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2" r:id="rId16"/>
    <p:sldId id="279" r:id="rId17"/>
    <p:sldId id="270" r:id="rId18"/>
    <p:sldId id="273" r:id="rId19"/>
    <p:sldId id="274" r:id="rId20"/>
    <p:sldId id="275" r:id="rId21"/>
    <p:sldId id="278" r:id="rId22"/>
    <p:sldId id="271" r:id="rId23"/>
    <p:sldId id="276" r:id="rId24"/>
    <p:sldId id="277" r:id="rId25"/>
    <p:sldId id="28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66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2019/12/29 Sunday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2019/12/29 Sunday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96FDCF7-E81A-4D36-89A0-FAA4686D7137}" type="datetimeFigureOut">
              <a:rPr lang="zh-CN" altLang="en-US" smtClean="0"/>
              <a:t>2019/12/29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F19DE8-A525-4D60-8948-75C8E7E21A4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6FDCF7-E81A-4D36-89A0-FAA4686D7137}" type="datetimeFigureOut">
              <a:rPr lang="zh-CN" altLang="en-US" smtClean="0"/>
              <a:t>2019/12/29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F19DE8-A525-4D60-8948-75C8E7E21A4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6FDCF7-E81A-4D36-89A0-FAA4686D7137}" type="datetimeFigureOut">
              <a:rPr lang="zh-CN" altLang="en-US" smtClean="0"/>
              <a:t>2019/12/29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F19DE8-A525-4D60-8948-75C8E7E21A4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6FDCF7-E81A-4D36-89A0-FAA4686D7137}" type="datetimeFigureOut">
              <a:rPr lang="zh-CN" altLang="en-US" smtClean="0"/>
              <a:t>2019/12/29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F19DE8-A525-4D60-8948-75C8E7E21A4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96FDCF7-E81A-4D36-89A0-FAA4686D7137}" type="datetimeFigureOut">
              <a:rPr lang="zh-CN" altLang="en-US" smtClean="0"/>
              <a:t>2019/12/29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F19DE8-A525-4D60-8948-75C8E7E21A4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96FDCF7-E81A-4D36-89A0-FAA4686D7137}" type="datetimeFigureOut">
              <a:rPr lang="zh-CN" altLang="en-US" smtClean="0"/>
              <a:t>2019/12/29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F19DE8-A525-4D60-8948-75C8E7E21A4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96FDCF7-E81A-4D36-89A0-FAA4686D7137}" type="datetimeFigureOut">
              <a:rPr lang="zh-CN" altLang="en-US" smtClean="0"/>
              <a:t>2019/12/29 Sunday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DF19DE8-A525-4D60-8948-75C8E7E21A4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96FDCF7-E81A-4D36-89A0-FAA4686D7137}" type="datetimeFigureOut">
              <a:rPr lang="zh-CN" altLang="en-US" smtClean="0"/>
              <a:t>2019/12/29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DF19DE8-A525-4D60-8948-75C8E7E21A4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96FDCF7-E81A-4D36-89A0-FAA4686D7137}" type="datetimeFigureOut">
              <a:rPr lang="zh-CN" altLang="en-US" smtClean="0"/>
              <a:t>2019/12/29 Sunday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DF19DE8-A525-4D60-8948-75C8E7E21A4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96FDCF7-E81A-4D36-89A0-FAA4686D7137}" type="datetimeFigureOut">
              <a:rPr lang="zh-CN" altLang="en-US" smtClean="0"/>
              <a:t>2019/12/29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F19DE8-A525-4D60-8948-75C8E7E21A4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96FDCF7-E81A-4D36-89A0-FAA4686D7137}" type="datetimeFigureOut">
              <a:rPr lang="zh-CN" altLang="en-US" smtClean="0"/>
              <a:t>2019/12/29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F19DE8-A525-4D60-8948-75C8E7E21A4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FDCF7-E81A-4D36-89A0-FAA4686D7137}" type="datetimeFigureOut">
              <a:rPr lang="zh-CN" altLang="en-US" smtClean="0"/>
              <a:t>2019/12/29 Sunday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19DE8-A525-4D60-8948-75C8E7E21A4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029063" y="2634388"/>
            <a:ext cx="5958680" cy="4223612"/>
          </a:xfrm>
          <a:prstGeom prst="rect">
            <a:avLst/>
          </a:prstGeom>
        </p:spPr>
      </p:pic>
      <p:sp>
        <p:nvSpPr>
          <p:cNvPr id="5" name="文本框 4"/>
          <p:cNvSpPr txBox="1"/>
          <p:nvPr/>
        </p:nvSpPr>
        <p:spPr>
          <a:xfrm>
            <a:off x="1286444" y="1988056"/>
            <a:ext cx="6399817" cy="646331"/>
          </a:xfrm>
          <a:prstGeom prst="rect">
            <a:avLst/>
          </a:prstGeom>
          <a:noFill/>
        </p:spPr>
        <p:txBody>
          <a:bodyPr wrap="square" rtlCol="0">
            <a:spAutoFit/>
          </a:bodyPr>
          <a:lstStyle/>
          <a:p>
            <a:r>
              <a:rPr lang="zh-CN" altLang="en-US" sz="3600" b="1" dirty="0">
                <a:solidFill>
                  <a:schemeClr val="tx1">
                    <a:lumMod val="85000"/>
                    <a:lumOff val="15000"/>
                  </a:schemeClr>
                </a:solidFill>
                <a:latin typeface="微软雅黑" pitchFamily="34" charset="-122"/>
                <a:ea typeface="微软雅黑" pitchFamily="34" charset="-122"/>
              </a:rPr>
              <a:t>SIMPLE HAND-PAINTED</a:t>
            </a:r>
          </a:p>
        </p:txBody>
      </p:sp>
      <p:sp>
        <p:nvSpPr>
          <p:cNvPr id="6" name="任意多边形 5"/>
          <p:cNvSpPr/>
          <p:nvPr/>
        </p:nvSpPr>
        <p:spPr>
          <a:xfrm>
            <a:off x="738165" y="2272354"/>
            <a:ext cx="5748560" cy="724067"/>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95000"/>
                <a:lumOff val="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81435" y="3118740"/>
            <a:ext cx="5226183" cy="707886"/>
          </a:xfrm>
          <a:prstGeom prst="rect">
            <a:avLst/>
          </a:prstGeom>
          <a:noFill/>
        </p:spPr>
        <p:txBody>
          <a:bodyPr wrap="square" rtlCol="0">
            <a:spAutoFit/>
          </a:bodyPr>
          <a:lstStyle/>
          <a:p>
            <a:r>
              <a:rPr lang="en-US" altLang="zh-CN" sz="2000" dirty="0">
                <a:solidFill>
                  <a:schemeClr val="tx1">
                    <a:lumMod val="85000"/>
                    <a:lumOff val="15000"/>
                  </a:schemeClr>
                </a:solidFill>
                <a:ea typeface="方正静蕾简体" charset="-122"/>
              </a:rPr>
              <a:t>Everything is is e if you do it. Just do </a:t>
            </a:r>
            <a:r>
              <a:rPr lang="en-US" altLang="zh-CN" sz="2000" dirty="0" err="1">
                <a:solidFill>
                  <a:schemeClr val="tx1">
                    <a:lumMod val="85000"/>
                    <a:lumOff val="15000"/>
                  </a:schemeClr>
                </a:solidFill>
                <a:ea typeface="方正静蕾简体" charset="-122"/>
              </a:rPr>
              <a:t>it. Add</a:t>
            </a:r>
            <a:r>
              <a:rPr lang="en-US" altLang="zh-CN" sz="2000" dirty="0">
                <a:solidFill>
                  <a:schemeClr val="tx1">
                    <a:lumMod val="85000"/>
                    <a:lumOff val="15000"/>
                  </a:schemeClr>
                </a:solidFill>
                <a:ea typeface="方正静蕾简体" charset="-122"/>
              </a:rPr>
              <a:t> you title here.</a:t>
            </a:r>
            <a:endParaRPr lang="zh-CN" altLang="en-US" sz="2000" dirty="0">
              <a:solidFill>
                <a:schemeClr val="tx1">
                  <a:lumMod val="85000"/>
                  <a:lumOff val="15000"/>
                </a:schemeClr>
              </a:solidFill>
              <a:ea typeface="方正静蕾简体" charset="-122"/>
            </a:endParaRPr>
          </a:p>
        </p:txBody>
      </p:sp>
      <p:sp>
        <p:nvSpPr>
          <p:cNvPr id="8" name="文本框 7"/>
          <p:cNvSpPr txBox="1"/>
          <p:nvPr/>
        </p:nvSpPr>
        <p:spPr>
          <a:xfrm>
            <a:off x="1181435" y="3948945"/>
            <a:ext cx="2670924" cy="369332"/>
          </a:xfrm>
          <a:prstGeom prst="rect">
            <a:avLst/>
          </a:prstGeom>
          <a:noFill/>
        </p:spPr>
        <p:txBody>
          <a:bodyPr wrap="none" rtlCol="0">
            <a:spAutoFit/>
          </a:bodyPr>
          <a:lstStyle/>
          <a:p>
            <a:r>
              <a:rPr lang="zh-CN" altLang="en-US" dirty="0">
                <a:solidFill>
                  <a:schemeClr val="tx1">
                    <a:lumMod val="85000"/>
                    <a:lumOff val="15000"/>
                  </a:schemeClr>
                </a:solidFill>
                <a:latin typeface="微软雅黑" pitchFamily="34" charset="-122"/>
                <a:ea typeface="微软雅黑" pitchFamily="34" charset="-122"/>
              </a:rPr>
              <a:t>Reporting time</a:t>
            </a:r>
            <a:r>
              <a:rPr lang="en-US" altLang="zh-CN" dirty="0">
                <a:solidFill>
                  <a:schemeClr val="tx1">
                    <a:lumMod val="85000"/>
                    <a:lumOff val="15000"/>
                  </a:schemeClr>
                </a:solidFill>
                <a:latin typeface="微软雅黑" pitchFamily="34" charset="-122"/>
                <a:ea typeface="微软雅黑" pitchFamily="34" charset="-122"/>
              </a:rPr>
              <a:t>:          </a:t>
            </a:r>
            <a:r>
              <a:rPr lang="zh-CN" altLang="en-US" dirty="0">
                <a:solidFill>
                  <a:schemeClr val="tx1">
                    <a:lumMod val="85000"/>
                    <a:lumOff val="15000"/>
                  </a:schemeClr>
                </a:solidFill>
                <a:latin typeface="微软雅黑" pitchFamily="34" charset="-122"/>
                <a:ea typeface="微软雅黑" pitchFamily="34" charset="-122"/>
              </a:rPr>
              <a:t>Reporter</a:t>
            </a:r>
            <a:r>
              <a:rPr lang="en-US" altLang="zh-CN" dirty="0">
                <a:solidFill>
                  <a:schemeClr val="tx1">
                    <a:lumMod val="85000"/>
                    <a:lumOff val="15000"/>
                  </a:schemeClr>
                </a:solidFill>
                <a:latin typeface="微软雅黑" pitchFamily="34" charset="-122"/>
                <a:ea typeface="微软雅黑" pitchFamily="34" charset="-122"/>
              </a:rPr>
              <a:t>:</a:t>
            </a:r>
            <a:r>
              <a:rPr lang="zh-CN" altLang="en-US" dirty="0">
                <a:solidFill>
                  <a:schemeClr val="tx1">
                    <a:lumMod val="85000"/>
                    <a:lumOff val="15000"/>
                  </a:schemeClr>
                </a:solidFill>
                <a:latin typeface="微软雅黑" pitchFamily="34" charset="-122"/>
                <a:ea typeface="微软雅黑" pitchFamily="34" charset="-122"/>
              </a:rPr>
              <a:t> </a:t>
            </a:r>
            <a:endParaRPr lang="zh-CN" altLang="en-US" sz="2000" dirty="0">
              <a:solidFill>
                <a:schemeClr val="tx1">
                  <a:lumMod val="85000"/>
                  <a:lumOff val="15000"/>
                </a:schemeClr>
              </a:solidFill>
              <a:latin typeface="微软雅黑" pitchFamily="34" charset="-122"/>
              <a:ea typeface="微软雅黑" pitchFamily="34" charset="-122"/>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0"/>
          <p:cNvSpPr>
            <a:spLocks noEditPoints="1"/>
          </p:cNvSpPr>
          <p:nvPr/>
        </p:nvSpPr>
        <p:spPr bwMode="auto">
          <a:xfrm rot="19800000">
            <a:off x="246176" y="224035"/>
            <a:ext cx="690137" cy="682506"/>
          </a:xfrm>
          <a:custGeom>
            <a:avLst/>
            <a:gdLst>
              <a:gd name="T0" fmla="*/ 34 w 122"/>
              <a:gd name="T1" fmla="*/ 106 h 120"/>
              <a:gd name="T2" fmla="*/ 27 w 122"/>
              <a:gd name="T3" fmla="*/ 113 h 120"/>
              <a:gd name="T4" fmla="*/ 17 w 122"/>
              <a:gd name="T5" fmla="*/ 116 h 120"/>
              <a:gd name="T6" fmla="*/ 0 w 122"/>
              <a:gd name="T7" fmla="*/ 106 h 120"/>
              <a:gd name="T8" fmla="*/ 0 w 122"/>
              <a:gd name="T9" fmla="*/ 96 h 120"/>
              <a:gd name="T10" fmla="*/ 17 w 122"/>
              <a:gd name="T11" fmla="*/ 76 h 120"/>
              <a:gd name="T12" fmla="*/ 26 w 122"/>
              <a:gd name="T13" fmla="*/ 67 h 120"/>
              <a:gd name="T14" fmla="*/ 40 w 122"/>
              <a:gd name="T15" fmla="*/ 30 h 120"/>
              <a:gd name="T16" fmla="*/ 79 w 122"/>
              <a:gd name="T17" fmla="*/ 0 h 120"/>
              <a:gd name="T18" fmla="*/ 118 w 122"/>
              <a:gd name="T19" fmla="*/ 31 h 120"/>
              <a:gd name="T20" fmla="*/ 75 w 122"/>
              <a:gd name="T21" fmla="*/ 76 h 120"/>
              <a:gd name="T22" fmla="*/ 57 w 122"/>
              <a:gd name="T23" fmla="*/ 83 h 120"/>
              <a:gd name="T24" fmla="*/ 42 w 122"/>
              <a:gd name="T25" fmla="*/ 99 h 120"/>
              <a:gd name="T26" fmla="*/ 61 w 122"/>
              <a:gd name="T27" fmla="*/ 73 h 120"/>
              <a:gd name="T28" fmla="*/ 98 w 122"/>
              <a:gd name="T29" fmla="*/ 71 h 120"/>
              <a:gd name="T30" fmla="*/ 116 w 122"/>
              <a:gd name="T31" fmla="*/ 40 h 120"/>
              <a:gd name="T32" fmla="*/ 63 w 122"/>
              <a:gd name="T33" fmla="*/ 7 h 120"/>
              <a:gd name="T34" fmla="*/ 48 w 122"/>
              <a:gd name="T35" fmla="*/ 48 h 120"/>
              <a:gd name="T36" fmla="*/ 37 w 122"/>
              <a:gd name="T37" fmla="*/ 84 h 120"/>
              <a:gd name="T38" fmla="*/ 85 w 122"/>
              <a:gd name="T39" fmla="*/ 54 h 120"/>
              <a:gd name="T40" fmla="*/ 74 w 122"/>
              <a:gd name="T41" fmla="*/ 50 h 120"/>
              <a:gd name="T42" fmla="*/ 74 w 122"/>
              <a:gd name="T43" fmla="*/ 40 h 120"/>
              <a:gd name="T44" fmla="*/ 72 w 122"/>
              <a:gd name="T45" fmla="*/ 36 h 120"/>
              <a:gd name="T46" fmla="*/ 64 w 122"/>
              <a:gd name="T47" fmla="*/ 53 h 120"/>
              <a:gd name="T48" fmla="*/ 34 w 122"/>
              <a:gd name="T49" fmla="*/ 79 h 120"/>
              <a:gd name="T50" fmla="*/ 62 w 122"/>
              <a:gd name="T51" fmla="*/ 51 h 120"/>
              <a:gd name="T52" fmla="*/ 63 w 122"/>
              <a:gd name="T53" fmla="*/ 29 h 120"/>
              <a:gd name="T54" fmla="*/ 81 w 122"/>
              <a:gd name="T55" fmla="*/ 46 h 120"/>
              <a:gd name="T56" fmla="*/ 62 w 122"/>
              <a:gd name="T57" fmla="*/ 63 h 120"/>
              <a:gd name="T58" fmla="*/ 47 w 122"/>
              <a:gd name="T59" fmla="*/ 90 h 120"/>
              <a:gd name="T60" fmla="*/ 26 w 122"/>
              <a:gd name="T61" fmla="*/ 75 h 120"/>
              <a:gd name="T62" fmla="*/ 44 w 122"/>
              <a:gd name="T63" fmla="*/ 92 h 120"/>
              <a:gd name="T64" fmla="*/ 19 w 122"/>
              <a:gd name="T65" fmla="*/ 83 h 120"/>
              <a:gd name="T66" fmla="*/ 38 w 122"/>
              <a:gd name="T67" fmla="*/ 100 h 120"/>
              <a:gd name="T68" fmla="*/ 19 w 122"/>
              <a:gd name="T69" fmla="*/ 83 h 120"/>
              <a:gd name="T70" fmla="*/ 7 w 122"/>
              <a:gd name="T71" fmla="*/ 95 h 120"/>
              <a:gd name="T72" fmla="*/ 33 w 122"/>
              <a:gd name="T73" fmla="*/ 102 h 120"/>
              <a:gd name="T74" fmla="*/ 6 w 122"/>
              <a:gd name="T75" fmla="*/ 100 h 120"/>
              <a:gd name="T76" fmla="*/ 18 w 122"/>
              <a:gd name="T77" fmla="*/ 111 h 120"/>
              <a:gd name="T78" fmla="*/ 27 w 122"/>
              <a:gd name="T7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20">
                <a:moveTo>
                  <a:pt x="40" y="105"/>
                </a:moveTo>
                <a:cubicBezTo>
                  <a:pt x="37" y="106"/>
                  <a:pt x="37" y="104"/>
                  <a:pt x="34" y="106"/>
                </a:cubicBezTo>
                <a:cubicBezTo>
                  <a:pt x="32" y="107"/>
                  <a:pt x="34" y="111"/>
                  <a:pt x="32" y="113"/>
                </a:cubicBezTo>
                <a:cubicBezTo>
                  <a:pt x="30" y="114"/>
                  <a:pt x="29" y="112"/>
                  <a:pt x="27" y="113"/>
                </a:cubicBezTo>
                <a:cubicBezTo>
                  <a:pt x="25" y="115"/>
                  <a:pt x="26" y="119"/>
                  <a:pt x="23" y="120"/>
                </a:cubicBezTo>
                <a:cubicBezTo>
                  <a:pt x="21" y="119"/>
                  <a:pt x="19" y="117"/>
                  <a:pt x="17" y="116"/>
                </a:cubicBezTo>
                <a:cubicBezTo>
                  <a:pt x="14" y="115"/>
                  <a:pt x="13" y="118"/>
                  <a:pt x="11" y="118"/>
                </a:cubicBezTo>
                <a:cubicBezTo>
                  <a:pt x="6" y="118"/>
                  <a:pt x="0" y="112"/>
                  <a:pt x="0" y="106"/>
                </a:cubicBezTo>
                <a:cubicBezTo>
                  <a:pt x="1" y="103"/>
                  <a:pt x="3" y="102"/>
                  <a:pt x="3" y="99"/>
                </a:cubicBezTo>
                <a:cubicBezTo>
                  <a:pt x="2" y="97"/>
                  <a:pt x="1" y="98"/>
                  <a:pt x="0" y="96"/>
                </a:cubicBezTo>
                <a:cubicBezTo>
                  <a:pt x="3" y="92"/>
                  <a:pt x="11" y="91"/>
                  <a:pt x="10" y="85"/>
                </a:cubicBezTo>
                <a:cubicBezTo>
                  <a:pt x="16" y="84"/>
                  <a:pt x="17" y="80"/>
                  <a:pt x="17" y="76"/>
                </a:cubicBezTo>
                <a:cubicBezTo>
                  <a:pt x="19" y="75"/>
                  <a:pt x="21" y="76"/>
                  <a:pt x="23" y="73"/>
                </a:cubicBezTo>
                <a:cubicBezTo>
                  <a:pt x="25" y="71"/>
                  <a:pt x="24" y="69"/>
                  <a:pt x="26" y="67"/>
                </a:cubicBezTo>
                <a:cubicBezTo>
                  <a:pt x="33" y="60"/>
                  <a:pt x="44" y="55"/>
                  <a:pt x="45" y="48"/>
                </a:cubicBezTo>
                <a:cubicBezTo>
                  <a:pt x="46" y="43"/>
                  <a:pt x="41" y="35"/>
                  <a:pt x="40" y="30"/>
                </a:cubicBezTo>
                <a:cubicBezTo>
                  <a:pt x="40" y="18"/>
                  <a:pt x="56" y="7"/>
                  <a:pt x="67" y="3"/>
                </a:cubicBezTo>
                <a:cubicBezTo>
                  <a:pt x="71" y="2"/>
                  <a:pt x="76" y="0"/>
                  <a:pt x="79" y="0"/>
                </a:cubicBezTo>
                <a:cubicBezTo>
                  <a:pt x="82" y="0"/>
                  <a:pt x="90" y="1"/>
                  <a:pt x="93" y="2"/>
                </a:cubicBezTo>
                <a:cubicBezTo>
                  <a:pt x="104" y="5"/>
                  <a:pt x="115" y="18"/>
                  <a:pt x="118" y="31"/>
                </a:cubicBezTo>
                <a:cubicBezTo>
                  <a:pt x="122" y="47"/>
                  <a:pt x="109" y="78"/>
                  <a:pt x="86" y="78"/>
                </a:cubicBezTo>
                <a:cubicBezTo>
                  <a:pt x="83" y="78"/>
                  <a:pt x="79" y="77"/>
                  <a:pt x="75" y="76"/>
                </a:cubicBezTo>
                <a:cubicBezTo>
                  <a:pt x="72" y="75"/>
                  <a:pt x="68" y="73"/>
                  <a:pt x="64" y="75"/>
                </a:cubicBezTo>
                <a:cubicBezTo>
                  <a:pt x="62" y="77"/>
                  <a:pt x="60" y="80"/>
                  <a:pt x="57" y="83"/>
                </a:cubicBezTo>
                <a:cubicBezTo>
                  <a:pt x="55" y="85"/>
                  <a:pt x="52" y="88"/>
                  <a:pt x="50" y="90"/>
                </a:cubicBezTo>
                <a:cubicBezTo>
                  <a:pt x="48" y="92"/>
                  <a:pt x="47" y="97"/>
                  <a:pt x="42" y="99"/>
                </a:cubicBezTo>
                <a:cubicBezTo>
                  <a:pt x="41" y="101"/>
                  <a:pt x="41" y="103"/>
                  <a:pt x="40" y="105"/>
                </a:cubicBezTo>
                <a:close/>
                <a:moveTo>
                  <a:pt x="61" y="73"/>
                </a:moveTo>
                <a:cubicBezTo>
                  <a:pt x="68" y="68"/>
                  <a:pt x="78" y="75"/>
                  <a:pt x="85" y="75"/>
                </a:cubicBezTo>
                <a:cubicBezTo>
                  <a:pt x="89" y="75"/>
                  <a:pt x="94" y="73"/>
                  <a:pt x="98" y="71"/>
                </a:cubicBezTo>
                <a:cubicBezTo>
                  <a:pt x="105" y="67"/>
                  <a:pt x="107" y="62"/>
                  <a:pt x="112" y="56"/>
                </a:cubicBezTo>
                <a:cubicBezTo>
                  <a:pt x="112" y="49"/>
                  <a:pt x="115" y="46"/>
                  <a:pt x="116" y="40"/>
                </a:cubicBezTo>
                <a:cubicBezTo>
                  <a:pt x="117" y="26"/>
                  <a:pt x="104" y="7"/>
                  <a:pt x="90" y="4"/>
                </a:cubicBezTo>
                <a:cubicBezTo>
                  <a:pt x="82" y="2"/>
                  <a:pt x="72" y="4"/>
                  <a:pt x="63" y="7"/>
                </a:cubicBezTo>
                <a:cubicBezTo>
                  <a:pt x="53" y="11"/>
                  <a:pt x="43" y="22"/>
                  <a:pt x="43" y="30"/>
                </a:cubicBezTo>
                <a:cubicBezTo>
                  <a:pt x="43" y="36"/>
                  <a:pt x="48" y="42"/>
                  <a:pt x="48" y="48"/>
                </a:cubicBezTo>
                <a:cubicBezTo>
                  <a:pt x="46" y="57"/>
                  <a:pt x="35" y="62"/>
                  <a:pt x="27" y="71"/>
                </a:cubicBezTo>
                <a:cubicBezTo>
                  <a:pt x="28" y="76"/>
                  <a:pt x="33" y="79"/>
                  <a:pt x="37" y="84"/>
                </a:cubicBezTo>
                <a:cubicBezTo>
                  <a:pt x="46" y="75"/>
                  <a:pt x="55" y="66"/>
                  <a:pt x="64" y="57"/>
                </a:cubicBezTo>
                <a:cubicBezTo>
                  <a:pt x="71" y="56"/>
                  <a:pt x="78" y="54"/>
                  <a:pt x="85" y="54"/>
                </a:cubicBezTo>
                <a:cubicBezTo>
                  <a:pt x="85" y="51"/>
                  <a:pt x="82" y="50"/>
                  <a:pt x="80" y="48"/>
                </a:cubicBezTo>
                <a:cubicBezTo>
                  <a:pt x="79" y="51"/>
                  <a:pt x="75" y="52"/>
                  <a:pt x="74" y="50"/>
                </a:cubicBezTo>
                <a:cubicBezTo>
                  <a:pt x="73" y="47"/>
                  <a:pt x="78" y="47"/>
                  <a:pt x="79" y="45"/>
                </a:cubicBezTo>
                <a:cubicBezTo>
                  <a:pt x="78" y="42"/>
                  <a:pt x="76" y="41"/>
                  <a:pt x="74" y="40"/>
                </a:cubicBezTo>
                <a:cubicBezTo>
                  <a:pt x="73" y="43"/>
                  <a:pt x="68" y="46"/>
                  <a:pt x="67" y="41"/>
                </a:cubicBezTo>
                <a:cubicBezTo>
                  <a:pt x="68" y="38"/>
                  <a:pt x="72" y="38"/>
                  <a:pt x="72" y="36"/>
                </a:cubicBezTo>
                <a:cubicBezTo>
                  <a:pt x="70" y="34"/>
                  <a:pt x="66" y="34"/>
                  <a:pt x="64" y="35"/>
                </a:cubicBezTo>
                <a:cubicBezTo>
                  <a:pt x="65" y="41"/>
                  <a:pt x="64" y="47"/>
                  <a:pt x="64" y="53"/>
                </a:cubicBezTo>
                <a:cubicBezTo>
                  <a:pt x="55" y="60"/>
                  <a:pt x="48" y="67"/>
                  <a:pt x="41" y="73"/>
                </a:cubicBezTo>
                <a:cubicBezTo>
                  <a:pt x="39" y="75"/>
                  <a:pt x="38" y="80"/>
                  <a:pt x="34" y="79"/>
                </a:cubicBezTo>
                <a:cubicBezTo>
                  <a:pt x="34" y="76"/>
                  <a:pt x="38" y="74"/>
                  <a:pt x="40" y="72"/>
                </a:cubicBezTo>
                <a:cubicBezTo>
                  <a:pt x="48" y="64"/>
                  <a:pt x="54" y="57"/>
                  <a:pt x="62" y="51"/>
                </a:cubicBezTo>
                <a:cubicBezTo>
                  <a:pt x="62" y="47"/>
                  <a:pt x="62" y="43"/>
                  <a:pt x="62" y="40"/>
                </a:cubicBezTo>
                <a:cubicBezTo>
                  <a:pt x="61" y="36"/>
                  <a:pt x="60" y="31"/>
                  <a:pt x="63" y="29"/>
                </a:cubicBezTo>
                <a:cubicBezTo>
                  <a:pt x="65" y="30"/>
                  <a:pt x="63" y="31"/>
                  <a:pt x="63" y="32"/>
                </a:cubicBezTo>
                <a:cubicBezTo>
                  <a:pt x="71" y="29"/>
                  <a:pt x="80" y="40"/>
                  <a:pt x="81" y="46"/>
                </a:cubicBezTo>
                <a:cubicBezTo>
                  <a:pt x="85" y="47"/>
                  <a:pt x="88" y="51"/>
                  <a:pt x="88" y="55"/>
                </a:cubicBezTo>
                <a:cubicBezTo>
                  <a:pt x="80" y="59"/>
                  <a:pt x="70" y="55"/>
                  <a:pt x="62" y="63"/>
                </a:cubicBezTo>
                <a:cubicBezTo>
                  <a:pt x="54" y="70"/>
                  <a:pt x="46" y="79"/>
                  <a:pt x="39" y="85"/>
                </a:cubicBezTo>
                <a:cubicBezTo>
                  <a:pt x="42" y="87"/>
                  <a:pt x="44" y="90"/>
                  <a:pt x="47" y="90"/>
                </a:cubicBezTo>
                <a:cubicBezTo>
                  <a:pt x="54" y="85"/>
                  <a:pt x="56" y="78"/>
                  <a:pt x="61" y="73"/>
                </a:cubicBezTo>
                <a:close/>
                <a:moveTo>
                  <a:pt x="26" y="75"/>
                </a:moveTo>
                <a:cubicBezTo>
                  <a:pt x="24" y="78"/>
                  <a:pt x="21" y="77"/>
                  <a:pt x="19" y="79"/>
                </a:cubicBezTo>
                <a:cubicBezTo>
                  <a:pt x="23" y="87"/>
                  <a:pt x="37" y="93"/>
                  <a:pt x="44" y="92"/>
                </a:cubicBezTo>
                <a:cubicBezTo>
                  <a:pt x="36" y="87"/>
                  <a:pt x="32" y="82"/>
                  <a:pt x="26" y="75"/>
                </a:cubicBezTo>
                <a:close/>
                <a:moveTo>
                  <a:pt x="19" y="83"/>
                </a:moveTo>
                <a:cubicBezTo>
                  <a:pt x="17" y="85"/>
                  <a:pt x="15" y="86"/>
                  <a:pt x="13" y="88"/>
                </a:cubicBezTo>
                <a:cubicBezTo>
                  <a:pt x="20" y="96"/>
                  <a:pt x="29" y="100"/>
                  <a:pt x="38" y="100"/>
                </a:cubicBezTo>
                <a:cubicBezTo>
                  <a:pt x="38" y="98"/>
                  <a:pt x="40" y="96"/>
                  <a:pt x="41" y="95"/>
                </a:cubicBezTo>
                <a:cubicBezTo>
                  <a:pt x="33" y="93"/>
                  <a:pt x="25" y="91"/>
                  <a:pt x="19" y="83"/>
                </a:cubicBezTo>
                <a:close/>
                <a:moveTo>
                  <a:pt x="12" y="90"/>
                </a:moveTo>
                <a:cubicBezTo>
                  <a:pt x="12" y="93"/>
                  <a:pt x="8" y="94"/>
                  <a:pt x="7" y="95"/>
                </a:cubicBezTo>
                <a:cubicBezTo>
                  <a:pt x="13" y="103"/>
                  <a:pt x="22" y="106"/>
                  <a:pt x="30" y="108"/>
                </a:cubicBezTo>
                <a:cubicBezTo>
                  <a:pt x="29" y="105"/>
                  <a:pt x="34" y="103"/>
                  <a:pt x="33" y="102"/>
                </a:cubicBezTo>
                <a:cubicBezTo>
                  <a:pt x="26" y="101"/>
                  <a:pt x="19" y="97"/>
                  <a:pt x="12" y="90"/>
                </a:cubicBezTo>
                <a:close/>
                <a:moveTo>
                  <a:pt x="6" y="100"/>
                </a:moveTo>
                <a:cubicBezTo>
                  <a:pt x="6" y="104"/>
                  <a:pt x="2" y="109"/>
                  <a:pt x="7" y="113"/>
                </a:cubicBezTo>
                <a:cubicBezTo>
                  <a:pt x="11" y="111"/>
                  <a:pt x="14" y="108"/>
                  <a:pt x="18" y="111"/>
                </a:cubicBezTo>
                <a:cubicBezTo>
                  <a:pt x="19" y="112"/>
                  <a:pt x="20" y="115"/>
                  <a:pt x="22" y="116"/>
                </a:cubicBezTo>
                <a:cubicBezTo>
                  <a:pt x="22" y="114"/>
                  <a:pt x="25" y="111"/>
                  <a:pt x="27" y="110"/>
                </a:cubicBezTo>
                <a:cubicBezTo>
                  <a:pt x="20" y="109"/>
                  <a:pt x="13" y="105"/>
                  <a:pt x="6" y="100"/>
                </a:cubicBez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 name="文本框 2"/>
          <p:cNvSpPr txBox="1"/>
          <p:nvPr/>
        </p:nvSpPr>
        <p:spPr>
          <a:xfrm>
            <a:off x="1060710" y="380622"/>
            <a:ext cx="2236510"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itchFamily="34" charset="-122"/>
                <a:ea typeface="微软雅黑" pitchFamily="34" charset="-122"/>
              </a:rPr>
              <a:t>Click here to add a title</a:t>
            </a:r>
          </a:p>
        </p:txBody>
      </p:sp>
      <p:sp>
        <p:nvSpPr>
          <p:cNvPr id="4" name="右箭头 3"/>
          <p:cNvSpPr/>
          <p:nvPr/>
        </p:nvSpPr>
        <p:spPr>
          <a:xfrm>
            <a:off x="2496771" y="1811570"/>
            <a:ext cx="7198457" cy="3234861"/>
          </a:xfrm>
          <a:prstGeom prst="rightArrow">
            <a:avLst/>
          </a:prstGeom>
          <a:noFill/>
          <a:ln>
            <a:solidFill>
              <a:schemeClr val="tx1">
                <a:lumMod val="65000"/>
                <a:lumOff val="35000"/>
              </a:schemeClr>
            </a:solid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5" name="任意多边形 4"/>
          <p:cNvSpPr/>
          <p:nvPr/>
        </p:nvSpPr>
        <p:spPr>
          <a:xfrm>
            <a:off x="1864508" y="2782029"/>
            <a:ext cx="1880664" cy="1293944"/>
          </a:xfrm>
          <a:custGeom>
            <a:avLst/>
            <a:gdLst>
              <a:gd name="connsiteX0" fmla="*/ 0 w 2191786"/>
              <a:gd name="connsiteY0" fmla="*/ 251339 h 1508004"/>
              <a:gd name="connsiteX1" fmla="*/ 251339 w 2191786"/>
              <a:gd name="connsiteY1" fmla="*/ 0 h 1508004"/>
              <a:gd name="connsiteX2" fmla="*/ 1940447 w 2191786"/>
              <a:gd name="connsiteY2" fmla="*/ 0 h 1508004"/>
              <a:gd name="connsiteX3" fmla="*/ 2191786 w 2191786"/>
              <a:gd name="connsiteY3" fmla="*/ 251339 h 1508004"/>
              <a:gd name="connsiteX4" fmla="*/ 2191786 w 2191786"/>
              <a:gd name="connsiteY4" fmla="*/ 1256665 h 1508004"/>
              <a:gd name="connsiteX5" fmla="*/ 1940447 w 2191786"/>
              <a:gd name="connsiteY5" fmla="*/ 1508004 h 1508004"/>
              <a:gd name="connsiteX6" fmla="*/ 251339 w 2191786"/>
              <a:gd name="connsiteY6" fmla="*/ 1508004 h 1508004"/>
              <a:gd name="connsiteX7" fmla="*/ 0 w 2191786"/>
              <a:gd name="connsiteY7" fmla="*/ 1256665 h 1508004"/>
              <a:gd name="connsiteX8" fmla="*/ 0 w 2191786"/>
              <a:gd name="connsiteY8" fmla="*/ 251339 h 15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786" h="1508004">
                <a:moveTo>
                  <a:pt x="0" y="251339"/>
                </a:moveTo>
                <a:cubicBezTo>
                  <a:pt x="0" y="112528"/>
                  <a:pt x="112528" y="0"/>
                  <a:pt x="251339" y="0"/>
                </a:cubicBezTo>
                <a:lnTo>
                  <a:pt x="1940447" y="0"/>
                </a:lnTo>
                <a:cubicBezTo>
                  <a:pt x="2079258" y="0"/>
                  <a:pt x="2191786" y="112528"/>
                  <a:pt x="2191786" y="251339"/>
                </a:cubicBezTo>
                <a:lnTo>
                  <a:pt x="2191786" y="1256665"/>
                </a:lnTo>
                <a:cubicBezTo>
                  <a:pt x="2191786" y="1395476"/>
                  <a:pt x="2079258" y="1508004"/>
                  <a:pt x="1940447" y="1508004"/>
                </a:cubicBezTo>
                <a:lnTo>
                  <a:pt x="251339" y="1508004"/>
                </a:lnTo>
                <a:cubicBezTo>
                  <a:pt x="112528" y="1508004"/>
                  <a:pt x="0" y="1395476"/>
                  <a:pt x="0" y="1256665"/>
                </a:cubicBezTo>
                <a:lnTo>
                  <a:pt x="0" y="251339"/>
                </a:lnTo>
                <a:close/>
              </a:path>
            </a:pathLst>
          </a:custGeom>
          <a:solidFill>
            <a:schemeClr val="bg1">
              <a:lumMod val="6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9501" tIns="89501" rIns="89501" bIns="89501" numCol="1" spcCol="1270" anchor="ctr" anchorCtr="0">
            <a:noAutofit/>
          </a:bodyPr>
          <a:lstStyle/>
          <a:p>
            <a:pPr algn="ctr" defTabSz="400050">
              <a:lnSpc>
                <a:spcPct val="90000"/>
              </a:lnSpc>
              <a:spcBef>
                <a:spcPct val="0"/>
              </a:spcBef>
              <a:spcAft>
                <a:spcPct val="35000"/>
              </a:spcAft>
            </a:pPr>
            <a:endParaRPr lang="en-US" sz="900" b="1" dirty="0">
              <a:solidFill>
                <a:schemeClr val="bg1"/>
              </a:solidFill>
              <a:latin typeface="微软雅黑" pitchFamily="34" charset="-122"/>
            </a:endParaRPr>
          </a:p>
          <a:p>
            <a:pPr algn="ctr" defTabSz="400050">
              <a:lnSpc>
                <a:spcPct val="90000"/>
              </a:lnSpc>
              <a:spcBef>
                <a:spcPct val="0"/>
              </a:spcBef>
              <a:spcAft>
                <a:spcPct val="35000"/>
              </a:spcAft>
            </a:pPr>
            <a:endParaRPr lang="en-US" sz="900" b="1" dirty="0">
              <a:solidFill>
                <a:schemeClr val="bg1"/>
              </a:solidFill>
              <a:latin typeface="微软雅黑" pitchFamily="34" charset="-122"/>
            </a:endParaRPr>
          </a:p>
          <a:p>
            <a:pPr algn="ctr" defTabSz="400050">
              <a:lnSpc>
                <a:spcPct val="90000"/>
              </a:lnSpc>
              <a:spcBef>
                <a:spcPct val="0"/>
              </a:spcBef>
              <a:spcAft>
                <a:spcPct val="35000"/>
              </a:spcAft>
            </a:pPr>
            <a:endParaRPr lang="en-US" altLang="zh-CN" sz="1350" b="1" dirty="0">
              <a:solidFill>
                <a:schemeClr val="bg1"/>
              </a:solidFill>
              <a:latin typeface="微软雅黑" pitchFamily="34" charset="-122"/>
              <a:ea typeface="微软雅黑" pitchFamily="34" charset="-122"/>
            </a:endParaRPr>
          </a:p>
          <a:p>
            <a:pPr algn="ctr" defTabSz="400050">
              <a:spcBef>
                <a:spcPct val="0"/>
              </a:spcBef>
              <a:spcAft>
                <a:spcPct val="35000"/>
              </a:spcAft>
            </a:pPr>
            <a:r>
              <a:rPr lang="zh-CN" altLang="en-US" sz="1350" b="1" dirty="0">
                <a:solidFill>
                  <a:schemeClr val="bg1"/>
                </a:solidFill>
                <a:latin typeface="微软雅黑" pitchFamily="34" charset="-122"/>
                <a:ea typeface="微软雅黑" pitchFamily="34" charset="-122"/>
              </a:rPr>
              <a:t>Process One</a:t>
            </a:r>
            <a:endParaRPr lang="en-US" sz="1350" b="1" dirty="0">
              <a:solidFill>
                <a:schemeClr val="bg1"/>
              </a:solidFill>
              <a:latin typeface="微软雅黑" pitchFamily="34" charset="-122"/>
              <a:ea typeface="微软雅黑" pitchFamily="34" charset="-122"/>
            </a:endParaRPr>
          </a:p>
        </p:txBody>
      </p:sp>
      <p:sp>
        <p:nvSpPr>
          <p:cNvPr id="6" name="Freeform 6"/>
          <p:cNvSpPr>
            <a:spLocks noEditPoints="1"/>
          </p:cNvSpPr>
          <p:nvPr/>
        </p:nvSpPr>
        <p:spPr bwMode="auto">
          <a:xfrm>
            <a:off x="2561441" y="3063763"/>
            <a:ext cx="402856" cy="429140"/>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vert="horz" wrap="square" lIns="91262" tIns="45631" rIns="91262" bIns="45631" numCol="1" anchor="t" anchorCtr="0" compatLnSpc="1"/>
          <a:lstStyle/>
          <a:p>
            <a:pPr defTabSz="913130">
              <a:defRPr/>
            </a:pPr>
            <a:endParaRPr lang="en-US" sz="2395" kern="0" dirty="0">
              <a:solidFill>
                <a:srgbClr val="5C5C5C"/>
              </a:solidFill>
              <a:latin typeface="微软雅黑" pitchFamily="34" charset="-122"/>
            </a:endParaRPr>
          </a:p>
        </p:txBody>
      </p:sp>
      <p:sp>
        <p:nvSpPr>
          <p:cNvPr id="7" name="任意多边形 6"/>
          <p:cNvSpPr/>
          <p:nvPr/>
        </p:nvSpPr>
        <p:spPr>
          <a:xfrm>
            <a:off x="4058615" y="2782029"/>
            <a:ext cx="1880664" cy="1293944"/>
          </a:xfrm>
          <a:custGeom>
            <a:avLst/>
            <a:gdLst>
              <a:gd name="connsiteX0" fmla="*/ 0 w 2191786"/>
              <a:gd name="connsiteY0" fmla="*/ 251339 h 1508004"/>
              <a:gd name="connsiteX1" fmla="*/ 251339 w 2191786"/>
              <a:gd name="connsiteY1" fmla="*/ 0 h 1508004"/>
              <a:gd name="connsiteX2" fmla="*/ 1940447 w 2191786"/>
              <a:gd name="connsiteY2" fmla="*/ 0 h 1508004"/>
              <a:gd name="connsiteX3" fmla="*/ 2191786 w 2191786"/>
              <a:gd name="connsiteY3" fmla="*/ 251339 h 1508004"/>
              <a:gd name="connsiteX4" fmla="*/ 2191786 w 2191786"/>
              <a:gd name="connsiteY4" fmla="*/ 1256665 h 1508004"/>
              <a:gd name="connsiteX5" fmla="*/ 1940447 w 2191786"/>
              <a:gd name="connsiteY5" fmla="*/ 1508004 h 1508004"/>
              <a:gd name="connsiteX6" fmla="*/ 251339 w 2191786"/>
              <a:gd name="connsiteY6" fmla="*/ 1508004 h 1508004"/>
              <a:gd name="connsiteX7" fmla="*/ 0 w 2191786"/>
              <a:gd name="connsiteY7" fmla="*/ 1256665 h 1508004"/>
              <a:gd name="connsiteX8" fmla="*/ 0 w 2191786"/>
              <a:gd name="connsiteY8" fmla="*/ 251339 h 15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786" h="1508004">
                <a:moveTo>
                  <a:pt x="0" y="251339"/>
                </a:moveTo>
                <a:cubicBezTo>
                  <a:pt x="0" y="112528"/>
                  <a:pt x="112528" y="0"/>
                  <a:pt x="251339" y="0"/>
                </a:cubicBezTo>
                <a:lnTo>
                  <a:pt x="1940447" y="0"/>
                </a:lnTo>
                <a:cubicBezTo>
                  <a:pt x="2079258" y="0"/>
                  <a:pt x="2191786" y="112528"/>
                  <a:pt x="2191786" y="251339"/>
                </a:cubicBezTo>
                <a:lnTo>
                  <a:pt x="2191786" y="1256665"/>
                </a:lnTo>
                <a:cubicBezTo>
                  <a:pt x="2191786" y="1395476"/>
                  <a:pt x="2079258" y="1508004"/>
                  <a:pt x="1940447" y="1508004"/>
                </a:cubicBezTo>
                <a:lnTo>
                  <a:pt x="251339" y="1508004"/>
                </a:lnTo>
                <a:cubicBezTo>
                  <a:pt x="112528" y="1508004"/>
                  <a:pt x="0" y="1395476"/>
                  <a:pt x="0" y="1256665"/>
                </a:cubicBezTo>
                <a:lnTo>
                  <a:pt x="0" y="251339"/>
                </a:lnTo>
                <a:close/>
              </a:path>
            </a:pathLst>
          </a:custGeom>
          <a:solidFill>
            <a:schemeClr val="bg1">
              <a:lumMod val="6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9501" tIns="89501" rIns="89501" bIns="89501" numCol="1" spcCol="1270" anchor="ctr" anchorCtr="0">
            <a:noAutofit/>
          </a:bodyPr>
          <a:lstStyle/>
          <a:p>
            <a:pPr algn="ctr" defTabSz="400050">
              <a:lnSpc>
                <a:spcPct val="90000"/>
              </a:lnSpc>
              <a:spcBef>
                <a:spcPct val="0"/>
              </a:spcBef>
              <a:spcAft>
                <a:spcPct val="35000"/>
              </a:spcAft>
            </a:pPr>
            <a:endParaRPr lang="en-US" sz="900" b="1" dirty="0">
              <a:solidFill>
                <a:schemeClr val="bg1"/>
              </a:solidFill>
              <a:latin typeface="微软雅黑" pitchFamily="34" charset="-122"/>
            </a:endParaRPr>
          </a:p>
          <a:p>
            <a:pPr algn="ctr" defTabSz="400050">
              <a:lnSpc>
                <a:spcPct val="90000"/>
              </a:lnSpc>
              <a:spcBef>
                <a:spcPct val="0"/>
              </a:spcBef>
              <a:spcAft>
                <a:spcPct val="35000"/>
              </a:spcAft>
            </a:pPr>
            <a:endParaRPr lang="en-US" sz="900" b="1" dirty="0">
              <a:solidFill>
                <a:schemeClr val="bg1"/>
              </a:solidFill>
              <a:latin typeface="微软雅黑" pitchFamily="34" charset="-122"/>
            </a:endParaRPr>
          </a:p>
          <a:p>
            <a:pPr algn="ctr" defTabSz="400050">
              <a:lnSpc>
                <a:spcPct val="90000"/>
              </a:lnSpc>
              <a:spcBef>
                <a:spcPct val="0"/>
              </a:spcBef>
              <a:spcAft>
                <a:spcPct val="35000"/>
              </a:spcAft>
            </a:pPr>
            <a:endParaRPr lang="en-US" altLang="zh-CN" sz="1350" b="1" dirty="0">
              <a:solidFill>
                <a:schemeClr val="bg1"/>
              </a:solidFill>
              <a:latin typeface="微软雅黑" pitchFamily="34" charset="-122"/>
              <a:ea typeface="微软雅黑" pitchFamily="34" charset="-122"/>
            </a:endParaRPr>
          </a:p>
          <a:p>
            <a:pPr algn="ctr" defTabSz="400050">
              <a:spcBef>
                <a:spcPct val="0"/>
              </a:spcBef>
              <a:spcAft>
                <a:spcPct val="35000"/>
              </a:spcAft>
            </a:pPr>
            <a:r>
              <a:rPr lang="zh-CN" altLang="en-US" sz="1350" b="1" dirty="0">
                <a:solidFill>
                  <a:schemeClr val="bg1"/>
                </a:solidFill>
                <a:latin typeface="微软雅黑" pitchFamily="34" charset="-122"/>
                <a:ea typeface="微软雅黑" pitchFamily="34" charset="-122"/>
              </a:rPr>
              <a:t>Process 2</a:t>
            </a:r>
            <a:endParaRPr lang="en-US" sz="1350" b="1" dirty="0">
              <a:solidFill>
                <a:schemeClr val="bg1"/>
              </a:solidFill>
              <a:latin typeface="微软雅黑" pitchFamily="34" charset="-122"/>
              <a:ea typeface="微软雅黑" pitchFamily="34" charset="-122"/>
            </a:endParaRPr>
          </a:p>
        </p:txBody>
      </p:sp>
      <p:sp>
        <p:nvSpPr>
          <p:cNvPr id="8" name="Freeform 11"/>
          <p:cNvSpPr>
            <a:spLocks noEditPoints="1"/>
          </p:cNvSpPr>
          <p:nvPr/>
        </p:nvSpPr>
        <p:spPr bwMode="auto">
          <a:xfrm>
            <a:off x="4718002" y="3018454"/>
            <a:ext cx="519211" cy="519761"/>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262" tIns="45631" rIns="91262" bIns="45631" numCol="1" anchor="t" anchorCtr="0" compatLnSpc="1"/>
          <a:lstStyle/>
          <a:p>
            <a:pPr defTabSz="913130">
              <a:defRPr/>
            </a:pPr>
            <a:endParaRPr lang="en-US" sz="2395" kern="0" dirty="0">
              <a:solidFill>
                <a:srgbClr val="5C5C5C"/>
              </a:solidFill>
              <a:latin typeface="微软雅黑" pitchFamily="34" charset="-122"/>
            </a:endParaRPr>
          </a:p>
        </p:txBody>
      </p:sp>
      <p:sp>
        <p:nvSpPr>
          <p:cNvPr id="9" name="任意多边形 8"/>
          <p:cNvSpPr/>
          <p:nvPr/>
        </p:nvSpPr>
        <p:spPr>
          <a:xfrm>
            <a:off x="6252721" y="2782029"/>
            <a:ext cx="1880664" cy="1293944"/>
          </a:xfrm>
          <a:custGeom>
            <a:avLst/>
            <a:gdLst>
              <a:gd name="connsiteX0" fmla="*/ 0 w 2191786"/>
              <a:gd name="connsiteY0" fmla="*/ 251339 h 1508004"/>
              <a:gd name="connsiteX1" fmla="*/ 251339 w 2191786"/>
              <a:gd name="connsiteY1" fmla="*/ 0 h 1508004"/>
              <a:gd name="connsiteX2" fmla="*/ 1940447 w 2191786"/>
              <a:gd name="connsiteY2" fmla="*/ 0 h 1508004"/>
              <a:gd name="connsiteX3" fmla="*/ 2191786 w 2191786"/>
              <a:gd name="connsiteY3" fmla="*/ 251339 h 1508004"/>
              <a:gd name="connsiteX4" fmla="*/ 2191786 w 2191786"/>
              <a:gd name="connsiteY4" fmla="*/ 1256665 h 1508004"/>
              <a:gd name="connsiteX5" fmla="*/ 1940447 w 2191786"/>
              <a:gd name="connsiteY5" fmla="*/ 1508004 h 1508004"/>
              <a:gd name="connsiteX6" fmla="*/ 251339 w 2191786"/>
              <a:gd name="connsiteY6" fmla="*/ 1508004 h 1508004"/>
              <a:gd name="connsiteX7" fmla="*/ 0 w 2191786"/>
              <a:gd name="connsiteY7" fmla="*/ 1256665 h 1508004"/>
              <a:gd name="connsiteX8" fmla="*/ 0 w 2191786"/>
              <a:gd name="connsiteY8" fmla="*/ 251339 h 15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786" h="1508004">
                <a:moveTo>
                  <a:pt x="0" y="251339"/>
                </a:moveTo>
                <a:cubicBezTo>
                  <a:pt x="0" y="112528"/>
                  <a:pt x="112528" y="0"/>
                  <a:pt x="251339" y="0"/>
                </a:cubicBezTo>
                <a:lnTo>
                  <a:pt x="1940447" y="0"/>
                </a:lnTo>
                <a:cubicBezTo>
                  <a:pt x="2079258" y="0"/>
                  <a:pt x="2191786" y="112528"/>
                  <a:pt x="2191786" y="251339"/>
                </a:cubicBezTo>
                <a:lnTo>
                  <a:pt x="2191786" y="1256665"/>
                </a:lnTo>
                <a:cubicBezTo>
                  <a:pt x="2191786" y="1395476"/>
                  <a:pt x="2079258" y="1508004"/>
                  <a:pt x="1940447" y="1508004"/>
                </a:cubicBezTo>
                <a:lnTo>
                  <a:pt x="251339" y="1508004"/>
                </a:lnTo>
                <a:cubicBezTo>
                  <a:pt x="112528" y="1508004"/>
                  <a:pt x="0" y="1395476"/>
                  <a:pt x="0" y="1256665"/>
                </a:cubicBezTo>
                <a:lnTo>
                  <a:pt x="0" y="251339"/>
                </a:lnTo>
                <a:close/>
              </a:path>
            </a:pathLst>
          </a:custGeom>
          <a:solidFill>
            <a:schemeClr val="bg1">
              <a:lumMod val="6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9501" tIns="89501" rIns="89501" bIns="89501" numCol="1" spcCol="1270" anchor="ctr" anchorCtr="0">
            <a:noAutofit/>
          </a:bodyPr>
          <a:lstStyle/>
          <a:p>
            <a:pPr algn="ctr" defTabSz="400050">
              <a:lnSpc>
                <a:spcPct val="90000"/>
              </a:lnSpc>
              <a:spcBef>
                <a:spcPct val="0"/>
              </a:spcBef>
              <a:spcAft>
                <a:spcPct val="35000"/>
              </a:spcAft>
            </a:pPr>
            <a:endParaRPr lang="en-US" sz="900" b="1" dirty="0">
              <a:solidFill>
                <a:schemeClr val="bg1"/>
              </a:solidFill>
              <a:latin typeface="微软雅黑" pitchFamily="34" charset="-122"/>
            </a:endParaRPr>
          </a:p>
          <a:p>
            <a:pPr algn="ctr" defTabSz="400050">
              <a:lnSpc>
                <a:spcPct val="90000"/>
              </a:lnSpc>
              <a:spcBef>
                <a:spcPct val="0"/>
              </a:spcBef>
              <a:spcAft>
                <a:spcPct val="35000"/>
              </a:spcAft>
            </a:pPr>
            <a:endParaRPr lang="en-US" sz="900" b="1" dirty="0">
              <a:solidFill>
                <a:schemeClr val="bg1"/>
              </a:solidFill>
              <a:latin typeface="微软雅黑" pitchFamily="34" charset="-122"/>
            </a:endParaRPr>
          </a:p>
          <a:p>
            <a:pPr algn="ctr" defTabSz="400050">
              <a:lnSpc>
                <a:spcPct val="90000"/>
              </a:lnSpc>
              <a:spcBef>
                <a:spcPct val="0"/>
              </a:spcBef>
              <a:spcAft>
                <a:spcPct val="35000"/>
              </a:spcAft>
            </a:pPr>
            <a:endParaRPr lang="en-US" altLang="zh-CN" sz="1350" b="1" dirty="0">
              <a:solidFill>
                <a:schemeClr val="bg1"/>
              </a:solidFill>
              <a:latin typeface="微软雅黑" pitchFamily="34" charset="-122"/>
              <a:ea typeface="微软雅黑" pitchFamily="34" charset="-122"/>
            </a:endParaRPr>
          </a:p>
          <a:p>
            <a:pPr algn="ctr" defTabSz="400050">
              <a:spcBef>
                <a:spcPct val="0"/>
              </a:spcBef>
              <a:spcAft>
                <a:spcPct val="35000"/>
              </a:spcAft>
            </a:pPr>
            <a:r>
              <a:rPr lang="zh-CN" altLang="en-US" sz="1350" b="1" dirty="0">
                <a:solidFill>
                  <a:schemeClr val="bg1"/>
                </a:solidFill>
                <a:latin typeface="微软雅黑" pitchFamily="34" charset="-122"/>
                <a:ea typeface="微软雅黑" pitchFamily="34" charset="-122"/>
              </a:rPr>
              <a:t>Process 3</a:t>
            </a:r>
            <a:endParaRPr lang="en-US" sz="1350" b="1" dirty="0">
              <a:solidFill>
                <a:schemeClr val="bg1"/>
              </a:solidFill>
              <a:latin typeface="微软雅黑" pitchFamily="34" charset="-122"/>
              <a:ea typeface="微软雅黑" pitchFamily="34" charset="-122"/>
            </a:endParaRPr>
          </a:p>
        </p:txBody>
      </p:sp>
      <p:sp>
        <p:nvSpPr>
          <p:cNvPr id="10" name="Freeform 21"/>
          <p:cNvSpPr>
            <a:spLocks noEditPoints="1"/>
          </p:cNvSpPr>
          <p:nvPr/>
        </p:nvSpPr>
        <p:spPr bwMode="auto">
          <a:xfrm>
            <a:off x="6950970" y="3056486"/>
            <a:ext cx="442300" cy="443697"/>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vert="horz" wrap="square" lIns="91262" tIns="45631" rIns="91262" bIns="45631" numCol="1" anchor="t" anchorCtr="0" compatLnSpc="1"/>
          <a:lstStyle/>
          <a:p>
            <a:pPr defTabSz="913130">
              <a:defRPr/>
            </a:pPr>
            <a:endParaRPr lang="en-US" sz="2395" kern="0" dirty="0">
              <a:solidFill>
                <a:srgbClr val="5C5C5C"/>
              </a:solidFill>
              <a:latin typeface="微软雅黑" pitchFamily="34" charset="-122"/>
            </a:endParaRPr>
          </a:p>
        </p:txBody>
      </p:sp>
      <p:sp>
        <p:nvSpPr>
          <p:cNvPr id="11" name="任意多边形 10"/>
          <p:cNvSpPr/>
          <p:nvPr/>
        </p:nvSpPr>
        <p:spPr>
          <a:xfrm>
            <a:off x="8446828" y="2782029"/>
            <a:ext cx="1880664" cy="1293944"/>
          </a:xfrm>
          <a:custGeom>
            <a:avLst/>
            <a:gdLst>
              <a:gd name="connsiteX0" fmla="*/ 0 w 2191786"/>
              <a:gd name="connsiteY0" fmla="*/ 251339 h 1508004"/>
              <a:gd name="connsiteX1" fmla="*/ 251339 w 2191786"/>
              <a:gd name="connsiteY1" fmla="*/ 0 h 1508004"/>
              <a:gd name="connsiteX2" fmla="*/ 1940447 w 2191786"/>
              <a:gd name="connsiteY2" fmla="*/ 0 h 1508004"/>
              <a:gd name="connsiteX3" fmla="*/ 2191786 w 2191786"/>
              <a:gd name="connsiteY3" fmla="*/ 251339 h 1508004"/>
              <a:gd name="connsiteX4" fmla="*/ 2191786 w 2191786"/>
              <a:gd name="connsiteY4" fmla="*/ 1256665 h 1508004"/>
              <a:gd name="connsiteX5" fmla="*/ 1940447 w 2191786"/>
              <a:gd name="connsiteY5" fmla="*/ 1508004 h 1508004"/>
              <a:gd name="connsiteX6" fmla="*/ 251339 w 2191786"/>
              <a:gd name="connsiteY6" fmla="*/ 1508004 h 1508004"/>
              <a:gd name="connsiteX7" fmla="*/ 0 w 2191786"/>
              <a:gd name="connsiteY7" fmla="*/ 1256665 h 1508004"/>
              <a:gd name="connsiteX8" fmla="*/ 0 w 2191786"/>
              <a:gd name="connsiteY8" fmla="*/ 251339 h 15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786" h="1508004">
                <a:moveTo>
                  <a:pt x="0" y="251339"/>
                </a:moveTo>
                <a:cubicBezTo>
                  <a:pt x="0" y="112528"/>
                  <a:pt x="112528" y="0"/>
                  <a:pt x="251339" y="0"/>
                </a:cubicBezTo>
                <a:lnTo>
                  <a:pt x="1940447" y="0"/>
                </a:lnTo>
                <a:cubicBezTo>
                  <a:pt x="2079258" y="0"/>
                  <a:pt x="2191786" y="112528"/>
                  <a:pt x="2191786" y="251339"/>
                </a:cubicBezTo>
                <a:lnTo>
                  <a:pt x="2191786" y="1256665"/>
                </a:lnTo>
                <a:cubicBezTo>
                  <a:pt x="2191786" y="1395476"/>
                  <a:pt x="2079258" y="1508004"/>
                  <a:pt x="1940447" y="1508004"/>
                </a:cubicBezTo>
                <a:lnTo>
                  <a:pt x="251339" y="1508004"/>
                </a:lnTo>
                <a:cubicBezTo>
                  <a:pt x="112528" y="1508004"/>
                  <a:pt x="0" y="1395476"/>
                  <a:pt x="0" y="1256665"/>
                </a:cubicBezTo>
                <a:lnTo>
                  <a:pt x="0" y="251339"/>
                </a:lnTo>
                <a:close/>
              </a:path>
            </a:pathLst>
          </a:custGeom>
          <a:solidFill>
            <a:schemeClr val="tx1">
              <a:lumMod val="50000"/>
              <a:lumOff val="5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9501" tIns="89501" rIns="89501" bIns="89501" numCol="1" spcCol="1270" anchor="ctr" anchorCtr="0">
            <a:noAutofit/>
          </a:bodyPr>
          <a:lstStyle/>
          <a:p>
            <a:pPr algn="ctr" defTabSz="400050">
              <a:lnSpc>
                <a:spcPct val="90000"/>
              </a:lnSpc>
              <a:spcBef>
                <a:spcPct val="0"/>
              </a:spcBef>
              <a:spcAft>
                <a:spcPct val="35000"/>
              </a:spcAft>
            </a:pPr>
            <a:endParaRPr lang="en-US" sz="900" b="1" dirty="0">
              <a:solidFill>
                <a:sysClr val="window" lastClr="FFFFFF"/>
              </a:solidFill>
              <a:latin typeface="微软雅黑" pitchFamily="34" charset="-122"/>
            </a:endParaRPr>
          </a:p>
          <a:p>
            <a:pPr algn="ctr" defTabSz="400050">
              <a:lnSpc>
                <a:spcPct val="90000"/>
              </a:lnSpc>
              <a:spcBef>
                <a:spcPct val="0"/>
              </a:spcBef>
              <a:spcAft>
                <a:spcPct val="35000"/>
              </a:spcAft>
            </a:pPr>
            <a:endParaRPr lang="en-US" sz="900" b="1" dirty="0">
              <a:solidFill>
                <a:sysClr val="window" lastClr="FFFFFF"/>
              </a:solidFill>
              <a:latin typeface="微软雅黑" pitchFamily="34" charset="-122"/>
            </a:endParaRPr>
          </a:p>
          <a:p>
            <a:pPr algn="ctr" defTabSz="400050">
              <a:lnSpc>
                <a:spcPct val="90000"/>
              </a:lnSpc>
              <a:spcBef>
                <a:spcPct val="0"/>
              </a:spcBef>
              <a:spcAft>
                <a:spcPct val="35000"/>
              </a:spcAft>
            </a:pPr>
            <a:endParaRPr lang="en-US" altLang="zh-CN" sz="1350" b="1" dirty="0">
              <a:solidFill>
                <a:sysClr val="window" lastClr="FFFFFF"/>
              </a:solidFill>
              <a:latin typeface="微软雅黑" pitchFamily="34" charset="-122"/>
              <a:ea typeface="微软雅黑" pitchFamily="34" charset="-122"/>
            </a:endParaRPr>
          </a:p>
          <a:p>
            <a:pPr algn="ctr" defTabSz="400050">
              <a:spcBef>
                <a:spcPct val="0"/>
              </a:spcBef>
              <a:spcAft>
                <a:spcPct val="35000"/>
              </a:spcAft>
            </a:pPr>
            <a:r>
              <a:rPr lang="zh-CN" altLang="en-US" sz="1350" b="1" dirty="0">
                <a:solidFill>
                  <a:sysClr val="window" lastClr="FFFFFF"/>
                </a:solidFill>
                <a:latin typeface="微软雅黑" pitchFamily="34" charset="-122"/>
                <a:ea typeface="微软雅黑" pitchFamily="34" charset="-122"/>
              </a:rPr>
              <a:t>Process 4</a:t>
            </a:r>
            <a:endParaRPr lang="en-US" sz="1350" b="1" dirty="0">
              <a:solidFill>
                <a:sysClr val="window" lastClr="FFFFFF"/>
              </a:solidFill>
              <a:latin typeface="微软雅黑" pitchFamily="34" charset="-122"/>
              <a:ea typeface="微软雅黑" pitchFamily="34" charset="-122"/>
            </a:endParaRPr>
          </a:p>
        </p:txBody>
      </p:sp>
      <p:sp>
        <p:nvSpPr>
          <p:cNvPr id="12" name="Freeform 26"/>
          <p:cNvSpPr/>
          <p:nvPr/>
        </p:nvSpPr>
        <p:spPr bwMode="auto">
          <a:xfrm>
            <a:off x="9208218" y="3089527"/>
            <a:ext cx="364104" cy="377611"/>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262" tIns="45631" rIns="91262" bIns="45631" numCol="1" anchor="t" anchorCtr="0" compatLnSpc="1"/>
          <a:lstStyle/>
          <a:p>
            <a:pPr defTabSz="913130">
              <a:defRPr/>
            </a:pPr>
            <a:endParaRPr lang="en-US" sz="2395" kern="0" dirty="0">
              <a:solidFill>
                <a:srgbClr val="5C5C5C"/>
              </a:solidFill>
              <a:latin typeface="微软雅黑" pitchFamily="34" charset="-122"/>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0"/>
          <p:cNvSpPr>
            <a:spLocks noEditPoints="1"/>
          </p:cNvSpPr>
          <p:nvPr/>
        </p:nvSpPr>
        <p:spPr bwMode="auto">
          <a:xfrm rot="19800000">
            <a:off x="246176" y="224035"/>
            <a:ext cx="690137" cy="682506"/>
          </a:xfrm>
          <a:custGeom>
            <a:avLst/>
            <a:gdLst>
              <a:gd name="T0" fmla="*/ 34 w 122"/>
              <a:gd name="T1" fmla="*/ 106 h 120"/>
              <a:gd name="T2" fmla="*/ 27 w 122"/>
              <a:gd name="T3" fmla="*/ 113 h 120"/>
              <a:gd name="T4" fmla="*/ 17 w 122"/>
              <a:gd name="T5" fmla="*/ 116 h 120"/>
              <a:gd name="T6" fmla="*/ 0 w 122"/>
              <a:gd name="T7" fmla="*/ 106 h 120"/>
              <a:gd name="T8" fmla="*/ 0 w 122"/>
              <a:gd name="T9" fmla="*/ 96 h 120"/>
              <a:gd name="T10" fmla="*/ 17 w 122"/>
              <a:gd name="T11" fmla="*/ 76 h 120"/>
              <a:gd name="T12" fmla="*/ 26 w 122"/>
              <a:gd name="T13" fmla="*/ 67 h 120"/>
              <a:gd name="T14" fmla="*/ 40 w 122"/>
              <a:gd name="T15" fmla="*/ 30 h 120"/>
              <a:gd name="T16" fmla="*/ 79 w 122"/>
              <a:gd name="T17" fmla="*/ 0 h 120"/>
              <a:gd name="T18" fmla="*/ 118 w 122"/>
              <a:gd name="T19" fmla="*/ 31 h 120"/>
              <a:gd name="T20" fmla="*/ 75 w 122"/>
              <a:gd name="T21" fmla="*/ 76 h 120"/>
              <a:gd name="T22" fmla="*/ 57 w 122"/>
              <a:gd name="T23" fmla="*/ 83 h 120"/>
              <a:gd name="T24" fmla="*/ 42 w 122"/>
              <a:gd name="T25" fmla="*/ 99 h 120"/>
              <a:gd name="T26" fmla="*/ 61 w 122"/>
              <a:gd name="T27" fmla="*/ 73 h 120"/>
              <a:gd name="T28" fmla="*/ 98 w 122"/>
              <a:gd name="T29" fmla="*/ 71 h 120"/>
              <a:gd name="T30" fmla="*/ 116 w 122"/>
              <a:gd name="T31" fmla="*/ 40 h 120"/>
              <a:gd name="T32" fmla="*/ 63 w 122"/>
              <a:gd name="T33" fmla="*/ 7 h 120"/>
              <a:gd name="T34" fmla="*/ 48 w 122"/>
              <a:gd name="T35" fmla="*/ 48 h 120"/>
              <a:gd name="T36" fmla="*/ 37 w 122"/>
              <a:gd name="T37" fmla="*/ 84 h 120"/>
              <a:gd name="T38" fmla="*/ 85 w 122"/>
              <a:gd name="T39" fmla="*/ 54 h 120"/>
              <a:gd name="T40" fmla="*/ 74 w 122"/>
              <a:gd name="T41" fmla="*/ 50 h 120"/>
              <a:gd name="T42" fmla="*/ 74 w 122"/>
              <a:gd name="T43" fmla="*/ 40 h 120"/>
              <a:gd name="T44" fmla="*/ 72 w 122"/>
              <a:gd name="T45" fmla="*/ 36 h 120"/>
              <a:gd name="T46" fmla="*/ 64 w 122"/>
              <a:gd name="T47" fmla="*/ 53 h 120"/>
              <a:gd name="T48" fmla="*/ 34 w 122"/>
              <a:gd name="T49" fmla="*/ 79 h 120"/>
              <a:gd name="T50" fmla="*/ 62 w 122"/>
              <a:gd name="T51" fmla="*/ 51 h 120"/>
              <a:gd name="T52" fmla="*/ 63 w 122"/>
              <a:gd name="T53" fmla="*/ 29 h 120"/>
              <a:gd name="T54" fmla="*/ 81 w 122"/>
              <a:gd name="T55" fmla="*/ 46 h 120"/>
              <a:gd name="T56" fmla="*/ 62 w 122"/>
              <a:gd name="T57" fmla="*/ 63 h 120"/>
              <a:gd name="T58" fmla="*/ 47 w 122"/>
              <a:gd name="T59" fmla="*/ 90 h 120"/>
              <a:gd name="T60" fmla="*/ 26 w 122"/>
              <a:gd name="T61" fmla="*/ 75 h 120"/>
              <a:gd name="T62" fmla="*/ 44 w 122"/>
              <a:gd name="T63" fmla="*/ 92 h 120"/>
              <a:gd name="T64" fmla="*/ 19 w 122"/>
              <a:gd name="T65" fmla="*/ 83 h 120"/>
              <a:gd name="T66" fmla="*/ 38 w 122"/>
              <a:gd name="T67" fmla="*/ 100 h 120"/>
              <a:gd name="T68" fmla="*/ 19 w 122"/>
              <a:gd name="T69" fmla="*/ 83 h 120"/>
              <a:gd name="T70" fmla="*/ 7 w 122"/>
              <a:gd name="T71" fmla="*/ 95 h 120"/>
              <a:gd name="T72" fmla="*/ 33 w 122"/>
              <a:gd name="T73" fmla="*/ 102 h 120"/>
              <a:gd name="T74" fmla="*/ 6 w 122"/>
              <a:gd name="T75" fmla="*/ 100 h 120"/>
              <a:gd name="T76" fmla="*/ 18 w 122"/>
              <a:gd name="T77" fmla="*/ 111 h 120"/>
              <a:gd name="T78" fmla="*/ 27 w 122"/>
              <a:gd name="T7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20">
                <a:moveTo>
                  <a:pt x="40" y="105"/>
                </a:moveTo>
                <a:cubicBezTo>
                  <a:pt x="37" y="106"/>
                  <a:pt x="37" y="104"/>
                  <a:pt x="34" y="106"/>
                </a:cubicBezTo>
                <a:cubicBezTo>
                  <a:pt x="32" y="107"/>
                  <a:pt x="34" y="111"/>
                  <a:pt x="32" y="113"/>
                </a:cubicBezTo>
                <a:cubicBezTo>
                  <a:pt x="30" y="114"/>
                  <a:pt x="29" y="112"/>
                  <a:pt x="27" y="113"/>
                </a:cubicBezTo>
                <a:cubicBezTo>
                  <a:pt x="25" y="115"/>
                  <a:pt x="26" y="119"/>
                  <a:pt x="23" y="120"/>
                </a:cubicBezTo>
                <a:cubicBezTo>
                  <a:pt x="21" y="119"/>
                  <a:pt x="19" y="117"/>
                  <a:pt x="17" y="116"/>
                </a:cubicBezTo>
                <a:cubicBezTo>
                  <a:pt x="14" y="115"/>
                  <a:pt x="13" y="118"/>
                  <a:pt x="11" y="118"/>
                </a:cubicBezTo>
                <a:cubicBezTo>
                  <a:pt x="6" y="118"/>
                  <a:pt x="0" y="112"/>
                  <a:pt x="0" y="106"/>
                </a:cubicBezTo>
                <a:cubicBezTo>
                  <a:pt x="1" y="103"/>
                  <a:pt x="3" y="102"/>
                  <a:pt x="3" y="99"/>
                </a:cubicBezTo>
                <a:cubicBezTo>
                  <a:pt x="2" y="97"/>
                  <a:pt x="1" y="98"/>
                  <a:pt x="0" y="96"/>
                </a:cubicBezTo>
                <a:cubicBezTo>
                  <a:pt x="3" y="92"/>
                  <a:pt x="11" y="91"/>
                  <a:pt x="10" y="85"/>
                </a:cubicBezTo>
                <a:cubicBezTo>
                  <a:pt x="16" y="84"/>
                  <a:pt x="17" y="80"/>
                  <a:pt x="17" y="76"/>
                </a:cubicBezTo>
                <a:cubicBezTo>
                  <a:pt x="19" y="75"/>
                  <a:pt x="21" y="76"/>
                  <a:pt x="23" y="73"/>
                </a:cubicBezTo>
                <a:cubicBezTo>
                  <a:pt x="25" y="71"/>
                  <a:pt x="24" y="69"/>
                  <a:pt x="26" y="67"/>
                </a:cubicBezTo>
                <a:cubicBezTo>
                  <a:pt x="33" y="60"/>
                  <a:pt x="44" y="55"/>
                  <a:pt x="45" y="48"/>
                </a:cubicBezTo>
                <a:cubicBezTo>
                  <a:pt x="46" y="43"/>
                  <a:pt x="41" y="35"/>
                  <a:pt x="40" y="30"/>
                </a:cubicBezTo>
                <a:cubicBezTo>
                  <a:pt x="40" y="18"/>
                  <a:pt x="56" y="7"/>
                  <a:pt x="67" y="3"/>
                </a:cubicBezTo>
                <a:cubicBezTo>
                  <a:pt x="71" y="2"/>
                  <a:pt x="76" y="0"/>
                  <a:pt x="79" y="0"/>
                </a:cubicBezTo>
                <a:cubicBezTo>
                  <a:pt x="82" y="0"/>
                  <a:pt x="90" y="1"/>
                  <a:pt x="93" y="2"/>
                </a:cubicBezTo>
                <a:cubicBezTo>
                  <a:pt x="104" y="5"/>
                  <a:pt x="115" y="18"/>
                  <a:pt x="118" y="31"/>
                </a:cubicBezTo>
                <a:cubicBezTo>
                  <a:pt x="122" y="47"/>
                  <a:pt x="109" y="78"/>
                  <a:pt x="86" y="78"/>
                </a:cubicBezTo>
                <a:cubicBezTo>
                  <a:pt x="83" y="78"/>
                  <a:pt x="79" y="77"/>
                  <a:pt x="75" y="76"/>
                </a:cubicBezTo>
                <a:cubicBezTo>
                  <a:pt x="72" y="75"/>
                  <a:pt x="68" y="73"/>
                  <a:pt x="64" y="75"/>
                </a:cubicBezTo>
                <a:cubicBezTo>
                  <a:pt x="62" y="77"/>
                  <a:pt x="60" y="80"/>
                  <a:pt x="57" y="83"/>
                </a:cubicBezTo>
                <a:cubicBezTo>
                  <a:pt x="55" y="85"/>
                  <a:pt x="52" y="88"/>
                  <a:pt x="50" y="90"/>
                </a:cubicBezTo>
                <a:cubicBezTo>
                  <a:pt x="48" y="92"/>
                  <a:pt x="47" y="97"/>
                  <a:pt x="42" y="99"/>
                </a:cubicBezTo>
                <a:cubicBezTo>
                  <a:pt x="41" y="101"/>
                  <a:pt x="41" y="103"/>
                  <a:pt x="40" y="105"/>
                </a:cubicBezTo>
                <a:close/>
                <a:moveTo>
                  <a:pt x="61" y="73"/>
                </a:moveTo>
                <a:cubicBezTo>
                  <a:pt x="68" y="68"/>
                  <a:pt x="78" y="75"/>
                  <a:pt x="85" y="75"/>
                </a:cubicBezTo>
                <a:cubicBezTo>
                  <a:pt x="89" y="75"/>
                  <a:pt x="94" y="73"/>
                  <a:pt x="98" y="71"/>
                </a:cubicBezTo>
                <a:cubicBezTo>
                  <a:pt x="105" y="67"/>
                  <a:pt x="107" y="62"/>
                  <a:pt x="112" y="56"/>
                </a:cubicBezTo>
                <a:cubicBezTo>
                  <a:pt x="112" y="49"/>
                  <a:pt x="115" y="46"/>
                  <a:pt x="116" y="40"/>
                </a:cubicBezTo>
                <a:cubicBezTo>
                  <a:pt x="117" y="26"/>
                  <a:pt x="104" y="7"/>
                  <a:pt x="90" y="4"/>
                </a:cubicBezTo>
                <a:cubicBezTo>
                  <a:pt x="82" y="2"/>
                  <a:pt x="72" y="4"/>
                  <a:pt x="63" y="7"/>
                </a:cubicBezTo>
                <a:cubicBezTo>
                  <a:pt x="53" y="11"/>
                  <a:pt x="43" y="22"/>
                  <a:pt x="43" y="30"/>
                </a:cubicBezTo>
                <a:cubicBezTo>
                  <a:pt x="43" y="36"/>
                  <a:pt x="48" y="42"/>
                  <a:pt x="48" y="48"/>
                </a:cubicBezTo>
                <a:cubicBezTo>
                  <a:pt x="46" y="57"/>
                  <a:pt x="35" y="62"/>
                  <a:pt x="27" y="71"/>
                </a:cubicBezTo>
                <a:cubicBezTo>
                  <a:pt x="28" y="76"/>
                  <a:pt x="33" y="79"/>
                  <a:pt x="37" y="84"/>
                </a:cubicBezTo>
                <a:cubicBezTo>
                  <a:pt x="46" y="75"/>
                  <a:pt x="55" y="66"/>
                  <a:pt x="64" y="57"/>
                </a:cubicBezTo>
                <a:cubicBezTo>
                  <a:pt x="71" y="56"/>
                  <a:pt x="78" y="54"/>
                  <a:pt x="85" y="54"/>
                </a:cubicBezTo>
                <a:cubicBezTo>
                  <a:pt x="85" y="51"/>
                  <a:pt x="82" y="50"/>
                  <a:pt x="80" y="48"/>
                </a:cubicBezTo>
                <a:cubicBezTo>
                  <a:pt x="79" y="51"/>
                  <a:pt x="75" y="52"/>
                  <a:pt x="74" y="50"/>
                </a:cubicBezTo>
                <a:cubicBezTo>
                  <a:pt x="73" y="47"/>
                  <a:pt x="78" y="47"/>
                  <a:pt x="79" y="45"/>
                </a:cubicBezTo>
                <a:cubicBezTo>
                  <a:pt x="78" y="42"/>
                  <a:pt x="76" y="41"/>
                  <a:pt x="74" y="40"/>
                </a:cubicBezTo>
                <a:cubicBezTo>
                  <a:pt x="73" y="43"/>
                  <a:pt x="68" y="46"/>
                  <a:pt x="67" y="41"/>
                </a:cubicBezTo>
                <a:cubicBezTo>
                  <a:pt x="68" y="38"/>
                  <a:pt x="72" y="38"/>
                  <a:pt x="72" y="36"/>
                </a:cubicBezTo>
                <a:cubicBezTo>
                  <a:pt x="70" y="34"/>
                  <a:pt x="66" y="34"/>
                  <a:pt x="64" y="35"/>
                </a:cubicBezTo>
                <a:cubicBezTo>
                  <a:pt x="65" y="41"/>
                  <a:pt x="64" y="47"/>
                  <a:pt x="64" y="53"/>
                </a:cubicBezTo>
                <a:cubicBezTo>
                  <a:pt x="55" y="60"/>
                  <a:pt x="48" y="67"/>
                  <a:pt x="41" y="73"/>
                </a:cubicBezTo>
                <a:cubicBezTo>
                  <a:pt x="39" y="75"/>
                  <a:pt x="38" y="80"/>
                  <a:pt x="34" y="79"/>
                </a:cubicBezTo>
                <a:cubicBezTo>
                  <a:pt x="34" y="76"/>
                  <a:pt x="38" y="74"/>
                  <a:pt x="40" y="72"/>
                </a:cubicBezTo>
                <a:cubicBezTo>
                  <a:pt x="48" y="64"/>
                  <a:pt x="54" y="57"/>
                  <a:pt x="62" y="51"/>
                </a:cubicBezTo>
                <a:cubicBezTo>
                  <a:pt x="62" y="47"/>
                  <a:pt x="62" y="43"/>
                  <a:pt x="62" y="40"/>
                </a:cubicBezTo>
                <a:cubicBezTo>
                  <a:pt x="61" y="36"/>
                  <a:pt x="60" y="31"/>
                  <a:pt x="63" y="29"/>
                </a:cubicBezTo>
                <a:cubicBezTo>
                  <a:pt x="65" y="30"/>
                  <a:pt x="63" y="31"/>
                  <a:pt x="63" y="32"/>
                </a:cubicBezTo>
                <a:cubicBezTo>
                  <a:pt x="71" y="29"/>
                  <a:pt x="80" y="40"/>
                  <a:pt x="81" y="46"/>
                </a:cubicBezTo>
                <a:cubicBezTo>
                  <a:pt x="85" y="47"/>
                  <a:pt x="88" y="51"/>
                  <a:pt x="88" y="55"/>
                </a:cubicBezTo>
                <a:cubicBezTo>
                  <a:pt x="80" y="59"/>
                  <a:pt x="70" y="55"/>
                  <a:pt x="62" y="63"/>
                </a:cubicBezTo>
                <a:cubicBezTo>
                  <a:pt x="54" y="70"/>
                  <a:pt x="46" y="79"/>
                  <a:pt x="39" y="85"/>
                </a:cubicBezTo>
                <a:cubicBezTo>
                  <a:pt x="42" y="87"/>
                  <a:pt x="44" y="90"/>
                  <a:pt x="47" y="90"/>
                </a:cubicBezTo>
                <a:cubicBezTo>
                  <a:pt x="54" y="85"/>
                  <a:pt x="56" y="78"/>
                  <a:pt x="61" y="73"/>
                </a:cubicBezTo>
                <a:close/>
                <a:moveTo>
                  <a:pt x="26" y="75"/>
                </a:moveTo>
                <a:cubicBezTo>
                  <a:pt x="24" y="78"/>
                  <a:pt x="21" y="77"/>
                  <a:pt x="19" y="79"/>
                </a:cubicBezTo>
                <a:cubicBezTo>
                  <a:pt x="23" y="87"/>
                  <a:pt x="37" y="93"/>
                  <a:pt x="44" y="92"/>
                </a:cubicBezTo>
                <a:cubicBezTo>
                  <a:pt x="36" y="87"/>
                  <a:pt x="32" y="82"/>
                  <a:pt x="26" y="75"/>
                </a:cubicBezTo>
                <a:close/>
                <a:moveTo>
                  <a:pt x="19" y="83"/>
                </a:moveTo>
                <a:cubicBezTo>
                  <a:pt x="17" y="85"/>
                  <a:pt x="15" y="86"/>
                  <a:pt x="13" y="88"/>
                </a:cubicBezTo>
                <a:cubicBezTo>
                  <a:pt x="20" y="96"/>
                  <a:pt x="29" y="100"/>
                  <a:pt x="38" y="100"/>
                </a:cubicBezTo>
                <a:cubicBezTo>
                  <a:pt x="38" y="98"/>
                  <a:pt x="40" y="96"/>
                  <a:pt x="41" y="95"/>
                </a:cubicBezTo>
                <a:cubicBezTo>
                  <a:pt x="33" y="93"/>
                  <a:pt x="25" y="91"/>
                  <a:pt x="19" y="83"/>
                </a:cubicBezTo>
                <a:close/>
                <a:moveTo>
                  <a:pt x="12" y="90"/>
                </a:moveTo>
                <a:cubicBezTo>
                  <a:pt x="12" y="93"/>
                  <a:pt x="8" y="94"/>
                  <a:pt x="7" y="95"/>
                </a:cubicBezTo>
                <a:cubicBezTo>
                  <a:pt x="13" y="103"/>
                  <a:pt x="22" y="106"/>
                  <a:pt x="30" y="108"/>
                </a:cubicBezTo>
                <a:cubicBezTo>
                  <a:pt x="29" y="105"/>
                  <a:pt x="34" y="103"/>
                  <a:pt x="33" y="102"/>
                </a:cubicBezTo>
                <a:cubicBezTo>
                  <a:pt x="26" y="101"/>
                  <a:pt x="19" y="97"/>
                  <a:pt x="12" y="90"/>
                </a:cubicBezTo>
                <a:close/>
                <a:moveTo>
                  <a:pt x="6" y="100"/>
                </a:moveTo>
                <a:cubicBezTo>
                  <a:pt x="6" y="104"/>
                  <a:pt x="2" y="109"/>
                  <a:pt x="7" y="113"/>
                </a:cubicBezTo>
                <a:cubicBezTo>
                  <a:pt x="11" y="111"/>
                  <a:pt x="14" y="108"/>
                  <a:pt x="18" y="111"/>
                </a:cubicBezTo>
                <a:cubicBezTo>
                  <a:pt x="19" y="112"/>
                  <a:pt x="20" y="115"/>
                  <a:pt x="22" y="116"/>
                </a:cubicBezTo>
                <a:cubicBezTo>
                  <a:pt x="22" y="114"/>
                  <a:pt x="25" y="111"/>
                  <a:pt x="27" y="110"/>
                </a:cubicBezTo>
                <a:cubicBezTo>
                  <a:pt x="20" y="109"/>
                  <a:pt x="13" y="105"/>
                  <a:pt x="6" y="100"/>
                </a:cubicBez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 name="文本框 2"/>
          <p:cNvSpPr txBox="1"/>
          <p:nvPr/>
        </p:nvSpPr>
        <p:spPr>
          <a:xfrm>
            <a:off x="1060710" y="380622"/>
            <a:ext cx="2236510"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itchFamily="34" charset="-122"/>
                <a:ea typeface="微软雅黑" pitchFamily="34" charset="-122"/>
              </a:rPr>
              <a:t>Click here to add a title</a:t>
            </a:r>
          </a:p>
        </p:txBody>
      </p:sp>
      <p:grpSp>
        <p:nvGrpSpPr>
          <p:cNvPr id="4" name="Group 4"/>
          <p:cNvGrpSpPr>
            <a:grpSpLocks noChangeAspect="1"/>
          </p:cNvGrpSpPr>
          <p:nvPr/>
        </p:nvGrpSpPr>
        <p:grpSpPr bwMode="auto">
          <a:xfrm>
            <a:off x="1916282" y="1933137"/>
            <a:ext cx="2086962" cy="4251836"/>
            <a:chOff x="3435" y="1321"/>
            <a:chExt cx="807" cy="1645"/>
          </a:xfrm>
          <a:solidFill>
            <a:schemeClr val="tx1">
              <a:lumMod val="50000"/>
              <a:lumOff val="50000"/>
            </a:schemeClr>
          </a:solidFill>
        </p:grpSpPr>
        <p:sp>
          <p:nvSpPr>
            <p:cNvPr id="5" name="Freeform 5"/>
            <p:cNvSpPr/>
            <p:nvPr/>
          </p:nvSpPr>
          <p:spPr bwMode="auto">
            <a:xfrm>
              <a:off x="3464" y="2835"/>
              <a:ext cx="166" cy="98"/>
            </a:xfrm>
            <a:custGeom>
              <a:avLst/>
              <a:gdLst>
                <a:gd name="T0" fmla="*/ 60 w 70"/>
                <a:gd name="T1" fmla="*/ 0 h 41"/>
                <a:gd name="T2" fmla="*/ 50 w 70"/>
                <a:gd name="T3" fmla="*/ 10 h 41"/>
                <a:gd name="T4" fmla="*/ 50 w 70"/>
                <a:gd name="T5" fmla="*/ 18 h 41"/>
                <a:gd name="T6" fmla="*/ 39 w 70"/>
                <a:gd name="T7" fmla="*/ 18 h 41"/>
                <a:gd name="T8" fmla="*/ 0 w 70"/>
                <a:gd name="T9" fmla="*/ 27 h 41"/>
                <a:gd name="T10" fmla="*/ 0 w 70"/>
                <a:gd name="T11" fmla="*/ 38 h 41"/>
                <a:gd name="T12" fmla="*/ 70 w 70"/>
                <a:gd name="T13" fmla="*/ 41 h 41"/>
                <a:gd name="T14" fmla="*/ 70 w 70"/>
                <a:gd name="T15" fmla="*/ 28 h 41"/>
                <a:gd name="T16" fmla="*/ 70 w 70"/>
                <a:gd name="T17" fmla="*/ 24 h 41"/>
                <a:gd name="T18" fmla="*/ 70 w 70"/>
                <a:gd name="T19" fmla="*/ 10 h 41"/>
                <a:gd name="T20" fmla="*/ 60 w 70"/>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41">
                  <a:moveTo>
                    <a:pt x="60" y="0"/>
                  </a:moveTo>
                  <a:cubicBezTo>
                    <a:pt x="54" y="0"/>
                    <a:pt x="50" y="4"/>
                    <a:pt x="50" y="10"/>
                  </a:cubicBezTo>
                  <a:cubicBezTo>
                    <a:pt x="50" y="18"/>
                    <a:pt x="50" y="18"/>
                    <a:pt x="50" y="18"/>
                  </a:cubicBezTo>
                  <a:cubicBezTo>
                    <a:pt x="39" y="18"/>
                    <a:pt x="39" y="18"/>
                    <a:pt x="39" y="18"/>
                  </a:cubicBezTo>
                  <a:cubicBezTo>
                    <a:pt x="39" y="18"/>
                    <a:pt x="10" y="6"/>
                    <a:pt x="0" y="27"/>
                  </a:cubicBezTo>
                  <a:cubicBezTo>
                    <a:pt x="0" y="38"/>
                    <a:pt x="0" y="38"/>
                    <a:pt x="0" y="38"/>
                  </a:cubicBezTo>
                  <a:cubicBezTo>
                    <a:pt x="70" y="41"/>
                    <a:pt x="70" y="41"/>
                    <a:pt x="70" y="41"/>
                  </a:cubicBezTo>
                  <a:cubicBezTo>
                    <a:pt x="70" y="28"/>
                    <a:pt x="70" y="28"/>
                    <a:pt x="70" y="28"/>
                  </a:cubicBezTo>
                  <a:cubicBezTo>
                    <a:pt x="70" y="24"/>
                    <a:pt x="70" y="24"/>
                    <a:pt x="70" y="24"/>
                  </a:cubicBezTo>
                  <a:cubicBezTo>
                    <a:pt x="70" y="10"/>
                    <a:pt x="70" y="10"/>
                    <a:pt x="70" y="10"/>
                  </a:cubicBezTo>
                  <a:cubicBezTo>
                    <a:pt x="70" y="4"/>
                    <a:pt x="66" y="0"/>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6" name="Freeform 6"/>
            <p:cNvSpPr/>
            <p:nvPr/>
          </p:nvSpPr>
          <p:spPr bwMode="auto">
            <a:xfrm>
              <a:off x="3640" y="2823"/>
              <a:ext cx="179" cy="143"/>
            </a:xfrm>
            <a:custGeom>
              <a:avLst/>
              <a:gdLst>
                <a:gd name="T0" fmla="*/ 27 w 75"/>
                <a:gd name="T1" fmla="*/ 24 h 60"/>
                <a:gd name="T2" fmla="*/ 30 w 75"/>
                <a:gd name="T3" fmla="*/ 14 h 60"/>
                <a:gd name="T4" fmla="*/ 23 w 75"/>
                <a:gd name="T5" fmla="*/ 2 h 60"/>
                <a:gd name="T6" fmla="*/ 11 w 75"/>
                <a:gd name="T7" fmla="*/ 9 h 60"/>
                <a:gd name="T8" fmla="*/ 8 w 75"/>
                <a:gd name="T9" fmla="*/ 16 h 60"/>
                <a:gd name="T10" fmla="*/ 0 w 75"/>
                <a:gd name="T11" fmla="*/ 36 h 60"/>
                <a:gd name="T12" fmla="*/ 61 w 75"/>
                <a:gd name="T13" fmla="*/ 60 h 60"/>
                <a:gd name="T14" fmla="*/ 27 w 75"/>
                <a:gd name="T15" fmla="*/ 24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0">
                  <a:moveTo>
                    <a:pt x="27" y="24"/>
                  </a:moveTo>
                  <a:cubicBezTo>
                    <a:pt x="30" y="14"/>
                    <a:pt x="30" y="14"/>
                    <a:pt x="30" y="14"/>
                  </a:cubicBezTo>
                  <a:cubicBezTo>
                    <a:pt x="31" y="9"/>
                    <a:pt x="28" y="3"/>
                    <a:pt x="23" y="2"/>
                  </a:cubicBezTo>
                  <a:cubicBezTo>
                    <a:pt x="17" y="0"/>
                    <a:pt x="12" y="4"/>
                    <a:pt x="11" y="9"/>
                  </a:cubicBezTo>
                  <a:cubicBezTo>
                    <a:pt x="8" y="16"/>
                    <a:pt x="8" y="16"/>
                    <a:pt x="8" y="16"/>
                  </a:cubicBezTo>
                  <a:cubicBezTo>
                    <a:pt x="0" y="36"/>
                    <a:pt x="0" y="36"/>
                    <a:pt x="0" y="36"/>
                  </a:cubicBezTo>
                  <a:cubicBezTo>
                    <a:pt x="61" y="60"/>
                    <a:pt x="61" y="60"/>
                    <a:pt x="61" y="60"/>
                  </a:cubicBezTo>
                  <a:cubicBezTo>
                    <a:pt x="75" y="24"/>
                    <a:pt x="27" y="24"/>
                    <a:pt x="2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7" name="Freeform 7"/>
            <p:cNvSpPr/>
            <p:nvPr/>
          </p:nvSpPr>
          <p:spPr bwMode="auto">
            <a:xfrm>
              <a:off x="3545" y="2202"/>
              <a:ext cx="283" cy="664"/>
            </a:xfrm>
            <a:custGeom>
              <a:avLst/>
              <a:gdLst>
                <a:gd name="T0" fmla="*/ 0 w 283"/>
                <a:gd name="T1" fmla="*/ 0 h 664"/>
                <a:gd name="T2" fmla="*/ 24 w 283"/>
                <a:gd name="T3" fmla="*/ 654 h 664"/>
                <a:gd name="T4" fmla="*/ 105 w 283"/>
                <a:gd name="T5" fmla="*/ 654 h 664"/>
                <a:gd name="T6" fmla="*/ 93 w 283"/>
                <a:gd name="T7" fmla="*/ 113 h 664"/>
                <a:gd name="T8" fmla="*/ 193 w 283"/>
                <a:gd name="T9" fmla="*/ 118 h 664"/>
                <a:gd name="T10" fmla="*/ 193 w 283"/>
                <a:gd name="T11" fmla="*/ 355 h 664"/>
                <a:gd name="T12" fmla="*/ 107 w 283"/>
                <a:gd name="T13" fmla="*/ 640 h 664"/>
                <a:gd name="T14" fmla="*/ 183 w 283"/>
                <a:gd name="T15" fmla="*/ 664 h 664"/>
                <a:gd name="T16" fmla="*/ 274 w 283"/>
                <a:gd name="T17" fmla="*/ 370 h 664"/>
                <a:gd name="T18" fmla="*/ 283 w 283"/>
                <a:gd name="T19" fmla="*/ 14 h 664"/>
                <a:gd name="T20" fmla="*/ 0 w 283"/>
                <a:gd name="T21"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664">
                  <a:moveTo>
                    <a:pt x="0" y="0"/>
                  </a:moveTo>
                  <a:lnTo>
                    <a:pt x="24" y="654"/>
                  </a:lnTo>
                  <a:lnTo>
                    <a:pt x="105" y="654"/>
                  </a:lnTo>
                  <a:lnTo>
                    <a:pt x="93" y="113"/>
                  </a:lnTo>
                  <a:lnTo>
                    <a:pt x="193" y="118"/>
                  </a:lnTo>
                  <a:lnTo>
                    <a:pt x="193" y="355"/>
                  </a:lnTo>
                  <a:lnTo>
                    <a:pt x="107" y="640"/>
                  </a:lnTo>
                  <a:lnTo>
                    <a:pt x="183" y="664"/>
                  </a:lnTo>
                  <a:lnTo>
                    <a:pt x="274" y="370"/>
                  </a:lnTo>
                  <a:lnTo>
                    <a:pt x="283" y="1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8" name="Freeform 8"/>
            <p:cNvSpPr/>
            <p:nvPr/>
          </p:nvSpPr>
          <p:spPr bwMode="auto">
            <a:xfrm>
              <a:off x="3435" y="1668"/>
              <a:ext cx="715" cy="607"/>
            </a:xfrm>
            <a:custGeom>
              <a:avLst/>
              <a:gdLst>
                <a:gd name="T0" fmla="*/ 216 w 300"/>
                <a:gd name="T1" fmla="*/ 129 h 256"/>
                <a:gd name="T2" fmla="*/ 191 w 300"/>
                <a:gd name="T3" fmla="*/ 62 h 256"/>
                <a:gd name="T4" fmla="*/ 134 w 300"/>
                <a:gd name="T5" fmla="*/ 3 h 256"/>
                <a:gd name="T6" fmla="*/ 94 w 300"/>
                <a:gd name="T7" fmla="*/ 2 h 256"/>
                <a:gd name="T8" fmla="*/ 35 w 300"/>
                <a:gd name="T9" fmla="*/ 38 h 256"/>
                <a:gd name="T10" fmla="*/ 2 w 300"/>
                <a:gd name="T11" fmla="*/ 119 h 256"/>
                <a:gd name="T12" fmla="*/ 2 w 300"/>
                <a:gd name="T13" fmla="*/ 256 h 256"/>
                <a:gd name="T14" fmla="*/ 30 w 300"/>
                <a:gd name="T15" fmla="*/ 255 h 256"/>
                <a:gd name="T16" fmla="*/ 30 w 300"/>
                <a:gd name="T17" fmla="*/ 120 h 256"/>
                <a:gd name="T18" fmla="*/ 52 w 300"/>
                <a:gd name="T19" fmla="*/ 63 h 256"/>
                <a:gd name="T20" fmla="*/ 46 w 300"/>
                <a:gd name="T21" fmla="*/ 230 h 256"/>
                <a:gd name="T22" fmla="*/ 166 w 300"/>
                <a:gd name="T23" fmla="*/ 233 h 256"/>
                <a:gd name="T24" fmla="*/ 171 w 300"/>
                <a:gd name="T25" fmla="*/ 91 h 256"/>
                <a:gd name="T26" fmla="*/ 191 w 300"/>
                <a:gd name="T27" fmla="*/ 141 h 256"/>
                <a:gd name="T28" fmla="*/ 289 w 300"/>
                <a:gd name="T29" fmla="*/ 206 h 256"/>
                <a:gd name="T30" fmla="*/ 300 w 300"/>
                <a:gd name="T31" fmla="*/ 180 h 256"/>
                <a:gd name="T32" fmla="*/ 216 w 300"/>
                <a:gd name="T33" fmla="*/ 12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0" h="256">
                  <a:moveTo>
                    <a:pt x="216" y="129"/>
                  </a:moveTo>
                  <a:cubicBezTo>
                    <a:pt x="205" y="107"/>
                    <a:pt x="198" y="84"/>
                    <a:pt x="191" y="62"/>
                  </a:cubicBezTo>
                  <a:cubicBezTo>
                    <a:pt x="179" y="27"/>
                    <a:pt x="173" y="10"/>
                    <a:pt x="134" y="3"/>
                  </a:cubicBezTo>
                  <a:cubicBezTo>
                    <a:pt x="119" y="0"/>
                    <a:pt x="107" y="1"/>
                    <a:pt x="94" y="2"/>
                  </a:cubicBezTo>
                  <a:cubicBezTo>
                    <a:pt x="64" y="6"/>
                    <a:pt x="53" y="15"/>
                    <a:pt x="35" y="38"/>
                  </a:cubicBezTo>
                  <a:cubicBezTo>
                    <a:pt x="17" y="61"/>
                    <a:pt x="2" y="89"/>
                    <a:pt x="2" y="119"/>
                  </a:cubicBezTo>
                  <a:cubicBezTo>
                    <a:pt x="0" y="172"/>
                    <a:pt x="2" y="255"/>
                    <a:pt x="2" y="256"/>
                  </a:cubicBezTo>
                  <a:cubicBezTo>
                    <a:pt x="30" y="255"/>
                    <a:pt x="30" y="255"/>
                    <a:pt x="30" y="255"/>
                  </a:cubicBezTo>
                  <a:cubicBezTo>
                    <a:pt x="30" y="254"/>
                    <a:pt x="28" y="172"/>
                    <a:pt x="30" y="120"/>
                  </a:cubicBezTo>
                  <a:cubicBezTo>
                    <a:pt x="30" y="99"/>
                    <a:pt x="40" y="79"/>
                    <a:pt x="52" y="63"/>
                  </a:cubicBezTo>
                  <a:cubicBezTo>
                    <a:pt x="46" y="230"/>
                    <a:pt x="46" y="230"/>
                    <a:pt x="46" y="230"/>
                  </a:cubicBezTo>
                  <a:cubicBezTo>
                    <a:pt x="166" y="233"/>
                    <a:pt x="166" y="233"/>
                    <a:pt x="166" y="233"/>
                  </a:cubicBezTo>
                  <a:cubicBezTo>
                    <a:pt x="171" y="91"/>
                    <a:pt x="171" y="91"/>
                    <a:pt x="171" y="91"/>
                  </a:cubicBezTo>
                  <a:cubicBezTo>
                    <a:pt x="178" y="111"/>
                    <a:pt x="186" y="130"/>
                    <a:pt x="191" y="141"/>
                  </a:cubicBezTo>
                  <a:cubicBezTo>
                    <a:pt x="206" y="171"/>
                    <a:pt x="275" y="200"/>
                    <a:pt x="289" y="206"/>
                  </a:cubicBezTo>
                  <a:cubicBezTo>
                    <a:pt x="300" y="180"/>
                    <a:pt x="300" y="180"/>
                    <a:pt x="300" y="180"/>
                  </a:cubicBezTo>
                  <a:cubicBezTo>
                    <a:pt x="269" y="167"/>
                    <a:pt x="224" y="143"/>
                    <a:pt x="216"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9" name="Freeform 9"/>
            <p:cNvSpPr/>
            <p:nvPr/>
          </p:nvSpPr>
          <p:spPr bwMode="auto">
            <a:xfrm>
              <a:off x="4128" y="2095"/>
              <a:ext cx="114" cy="103"/>
            </a:xfrm>
            <a:custGeom>
              <a:avLst/>
              <a:gdLst>
                <a:gd name="T0" fmla="*/ 3 w 48"/>
                <a:gd name="T1" fmla="*/ 10 h 43"/>
                <a:gd name="T2" fmla="*/ 12 w 48"/>
                <a:gd name="T3" fmla="*/ 5 h 43"/>
                <a:gd name="T4" fmla="*/ 15 w 48"/>
                <a:gd name="T5" fmla="*/ 3 h 43"/>
                <a:gd name="T6" fmla="*/ 35 w 48"/>
                <a:gd name="T7" fmla="*/ 0 h 43"/>
                <a:gd name="T8" fmla="*/ 41 w 48"/>
                <a:gd name="T9" fmla="*/ 5 h 43"/>
                <a:gd name="T10" fmla="*/ 39 w 48"/>
                <a:gd name="T11" fmla="*/ 10 h 43"/>
                <a:gd name="T12" fmla="*/ 36 w 48"/>
                <a:gd name="T13" fmla="*/ 11 h 43"/>
                <a:gd name="T14" fmla="*/ 29 w 48"/>
                <a:gd name="T15" fmla="*/ 12 h 43"/>
                <a:gd name="T16" fmla="*/ 41 w 48"/>
                <a:gd name="T17" fmla="*/ 20 h 43"/>
                <a:gd name="T18" fmla="*/ 45 w 48"/>
                <a:gd name="T19" fmla="*/ 36 h 43"/>
                <a:gd name="T20" fmla="*/ 43 w 48"/>
                <a:gd name="T21" fmla="*/ 38 h 43"/>
                <a:gd name="T22" fmla="*/ 28 w 48"/>
                <a:gd name="T23" fmla="*/ 40 h 43"/>
                <a:gd name="T24" fmla="*/ 7 w 48"/>
                <a:gd name="T25" fmla="*/ 27 h 43"/>
                <a:gd name="T26" fmla="*/ 3 w 48"/>
                <a:gd name="T2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3">
                  <a:moveTo>
                    <a:pt x="3" y="10"/>
                  </a:moveTo>
                  <a:cubicBezTo>
                    <a:pt x="5" y="7"/>
                    <a:pt x="8" y="5"/>
                    <a:pt x="12" y="5"/>
                  </a:cubicBezTo>
                  <a:cubicBezTo>
                    <a:pt x="12" y="4"/>
                    <a:pt x="14" y="3"/>
                    <a:pt x="15" y="3"/>
                  </a:cubicBezTo>
                  <a:cubicBezTo>
                    <a:pt x="35" y="0"/>
                    <a:pt x="35" y="0"/>
                    <a:pt x="35" y="0"/>
                  </a:cubicBezTo>
                  <a:cubicBezTo>
                    <a:pt x="38" y="0"/>
                    <a:pt x="40" y="2"/>
                    <a:pt x="41" y="5"/>
                  </a:cubicBezTo>
                  <a:cubicBezTo>
                    <a:pt x="41" y="7"/>
                    <a:pt x="40" y="8"/>
                    <a:pt x="39" y="10"/>
                  </a:cubicBezTo>
                  <a:cubicBezTo>
                    <a:pt x="38" y="10"/>
                    <a:pt x="37" y="11"/>
                    <a:pt x="36" y="11"/>
                  </a:cubicBezTo>
                  <a:cubicBezTo>
                    <a:pt x="29" y="12"/>
                    <a:pt x="29" y="12"/>
                    <a:pt x="29" y="12"/>
                  </a:cubicBezTo>
                  <a:cubicBezTo>
                    <a:pt x="41" y="20"/>
                    <a:pt x="41" y="20"/>
                    <a:pt x="41" y="20"/>
                  </a:cubicBezTo>
                  <a:cubicBezTo>
                    <a:pt x="47" y="23"/>
                    <a:pt x="48" y="30"/>
                    <a:pt x="45" y="36"/>
                  </a:cubicBezTo>
                  <a:cubicBezTo>
                    <a:pt x="44" y="37"/>
                    <a:pt x="44" y="38"/>
                    <a:pt x="43" y="38"/>
                  </a:cubicBezTo>
                  <a:cubicBezTo>
                    <a:pt x="39" y="42"/>
                    <a:pt x="33" y="43"/>
                    <a:pt x="28" y="40"/>
                  </a:cubicBezTo>
                  <a:cubicBezTo>
                    <a:pt x="7" y="27"/>
                    <a:pt x="7" y="27"/>
                    <a:pt x="7" y="27"/>
                  </a:cubicBezTo>
                  <a:cubicBezTo>
                    <a:pt x="2" y="23"/>
                    <a:pt x="0" y="16"/>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10" name="Freeform 10"/>
            <p:cNvSpPr/>
            <p:nvPr/>
          </p:nvSpPr>
          <p:spPr bwMode="auto">
            <a:xfrm>
              <a:off x="3438" y="2275"/>
              <a:ext cx="97" cy="102"/>
            </a:xfrm>
            <a:custGeom>
              <a:avLst/>
              <a:gdLst>
                <a:gd name="T0" fmla="*/ 25 w 41"/>
                <a:gd name="T1" fmla="*/ 0 h 43"/>
                <a:gd name="T2" fmla="*/ 2 w 41"/>
                <a:gd name="T3" fmla="*/ 0 h 43"/>
                <a:gd name="T4" fmla="*/ 0 w 41"/>
                <a:gd name="T5" fmla="*/ 8 h 43"/>
                <a:gd name="T6" fmla="*/ 4 w 41"/>
                <a:gd name="T7" fmla="*/ 33 h 43"/>
                <a:gd name="T8" fmla="*/ 15 w 41"/>
                <a:gd name="T9" fmla="*/ 43 h 43"/>
                <a:gd name="T10" fmla="*/ 18 w 41"/>
                <a:gd name="T11" fmla="*/ 43 h 43"/>
                <a:gd name="T12" fmla="*/ 28 w 41"/>
                <a:gd name="T13" fmla="*/ 29 h 43"/>
                <a:gd name="T14" fmla="*/ 26 w 41"/>
                <a:gd name="T15" fmla="*/ 15 h 43"/>
                <a:gd name="T16" fmla="*/ 31 w 41"/>
                <a:gd name="T17" fmla="*/ 20 h 43"/>
                <a:gd name="T18" fmla="*/ 34 w 41"/>
                <a:gd name="T19" fmla="*/ 21 h 43"/>
                <a:gd name="T20" fmla="*/ 39 w 41"/>
                <a:gd name="T21" fmla="*/ 19 h 43"/>
                <a:gd name="T22" fmla="*/ 38 w 41"/>
                <a:gd name="T23" fmla="*/ 12 h 43"/>
                <a:gd name="T24" fmla="*/ 25 w 41"/>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3">
                  <a:moveTo>
                    <a:pt x="25" y="0"/>
                  </a:moveTo>
                  <a:cubicBezTo>
                    <a:pt x="2" y="0"/>
                    <a:pt x="2" y="0"/>
                    <a:pt x="2" y="0"/>
                  </a:cubicBezTo>
                  <a:cubicBezTo>
                    <a:pt x="1" y="2"/>
                    <a:pt x="0" y="5"/>
                    <a:pt x="0" y="8"/>
                  </a:cubicBezTo>
                  <a:cubicBezTo>
                    <a:pt x="4" y="33"/>
                    <a:pt x="4" y="33"/>
                    <a:pt x="4" y="33"/>
                  </a:cubicBezTo>
                  <a:cubicBezTo>
                    <a:pt x="5" y="39"/>
                    <a:pt x="10" y="43"/>
                    <a:pt x="15" y="43"/>
                  </a:cubicBezTo>
                  <a:cubicBezTo>
                    <a:pt x="16" y="43"/>
                    <a:pt x="17" y="43"/>
                    <a:pt x="18" y="43"/>
                  </a:cubicBezTo>
                  <a:cubicBezTo>
                    <a:pt x="25" y="42"/>
                    <a:pt x="29" y="36"/>
                    <a:pt x="28" y="29"/>
                  </a:cubicBezTo>
                  <a:cubicBezTo>
                    <a:pt x="26" y="15"/>
                    <a:pt x="26" y="15"/>
                    <a:pt x="26" y="15"/>
                  </a:cubicBezTo>
                  <a:cubicBezTo>
                    <a:pt x="31" y="20"/>
                    <a:pt x="31" y="20"/>
                    <a:pt x="31" y="20"/>
                  </a:cubicBezTo>
                  <a:cubicBezTo>
                    <a:pt x="32" y="21"/>
                    <a:pt x="33" y="21"/>
                    <a:pt x="34" y="21"/>
                  </a:cubicBezTo>
                  <a:cubicBezTo>
                    <a:pt x="36" y="21"/>
                    <a:pt x="37" y="21"/>
                    <a:pt x="39" y="19"/>
                  </a:cubicBezTo>
                  <a:cubicBezTo>
                    <a:pt x="41" y="17"/>
                    <a:pt x="40" y="14"/>
                    <a:pt x="38" y="1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11" name="Freeform 11"/>
            <p:cNvSpPr/>
            <p:nvPr/>
          </p:nvSpPr>
          <p:spPr bwMode="auto">
            <a:xfrm>
              <a:off x="3664" y="1535"/>
              <a:ext cx="86" cy="168"/>
            </a:xfrm>
            <a:custGeom>
              <a:avLst/>
              <a:gdLst>
                <a:gd name="T0" fmla="*/ 0 w 36"/>
                <a:gd name="T1" fmla="*/ 0 h 71"/>
                <a:gd name="T2" fmla="*/ 36 w 36"/>
                <a:gd name="T3" fmla="*/ 0 h 71"/>
                <a:gd name="T4" fmla="*/ 36 w 36"/>
                <a:gd name="T5" fmla="*/ 51 h 71"/>
                <a:gd name="T6" fmla="*/ 0 w 36"/>
                <a:gd name="T7" fmla="*/ 51 h 71"/>
                <a:gd name="T8" fmla="*/ 0 w 36"/>
                <a:gd name="T9" fmla="*/ 0 h 71"/>
              </a:gdLst>
              <a:ahLst/>
              <a:cxnLst>
                <a:cxn ang="0">
                  <a:pos x="T0" y="T1"/>
                </a:cxn>
                <a:cxn ang="0">
                  <a:pos x="T2" y="T3"/>
                </a:cxn>
                <a:cxn ang="0">
                  <a:pos x="T4" y="T5"/>
                </a:cxn>
                <a:cxn ang="0">
                  <a:pos x="T6" y="T7"/>
                </a:cxn>
                <a:cxn ang="0">
                  <a:pos x="T8" y="T9"/>
                </a:cxn>
              </a:cxnLst>
              <a:rect l="0" t="0" r="r" b="b"/>
              <a:pathLst>
                <a:path w="36" h="71">
                  <a:moveTo>
                    <a:pt x="0" y="0"/>
                  </a:moveTo>
                  <a:cubicBezTo>
                    <a:pt x="36" y="0"/>
                    <a:pt x="36" y="0"/>
                    <a:pt x="36" y="0"/>
                  </a:cubicBezTo>
                  <a:cubicBezTo>
                    <a:pt x="36" y="51"/>
                    <a:pt x="36" y="51"/>
                    <a:pt x="36" y="51"/>
                  </a:cubicBezTo>
                  <a:cubicBezTo>
                    <a:pt x="36" y="69"/>
                    <a:pt x="0" y="71"/>
                    <a:pt x="0" y="5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12" name="Freeform 12"/>
            <p:cNvSpPr/>
            <p:nvPr/>
          </p:nvSpPr>
          <p:spPr bwMode="auto">
            <a:xfrm>
              <a:off x="3664" y="1606"/>
              <a:ext cx="86" cy="57"/>
            </a:xfrm>
            <a:custGeom>
              <a:avLst/>
              <a:gdLst>
                <a:gd name="T0" fmla="*/ 86 w 86"/>
                <a:gd name="T1" fmla="*/ 28 h 57"/>
                <a:gd name="T2" fmla="*/ 86 w 86"/>
                <a:gd name="T3" fmla="*/ 0 h 57"/>
                <a:gd name="T4" fmla="*/ 0 w 86"/>
                <a:gd name="T5" fmla="*/ 0 h 57"/>
                <a:gd name="T6" fmla="*/ 0 w 86"/>
                <a:gd name="T7" fmla="*/ 57 h 57"/>
                <a:gd name="T8" fmla="*/ 86 w 86"/>
                <a:gd name="T9" fmla="*/ 28 h 57"/>
              </a:gdLst>
              <a:ahLst/>
              <a:cxnLst>
                <a:cxn ang="0">
                  <a:pos x="T0" y="T1"/>
                </a:cxn>
                <a:cxn ang="0">
                  <a:pos x="T2" y="T3"/>
                </a:cxn>
                <a:cxn ang="0">
                  <a:pos x="T4" y="T5"/>
                </a:cxn>
                <a:cxn ang="0">
                  <a:pos x="T6" y="T7"/>
                </a:cxn>
                <a:cxn ang="0">
                  <a:pos x="T8" y="T9"/>
                </a:cxn>
              </a:cxnLst>
              <a:rect l="0" t="0" r="r" b="b"/>
              <a:pathLst>
                <a:path w="86" h="57">
                  <a:moveTo>
                    <a:pt x="86" y="28"/>
                  </a:moveTo>
                  <a:lnTo>
                    <a:pt x="86" y="0"/>
                  </a:lnTo>
                  <a:lnTo>
                    <a:pt x="0" y="0"/>
                  </a:lnTo>
                  <a:lnTo>
                    <a:pt x="0" y="57"/>
                  </a:lnTo>
                  <a:lnTo>
                    <a:pt x="86"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13" name="Freeform 13"/>
            <p:cNvSpPr/>
            <p:nvPr/>
          </p:nvSpPr>
          <p:spPr bwMode="auto">
            <a:xfrm>
              <a:off x="3528" y="1397"/>
              <a:ext cx="360" cy="237"/>
            </a:xfrm>
            <a:custGeom>
              <a:avLst/>
              <a:gdLst>
                <a:gd name="T0" fmla="*/ 75 w 151"/>
                <a:gd name="T1" fmla="*/ 0 h 100"/>
                <a:gd name="T2" fmla="*/ 75 w 151"/>
                <a:gd name="T3" fmla="*/ 100 h 100"/>
                <a:gd name="T4" fmla="*/ 75 w 151"/>
                <a:gd name="T5" fmla="*/ 0 h 100"/>
              </a:gdLst>
              <a:ahLst/>
              <a:cxnLst>
                <a:cxn ang="0">
                  <a:pos x="T0" y="T1"/>
                </a:cxn>
                <a:cxn ang="0">
                  <a:pos x="T2" y="T3"/>
                </a:cxn>
                <a:cxn ang="0">
                  <a:pos x="T4" y="T5"/>
                </a:cxn>
              </a:cxnLst>
              <a:rect l="0" t="0" r="r" b="b"/>
              <a:pathLst>
                <a:path w="151" h="100">
                  <a:moveTo>
                    <a:pt x="75" y="0"/>
                  </a:moveTo>
                  <a:cubicBezTo>
                    <a:pt x="151" y="0"/>
                    <a:pt x="120" y="100"/>
                    <a:pt x="75" y="100"/>
                  </a:cubicBezTo>
                  <a:cubicBezTo>
                    <a:pt x="30" y="100"/>
                    <a:pt x="0" y="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14" name="Freeform 14"/>
            <p:cNvSpPr/>
            <p:nvPr/>
          </p:nvSpPr>
          <p:spPr bwMode="auto">
            <a:xfrm>
              <a:off x="3578" y="1354"/>
              <a:ext cx="258" cy="193"/>
            </a:xfrm>
            <a:custGeom>
              <a:avLst/>
              <a:gdLst>
                <a:gd name="T0" fmla="*/ 54 w 108"/>
                <a:gd name="T1" fmla="*/ 30 h 81"/>
                <a:gd name="T2" fmla="*/ 94 w 108"/>
                <a:gd name="T3" fmla="*/ 61 h 81"/>
                <a:gd name="T4" fmla="*/ 103 w 108"/>
                <a:gd name="T5" fmla="*/ 62 h 81"/>
                <a:gd name="T6" fmla="*/ 56 w 108"/>
                <a:gd name="T7" fmla="*/ 0 h 81"/>
                <a:gd name="T8" fmla="*/ 6 w 108"/>
                <a:gd name="T9" fmla="*/ 60 h 81"/>
                <a:gd name="T10" fmla="*/ 15 w 108"/>
                <a:gd name="T11" fmla="*/ 60 h 81"/>
                <a:gd name="T12" fmla="*/ 54 w 108"/>
                <a:gd name="T13" fmla="*/ 30 h 81"/>
              </a:gdLst>
              <a:ahLst/>
              <a:cxnLst>
                <a:cxn ang="0">
                  <a:pos x="T0" y="T1"/>
                </a:cxn>
                <a:cxn ang="0">
                  <a:pos x="T2" y="T3"/>
                </a:cxn>
                <a:cxn ang="0">
                  <a:pos x="T4" y="T5"/>
                </a:cxn>
                <a:cxn ang="0">
                  <a:pos x="T6" y="T7"/>
                </a:cxn>
                <a:cxn ang="0">
                  <a:pos x="T8" y="T9"/>
                </a:cxn>
                <a:cxn ang="0">
                  <a:pos x="T10" y="T11"/>
                </a:cxn>
                <a:cxn ang="0">
                  <a:pos x="T12" y="T13"/>
                </a:cxn>
              </a:cxnLst>
              <a:rect l="0" t="0" r="r" b="b"/>
              <a:pathLst>
                <a:path w="108" h="81">
                  <a:moveTo>
                    <a:pt x="54" y="30"/>
                  </a:moveTo>
                  <a:cubicBezTo>
                    <a:pt x="79" y="30"/>
                    <a:pt x="92" y="45"/>
                    <a:pt x="94" y="61"/>
                  </a:cubicBezTo>
                  <a:cubicBezTo>
                    <a:pt x="95" y="77"/>
                    <a:pt x="97" y="74"/>
                    <a:pt x="103" y="62"/>
                  </a:cubicBezTo>
                  <a:cubicBezTo>
                    <a:pt x="108" y="50"/>
                    <a:pt x="95" y="0"/>
                    <a:pt x="56" y="0"/>
                  </a:cubicBezTo>
                  <a:cubicBezTo>
                    <a:pt x="16" y="0"/>
                    <a:pt x="0" y="39"/>
                    <a:pt x="6" y="60"/>
                  </a:cubicBezTo>
                  <a:cubicBezTo>
                    <a:pt x="11" y="81"/>
                    <a:pt x="11" y="76"/>
                    <a:pt x="15" y="60"/>
                  </a:cubicBezTo>
                  <a:cubicBezTo>
                    <a:pt x="18" y="44"/>
                    <a:pt x="25" y="31"/>
                    <a:pt x="5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15" name="Freeform 15"/>
            <p:cNvSpPr/>
            <p:nvPr/>
          </p:nvSpPr>
          <p:spPr bwMode="auto">
            <a:xfrm>
              <a:off x="3707" y="1423"/>
              <a:ext cx="126" cy="211"/>
            </a:xfrm>
            <a:custGeom>
              <a:avLst/>
              <a:gdLst>
                <a:gd name="T0" fmla="*/ 44 w 53"/>
                <a:gd name="T1" fmla="*/ 17 h 89"/>
                <a:gd name="T2" fmla="*/ 0 w 53"/>
                <a:gd name="T3" fmla="*/ 89 h 89"/>
                <a:gd name="T4" fmla="*/ 0 w 53"/>
                <a:gd name="T5" fmla="*/ 1 h 89"/>
                <a:gd name="T6" fmla="*/ 31 w 53"/>
                <a:gd name="T7" fmla="*/ 9 h 89"/>
                <a:gd name="T8" fmla="*/ 44 w 53"/>
                <a:gd name="T9" fmla="*/ 17 h 89"/>
              </a:gdLst>
              <a:ahLst/>
              <a:cxnLst>
                <a:cxn ang="0">
                  <a:pos x="T0" y="T1"/>
                </a:cxn>
                <a:cxn ang="0">
                  <a:pos x="T2" y="T3"/>
                </a:cxn>
                <a:cxn ang="0">
                  <a:pos x="T4" y="T5"/>
                </a:cxn>
                <a:cxn ang="0">
                  <a:pos x="T6" y="T7"/>
                </a:cxn>
                <a:cxn ang="0">
                  <a:pos x="T8" y="T9"/>
                </a:cxn>
              </a:cxnLst>
              <a:rect l="0" t="0" r="r" b="b"/>
              <a:pathLst>
                <a:path w="53" h="89">
                  <a:moveTo>
                    <a:pt x="44" y="17"/>
                  </a:moveTo>
                  <a:cubicBezTo>
                    <a:pt x="53" y="46"/>
                    <a:pt x="30" y="89"/>
                    <a:pt x="0" y="89"/>
                  </a:cubicBezTo>
                  <a:cubicBezTo>
                    <a:pt x="0" y="1"/>
                    <a:pt x="0" y="1"/>
                    <a:pt x="0" y="1"/>
                  </a:cubicBezTo>
                  <a:cubicBezTo>
                    <a:pt x="10" y="0"/>
                    <a:pt x="24" y="5"/>
                    <a:pt x="31" y="9"/>
                  </a:cubicBezTo>
                  <a:cubicBezTo>
                    <a:pt x="35" y="12"/>
                    <a:pt x="41" y="15"/>
                    <a:pt x="4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16" name="Freeform 16"/>
            <p:cNvSpPr/>
            <p:nvPr/>
          </p:nvSpPr>
          <p:spPr bwMode="auto">
            <a:xfrm>
              <a:off x="3802" y="1478"/>
              <a:ext cx="31" cy="57"/>
            </a:xfrm>
            <a:custGeom>
              <a:avLst/>
              <a:gdLst>
                <a:gd name="T0" fmla="*/ 9 w 13"/>
                <a:gd name="T1" fmla="*/ 1 h 24"/>
                <a:gd name="T2" fmla="*/ 11 w 13"/>
                <a:gd name="T3" fmla="*/ 13 h 24"/>
                <a:gd name="T4" fmla="*/ 4 w 13"/>
                <a:gd name="T5" fmla="*/ 24 h 24"/>
                <a:gd name="T6" fmla="*/ 1 w 13"/>
                <a:gd name="T7" fmla="*/ 11 h 24"/>
                <a:gd name="T8" fmla="*/ 9 w 13"/>
                <a:gd name="T9" fmla="*/ 1 h 24"/>
              </a:gdLst>
              <a:ahLst/>
              <a:cxnLst>
                <a:cxn ang="0">
                  <a:pos x="T0" y="T1"/>
                </a:cxn>
                <a:cxn ang="0">
                  <a:pos x="T2" y="T3"/>
                </a:cxn>
                <a:cxn ang="0">
                  <a:pos x="T4" y="T5"/>
                </a:cxn>
                <a:cxn ang="0">
                  <a:pos x="T6" y="T7"/>
                </a:cxn>
                <a:cxn ang="0">
                  <a:pos x="T8" y="T9"/>
                </a:cxn>
              </a:cxnLst>
              <a:rect l="0" t="0" r="r" b="b"/>
              <a:pathLst>
                <a:path w="13" h="24">
                  <a:moveTo>
                    <a:pt x="9" y="1"/>
                  </a:moveTo>
                  <a:cubicBezTo>
                    <a:pt x="12" y="1"/>
                    <a:pt x="13" y="7"/>
                    <a:pt x="11" y="13"/>
                  </a:cubicBezTo>
                  <a:cubicBezTo>
                    <a:pt x="10" y="20"/>
                    <a:pt x="7" y="24"/>
                    <a:pt x="4" y="24"/>
                  </a:cubicBezTo>
                  <a:cubicBezTo>
                    <a:pt x="1" y="23"/>
                    <a:pt x="0" y="18"/>
                    <a:pt x="1" y="11"/>
                  </a:cubicBezTo>
                  <a:cubicBezTo>
                    <a:pt x="3" y="5"/>
                    <a:pt x="6"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17" name="Freeform 17"/>
            <p:cNvSpPr/>
            <p:nvPr/>
          </p:nvSpPr>
          <p:spPr bwMode="auto">
            <a:xfrm>
              <a:off x="3583" y="1478"/>
              <a:ext cx="32" cy="57"/>
            </a:xfrm>
            <a:custGeom>
              <a:avLst/>
              <a:gdLst>
                <a:gd name="T0" fmla="*/ 4 w 13"/>
                <a:gd name="T1" fmla="*/ 1 h 24"/>
                <a:gd name="T2" fmla="*/ 1 w 13"/>
                <a:gd name="T3" fmla="*/ 13 h 24"/>
                <a:gd name="T4" fmla="*/ 9 w 13"/>
                <a:gd name="T5" fmla="*/ 24 h 24"/>
                <a:gd name="T6" fmla="*/ 11 w 13"/>
                <a:gd name="T7" fmla="*/ 11 h 24"/>
                <a:gd name="T8" fmla="*/ 4 w 13"/>
                <a:gd name="T9" fmla="*/ 1 h 24"/>
              </a:gdLst>
              <a:ahLst/>
              <a:cxnLst>
                <a:cxn ang="0">
                  <a:pos x="T0" y="T1"/>
                </a:cxn>
                <a:cxn ang="0">
                  <a:pos x="T2" y="T3"/>
                </a:cxn>
                <a:cxn ang="0">
                  <a:pos x="T4" y="T5"/>
                </a:cxn>
                <a:cxn ang="0">
                  <a:pos x="T6" y="T7"/>
                </a:cxn>
                <a:cxn ang="0">
                  <a:pos x="T8" y="T9"/>
                </a:cxn>
              </a:cxnLst>
              <a:rect l="0" t="0" r="r" b="b"/>
              <a:pathLst>
                <a:path w="13" h="24">
                  <a:moveTo>
                    <a:pt x="4" y="1"/>
                  </a:moveTo>
                  <a:cubicBezTo>
                    <a:pt x="1" y="1"/>
                    <a:pt x="0" y="7"/>
                    <a:pt x="1" y="13"/>
                  </a:cubicBezTo>
                  <a:cubicBezTo>
                    <a:pt x="3" y="20"/>
                    <a:pt x="6" y="24"/>
                    <a:pt x="9" y="24"/>
                  </a:cubicBezTo>
                  <a:cubicBezTo>
                    <a:pt x="12" y="23"/>
                    <a:pt x="13" y="18"/>
                    <a:pt x="11" y="11"/>
                  </a:cubicBezTo>
                  <a:cubicBezTo>
                    <a:pt x="10" y="5"/>
                    <a:pt x="7"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18" name="Freeform 18"/>
            <p:cNvSpPr/>
            <p:nvPr/>
          </p:nvSpPr>
          <p:spPr bwMode="auto">
            <a:xfrm>
              <a:off x="3761" y="1390"/>
              <a:ext cx="55" cy="97"/>
            </a:xfrm>
            <a:custGeom>
              <a:avLst/>
              <a:gdLst>
                <a:gd name="T0" fmla="*/ 55 w 55"/>
                <a:gd name="T1" fmla="*/ 66 h 97"/>
                <a:gd name="T2" fmla="*/ 0 w 55"/>
                <a:gd name="T3" fmla="*/ 0 h 97"/>
                <a:gd name="T4" fmla="*/ 17 w 55"/>
                <a:gd name="T5" fmla="*/ 47 h 97"/>
                <a:gd name="T6" fmla="*/ 43 w 55"/>
                <a:gd name="T7" fmla="*/ 97 h 97"/>
                <a:gd name="T8" fmla="*/ 50 w 55"/>
                <a:gd name="T9" fmla="*/ 97 h 97"/>
                <a:gd name="T10" fmla="*/ 55 w 55"/>
                <a:gd name="T11" fmla="*/ 93 h 97"/>
                <a:gd name="T12" fmla="*/ 55 w 55"/>
                <a:gd name="T13" fmla="*/ 66 h 97"/>
              </a:gdLst>
              <a:ahLst/>
              <a:cxnLst>
                <a:cxn ang="0">
                  <a:pos x="T0" y="T1"/>
                </a:cxn>
                <a:cxn ang="0">
                  <a:pos x="T2" y="T3"/>
                </a:cxn>
                <a:cxn ang="0">
                  <a:pos x="T4" y="T5"/>
                </a:cxn>
                <a:cxn ang="0">
                  <a:pos x="T6" y="T7"/>
                </a:cxn>
                <a:cxn ang="0">
                  <a:pos x="T8" y="T9"/>
                </a:cxn>
                <a:cxn ang="0">
                  <a:pos x="T10" y="T11"/>
                </a:cxn>
                <a:cxn ang="0">
                  <a:pos x="T12" y="T13"/>
                </a:cxn>
              </a:cxnLst>
              <a:rect l="0" t="0" r="r" b="b"/>
              <a:pathLst>
                <a:path w="55" h="97">
                  <a:moveTo>
                    <a:pt x="55" y="66"/>
                  </a:moveTo>
                  <a:lnTo>
                    <a:pt x="0" y="0"/>
                  </a:lnTo>
                  <a:lnTo>
                    <a:pt x="17" y="47"/>
                  </a:lnTo>
                  <a:lnTo>
                    <a:pt x="43" y="97"/>
                  </a:lnTo>
                  <a:lnTo>
                    <a:pt x="50" y="97"/>
                  </a:lnTo>
                  <a:lnTo>
                    <a:pt x="55" y="93"/>
                  </a:lnTo>
                  <a:lnTo>
                    <a:pt x="55"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19" name="Freeform 19"/>
            <p:cNvSpPr/>
            <p:nvPr/>
          </p:nvSpPr>
          <p:spPr bwMode="auto">
            <a:xfrm>
              <a:off x="3669" y="1414"/>
              <a:ext cx="135" cy="59"/>
            </a:xfrm>
            <a:custGeom>
              <a:avLst/>
              <a:gdLst>
                <a:gd name="T0" fmla="*/ 54 w 57"/>
                <a:gd name="T1" fmla="*/ 14 h 25"/>
                <a:gd name="T2" fmla="*/ 27 w 57"/>
                <a:gd name="T3" fmla="*/ 12 h 25"/>
                <a:gd name="T4" fmla="*/ 17 w 57"/>
                <a:gd name="T5" fmla="*/ 6 h 25"/>
                <a:gd name="T6" fmla="*/ 18 w 57"/>
                <a:gd name="T7" fmla="*/ 12 h 25"/>
                <a:gd name="T8" fmla="*/ 0 w 57"/>
                <a:gd name="T9" fmla="*/ 0 h 25"/>
                <a:gd name="T10" fmla="*/ 54 w 57"/>
                <a:gd name="T11" fmla="*/ 14 h 25"/>
              </a:gdLst>
              <a:ahLst/>
              <a:cxnLst>
                <a:cxn ang="0">
                  <a:pos x="T0" y="T1"/>
                </a:cxn>
                <a:cxn ang="0">
                  <a:pos x="T2" y="T3"/>
                </a:cxn>
                <a:cxn ang="0">
                  <a:pos x="T4" y="T5"/>
                </a:cxn>
                <a:cxn ang="0">
                  <a:pos x="T6" y="T7"/>
                </a:cxn>
                <a:cxn ang="0">
                  <a:pos x="T8" y="T9"/>
                </a:cxn>
                <a:cxn ang="0">
                  <a:pos x="T10" y="T11"/>
                </a:cxn>
              </a:cxnLst>
              <a:rect l="0" t="0" r="r" b="b"/>
              <a:pathLst>
                <a:path w="57" h="25">
                  <a:moveTo>
                    <a:pt x="54" y="14"/>
                  </a:moveTo>
                  <a:cubicBezTo>
                    <a:pt x="57" y="25"/>
                    <a:pt x="28" y="12"/>
                    <a:pt x="27" y="12"/>
                  </a:cubicBezTo>
                  <a:cubicBezTo>
                    <a:pt x="25" y="12"/>
                    <a:pt x="17" y="6"/>
                    <a:pt x="17" y="6"/>
                  </a:cubicBezTo>
                  <a:cubicBezTo>
                    <a:pt x="18" y="12"/>
                    <a:pt x="18" y="12"/>
                    <a:pt x="18" y="12"/>
                  </a:cubicBezTo>
                  <a:cubicBezTo>
                    <a:pt x="10" y="11"/>
                    <a:pt x="0" y="0"/>
                    <a:pt x="0" y="0"/>
                  </a:cubicBezTo>
                  <a:cubicBezTo>
                    <a:pt x="0" y="0"/>
                    <a:pt x="51" y="1"/>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20" name="Freeform 20"/>
            <p:cNvSpPr/>
            <p:nvPr/>
          </p:nvSpPr>
          <p:spPr bwMode="auto">
            <a:xfrm>
              <a:off x="3626" y="1321"/>
              <a:ext cx="235" cy="105"/>
            </a:xfrm>
            <a:custGeom>
              <a:avLst/>
              <a:gdLst>
                <a:gd name="T0" fmla="*/ 71 w 99"/>
                <a:gd name="T1" fmla="*/ 39 h 44"/>
                <a:gd name="T2" fmla="*/ 99 w 99"/>
                <a:gd name="T3" fmla="*/ 26 h 44"/>
                <a:gd name="T4" fmla="*/ 73 w 99"/>
                <a:gd name="T5" fmla="*/ 26 h 44"/>
                <a:gd name="T6" fmla="*/ 15 w 99"/>
                <a:gd name="T7" fmla="*/ 18 h 44"/>
                <a:gd name="T8" fmla="*/ 6 w 99"/>
                <a:gd name="T9" fmla="*/ 15 h 44"/>
                <a:gd name="T10" fmla="*/ 13 w 99"/>
                <a:gd name="T11" fmla="*/ 26 h 44"/>
                <a:gd name="T12" fmla="*/ 0 w 99"/>
                <a:gd name="T13" fmla="*/ 19 h 44"/>
                <a:gd name="T14" fmla="*/ 10 w 99"/>
                <a:gd name="T15" fmla="*/ 32 h 44"/>
                <a:gd name="T16" fmla="*/ 71 w 99"/>
                <a:gd name="T17"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44">
                  <a:moveTo>
                    <a:pt x="71" y="39"/>
                  </a:moveTo>
                  <a:cubicBezTo>
                    <a:pt x="93" y="44"/>
                    <a:pt x="99" y="26"/>
                    <a:pt x="99" y="26"/>
                  </a:cubicBezTo>
                  <a:cubicBezTo>
                    <a:pt x="87" y="39"/>
                    <a:pt x="73" y="26"/>
                    <a:pt x="73" y="26"/>
                  </a:cubicBezTo>
                  <a:cubicBezTo>
                    <a:pt x="46" y="0"/>
                    <a:pt x="15" y="18"/>
                    <a:pt x="15" y="18"/>
                  </a:cubicBezTo>
                  <a:cubicBezTo>
                    <a:pt x="15" y="18"/>
                    <a:pt x="13" y="13"/>
                    <a:pt x="6" y="15"/>
                  </a:cubicBezTo>
                  <a:cubicBezTo>
                    <a:pt x="6" y="15"/>
                    <a:pt x="15" y="18"/>
                    <a:pt x="13" y="26"/>
                  </a:cubicBezTo>
                  <a:cubicBezTo>
                    <a:pt x="13" y="26"/>
                    <a:pt x="12" y="17"/>
                    <a:pt x="0" y="19"/>
                  </a:cubicBezTo>
                  <a:cubicBezTo>
                    <a:pt x="0" y="19"/>
                    <a:pt x="9" y="21"/>
                    <a:pt x="10" y="32"/>
                  </a:cubicBezTo>
                  <a:lnTo>
                    <a:pt x="7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21" name="Freeform 21"/>
            <p:cNvSpPr/>
            <p:nvPr/>
          </p:nvSpPr>
          <p:spPr bwMode="auto">
            <a:xfrm>
              <a:off x="3773" y="1411"/>
              <a:ext cx="74" cy="29"/>
            </a:xfrm>
            <a:custGeom>
              <a:avLst/>
              <a:gdLst>
                <a:gd name="T0" fmla="*/ 15 w 31"/>
                <a:gd name="T1" fmla="*/ 0 h 12"/>
                <a:gd name="T2" fmla="*/ 31 w 31"/>
                <a:gd name="T3" fmla="*/ 12 h 12"/>
                <a:gd name="T4" fmla="*/ 9 w 31"/>
                <a:gd name="T5" fmla="*/ 4 h 12"/>
                <a:gd name="T6" fmla="*/ 15 w 31"/>
                <a:gd name="T7" fmla="*/ 0 h 12"/>
              </a:gdLst>
              <a:ahLst/>
              <a:cxnLst>
                <a:cxn ang="0">
                  <a:pos x="T0" y="T1"/>
                </a:cxn>
                <a:cxn ang="0">
                  <a:pos x="T2" y="T3"/>
                </a:cxn>
                <a:cxn ang="0">
                  <a:pos x="T4" y="T5"/>
                </a:cxn>
                <a:cxn ang="0">
                  <a:pos x="T6" y="T7"/>
                </a:cxn>
              </a:cxnLst>
              <a:rect l="0" t="0" r="r" b="b"/>
              <a:pathLst>
                <a:path w="31" h="12">
                  <a:moveTo>
                    <a:pt x="15" y="0"/>
                  </a:moveTo>
                  <a:cubicBezTo>
                    <a:pt x="15" y="0"/>
                    <a:pt x="26" y="0"/>
                    <a:pt x="31" y="12"/>
                  </a:cubicBezTo>
                  <a:cubicBezTo>
                    <a:pt x="31" y="12"/>
                    <a:pt x="17" y="1"/>
                    <a:pt x="9" y="4"/>
                  </a:cubicBezTo>
                  <a:cubicBezTo>
                    <a:pt x="0" y="6"/>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22" name="Freeform 22"/>
            <p:cNvSpPr/>
            <p:nvPr/>
          </p:nvSpPr>
          <p:spPr bwMode="auto">
            <a:xfrm>
              <a:off x="3742" y="1509"/>
              <a:ext cx="27" cy="14"/>
            </a:xfrm>
            <a:custGeom>
              <a:avLst/>
              <a:gdLst>
                <a:gd name="T0" fmla="*/ 1 w 11"/>
                <a:gd name="T1" fmla="*/ 3 h 6"/>
                <a:gd name="T2" fmla="*/ 2 w 11"/>
                <a:gd name="T3" fmla="*/ 4 h 6"/>
                <a:gd name="T4" fmla="*/ 4 w 11"/>
                <a:gd name="T5" fmla="*/ 6 h 6"/>
                <a:gd name="T6" fmla="*/ 7 w 11"/>
                <a:gd name="T7" fmla="*/ 3 h 6"/>
                <a:gd name="T8" fmla="*/ 6 w 11"/>
                <a:gd name="T9" fmla="*/ 2 h 6"/>
                <a:gd name="T10" fmla="*/ 9 w 11"/>
                <a:gd name="T11" fmla="*/ 4 h 6"/>
                <a:gd name="T12" fmla="*/ 10 w 11"/>
                <a:gd name="T13" fmla="*/ 2 h 6"/>
                <a:gd name="T14" fmla="*/ 1 w 11"/>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1" y="3"/>
                  </a:moveTo>
                  <a:cubicBezTo>
                    <a:pt x="0" y="4"/>
                    <a:pt x="2" y="4"/>
                    <a:pt x="2" y="4"/>
                  </a:cubicBezTo>
                  <a:cubicBezTo>
                    <a:pt x="3" y="5"/>
                    <a:pt x="3" y="6"/>
                    <a:pt x="4" y="6"/>
                  </a:cubicBezTo>
                  <a:cubicBezTo>
                    <a:pt x="6" y="6"/>
                    <a:pt x="7" y="5"/>
                    <a:pt x="7" y="3"/>
                  </a:cubicBezTo>
                  <a:cubicBezTo>
                    <a:pt x="7" y="3"/>
                    <a:pt x="6" y="3"/>
                    <a:pt x="6" y="2"/>
                  </a:cubicBezTo>
                  <a:cubicBezTo>
                    <a:pt x="7" y="2"/>
                    <a:pt x="8" y="3"/>
                    <a:pt x="9" y="4"/>
                  </a:cubicBezTo>
                  <a:cubicBezTo>
                    <a:pt x="9" y="5"/>
                    <a:pt x="11" y="3"/>
                    <a:pt x="10" y="2"/>
                  </a:cubicBezTo>
                  <a:cubicBezTo>
                    <a:pt x="7" y="0"/>
                    <a:pt x="3" y="0"/>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23" name="Freeform 23"/>
            <p:cNvSpPr/>
            <p:nvPr/>
          </p:nvSpPr>
          <p:spPr bwMode="auto">
            <a:xfrm>
              <a:off x="3647" y="1509"/>
              <a:ext cx="24" cy="14"/>
            </a:xfrm>
            <a:custGeom>
              <a:avLst/>
              <a:gdLst>
                <a:gd name="T0" fmla="*/ 10 w 10"/>
                <a:gd name="T1" fmla="*/ 3 h 6"/>
                <a:gd name="T2" fmla="*/ 8 w 10"/>
                <a:gd name="T3" fmla="*/ 4 h 6"/>
                <a:gd name="T4" fmla="*/ 6 w 10"/>
                <a:gd name="T5" fmla="*/ 6 h 6"/>
                <a:gd name="T6" fmla="*/ 4 w 10"/>
                <a:gd name="T7" fmla="*/ 3 h 6"/>
                <a:gd name="T8" fmla="*/ 5 w 10"/>
                <a:gd name="T9" fmla="*/ 2 h 6"/>
                <a:gd name="T10" fmla="*/ 2 w 10"/>
                <a:gd name="T11" fmla="*/ 4 h 6"/>
                <a:gd name="T12" fmla="*/ 1 w 10"/>
                <a:gd name="T13" fmla="*/ 2 h 6"/>
                <a:gd name="T14" fmla="*/ 10 w 10"/>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10" y="3"/>
                  </a:moveTo>
                  <a:cubicBezTo>
                    <a:pt x="10" y="4"/>
                    <a:pt x="9" y="4"/>
                    <a:pt x="8" y="4"/>
                  </a:cubicBezTo>
                  <a:cubicBezTo>
                    <a:pt x="8" y="5"/>
                    <a:pt x="7" y="6"/>
                    <a:pt x="6" y="6"/>
                  </a:cubicBezTo>
                  <a:cubicBezTo>
                    <a:pt x="5" y="6"/>
                    <a:pt x="4" y="5"/>
                    <a:pt x="4" y="3"/>
                  </a:cubicBezTo>
                  <a:cubicBezTo>
                    <a:pt x="4" y="3"/>
                    <a:pt x="4" y="3"/>
                    <a:pt x="5" y="2"/>
                  </a:cubicBezTo>
                  <a:cubicBezTo>
                    <a:pt x="4" y="2"/>
                    <a:pt x="3" y="3"/>
                    <a:pt x="2" y="4"/>
                  </a:cubicBezTo>
                  <a:cubicBezTo>
                    <a:pt x="1" y="5"/>
                    <a:pt x="0" y="3"/>
                    <a:pt x="1" y="2"/>
                  </a:cubicBezTo>
                  <a:cubicBezTo>
                    <a:pt x="3" y="0"/>
                    <a:pt x="7" y="0"/>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24" name="Freeform 24"/>
            <p:cNvSpPr/>
            <p:nvPr/>
          </p:nvSpPr>
          <p:spPr bwMode="auto">
            <a:xfrm>
              <a:off x="3697" y="1563"/>
              <a:ext cx="24" cy="5"/>
            </a:xfrm>
            <a:custGeom>
              <a:avLst/>
              <a:gdLst>
                <a:gd name="T0" fmla="*/ 1 w 10"/>
                <a:gd name="T1" fmla="*/ 0 h 2"/>
                <a:gd name="T2" fmla="*/ 1 w 10"/>
                <a:gd name="T3" fmla="*/ 1 h 2"/>
                <a:gd name="T4" fmla="*/ 3 w 10"/>
                <a:gd name="T5" fmla="*/ 2 h 2"/>
                <a:gd name="T6" fmla="*/ 7 w 10"/>
                <a:gd name="T7" fmla="*/ 2 h 2"/>
                <a:gd name="T8" fmla="*/ 9 w 10"/>
                <a:gd name="T9" fmla="*/ 1 h 2"/>
                <a:gd name="T10" fmla="*/ 8 w 10"/>
                <a:gd name="T11" fmla="*/ 0 h 2"/>
                <a:gd name="T12" fmla="*/ 7 w 10"/>
                <a:gd name="T13" fmla="*/ 0 h 2"/>
                <a:gd name="T14" fmla="*/ 6 w 10"/>
                <a:gd name="T15" fmla="*/ 0 h 2"/>
                <a:gd name="T16" fmla="*/ 4 w 10"/>
                <a:gd name="T17" fmla="*/ 0 h 2"/>
                <a:gd name="T18" fmla="*/ 3 w 10"/>
                <a:gd name="T19" fmla="*/ 0 h 2"/>
                <a:gd name="T20" fmla="*/ 2 w 10"/>
                <a:gd name="T21" fmla="*/ 0 h 2"/>
                <a:gd name="T22" fmla="*/ 1 w 10"/>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
                  <a:moveTo>
                    <a:pt x="1" y="0"/>
                  </a:moveTo>
                  <a:cubicBezTo>
                    <a:pt x="0" y="0"/>
                    <a:pt x="1" y="1"/>
                    <a:pt x="1" y="1"/>
                  </a:cubicBezTo>
                  <a:cubicBezTo>
                    <a:pt x="1" y="2"/>
                    <a:pt x="2" y="2"/>
                    <a:pt x="3" y="2"/>
                  </a:cubicBezTo>
                  <a:cubicBezTo>
                    <a:pt x="4" y="2"/>
                    <a:pt x="6" y="2"/>
                    <a:pt x="7" y="2"/>
                  </a:cubicBezTo>
                  <a:cubicBezTo>
                    <a:pt x="8" y="2"/>
                    <a:pt x="9" y="2"/>
                    <a:pt x="9" y="1"/>
                  </a:cubicBezTo>
                  <a:cubicBezTo>
                    <a:pt x="10" y="1"/>
                    <a:pt x="9" y="0"/>
                    <a:pt x="8" y="0"/>
                  </a:cubicBezTo>
                  <a:cubicBezTo>
                    <a:pt x="8" y="0"/>
                    <a:pt x="8" y="1"/>
                    <a:pt x="7" y="0"/>
                  </a:cubicBezTo>
                  <a:cubicBezTo>
                    <a:pt x="7" y="0"/>
                    <a:pt x="7" y="0"/>
                    <a:pt x="6" y="0"/>
                  </a:cubicBezTo>
                  <a:cubicBezTo>
                    <a:pt x="5" y="1"/>
                    <a:pt x="4" y="1"/>
                    <a:pt x="4" y="0"/>
                  </a:cubicBezTo>
                  <a:cubicBezTo>
                    <a:pt x="3" y="0"/>
                    <a:pt x="3" y="0"/>
                    <a:pt x="3" y="0"/>
                  </a:cubicBezTo>
                  <a:cubicBezTo>
                    <a:pt x="2" y="0"/>
                    <a:pt x="2"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25" name="Freeform 25"/>
            <p:cNvSpPr/>
            <p:nvPr/>
          </p:nvSpPr>
          <p:spPr bwMode="auto">
            <a:xfrm>
              <a:off x="3680" y="1585"/>
              <a:ext cx="65" cy="26"/>
            </a:xfrm>
            <a:custGeom>
              <a:avLst/>
              <a:gdLst>
                <a:gd name="T0" fmla="*/ 0 w 27"/>
                <a:gd name="T1" fmla="*/ 0 h 11"/>
                <a:gd name="T2" fmla="*/ 27 w 27"/>
                <a:gd name="T3" fmla="*/ 0 h 11"/>
                <a:gd name="T4" fmla="*/ 16 w 27"/>
                <a:gd name="T5" fmla="*/ 11 h 11"/>
                <a:gd name="T6" fmla="*/ 0 w 27"/>
                <a:gd name="T7" fmla="*/ 0 h 11"/>
              </a:gdLst>
              <a:ahLst/>
              <a:cxnLst>
                <a:cxn ang="0">
                  <a:pos x="T0" y="T1"/>
                </a:cxn>
                <a:cxn ang="0">
                  <a:pos x="T2" y="T3"/>
                </a:cxn>
                <a:cxn ang="0">
                  <a:pos x="T4" y="T5"/>
                </a:cxn>
                <a:cxn ang="0">
                  <a:pos x="T6" y="T7"/>
                </a:cxn>
              </a:cxnLst>
              <a:rect l="0" t="0" r="r" b="b"/>
              <a:pathLst>
                <a:path w="27" h="11">
                  <a:moveTo>
                    <a:pt x="0" y="0"/>
                  </a:moveTo>
                  <a:cubicBezTo>
                    <a:pt x="27" y="0"/>
                    <a:pt x="27" y="0"/>
                    <a:pt x="27" y="0"/>
                  </a:cubicBezTo>
                  <a:cubicBezTo>
                    <a:pt x="27" y="0"/>
                    <a:pt x="22" y="11"/>
                    <a:pt x="16" y="11"/>
                  </a:cubicBezTo>
                  <a:cubicBezTo>
                    <a:pt x="11" y="11"/>
                    <a:pt x="1"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26" name="Freeform 26"/>
            <p:cNvSpPr/>
            <p:nvPr/>
          </p:nvSpPr>
          <p:spPr bwMode="auto">
            <a:xfrm>
              <a:off x="3638" y="1490"/>
              <a:ext cx="35" cy="17"/>
            </a:xfrm>
            <a:custGeom>
              <a:avLst/>
              <a:gdLst>
                <a:gd name="T0" fmla="*/ 14 w 15"/>
                <a:gd name="T1" fmla="*/ 0 h 7"/>
                <a:gd name="T2" fmla="*/ 1 w 15"/>
                <a:gd name="T3" fmla="*/ 5 h 7"/>
                <a:gd name="T4" fmla="*/ 1 w 15"/>
                <a:gd name="T5" fmla="*/ 7 h 7"/>
                <a:gd name="T6" fmla="*/ 1 w 15"/>
                <a:gd name="T7" fmla="*/ 7 h 7"/>
                <a:gd name="T8" fmla="*/ 2 w 15"/>
                <a:gd name="T9" fmla="*/ 7 h 7"/>
                <a:gd name="T10" fmla="*/ 14 w 15"/>
                <a:gd name="T11" fmla="*/ 2 h 7"/>
                <a:gd name="T12" fmla="*/ 15 w 15"/>
                <a:gd name="T13" fmla="*/ 1 h 7"/>
                <a:gd name="T14" fmla="*/ 14 w 1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7">
                  <a:moveTo>
                    <a:pt x="14" y="0"/>
                  </a:moveTo>
                  <a:cubicBezTo>
                    <a:pt x="13" y="0"/>
                    <a:pt x="5" y="1"/>
                    <a:pt x="1" y="5"/>
                  </a:cubicBezTo>
                  <a:cubicBezTo>
                    <a:pt x="0" y="6"/>
                    <a:pt x="0" y="6"/>
                    <a:pt x="1" y="7"/>
                  </a:cubicBezTo>
                  <a:cubicBezTo>
                    <a:pt x="1" y="7"/>
                    <a:pt x="1" y="7"/>
                    <a:pt x="1" y="7"/>
                  </a:cubicBezTo>
                  <a:cubicBezTo>
                    <a:pt x="2" y="7"/>
                    <a:pt x="2" y="7"/>
                    <a:pt x="2" y="7"/>
                  </a:cubicBezTo>
                  <a:cubicBezTo>
                    <a:pt x="6" y="3"/>
                    <a:pt x="14" y="2"/>
                    <a:pt x="14" y="2"/>
                  </a:cubicBezTo>
                  <a:cubicBezTo>
                    <a:pt x="15" y="2"/>
                    <a:pt x="15" y="1"/>
                    <a:pt x="15" y="1"/>
                  </a:cubicBezTo>
                  <a:cubicBezTo>
                    <a:pt x="15" y="0"/>
                    <a:pt x="14"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27" name="Freeform 27"/>
            <p:cNvSpPr/>
            <p:nvPr/>
          </p:nvSpPr>
          <p:spPr bwMode="auto">
            <a:xfrm>
              <a:off x="3742" y="1490"/>
              <a:ext cx="36" cy="17"/>
            </a:xfrm>
            <a:custGeom>
              <a:avLst/>
              <a:gdLst>
                <a:gd name="T0" fmla="*/ 15 w 15"/>
                <a:gd name="T1" fmla="*/ 5 h 7"/>
                <a:gd name="T2" fmla="*/ 1 w 15"/>
                <a:gd name="T3" fmla="*/ 0 h 7"/>
                <a:gd name="T4" fmla="*/ 0 w 15"/>
                <a:gd name="T5" fmla="*/ 1 h 7"/>
                <a:gd name="T6" fmla="*/ 1 w 15"/>
                <a:gd name="T7" fmla="*/ 2 h 7"/>
                <a:gd name="T8" fmla="*/ 13 w 15"/>
                <a:gd name="T9" fmla="*/ 7 h 7"/>
                <a:gd name="T10" fmla="*/ 14 w 15"/>
                <a:gd name="T11" fmla="*/ 7 h 7"/>
                <a:gd name="T12" fmla="*/ 15 w 15"/>
                <a:gd name="T13" fmla="*/ 7 h 7"/>
                <a:gd name="T14" fmla="*/ 15 w 15"/>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7">
                  <a:moveTo>
                    <a:pt x="15" y="5"/>
                  </a:moveTo>
                  <a:cubicBezTo>
                    <a:pt x="10" y="1"/>
                    <a:pt x="2" y="0"/>
                    <a:pt x="1" y="0"/>
                  </a:cubicBezTo>
                  <a:cubicBezTo>
                    <a:pt x="1" y="0"/>
                    <a:pt x="0" y="0"/>
                    <a:pt x="0" y="1"/>
                  </a:cubicBezTo>
                  <a:cubicBezTo>
                    <a:pt x="0" y="1"/>
                    <a:pt x="1" y="2"/>
                    <a:pt x="1" y="2"/>
                  </a:cubicBezTo>
                  <a:cubicBezTo>
                    <a:pt x="1" y="2"/>
                    <a:pt x="9" y="3"/>
                    <a:pt x="13" y="7"/>
                  </a:cubicBezTo>
                  <a:cubicBezTo>
                    <a:pt x="13" y="7"/>
                    <a:pt x="14" y="7"/>
                    <a:pt x="14" y="7"/>
                  </a:cubicBezTo>
                  <a:cubicBezTo>
                    <a:pt x="14" y="7"/>
                    <a:pt x="14" y="7"/>
                    <a:pt x="15" y="7"/>
                  </a:cubicBezTo>
                  <a:cubicBezTo>
                    <a:pt x="15" y="6"/>
                    <a:pt x="15" y="6"/>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28" name="Freeform 28"/>
            <p:cNvSpPr/>
            <p:nvPr/>
          </p:nvSpPr>
          <p:spPr bwMode="auto">
            <a:xfrm>
              <a:off x="3669" y="1672"/>
              <a:ext cx="78" cy="354"/>
            </a:xfrm>
            <a:custGeom>
              <a:avLst/>
              <a:gdLst>
                <a:gd name="T0" fmla="*/ 13 w 33"/>
                <a:gd name="T1" fmla="*/ 30 h 149"/>
                <a:gd name="T2" fmla="*/ 7 w 33"/>
                <a:gd name="T3" fmla="*/ 136 h 149"/>
                <a:gd name="T4" fmla="*/ 19 w 33"/>
                <a:gd name="T5" fmla="*/ 149 h 149"/>
                <a:gd name="T6" fmla="*/ 31 w 33"/>
                <a:gd name="T7" fmla="*/ 136 h 149"/>
                <a:gd name="T8" fmla="*/ 21 w 33"/>
                <a:gd name="T9" fmla="*/ 30 h 149"/>
                <a:gd name="T10" fmla="*/ 33 w 33"/>
                <a:gd name="T11" fmla="*/ 0 h 149"/>
                <a:gd name="T12" fmla="*/ 0 w 33"/>
                <a:gd name="T13" fmla="*/ 0 h 149"/>
                <a:gd name="T14" fmla="*/ 13 w 33"/>
                <a:gd name="T15" fmla="*/ 3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49">
                  <a:moveTo>
                    <a:pt x="13" y="30"/>
                  </a:moveTo>
                  <a:cubicBezTo>
                    <a:pt x="7" y="136"/>
                    <a:pt x="7" y="136"/>
                    <a:pt x="7" y="136"/>
                  </a:cubicBezTo>
                  <a:cubicBezTo>
                    <a:pt x="8" y="136"/>
                    <a:pt x="15" y="149"/>
                    <a:pt x="19" y="149"/>
                  </a:cubicBezTo>
                  <a:cubicBezTo>
                    <a:pt x="22" y="149"/>
                    <a:pt x="29" y="136"/>
                    <a:pt x="31" y="136"/>
                  </a:cubicBezTo>
                  <a:cubicBezTo>
                    <a:pt x="21" y="30"/>
                    <a:pt x="21" y="30"/>
                    <a:pt x="21" y="30"/>
                  </a:cubicBezTo>
                  <a:cubicBezTo>
                    <a:pt x="33" y="0"/>
                    <a:pt x="33" y="0"/>
                    <a:pt x="33" y="0"/>
                  </a:cubicBezTo>
                  <a:cubicBezTo>
                    <a:pt x="22" y="0"/>
                    <a:pt x="12" y="0"/>
                    <a:pt x="0" y="0"/>
                  </a:cubicBezTo>
                  <a:lnTo>
                    <a:pt x="1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29" name="Freeform 29"/>
            <p:cNvSpPr/>
            <p:nvPr/>
          </p:nvSpPr>
          <p:spPr bwMode="auto">
            <a:xfrm>
              <a:off x="3633" y="1646"/>
              <a:ext cx="74" cy="90"/>
            </a:xfrm>
            <a:custGeom>
              <a:avLst/>
              <a:gdLst>
                <a:gd name="T0" fmla="*/ 33 w 74"/>
                <a:gd name="T1" fmla="*/ 0 h 90"/>
                <a:gd name="T2" fmla="*/ 0 w 74"/>
                <a:gd name="T3" fmla="*/ 43 h 90"/>
                <a:gd name="T4" fmla="*/ 19 w 74"/>
                <a:gd name="T5" fmla="*/ 90 h 90"/>
                <a:gd name="T6" fmla="*/ 74 w 74"/>
                <a:gd name="T7" fmla="*/ 26 h 90"/>
                <a:gd name="T8" fmla="*/ 33 w 74"/>
                <a:gd name="T9" fmla="*/ 0 h 90"/>
              </a:gdLst>
              <a:ahLst/>
              <a:cxnLst>
                <a:cxn ang="0">
                  <a:pos x="T0" y="T1"/>
                </a:cxn>
                <a:cxn ang="0">
                  <a:pos x="T2" y="T3"/>
                </a:cxn>
                <a:cxn ang="0">
                  <a:pos x="T4" y="T5"/>
                </a:cxn>
                <a:cxn ang="0">
                  <a:pos x="T6" y="T7"/>
                </a:cxn>
                <a:cxn ang="0">
                  <a:pos x="T8" y="T9"/>
                </a:cxn>
              </a:cxnLst>
              <a:rect l="0" t="0" r="r" b="b"/>
              <a:pathLst>
                <a:path w="74" h="90">
                  <a:moveTo>
                    <a:pt x="33" y="0"/>
                  </a:moveTo>
                  <a:lnTo>
                    <a:pt x="0" y="43"/>
                  </a:lnTo>
                  <a:lnTo>
                    <a:pt x="19" y="90"/>
                  </a:lnTo>
                  <a:lnTo>
                    <a:pt x="74" y="26"/>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30" name="Freeform 30"/>
            <p:cNvSpPr/>
            <p:nvPr/>
          </p:nvSpPr>
          <p:spPr bwMode="auto">
            <a:xfrm>
              <a:off x="3633" y="1646"/>
              <a:ext cx="74" cy="81"/>
            </a:xfrm>
            <a:custGeom>
              <a:avLst/>
              <a:gdLst>
                <a:gd name="T0" fmla="*/ 33 w 74"/>
                <a:gd name="T1" fmla="*/ 0 h 81"/>
                <a:gd name="T2" fmla="*/ 0 w 74"/>
                <a:gd name="T3" fmla="*/ 43 h 81"/>
                <a:gd name="T4" fmla="*/ 21 w 74"/>
                <a:gd name="T5" fmla="*/ 81 h 81"/>
                <a:gd name="T6" fmla="*/ 74 w 74"/>
                <a:gd name="T7" fmla="*/ 26 h 81"/>
                <a:gd name="T8" fmla="*/ 33 w 74"/>
                <a:gd name="T9" fmla="*/ 0 h 81"/>
              </a:gdLst>
              <a:ahLst/>
              <a:cxnLst>
                <a:cxn ang="0">
                  <a:pos x="T0" y="T1"/>
                </a:cxn>
                <a:cxn ang="0">
                  <a:pos x="T2" y="T3"/>
                </a:cxn>
                <a:cxn ang="0">
                  <a:pos x="T4" y="T5"/>
                </a:cxn>
                <a:cxn ang="0">
                  <a:pos x="T6" y="T7"/>
                </a:cxn>
                <a:cxn ang="0">
                  <a:pos x="T8" y="T9"/>
                </a:cxn>
              </a:cxnLst>
              <a:rect l="0" t="0" r="r" b="b"/>
              <a:pathLst>
                <a:path w="74" h="81">
                  <a:moveTo>
                    <a:pt x="33" y="0"/>
                  </a:moveTo>
                  <a:lnTo>
                    <a:pt x="0" y="43"/>
                  </a:lnTo>
                  <a:lnTo>
                    <a:pt x="21" y="81"/>
                  </a:lnTo>
                  <a:lnTo>
                    <a:pt x="74" y="26"/>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31" name="Freeform 31"/>
            <p:cNvSpPr/>
            <p:nvPr/>
          </p:nvSpPr>
          <p:spPr bwMode="auto">
            <a:xfrm>
              <a:off x="3709" y="1646"/>
              <a:ext cx="76" cy="90"/>
            </a:xfrm>
            <a:custGeom>
              <a:avLst/>
              <a:gdLst>
                <a:gd name="T0" fmla="*/ 43 w 76"/>
                <a:gd name="T1" fmla="*/ 0 h 90"/>
                <a:gd name="T2" fmla="*/ 76 w 76"/>
                <a:gd name="T3" fmla="*/ 43 h 90"/>
                <a:gd name="T4" fmla="*/ 57 w 76"/>
                <a:gd name="T5" fmla="*/ 90 h 90"/>
                <a:gd name="T6" fmla="*/ 0 w 76"/>
                <a:gd name="T7" fmla="*/ 26 h 90"/>
                <a:gd name="T8" fmla="*/ 43 w 76"/>
                <a:gd name="T9" fmla="*/ 0 h 90"/>
              </a:gdLst>
              <a:ahLst/>
              <a:cxnLst>
                <a:cxn ang="0">
                  <a:pos x="T0" y="T1"/>
                </a:cxn>
                <a:cxn ang="0">
                  <a:pos x="T2" y="T3"/>
                </a:cxn>
                <a:cxn ang="0">
                  <a:pos x="T4" y="T5"/>
                </a:cxn>
                <a:cxn ang="0">
                  <a:pos x="T6" y="T7"/>
                </a:cxn>
                <a:cxn ang="0">
                  <a:pos x="T8" y="T9"/>
                </a:cxn>
              </a:cxnLst>
              <a:rect l="0" t="0" r="r" b="b"/>
              <a:pathLst>
                <a:path w="76" h="90">
                  <a:moveTo>
                    <a:pt x="43" y="0"/>
                  </a:moveTo>
                  <a:lnTo>
                    <a:pt x="76" y="43"/>
                  </a:lnTo>
                  <a:lnTo>
                    <a:pt x="57" y="90"/>
                  </a:lnTo>
                  <a:lnTo>
                    <a:pt x="0" y="26"/>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32" name="Freeform 32"/>
            <p:cNvSpPr/>
            <p:nvPr/>
          </p:nvSpPr>
          <p:spPr bwMode="auto">
            <a:xfrm>
              <a:off x="3709" y="1646"/>
              <a:ext cx="76" cy="81"/>
            </a:xfrm>
            <a:custGeom>
              <a:avLst/>
              <a:gdLst>
                <a:gd name="T0" fmla="*/ 43 w 76"/>
                <a:gd name="T1" fmla="*/ 0 h 81"/>
                <a:gd name="T2" fmla="*/ 76 w 76"/>
                <a:gd name="T3" fmla="*/ 43 h 81"/>
                <a:gd name="T4" fmla="*/ 55 w 76"/>
                <a:gd name="T5" fmla="*/ 81 h 81"/>
                <a:gd name="T6" fmla="*/ 0 w 76"/>
                <a:gd name="T7" fmla="*/ 26 h 81"/>
                <a:gd name="T8" fmla="*/ 43 w 76"/>
                <a:gd name="T9" fmla="*/ 0 h 81"/>
              </a:gdLst>
              <a:ahLst/>
              <a:cxnLst>
                <a:cxn ang="0">
                  <a:pos x="T0" y="T1"/>
                </a:cxn>
                <a:cxn ang="0">
                  <a:pos x="T2" y="T3"/>
                </a:cxn>
                <a:cxn ang="0">
                  <a:pos x="T4" y="T5"/>
                </a:cxn>
                <a:cxn ang="0">
                  <a:pos x="T6" y="T7"/>
                </a:cxn>
                <a:cxn ang="0">
                  <a:pos x="T8" y="T9"/>
                </a:cxn>
              </a:cxnLst>
              <a:rect l="0" t="0" r="r" b="b"/>
              <a:pathLst>
                <a:path w="76" h="81">
                  <a:moveTo>
                    <a:pt x="43" y="0"/>
                  </a:moveTo>
                  <a:lnTo>
                    <a:pt x="76" y="43"/>
                  </a:lnTo>
                  <a:lnTo>
                    <a:pt x="55" y="81"/>
                  </a:lnTo>
                  <a:lnTo>
                    <a:pt x="0" y="26"/>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grpSp>
      <p:grpSp>
        <p:nvGrpSpPr>
          <p:cNvPr id="33" name="Group 35"/>
          <p:cNvGrpSpPr>
            <a:grpSpLocks noChangeAspect="1"/>
          </p:cNvGrpSpPr>
          <p:nvPr/>
        </p:nvGrpSpPr>
        <p:grpSpPr bwMode="auto">
          <a:xfrm>
            <a:off x="4775075" y="2612000"/>
            <a:ext cx="513551" cy="629428"/>
            <a:chOff x="3744" y="2041"/>
            <a:chExt cx="195" cy="239"/>
          </a:xfrm>
          <a:solidFill>
            <a:schemeClr val="tx1">
              <a:lumMod val="65000"/>
              <a:lumOff val="35000"/>
            </a:schemeClr>
          </a:solidFill>
        </p:grpSpPr>
        <p:sp>
          <p:nvSpPr>
            <p:cNvPr id="34" name="Rectangle 36"/>
            <p:cNvSpPr>
              <a:spLocks noChangeArrowheads="1"/>
            </p:cNvSpPr>
            <p:nvPr/>
          </p:nvSpPr>
          <p:spPr bwMode="auto">
            <a:xfrm>
              <a:off x="3778" y="2197"/>
              <a:ext cx="12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35" name="Rectangle 37"/>
            <p:cNvSpPr>
              <a:spLocks noChangeArrowheads="1"/>
            </p:cNvSpPr>
            <p:nvPr/>
          </p:nvSpPr>
          <p:spPr bwMode="auto">
            <a:xfrm>
              <a:off x="3778" y="2231"/>
              <a:ext cx="128"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36" name="Freeform 38"/>
            <p:cNvSpPr/>
            <p:nvPr/>
          </p:nvSpPr>
          <p:spPr bwMode="auto">
            <a:xfrm>
              <a:off x="3773" y="2041"/>
              <a:ext cx="23" cy="65"/>
            </a:xfrm>
            <a:custGeom>
              <a:avLst/>
              <a:gdLst>
                <a:gd name="T0" fmla="*/ 4 w 9"/>
                <a:gd name="T1" fmla="*/ 27 h 27"/>
                <a:gd name="T2" fmla="*/ 9 w 9"/>
                <a:gd name="T3" fmla="*/ 22 h 27"/>
                <a:gd name="T4" fmla="*/ 9 w 9"/>
                <a:gd name="T5" fmla="*/ 5 h 27"/>
                <a:gd name="T6" fmla="*/ 4 w 9"/>
                <a:gd name="T7" fmla="*/ 0 h 27"/>
                <a:gd name="T8" fmla="*/ 0 w 9"/>
                <a:gd name="T9" fmla="*/ 5 h 27"/>
                <a:gd name="T10" fmla="*/ 0 w 9"/>
                <a:gd name="T11" fmla="*/ 22 h 27"/>
                <a:gd name="T12" fmla="*/ 4 w 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9" h="27">
                  <a:moveTo>
                    <a:pt x="4" y="27"/>
                  </a:moveTo>
                  <a:cubicBezTo>
                    <a:pt x="7" y="27"/>
                    <a:pt x="9" y="25"/>
                    <a:pt x="9" y="22"/>
                  </a:cubicBezTo>
                  <a:cubicBezTo>
                    <a:pt x="9" y="5"/>
                    <a:pt x="9" y="5"/>
                    <a:pt x="9" y="5"/>
                  </a:cubicBezTo>
                  <a:cubicBezTo>
                    <a:pt x="9" y="2"/>
                    <a:pt x="7" y="0"/>
                    <a:pt x="4" y="0"/>
                  </a:cubicBezTo>
                  <a:cubicBezTo>
                    <a:pt x="2" y="0"/>
                    <a:pt x="0" y="2"/>
                    <a:pt x="0" y="5"/>
                  </a:cubicBezTo>
                  <a:cubicBezTo>
                    <a:pt x="0" y="22"/>
                    <a:pt x="0" y="22"/>
                    <a:pt x="0" y="22"/>
                  </a:cubicBezTo>
                  <a:cubicBezTo>
                    <a:pt x="0" y="25"/>
                    <a:pt x="2" y="27"/>
                    <a:pt x="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37" name="Rectangle 39"/>
            <p:cNvSpPr>
              <a:spLocks noChangeArrowheads="1"/>
            </p:cNvSpPr>
            <p:nvPr/>
          </p:nvSpPr>
          <p:spPr bwMode="auto">
            <a:xfrm>
              <a:off x="3801" y="2070"/>
              <a:ext cx="78"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38" name="Freeform 40"/>
            <p:cNvSpPr/>
            <p:nvPr/>
          </p:nvSpPr>
          <p:spPr bwMode="auto">
            <a:xfrm>
              <a:off x="3744" y="2070"/>
              <a:ext cx="195" cy="210"/>
            </a:xfrm>
            <a:custGeom>
              <a:avLst/>
              <a:gdLst>
                <a:gd name="T0" fmla="*/ 73 w 79"/>
                <a:gd name="T1" fmla="*/ 0 h 86"/>
                <a:gd name="T2" fmla="*/ 68 w 79"/>
                <a:gd name="T3" fmla="*/ 0 h 86"/>
                <a:gd name="T4" fmla="*/ 68 w 79"/>
                <a:gd name="T5" fmla="*/ 6 h 86"/>
                <a:gd name="T6" fmla="*/ 72 w 79"/>
                <a:gd name="T7" fmla="*/ 6 h 86"/>
                <a:gd name="T8" fmla="*/ 72 w 79"/>
                <a:gd name="T9" fmla="*/ 79 h 86"/>
                <a:gd name="T10" fmla="*/ 7 w 79"/>
                <a:gd name="T11" fmla="*/ 79 h 86"/>
                <a:gd name="T12" fmla="*/ 7 w 79"/>
                <a:gd name="T13" fmla="*/ 7 h 86"/>
                <a:gd name="T14" fmla="*/ 9 w 79"/>
                <a:gd name="T15" fmla="*/ 7 h 86"/>
                <a:gd name="T16" fmla="*/ 9 w 79"/>
                <a:gd name="T17" fmla="*/ 0 h 86"/>
                <a:gd name="T18" fmla="*/ 7 w 79"/>
                <a:gd name="T19" fmla="*/ 0 h 86"/>
                <a:gd name="T20" fmla="*/ 0 w 79"/>
                <a:gd name="T21" fmla="*/ 5 h 86"/>
                <a:gd name="T22" fmla="*/ 0 w 79"/>
                <a:gd name="T23" fmla="*/ 80 h 86"/>
                <a:gd name="T24" fmla="*/ 7 w 79"/>
                <a:gd name="T25" fmla="*/ 86 h 86"/>
                <a:gd name="T26" fmla="*/ 73 w 79"/>
                <a:gd name="T27" fmla="*/ 86 h 86"/>
                <a:gd name="T28" fmla="*/ 79 w 79"/>
                <a:gd name="T29" fmla="*/ 80 h 86"/>
                <a:gd name="T30" fmla="*/ 79 w 79"/>
                <a:gd name="T31" fmla="*/ 5 h 86"/>
                <a:gd name="T32" fmla="*/ 73 w 79"/>
                <a:gd name="T3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86">
                  <a:moveTo>
                    <a:pt x="73" y="0"/>
                  </a:moveTo>
                  <a:cubicBezTo>
                    <a:pt x="68" y="0"/>
                    <a:pt x="68" y="0"/>
                    <a:pt x="68" y="0"/>
                  </a:cubicBezTo>
                  <a:cubicBezTo>
                    <a:pt x="68" y="6"/>
                    <a:pt x="68" y="6"/>
                    <a:pt x="68" y="6"/>
                  </a:cubicBezTo>
                  <a:cubicBezTo>
                    <a:pt x="72" y="6"/>
                    <a:pt x="72" y="6"/>
                    <a:pt x="72" y="6"/>
                  </a:cubicBezTo>
                  <a:cubicBezTo>
                    <a:pt x="72" y="79"/>
                    <a:pt x="72" y="79"/>
                    <a:pt x="72" y="79"/>
                  </a:cubicBezTo>
                  <a:cubicBezTo>
                    <a:pt x="7" y="79"/>
                    <a:pt x="7" y="79"/>
                    <a:pt x="7" y="79"/>
                  </a:cubicBezTo>
                  <a:cubicBezTo>
                    <a:pt x="7" y="7"/>
                    <a:pt x="7" y="7"/>
                    <a:pt x="7" y="7"/>
                  </a:cubicBezTo>
                  <a:cubicBezTo>
                    <a:pt x="9" y="7"/>
                    <a:pt x="9" y="7"/>
                    <a:pt x="9" y="7"/>
                  </a:cubicBezTo>
                  <a:cubicBezTo>
                    <a:pt x="9" y="0"/>
                    <a:pt x="9" y="0"/>
                    <a:pt x="9" y="0"/>
                  </a:cubicBezTo>
                  <a:cubicBezTo>
                    <a:pt x="7" y="0"/>
                    <a:pt x="7" y="0"/>
                    <a:pt x="7" y="0"/>
                  </a:cubicBezTo>
                  <a:cubicBezTo>
                    <a:pt x="3" y="0"/>
                    <a:pt x="0" y="2"/>
                    <a:pt x="0" y="5"/>
                  </a:cubicBezTo>
                  <a:cubicBezTo>
                    <a:pt x="0" y="80"/>
                    <a:pt x="0" y="80"/>
                    <a:pt x="0" y="80"/>
                  </a:cubicBezTo>
                  <a:cubicBezTo>
                    <a:pt x="0" y="83"/>
                    <a:pt x="3" y="86"/>
                    <a:pt x="7" y="86"/>
                  </a:cubicBezTo>
                  <a:cubicBezTo>
                    <a:pt x="73" y="86"/>
                    <a:pt x="73" y="86"/>
                    <a:pt x="73" y="86"/>
                  </a:cubicBezTo>
                  <a:cubicBezTo>
                    <a:pt x="76" y="86"/>
                    <a:pt x="79" y="83"/>
                    <a:pt x="79" y="80"/>
                  </a:cubicBezTo>
                  <a:cubicBezTo>
                    <a:pt x="79" y="5"/>
                    <a:pt x="79" y="5"/>
                    <a:pt x="79" y="5"/>
                  </a:cubicBezTo>
                  <a:cubicBezTo>
                    <a:pt x="79" y="2"/>
                    <a:pt x="76"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39" name="Freeform 41"/>
            <p:cNvSpPr/>
            <p:nvPr/>
          </p:nvSpPr>
          <p:spPr bwMode="auto">
            <a:xfrm>
              <a:off x="3884" y="2041"/>
              <a:ext cx="22" cy="65"/>
            </a:xfrm>
            <a:custGeom>
              <a:avLst/>
              <a:gdLst>
                <a:gd name="T0" fmla="*/ 5 w 9"/>
                <a:gd name="T1" fmla="*/ 27 h 27"/>
                <a:gd name="T2" fmla="*/ 9 w 9"/>
                <a:gd name="T3" fmla="*/ 22 h 27"/>
                <a:gd name="T4" fmla="*/ 9 w 9"/>
                <a:gd name="T5" fmla="*/ 5 h 27"/>
                <a:gd name="T6" fmla="*/ 5 w 9"/>
                <a:gd name="T7" fmla="*/ 0 h 27"/>
                <a:gd name="T8" fmla="*/ 0 w 9"/>
                <a:gd name="T9" fmla="*/ 5 h 27"/>
                <a:gd name="T10" fmla="*/ 0 w 9"/>
                <a:gd name="T11" fmla="*/ 22 h 27"/>
                <a:gd name="T12" fmla="*/ 5 w 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9" h="27">
                  <a:moveTo>
                    <a:pt x="5" y="27"/>
                  </a:moveTo>
                  <a:cubicBezTo>
                    <a:pt x="7" y="27"/>
                    <a:pt x="9" y="25"/>
                    <a:pt x="9" y="22"/>
                  </a:cubicBezTo>
                  <a:cubicBezTo>
                    <a:pt x="9" y="5"/>
                    <a:pt x="9" y="5"/>
                    <a:pt x="9" y="5"/>
                  </a:cubicBezTo>
                  <a:cubicBezTo>
                    <a:pt x="9" y="2"/>
                    <a:pt x="7" y="0"/>
                    <a:pt x="5" y="0"/>
                  </a:cubicBezTo>
                  <a:cubicBezTo>
                    <a:pt x="2" y="0"/>
                    <a:pt x="0" y="2"/>
                    <a:pt x="0" y="5"/>
                  </a:cubicBezTo>
                  <a:cubicBezTo>
                    <a:pt x="0" y="22"/>
                    <a:pt x="0" y="22"/>
                    <a:pt x="0" y="22"/>
                  </a:cubicBezTo>
                  <a:cubicBezTo>
                    <a:pt x="0" y="25"/>
                    <a:pt x="2" y="27"/>
                    <a:pt x="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40" name="Rectangle 42"/>
            <p:cNvSpPr>
              <a:spLocks noChangeArrowheads="1"/>
            </p:cNvSpPr>
            <p:nvPr/>
          </p:nvSpPr>
          <p:spPr bwMode="auto">
            <a:xfrm>
              <a:off x="3778" y="2136"/>
              <a:ext cx="128"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41" name="Rectangle 43"/>
            <p:cNvSpPr>
              <a:spLocks noChangeArrowheads="1"/>
            </p:cNvSpPr>
            <p:nvPr/>
          </p:nvSpPr>
          <p:spPr bwMode="auto">
            <a:xfrm>
              <a:off x="3778" y="2167"/>
              <a:ext cx="128"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grpSp>
      <p:sp>
        <p:nvSpPr>
          <p:cNvPr id="42" name="矩形 41"/>
          <p:cNvSpPr/>
          <p:nvPr/>
        </p:nvSpPr>
        <p:spPr>
          <a:xfrm>
            <a:off x="4543071" y="2510065"/>
            <a:ext cx="5722913" cy="901567"/>
          </a:xfrm>
          <a:prstGeom prst="rect">
            <a:avLst/>
          </a:prstGeom>
          <a:noFill/>
          <a:ln w="3175">
            <a:solidFill>
              <a:srgbClr val="25493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prstClr val="white"/>
              </a:solidFill>
              <a:latin typeface="微软雅黑" pitchFamily="34" charset="-122"/>
              <a:ea typeface="微软雅黑" pitchFamily="34" charset="-122"/>
            </a:endParaRPr>
          </a:p>
        </p:txBody>
      </p:sp>
      <p:sp>
        <p:nvSpPr>
          <p:cNvPr id="43" name="Freeform 47"/>
          <p:cNvSpPr>
            <a:spLocks noEditPoints="1"/>
          </p:cNvSpPr>
          <p:nvPr/>
        </p:nvSpPr>
        <p:spPr bwMode="auto">
          <a:xfrm>
            <a:off x="4871420" y="3790068"/>
            <a:ext cx="335768" cy="567653"/>
          </a:xfrm>
          <a:custGeom>
            <a:avLst/>
            <a:gdLst>
              <a:gd name="T0" fmla="*/ 45 w 52"/>
              <a:gd name="T1" fmla="*/ 0 h 91"/>
              <a:gd name="T2" fmla="*/ 7 w 52"/>
              <a:gd name="T3" fmla="*/ 0 h 91"/>
              <a:gd name="T4" fmla="*/ 0 w 52"/>
              <a:gd name="T5" fmla="*/ 6 h 91"/>
              <a:gd name="T6" fmla="*/ 0 w 52"/>
              <a:gd name="T7" fmla="*/ 85 h 91"/>
              <a:gd name="T8" fmla="*/ 7 w 52"/>
              <a:gd name="T9" fmla="*/ 91 h 91"/>
              <a:gd name="T10" fmla="*/ 45 w 52"/>
              <a:gd name="T11" fmla="*/ 91 h 91"/>
              <a:gd name="T12" fmla="*/ 52 w 52"/>
              <a:gd name="T13" fmla="*/ 85 h 91"/>
              <a:gd name="T14" fmla="*/ 52 w 52"/>
              <a:gd name="T15" fmla="*/ 84 h 91"/>
              <a:gd name="T16" fmla="*/ 52 w 52"/>
              <a:gd name="T17" fmla="*/ 6 h 91"/>
              <a:gd name="T18" fmla="*/ 45 w 52"/>
              <a:gd name="T19" fmla="*/ 0 h 91"/>
              <a:gd name="T20" fmla="*/ 21 w 52"/>
              <a:gd name="T21" fmla="*/ 5 h 91"/>
              <a:gd name="T22" fmla="*/ 30 w 52"/>
              <a:gd name="T23" fmla="*/ 5 h 91"/>
              <a:gd name="T24" fmla="*/ 30 w 52"/>
              <a:gd name="T25" fmla="*/ 6 h 91"/>
              <a:gd name="T26" fmla="*/ 21 w 52"/>
              <a:gd name="T27" fmla="*/ 6 h 91"/>
              <a:gd name="T28" fmla="*/ 21 w 52"/>
              <a:gd name="T29" fmla="*/ 5 h 91"/>
              <a:gd name="T30" fmla="*/ 26 w 52"/>
              <a:gd name="T31" fmla="*/ 88 h 91"/>
              <a:gd name="T32" fmla="*/ 22 w 52"/>
              <a:gd name="T33" fmla="*/ 84 h 91"/>
              <a:gd name="T34" fmla="*/ 26 w 52"/>
              <a:gd name="T35" fmla="*/ 80 h 91"/>
              <a:gd name="T36" fmla="*/ 30 w 52"/>
              <a:gd name="T37" fmla="*/ 84 h 91"/>
              <a:gd name="T38" fmla="*/ 26 w 52"/>
              <a:gd name="T39" fmla="*/ 88 h 91"/>
              <a:gd name="T40" fmla="*/ 47 w 52"/>
              <a:gd name="T41" fmla="*/ 76 h 91"/>
              <a:gd name="T42" fmla="*/ 5 w 52"/>
              <a:gd name="T43" fmla="*/ 76 h 91"/>
              <a:gd name="T44" fmla="*/ 5 w 52"/>
              <a:gd name="T45" fmla="*/ 10 h 91"/>
              <a:gd name="T46" fmla="*/ 47 w 52"/>
              <a:gd name="T47" fmla="*/ 10 h 91"/>
              <a:gd name="T48" fmla="*/ 47 w 52"/>
              <a:gd name="T49" fmla="*/ 7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91">
                <a:moveTo>
                  <a:pt x="45" y="0"/>
                </a:moveTo>
                <a:cubicBezTo>
                  <a:pt x="7" y="0"/>
                  <a:pt x="7" y="0"/>
                  <a:pt x="7" y="0"/>
                </a:cubicBezTo>
                <a:cubicBezTo>
                  <a:pt x="3" y="0"/>
                  <a:pt x="0" y="3"/>
                  <a:pt x="0" y="6"/>
                </a:cubicBezTo>
                <a:cubicBezTo>
                  <a:pt x="0" y="85"/>
                  <a:pt x="0" y="85"/>
                  <a:pt x="0" y="85"/>
                </a:cubicBezTo>
                <a:cubicBezTo>
                  <a:pt x="0" y="88"/>
                  <a:pt x="3" y="91"/>
                  <a:pt x="7" y="91"/>
                </a:cubicBezTo>
                <a:cubicBezTo>
                  <a:pt x="45" y="91"/>
                  <a:pt x="45" y="91"/>
                  <a:pt x="45" y="91"/>
                </a:cubicBezTo>
                <a:cubicBezTo>
                  <a:pt x="49" y="91"/>
                  <a:pt x="52" y="88"/>
                  <a:pt x="52" y="85"/>
                </a:cubicBezTo>
                <a:cubicBezTo>
                  <a:pt x="52" y="84"/>
                  <a:pt x="52" y="84"/>
                  <a:pt x="52" y="84"/>
                </a:cubicBezTo>
                <a:cubicBezTo>
                  <a:pt x="52" y="6"/>
                  <a:pt x="52" y="6"/>
                  <a:pt x="52" y="6"/>
                </a:cubicBezTo>
                <a:cubicBezTo>
                  <a:pt x="52" y="3"/>
                  <a:pt x="49" y="0"/>
                  <a:pt x="45" y="0"/>
                </a:cubicBezTo>
                <a:close/>
                <a:moveTo>
                  <a:pt x="21" y="5"/>
                </a:moveTo>
                <a:cubicBezTo>
                  <a:pt x="30" y="5"/>
                  <a:pt x="30" y="5"/>
                  <a:pt x="30" y="5"/>
                </a:cubicBezTo>
                <a:cubicBezTo>
                  <a:pt x="30" y="6"/>
                  <a:pt x="30" y="6"/>
                  <a:pt x="30" y="6"/>
                </a:cubicBezTo>
                <a:cubicBezTo>
                  <a:pt x="21" y="6"/>
                  <a:pt x="21" y="6"/>
                  <a:pt x="21" y="6"/>
                </a:cubicBezTo>
                <a:lnTo>
                  <a:pt x="21" y="5"/>
                </a:lnTo>
                <a:close/>
                <a:moveTo>
                  <a:pt x="26" y="88"/>
                </a:moveTo>
                <a:cubicBezTo>
                  <a:pt x="24" y="88"/>
                  <a:pt x="22" y="86"/>
                  <a:pt x="22" y="84"/>
                </a:cubicBezTo>
                <a:cubicBezTo>
                  <a:pt x="22" y="82"/>
                  <a:pt x="24" y="80"/>
                  <a:pt x="26" y="80"/>
                </a:cubicBezTo>
                <a:cubicBezTo>
                  <a:pt x="28" y="80"/>
                  <a:pt x="30" y="82"/>
                  <a:pt x="30" y="84"/>
                </a:cubicBezTo>
                <a:cubicBezTo>
                  <a:pt x="30" y="86"/>
                  <a:pt x="28" y="88"/>
                  <a:pt x="26" y="88"/>
                </a:cubicBezTo>
                <a:close/>
                <a:moveTo>
                  <a:pt x="47" y="76"/>
                </a:moveTo>
                <a:cubicBezTo>
                  <a:pt x="5" y="76"/>
                  <a:pt x="5" y="76"/>
                  <a:pt x="5" y="76"/>
                </a:cubicBezTo>
                <a:cubicBezTo>
                  <a:pt x="5" y="10"/>
                  <a:pt x="5" y="10"/>
                  <a:pt x="5" y="10"/>
                </a:cubicBezTo>
                <a:cubicBezTo>
                  <a:pt x="47" y="10"/>
                  <a:pt x="47" y="10"/>
                  <a:pt x="47" y="10"/>
                </a:cubicBezTo>
                <a:lnTo>
                  <a:pt x="47" y="76"/>
                </a:lnTo>
                <a:close/>
              </a:path>
            </a:pathLst>
          </a:custGeom>
          <a:solidFill>
            <a:schemeClr val="tx1">
              <a:lumMod val="65000"/>
              <a:lumOff val="35000"/>
            </a:schemeClr>
          </a:solidFill>
          <a:ln>
            <a:noFill/>
          </a:ln>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44" name="矩形 43"/>
          <p:cNvSpPr/>
          <p:nvPr/>
        </p:nvSpPr>
        <p:spPr>
          <a:xfrm>
            <a:off x="4543071" y="3554474"/>
            <a:ext cx="5722913" cy="916408"/>
          </a:xfrm>
          <a:prstGeom prst="rect">
            <a:avLst/>
          </a:prstGeom>
          <a:noFill/>
          <a:ln w="3175">
            <a:solidFill>
              <a:srgbClr val="25493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prstClr val="white"/>
              </a:solidFill>
              <a:latin typeface="微软雅黑" pitchFamily="34" charset="-122"/>
              <a:ea typeface="微软雅黑" pitchFamily="34" charset="-122"/>
            </a:endParaRPr>
          </a:p>
        </p:txBody>
      </p:sp>
      <p:grpSp>
        <p:nvGrpSpPr>
          <p:cNvPr id="45" name="Group 50"/>
          <p:cNvGrpSpPr>
            <a:grpSpLocks noChangeAspect="1"/>
          </p:cNvGrpSpPr>
          <p:nvPr/>
        </p:nvGrpSpPr>
        <p:grpSpPr bwMode="auto">
          <a:xfrm>
            <a:off x="4839187" y="4851310"/>
            <a:ext cx="536000" cy="443093"/>
            <a:chOff x="3728" y="2066"/>
            <a:chExt cx="225" cy="186"/>
          </a:xfrm>
          <a:solidFill>
            <a:schemeClr val="tx1">
              <a:lumMod val="65000"/>
              <a:lumOff val="35000"/>
            </a:schemeClr>
          </a:solidFill>
        </p:grpSpPr>
        <p:sp>
          <p:nvSpPr>
            <p:cNvPr id="46" name="Freeform 51"/>
            <p:cNvSpPr>
              <a:spLocks noEditPoints="1"/>
            </p:cNvSpPr>
            <p:nvPr/>
          </p:nvSpPr>
          <p:spPr bwMode="auto">
            <a:xfrm>
              <a:off x="3728" y="2066"/>
              <a:ext cx="225" cy="186"/>
            </a:xfrm>
            <a:custGeom>
              <a:avLst/>
              <a:gdLst>
                <a:gd name="T0" fmla="*/ 49 w 92"/>
                <a:gd name="T1" fmla="*/ 0 h 76"/>
                <a:gd name="T2" fmla="*/ 5 w 92"/>
                <a:gd name="T3" fmla="*/ 35 h 76"/>
                <a:gd name="T4" fmla="*/ 8 w 92"/>
                <a:gd name="T5" fmla="*/ 48 h 76"/>
                <a:gd name="T6" fmla="*/ 0 w 92"/>
                <a:gd name="T7" fmla="*/ 76 h 76"/>
                <a:gd name="T8" fmla="*/ 25 w 92"/>
                <a:gd name="T9" fmla="*/ 65 h 76"/>
                <a:gd name="T10" fmla="*/ 49 w 92"/>
                <a:gd name="T11" fmla="*/ 71 h 76"/>
                <a:gd name="T12" fmla="*/ 92 w 92"/>
                <a:gd name="T13" fmla="*/ 35 h 76"/>
                <a:gd name="T14" fmla="*/ 49 w 92"/>
                <a:gd name="T15" fmla="*/ 0 h 76"/>
                <a:gd name="T16" fmla="*/ 49 w 92"/>
                <a:gd name="T17" fmla="*/ 65 h 76"/>
                <a:gd name="T18" fmla="*/ 28 w 92"/>
                <a:gd name="T19" fmla="*/ 60 h 76"/>
                <a:gd name="T20" fmla="*/ 25 w 92"/>
                <a:gd name="T21" fmla="*/ 58 h 76"/>
                <a:gd name="T22" fmla="*/ 9 w 92"/>
                <a:gd name="T23" fmla="*/ 65 h 76"/>
                <a:gd name="T24" fmla="*/ 14 w 92"/>
                <a:gd name="T25" fmla="*/ 47 h 76"/>
                <a:gd name="T26" fmla="*/ 13 w 92"/>
                <a:gd name="T27" fmla="*/ 45 h 76"/>
                <a:gd name="T28" fmla="*/ 11 w 92"/>
                <a:gd name="T29" fmla="*/ 35 h 76"/>
                <a:gd name="T30" fmla="*/ 49 w 92"/>
                <a:gd name="T31" fmla="*/ 6 h 76"/>
                <a:gd name="T32" fmla="*/ 86 w 92"/>
                <a:gd name="T33" fmla="*/ 35 h 76"/>
                <a:gd name="T34" fmla="*/ 49 w 92"/>
                <a:gd name="T35"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76">
                  <a:moveTo>
                    <a:pt x="49" y="0"/>
                  </a:moveTo>
                  <a:cubicBezTo>
                    <a:pt x="25" y="0"/>
                    <a:pt x="5" y="16"/>
                    <a:pt x="5" y="35"/>
                  </a:cubicBezTo>
                  <a:cubicBezTo>
                    <a:pt x="5" y="40"/>
                    <a:pt x="6" y="44"/>
                    <a:pt x="8" y="48"/>
                  </a:cubicBezTo>
                  <a:cubicBezTo>
                    <a:pt x="0" y="76"/>
                    <a:pt x="0" y="76"/>
                    <a:pt x="0" y="76"/>
                  </a:cubicBezTo>
                  <a:cubicBezTo>
                    <a:pt x="25" y="65"/>
                    <a:pt x="25" y="65"/>
                    <a:pt x="25" y="65"/>
                  </a:cubicBezTo>
                  <a:cubicBezTo>
                    <a:pt x="32" y="69"/>
                    <a:pt x="40" y="71"/>
                    <a:pt x="49" y="71"/>
                  </a:cubicBezTo>
                  <a:cubicBezTo>
                    <a:pt x="73" y="71"/>
                    <a:pt x="92" y="55"/>
                    <a:pt x="92" y="35"/>
                  </a:cubicBezTo>
                  <a:cubicBezTo>
                    <a:pt x="92" y="16"/>
                    <a:pt x="73" y="0"/>
                    <a:pt x="49" y="0"/>
                  </a:cubicBezTo>
                  <a:close/>
                  <a:moveTo>
                    <a:pt x="49" y="65"/>
                  </a:moveTo>
                  <a:cubicBezTo>
                    <a:pt x="41" y="65"/>
                    <a:pt x="34" y="63"/>
                    <a:pt x="28" y="60"/>
                  </a:cubicBezTo>
                  <a:cubicBezTo>
                    <a:pt x="25" y="58"/>
                    <a:pt x="25" y="58"/>
                    <a:pt x="25" y="58"/>
                  </a:cubicBezTo>
                  <a:cubicBezTo>
                    <a:pt x="9" y="65"/>
                    <a:pt x="9" y="65"/>
                    <a:pt x="9" y="65"/>
                  </a:cubicBezTo>
                  <a:cubicBezTo>
                    <a:pt x="14" y="47"/>
                    <a:pt x="14" y="47"/>
                    <a:pt x="14" y="47"/>
                  </a:cubicBezTo>
                  <a:cubicBezTo>
                    <a:pt x="13" y="45"/>
                    <a:pt x="13" y="45"/>
                    <a:pt x="13" y="45"/>
                  </a:cubicBezTo>
                  <a:cubicBezTo>
                    <a:pt x="12" y="42"/>
                    <a:pt x="11" y="39"/>
                    <a:pt x="11" y="35"/>
                  </a:cubicBezTo>
                  <a:cubicBezTo>
                    <a:pt x="11" y="19"/>
                    <a:pt x="28" y="6"/>
                    <a:pt x="49" y="6"/>
                  </a:cubicBezTo>
                  <a:cubicBezTo>
                    <a:pt x="69" y="6"/>
                    <a:pt x="86" y="19"/>
                    <a:pt x="86" y="35"/>
                  </a:cubicBezTo>
                  <a:cubicBezTo>
                    <a:pt x="86" y="52"/>
                    <a:pt x="69" y="65"/>
                    <a:pt x="49"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47" name="Freeform 52"/>
            <p:cNvSpPr>
              <a:spLocks noEditPoints="1"/>
            </p:cNvSpPr>
            <p:nvPr/>
          </p:nvSpPr>
          <p:spPr bwMode="auto">
            <a:xfrm>
              <a:off x="3728" y="2066"/>
              <a:ext cx="225" cy="186"/>
            </a:xfrm>
            <a:custGeom>
              <a:avLst/>
              <a:gdLst>
                <a:gd name="T0" fmla="*/ 49 w 92"/>
                <a:gd name="T1" fmla="*/ 0 h 76"/>
                <a:gd name="T2" fmla="*/ 5 w 92"/>
                <a:gd name="T3" fmla="*/ 35 h 76"/>
                <a:gd name="T4" fmla="*/ 8 w 92"/>
                <a:gd name="T5" fmla="*/ 48 h 76"/>
                <a:gd name="T6" fmla="*/ 0 w 92"/>
                <a:gd name="T7" fmla="*/ 76 h 76"/>
                <a:gd name="T8" fmla="*/ 25 w 92"/>
                <a:gd name="T9" fmla="*/ 65 h 76"/>
                <a:gd name="T10" fmla="*/ 49 w 92"/>
                <a:gd name="T11" fmla="*/ 71 h 76"/>
                <a:gd name="T12" fmla="*/ 92 w 92"/>
                <a:gd name="T13" fmla="*/ 35 h 76"/>
                <a:gd name="T14" fmla="*/ 49 w 92"/>
                <a:gd name="T15" fmla="*/ 0 h 76"/>
                <a:gd name="T16" fmla="*/ 49 w 92"/>
                <a:gd name="T17" fmla="*/ 65 h 76"/>
                <a:gd name="T18" fmla="*/ 28 w 92"/>
                <a:gd name="T19" fmla="*/ 60 h 76"/>
                <a:gd name="T20" fmla="*/ 25 w 92"/>
                <a:gd name="T21" fmla="*/ 58 h 76"/>
                <a:gd name="T22" fmla="*/ 9 w 92"/>
                <a:gd name="T23" fmla="*/ 65 h 76"/>
                <a:gd name="T24" fmla="*/ 14 w 92"/>
                <a:gd name="T25" fmla="*/ 47 h 76"/>
                <a:gd name="T26" fmla="*/ 13 w 92"/>
                <a:gd name="T27" fmla="*/ 45 h 76"/>
                <a:gd name="T28" fmla="*/ 11 w 92"/>
                <a:gd name="T29" fmla="*/ 35 h 76"/>
                <a:gd name="T30" fmla="*/ 49 w 92"/>
                <a:gd name="T31" fmla="*/ 6 h 76"/>
                <a:gd name="T32" fmla="*/ 86 w 92"/>
                <a:gd name="T33" fmla="*/ 35 h 76"/>
                <a:gd name="T34" fmla="*/ 49 w 92"/>
                <a:gd name="T35"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76">
                  <a:moveTo>
                    <a:pt x="49" y="0"/>
                  </a:moveTo>
                  <a:cubicBezTo>
                    <a:pt x="25" y="0"/>
                    <a:pt x="5" y="16"/>
                    <a:pt x="5" y="35"/>
                  </a:cubicBezTo>
                  <a:cubicBezTo>
                    <a:pt x="5" y="40"/>
                    <a:pt x="6" y="44"/>
                    <a:pt x="8" y="48"/>
                  </a:cubicBezTo>
                  <a:cubicBezTo>
                    <a:pt x="0" y="76"/>
                    <a:pt x="0" y="76"/>
                    <a:pt x="0" y="76"/>
                  </a:cubicBezTo>
                  <a:cubicBezTo>
                    <a:pt x="25" y="65"/>
                    <a:pt x="25" y="65"/>
                    <a:pt x="25" y="65"/>
                  </a:cubicBezTo>
                  <a:cubicBezTo>
                    <a:pt x="32" y="69"/>
                    <a:pt x="40" y="71"/>
                    <a:pt x="49" y="71"/>
                  </a:cubicBezTo>
                  <a:cubicBezTo>
                    <a:pt x="73" y="71"/>
                    <a:pt x="92" y="55"/>
                    <a:pt x="92" y="35"/>
                  </a:cubicBezTo>
                  <a:cubicBezTo>
                    <a:pt x="92" y="16"/>
                    <a:pt x="73" y="0"/>
                    <a:pt x="49" y="0"/>
                  </a:cubicBezTo>
                  <a:close/>
                  <a:moveTo>
                    <a:pt x="49" y="65"/>
                  </a:moveTo>
                  <a:cubicBezTo>
                    <a:pt x="41" y="65"/>
                    <a:pt x="34" y="63"/>
                    <a:pt x="28" y="60"/>
                  </a:cubicBezTo>
                  <a:cubicBezTo>
                    <a:pt x="25" y="58"/>
                    <a:pt x="25" y="58"/>
                    <a:pt x="25" y="58"/>
                  </a:cubicBezTo>
                  <a:cubicBezTo>
                    <a:pt x="9" y="65"/>
                    <a:pt x="9" y="65"/>
                    <a:pt x="9" y="65"/>
                  </a:cubicBezTo>
                  <a:cubicBezTo>
                    <a:pt x="14" y="47"/>
                    <a:pt x="14" y="47"/>
                    <a:pt x="14" y="47"/>
                  </a:cubicBezTo>
                  <a:cubicBezTo>
                    <a:pt x="13" y="45"/>
                    <a:pt x="13" y="45"/>
                    <a:pt x="13" y="45"/>
                  </a:cubicBezTo>
                  <a:cubicBezTo>
                    <a:pt x="12" y="42"/>
                    <a:pt x="11" y="39"/>
                    <a:pt x="11" y="35"/>
                  </a:cubicBezTo>
                  <a:cubicBezTo>
                    <a:pt x="11" y="19"/>
                    <a:pt x="28" y="6"/>
                    <a:pt x="49" y="6"/>
                  </a:cubicBezTo>
                  <a:cubicBezTo>
                    <a:pt x="69" y="6"/>
                    <a:pt x="86" y="19"/>
                    <a:pt x="86" y="35"/>
                  </a:cubicBezTo>
                  <a:cubicBezTo>
                    <a:pt x="86" y="52"/>
                    <a:pt x="69" y="65"/>
                    <a:pt x="49"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48" name="Oval 53"/>
            <p:cNvSpPr>
              <a:spLocks noChangeArrowheads="1"/>
            </p:cNvSpPr>
            <p:nvPr/>
          </p:nvSpPr>
          <p:spPr bwMode="auto">
            <a:xfrm>
              <a:off x="3789" y="2142"/>
              <a:ext cx="29"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49" name="Oval 54"/>
            <p:cNvSpPr>
              <a:spLocks noChangeArrowheads="1"/>
            </p:cNvSpPr>
            <p:nvPr/>
          </p:nvSpPr>
          <p:spPr bwMode="auto">
            <a:xfrm>
              <a:off x="3833" y="2144"/>
              <a:ext cx="31"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sp>
          <p:nvSpPr>
            <p:cNvPr id="50" name="Oval 55"/>
            <p:cNvSpPr>
              <a:spLocks noChangeArrowheads="1"/>
            </p:cNvSpPr>
            <p:nvPr/>
          </p:nvSpPr>
          <p:spPr bwMode="auto">
            <a:xfrm>
              <a:off x="3879" y="2144"/>
              <a:ext cx="29"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dirty="0">
                <a:solidFill>
                  <a:prstClr val="black"/>
                </a:solidFill>
                <a:latin typeface="微软雅黑" pitchFamily="34" charset="-122"/>
                <a:ea typeface="微软雅黑" pitchFamily="34" charset="-122"/>
              </a:endParaRPr>
            </a:p>
          </p:txBody>
        </p:sp>
      </p:grpSp>
      <p:sp>
        <p:nvSpPr>
          <p:cNvPr id="51" name="矩形 50"/>
          <p:cNvSpPr/>
          <p:nvPr/>
        </p:nvSpPr>
        <p:spPr>
          <a:xfrm>
            <a:off x="4543071" y="4613722"/>
            <a:ext cx="5722913" cy="918264"/>
          </a:xfrm>
          <a:prstGeom prst="rect">
            <a:avLst/>
          </a:prstGeom>
          <a:noFill/>
          <a:ln w="3175">
            <a:solidFill>
              <a:srgbClr val="25493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prstClr val="white"/>
              </a:solidFill>
              <a:latin typeface="微软雅黑" pitchFamily="34" charset="-122"/>
              <a:ea typeface="微软雅黑" pitchFamily="34" charset="-122"/>
            </a:endParaRPr>
          </a:p>
        </p:txBody>
      </p:sp>
      <p:sp>
        <p:nvSpPr>
          <p:cNvPr id="52" name="TextBox 13"/>
          <p:cNvSpPr txBox="1"/>
          <p:nvPr/>
        </p:nvSpPr>
        <p:spPr>
          <a:xfrm>
            <a:off x="5577501" y="2783338"/>
            <a:ext cx="4235811" cy="215444"/>
          </a:xfrm>
          <a:prstGeom prst="rect">
            <a:avLst/>
          </a:prstGeom>
          <a:noFill/>
        </p:spPr>
        <p:txBody>
          <a:bodyPr wrap="square" lIns="0" tIns="0" rIns="0" bIns="0" rtlCol="0" anchor="t" anchorCtr="0">
            <a:spAutoFit/>
          </a:bodyPr>
          <a:lstStyle/>
          <a:p>
            <a:pPr defTabSz="1216660">
              <a:spcBef>
                <a:spcPct val="20000"/>
              </a:spcBef>
              <a:defRPr/>
            </a:pPr>
            <a:r>
              <a:rPr lang="en-US" altLang="zh-CN" sz="1400" dirty="0">
                <a:solidFill>
                  <a:schemeClr val="tx1">
                    <a:lumMod val="75000"/>
                    <a:lumOff val="25000"/>
                  </a:schemeClr>
                </a:solidFill>
                <a:latin typeface="微软雅黑" pitchFamily="34" charset="-122"/>
                <a:ea typeface="微软雅黑" pitchFamily="34" charset="-122"/>
                <a:sym typeface="Arial" pitchFamily="34" charset="0"/>
              </a:rPr>
              <a:t>Freeppt7.com </a:t>
            </a: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to Give You the Best Demo</a:t>
            </a:r>
            <a:r>
              <a:rPr lang="zh-CN" altLang="en-US" sz="1400" dirty="0">
                <a:solidFill>
                  <a:schemeClr val="tx1">
                    <a:lumMod val="75000"/>
                    <a:lumOff val="25000"/>
                  </a:schemeClr>
                </a:solidFill>
                <a:latin typeface="微软雅黑" pitchFamily="34" charset="-122"/>
                <a:ea typeface="微软雅黑" pitchFamily="34" charset="-122"/>
              </a:rPr>
              <a:t>。</a:t>
            </a:r>
          </a:p>
        </p:txBody>
      </p:sp>
      <p:sp>
        <p:nvSpPr>
          <p:cNvPr id="53" name="TextBox 13"/>
          <p:cNvSpPr txBox="1"/>
          <p:nvPr/>
        </p:nvSpPr>
        <p:spPr>
          <a:xfrm>
            <a:off x="5535537" y="3861367"/>
            <a:ext cx="4235811" cy="215444"/>
          </a:xfrm>
          <a:prstGeom prst="rect">
            <a:avLst/>
          </a:prstGeom>
          <a:noFill/>
        </p:spPr>
        <p:txBody>
          <a:bodyPr wrap="square" lIns="0" tIns="0" rIns="0" bIns="0" rtlCol="0" anchor="t" anchorCtr="0">
            <a:spAutoFit/>
          </a:bodyPr>
          <a:lstStyle/>
          <a:p>
            <a:pPr defTabSz="1216660">
              <a:spcBef>
                <a:spcPct val="20000"/>
              </a:spcBef>
              <a:defRPr/>
            </a:pPr>
            <a:r>
              <a:rPr lang="en-US" altLang="zh-CN" sz="1400" dirty="0">
                <a:solidFill>
                  <a:schemeClr val="tx1">
                    <a:lumMod val="75000"/>
                    <a:lumOff val="25000"/>
                  </a:schemeClr>
                </a:solidFill>
                <a:latin typeface="微软雅黑" pitchFamily="34" charset="-122"/>
                <a:ea typeface="微软雅黑" pitchFamily="34" charset="-122"/>
                <a:sym typeface="Arial" pitchFamily="34" charset="0"/>
              </a:rPr>
              <a:t>Freeppt7.com </a:t>
            </a: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to Give You the Best Demo</a:t>
            </a:r>
            <a:r>
              <a:rPr lang="zh-CN" altLang="en-US" sz="1400" dirty="0">
                <a:solidFill>
                  <a:schemeClr val="tx1">
                    <a:lumMod val="75000"/>
                    <a:lumOff val="25000"/>
                  </a:schemeClr>
                </a:solidFill>
                <a:latin typeface="微软雅黑" pitchFamily="34" charset="-122"/>
                <a:ea typeface="微软雅黑" pitchFamily="34" charset="-122"/>
              </a:rPr>
              <a:t>。</a:t>
            </a:r>
          </a:p>
        </p:txBody>
      </p:sp>
      <p:sp>
        <p:nvSpPr>
          <p:cNvPr id="54" name="TextBox 13"/>
          <p:cNvSpPr txBox="1"/>
          <p:nvPr/>
        </p:nvSpPr>
        <p:spPr>
          <a:xfrm>
            <a:off x="5577501" y="4897624"/>
            <a:ext cx="4235811" cy="215444"/>
          </a:xfrm>
          <a:prstGeom prst="rect">
            <a:avLst/>
          </a:prstGeom>
          <a:noFill/>
        </p:spPr>
        <p:txBody>
          <a:bodyPr wrap="square" lIns="0" tIns="0" rIns="0" bIns="0" rtlCol="0" anchor="t" anchorCtr="0">
            <a:spAutoFit/>
          </a:bodyPr>
          <a:lstStyle/>
          <a:p>
            <a:pPr defTabSz="1216660">
              <a:spcBef>
                <a:spcPct val="20000"/>
              </a:spcBef>
              <a:defRPr/>
            </a:pPr>
            <a:r>
              <a:rPr lang="en-US" altLang="zh-CN" sz="1400" dirty="0">
                <a:solidFill>
                  <a:schemeClr val="tx1">
                    <a:lumMod val="75000"/>
                    <a:lumOff val="25000"/>
                  </a:schemeClr>
                </a:solidFill>
                <a:latin typeface="微软雅黑" pitchFamily="34" charset="-122"/>
                <a:ea typeface="微软雅黑" pitchFamily="34" charset="-122"/>
                <a:sym typeface="Arial" pitchFamily="34" charset="0"/>
              </a:rPr>
              <a:t>Freeppt7.com </a:t>
            </a: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to Give You the Best Demo</a:t>
            </a:r>
            <a:r>
              <a:rPr lang="zh-CN" altLang="en-US" sz="1400" dirty="0">
                <a:solidFill>
                  <a:schemeClr val="tx1">
                    <a:lumMod val="75000"/>
                    <a:lumOff val="25000"/>
                  </a:schemeClr>
                </a:solidFill>
                <a:latin typeface="微软雅黑" pitchFamily="34" charset="-122"/>
                <a:ea typeface="微软雅黑" pitchFamily="34" charset="-122"/>
              </a:rPr>
              <a:t>。</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0"/>
          <p:cNvSpPr>
            <a:spLocks noEditPoints="1"/>
          </p:cNvSpPr>
          <p:nvPr/>
        </p:nvSpPr>
        <p:spPr bwMode="auto">
          <a:xfrm rot="19800000">
            <a:off x="246176" y="224035"/>
            <a:ext cx="690137" cy="682506"/>
          </a:xfrm>
          <a:custGeom>
            <a:avLst/>
            <a:gdLst>
              <a:gd name="T0" fmla="*/ 34 w 122"/>
              <a:gd name="T1" fmla="*/ 106 h 120"/>
              <a:gd name="T2" fmla="*/ 27 w 122"/>
              <a:gd name="T3" fmla="*/ 113 h 120"/>
              <a:gd name="T4" fmla="*/ 17 w 122"/>
              <a:gd name="T5" fmla="*/ 116 h 120"/>
              <a:gd name="T6" fmla="*/ 0 w 122"/>
              <a:gd name="T7" fmla="*/ 106 h 120"/>
              <a:gd name="T8" fmla="*/ 0 w 122"/>
              <a:gd name="T9" fmla="*/ 96 h 120"/>
              <a:gd name="T10" fmla="*/ 17 w 122"/>
              <a:gd name="T11" fmla="*/ 76 h 120"/>
              <a:gd name="T12" fmla="*/ 26 w 122"/>
              <a:gd name="T13" fmla="*/ 67 h 120"/>
              <a:gd name="T14" fmla="*/ 40 w 122"/>
              <a:gd name="T15" fmla="*/ 30 h 120"/>
              <a:gd name="T16" fmla="*/ 79 w 122"/>
              <a:gd name="T17" fmla="*/ 0 h 120"/>
              <a:gd name="T18" fmla="*/ 118 w 122"/>
              <a:gd name="T19" fmla="*/ 31 h 120"/>
              <a:gd name="T20" fmla="*/ 75 w 122"/>
              <a:gd name="T21" fmla="*/ 76 h 120"/>
              <a:gd name="T22" fmla="*/ 57 w 122"/>
              <a:gd name="T23" fmla="*/ 83 h 120"/>
              <a:gd name="T24" fmla="*/ 42 w 122"/>
              <a:gd name="T25" fmla="*/ 99 h 120"/>
              <a:gd name="T26" fmla="*/ 61 w 122"/>
              <a:gd name="T27" fmla="*/ 73 h 120"/>
              <a:gd name="T28" fmla="*/ 98 w 122"/>
              <a:gd name="T29" fmla="*/ 71 h 120"/>
              <a:gd name="T30" fmla="*/ 116 w 122"/>
              <a:gd name="T31" fmla="*/ 40 h 120"/>
              <a:gd name="T32" fmla="*/ 63 w 122"/>
              <a:gd name="T33" fmla="*/ 7 h 120"/>
              <a:gd name="T34" fmla="*/ 48 w 122"/>
              <a:gd name="T35" fmla="*/ 48 h 120"/>
              <a:gd name="T36" fmla="*/ 37 w 122"/>
              <a:gd name="T37" fmla="*/ 84 h 120"/>
              <a:gd name="T38" fmla="*/ 85 w 122"/>
              <a:gd name="T39" fmla="*/ 54 h 120"/>
              <a:gd name="T40" fmla="*/ 74 w 122"/>
              <a:gd name="T41" fmla="*/ 50 h 120"/>
              <a:gd name="T42" fmla="*/ 74 w 122"/>
              <a:gd name="T43" fmla="*/ 40 h 120"/>
              <a:gd name="T44" fmla="*/ 72 w 122"/>
              <a:gd name="T45" fmla="*/ 36 h 120"/>
              <a:gd name="T46" fmla="*/ 64 w 122"/>
              <a:gd name="T47" fmla="*/ 53 h 120"/>
              <a:gd name="T48" fmla="*/ 34 w 122"/>
              <a:gd name="T49" fmla="*/ 79 h 120"/>
              <a:gd name="T50" fmla="*/ 62 w 122"/>
              <a:gd name="T51" fmla="*/ 51 h 120"/>
              <a:gd name="T52" fmla="*/ 63 w 122"/>
              <a:gd name="T53" fmla="*/ 29 h 120"/>
              <a:gd name="T54" fmla="*/ 81 w 122"/>
              <a:gd name="T55" fmla="*/ 46 h 120"/>
              <a:gd name="T56" fmla="*/ 62 w 122"/>
              <a:gd name="T57" fmla="*/ 63 h 120"/>
              <a:gd name="T58" fmla="*/ 47 w 122"/>
              <a:gd name="T59" fmla="*/ 90 h 120"/>
              <a:gd name="T60" fmla="*/ 26 w 122"/>
              <a:gd name="T61" fmla="*/ 75 h 120"/>
              <a:gd name="T62" fmla="*/ 44 w 122"/>
              <a:gd name="T63" fmla="*/ 92 h 120"/>
              <a:gd name="T64" fmla="*/ 19 w 122"/>
              <a:gd name="T65" fmla="*/ 83 h 120"/>
              <a:gd name="T66" fmla="*/ 38 w 122"/>
              <a:gd name="T67" fmla="*/ 100 h 120"/>
              <a:gd name="T68" fmla="*/ 19 w 122"/>
              <a:gd name="T69" fmla="*/ 83 h 120"/>
              <a:gd name="T70" fmla="*/ 7 w 122"/>
              <a:gd name="T71" fmla="*/ 95 h 120"/>
              <a:gd name="T72" fmla="*/ 33 w 122"/>
              <a:gd name="T73" fmla="*/ 102 h 120"/>
              <a:gd name="T74" fmla="*/ 6 w 122"/>
              <a:gd name="T75" fmla="*/ 100 h 120"/>
              <a:gd name="T76" fmla="*/ 18 w 122"/>
              <a:gd name="T77" fmla="*/ 111 h 120"/>
              <a:gd name="T78" fmla="*/ 27 w 122"/>
              <a:gd name="T7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20">
                <a:moveTo>
                  <a:pt x="40" y="105"/>
                </a:moveTo>
                <a:cubicBezTo>
                  <a:pt x="37" y="106"/>
                  <a:pt x="37" y="104"/>
                  <a:pt x="34" y="106"/>
                </a:cubicBezTo>
                <a:cubicBezTo>
                  <a:pt x="32" y="107"/>
                  <a:pt x="34" y="111"/>
                  <a:pt x="32" y="113"/>
                </a:cubicBezTo>
                <a:cubicBezTo>
                  <a:pt x="30" y="114"/>
                  <a:pt x="29" y="112"/>
                  <a:pt x="27" y="113"/>
                </a:cubicBezTo>
                <a:cubicBezTo>
                  <a:pt x="25" y="115"/>
                  <a:pt x="26" y="119"/>
                  <a:pt x="23" y="120"/>
                </a:cubicBezTo>
                <a:cubicBezTo>
                  <a:pt x="21" y="119"/>
                  <a:pt x="19" y="117"/>
                  <a:pt x="17" y="116"/>
                </a:cubicBezTo>
                <a:cubicBezTo>
                  <a:pt x="14" y="115"/>
                  <a:pt x="13" y="118"/>
                  <a:pt x="11" y="118"/>
                </a:cubicBezTo>
                <a:cubicBezTo>
                  <a:pt x="6" y="118"/>
                  <a:pt x="0" y="112"/>
                  <a:pt x="0" y="106"/>
                </a:cubicBezTo>
                <a:cubicBezTo>
                  <a:pt x="1" y="103"/>
                  <a:pt x="3" y="102"/>
                  <a:pt x="3" y="99"/>
                </a:cubicBezTo>
                <a:cubicBezTo>
                  <a:pt x="2" y="97"/>
                  <a:pt x="1" y="98"/>
                  <a:pt x="0" y="96"/>
                </a:cubicBezTo>
                <a:cubicBezTo>
                  <a:pt x="3" y="92"/>
                  <a:pt x="11" y="91"/>
                  <a:pt x="10" y="85"/>
                </a:cubicBezTo>
                <a:cubicBezTo>
                  <a:pt x="16" y="84"/>
                  <a:pt x="17" y="80"/>
                  <a:pt x="17" y="76"/>
                </a:cubicBezTo>
                <a:cubicBezTo>
                  <a:pt x="19" y="75"/>
                  <a:pt x="21" y="76"/>
                  <a:pt x="23" y="73"/>
                </a:cubicBezTo>
                <a:cubicBezTo>
                  <a:pt x="25" y="71"/>
                  <a:pt x="24" y="69"/>
                  <a:pt x="26" y="67"/>
                </a:cubicBezTo>
                <a:cubicBezTo>
                  <a:pt x="33" y="60"/>
                  <a:pt x="44" y="55"/>
                  <a:pt x="45" y="48"/>
                </a:cubicBezTo>
                <a:cubicBezTo>
                  <a:pt x="46" y="43"/>
                  <a:pt x="41" y="35"/>
                  <a:pt x="40" y="30"/>
                </a:cubicBezTo>
                <a:cubicBezTo>
                  <a:pt x="40" y="18"/>
                  <a:pt x="56" y="7"/>
                  <a:pt x="67" y="3"/>
                </a:cubicBezTo>
                <a:cubicBezTo>
                  <a:pt x="71" y="2"/>
                  <a:pt x="76" y="0"/>
                  <a:pt x="79" y="0"/>
                </a:cubicBezTo>
                <a:cubicBezTo>
                  <a:pt x="82" y="0"/>
                  <a:pt x="90" y="1"/>
                  <a:pt x="93" y="2"/>
                </a:cubicBezTo>
                <a:cubicBezTo>
                  <a:pt x="104" y="5"/>
                  <a:pt x="115" y="18"/>
                  <a:pt x="118" y="31"/>
                </a:cubicBezTo>
                <a:cubicBezTo>
                  <a:pt x="122" y="47"/>
                  <a:pt x="109" y="78"/>
                  <a:pt x="86" y="78"/>
                </a:cubicBezTo>
                <a:cubicBezTo>
                  <a:pt x="83" y="78"/>
                  <a:pt x="79" y="77"/>
                  <a:pt x="75" y="76"/>
                </a:cubicBezTo>
                <a:cubicBezTo>
                  <a:pt x="72" y="75"/>
                  <a:pt x="68" y="73"/>
                  <a:pt x="64" y="75"/>
                </a:cubicBezTo>
                <a:cubicBezTo>
                  <a:pt x="62" y="77"/>
                  <a:pt x="60" y="80"/>
                  <a:pt x="57" y="83"/>
                </a:cubicBezTo>
                <a:cubicBezTo>
                  <a:pt x="55" y="85"/>
                  <a:pt x="52" y="88"/>
                  <a:pt x="50" y="90"/>
                </a:cubicBezTo>
                <a:cubicBezTo>
                  <a:pt x="48" y="92"/>
                  <a:pt x="47" y="97"/>
                  <a:pt x="42" y="99"/>
                </a:cubicBezTo>
                <a:cubicBezTo>
                  <a:pt x="41" y="101"/>
                  <a:pt x="41" y="103"/>
                  <a:pt x="40" y="105"/>
                </a:cubicBezTo>
                <a:close/>
                <a:moveTo>
                  <a:pt x="61" y="73"/>
                </a:moveTo>
                <a:cubicBezTo>
                  <a:pt x="68" y="68"/>
                  <a:pt x="78" y="75"/>
                  <a:pt x="85" y="75"/>
                </a:cubicBezTo>
                <a:cubicBezTo>
                  <a:pt x="89" y="75"/>
                  <a:pt x="94" y="73"/>
                  <a:pt x="98" y="71"/>
                </a:cubicBezTo>
                <a:cubicBezTo>
                  <a:pt x="105" y="67"/>
                  <a:pt x="107" y="62"/>
                  <a:pt x="112" y="56"/>
                </a:cubicBezTo>
                <a:cubicBezTo>
                  <a:pt x="112" y="49"/>
                  <a:pt x="115" y="46"/>
                  <a:pt x="116" y="40"/>
                </a:cubicBezTo>
                <a:cubicBezTo>
                  <a:pt x="117" y="26"/>
                  <a:pt x="104" y="7"/>
                  <a:pt x="90" y="4"/>
                </a:cubicBezTo>
                <a:cubicBezTo>
                  <a:pt x="82" y="2"/>
                  <a:pt x="72" y="4"/>
                  <a:pt x="63" y="7"/>
                </a:cubicBezTo>
                <a:cubicBezTo>
                  <a:pt x="53" y="11"/>
                  <a:pt x="43" y="22"/>
                  <a:pt x="43" y="30"/>
                </a:cubicBezTo>
                <a:cubicBezTo>
                  <a:pt x="43" y="36"/>
                  <a:pt x="48" y="42"/>
                  <a:pt x="48" y="48"/>
                </a:cubicBezTo>
                <a:cubicBezTo>
                  <a:pt x="46" y="57"/>
                  <a:pt x="35" y="62"/>
                  <a:pt x="27" y="71"/>
                </a:cubicBezTo>
                <a:cubicBezTo>
                  <a:pt x="28" y="76"/>
                  <a:pt x="33" y="79"/>
                  <a:pt x="37" y="84"/>
                </a:cubicBezTo>
                <a:cubicBezTo>
                  <a:pt x="46" y="75"/>
                  <a:pt x="55" y="66"/>
                  <a:pt x="64" y="57"/>
                </a:cubicBezTo>
                <a:cubicBezTo>
                  <a:pt x="71" y="56"/>
                  <a:pt x="78" y="54"/>
                  <a:pt x="85" y="54"/>
                </a:cubicBezTo>
                <a:cubicBezTo>
                  <a:pt x="85" y="51"/>
                  <a:pt x="82" y="50"/>
                  <a:pt x="80" y="48"/>
                </a:cubicBezTo>
                <a:cubicBezTo>
                  <a:pt x="79" y="51"/>
                  <a:pt x="75" y="52"/>
                  <a:pt x="74" y="50"/>
                </a:cubicBezTo>
                <a:cubicBezTo>
                  <a:pt x="73" y="47"/>
                  <a:pt x="78" y="47"/>
                  <a:pt x="79" y="45"/>
                </a:cubicBezTo>
                <a:cubicBezTo>
                  <a:pt x="78" y="42"/>
                  <a:pt x="76" y="41"/>
                  <a:pt x="74" y="40"/>
                </a:cubicBezTo>
                <a:cubicBezTo>
                  <a:pt x="73" y="43"/>
                  <a:pt x="68" y="46"/>
                  <a:pt x="67" y="41"/>
                </a:cubicBezTo>
                <a:cubicBezTo>
                  <a:pt x="68" y="38"/>
                  <a:pt x="72" y="38"/>
                  <a:pt x="72" y="36"/>
                </a:cubicBezTo>
                <a:cubicBezTo>
                  <a:pt x="70" y="34"/>
                  <a:pt x="66" y="34"/>
                  <a:pt x="64" y="35"/>
                </a:cubicBezTo>
                <a:cubicBezTo>
                  <a:pt x="65" y="41"/>
                  <a:pt x="64" y="47"/>
                  <a:pt x="64" y="53"/>
                </a:cubicBezTo>
                <a:cubicBezTo>
                  <a:pt x="55" y="60"/>
                  <a:pt x="48" y="67"/>
                  <a:pt x="41" y="73"/>
                </a:cubicBezTo>
                <a:cubicBezTo>
                  <a:pt x="39" y="75"/>
                  <a:pt x="38" y="80"/>
                  <a:pt x="34" y="79"/>
                </a:cubicBezTo>
                <a:cubicBezTo>
                  <a:pt x="34" y="76"/>
                  <a:pt x="38" y="74"/>
                  <a:pt x="40" y="72"/>
                </a:cubicBezTo>
                <a:cubicBezTo>
                  <a:pt x="48" y="64"/>
                  <a:pt x="54" y="57"/>
                  <a:pt x="62" y="51"/>
                </a:cubicBezTo>
                <a:cubicBezTo>
                  <a:pt x="62" y="47"/>
                  <a:pt x="62" y="43"/>
                  <a:pt x="62" y="40"/>
                </a:cubicBezTo>
                <a:cubicBezTo>
                  <a:pt x="61" y="36"/>
                  <a:pt x="60" y="31"/>
                  <a:pt x="63" y="29"/>
                </a:cubicBezTo>
                <a:cubicBezTo>
                  <a:pt x="65" y="30"/>
                  <a:pt x="63" y="31"/>
                  <a:pt x="63" y="32"/>
                </a:cubicBezTo>
                <a:cubicBezTo>
                  <a:pt x="71" y="29"/>
                  <a:pt x="80" y="40"/>
                  <a:pt x="81" y="46"/>
                </a:cubicBezTo>
                <a:cubicBezTo>
                  <a:pt x="85" y="47"/>
                  <a:pt x="88" y="51"/>
                  <a:pt x="88" y="55"/>
                </a:cubicBezTo>
                <a:cubicBezTo>
                  <a:pt x="80" y="59"/>
                  <a:pt x="70" y="55"/>
                  <a:pt x="62" y="63"/>
                </a:cubicBezTo>
                <a:cubicBezTo>
                  <a:pt x="54" y="70"/>
                  <a:pt x="46" y="79"/>
                  <a:pt x="39" y="85"/>
                </a:cubicBezTo>
                <a:cubicBezTo>
                  <a:pt x="42" y="87"/>
                  <a:pt x="44" y="90"/>
                  <a:pt x="47" y="90"/>
                </a:cubicBezTo>
                <a:cubicBezTo>
                  <a:pt x="54" y="85"/>
                  <a:pt x="56" y="78"/>
                  <a:pt x="61" y="73"/>
                </a:cubicBezTo>
                <a:close/>
                <a:moveTo>
                  <a:pt x="26" y="75"/>
                </a:moveTo>
                <a:cubicBezTo>
                  <a:pt x="24" y="78"/>
                  <a:pt x="21" y="77"/>
                  <a:pt x="19" y="79"/>
                </a:cubicBezTo>
                <a:cubicBezTo>
                  <a:pt x="23" y="87"/>
                  <a:pt x="37" y="93"/>
                  <a:pt x="44" y="92"/>
                </a:cubicBezTo>
                <a:cubicBezTo>
                  <a:pt x="36" y="87"/>
                  <a:pt x="32" y="82"/>
                  <a:pt x="26" y="75"/>
                </a:cubicBezTo>
                <a:close/>
                <a:moveTo>
                  <a:pt x="19" y="83"/>
                </a:moveTo>
                <a:cubicBezTo>
                  <a:pt x="17" y="85"/>
                  <a:pt x="15" y="86"/>
                  <a:pt x="13" y="88"/>
                </a:cubicBezTo>
                <a:cubicBezTo>
                  <a:pt x="20" y="96"/>
                  <a:pt x="29" y="100"/>
                  <a:pt x="38" y="100"/>
                </a:cubicBezTo>
                <a:cubicBezTo>
                  <a:pt x="38" y="98"/>
                  <a:pt x="40" y="96"/>
                  <a:pt x="41" y="95"/>
                </a:cubicBezTo>
                <a:cubicBezTo>
                  <a:pt x="33" y="93"/>
                  <a:pt x="25" y="91"/>
                  <a:pt x="19" y="83"/>
                </a:cubicBezTo>
                <a:close/>
                <a:moveTo>
                  <a:pt x="12" y="90"/>
                </a:moveTo>
                <a:cubicBezTo>
                  <a:pt x="12" y="93"/>
                  <a:pt x="8" y="94"/>
                  <a:pt x="7" y="95"/>
                </a:cubicBezTo>
                <a:cubicBezTo>
                  <a:pt x="13" y="103"/>
                  <a:pt x="22" y="106"/>
                  <a:pt x="30" y="108"/>
                </a:cubicBezTo>
                <a:cubicBezTo>
                  <a:pt x="29" y="105"/>
                  <a:pt x="34" y="103"/>
                  <a:pt x="33" y="102"/>
                </a:cubicBezTo>
                <a:cubicBezTo>
                  <a:pt x="26" y="101"/>
                  <a:pt x="19" y="97"/>
                  <a:pt x="12" y="90"/>
                </a:cubicBezTo>
                <a:close/>
                <a:moveTo>
                  <a:pt x="6" y="100"/>
                </a:moveTo>
                <a:cubicBezTo>
                  <a:pt x="6" y="104"/>
                  <a:pt x="2" y="109"/>
                  <a:pt x="7" y="113"/>
                </a:cubicBezTo>
                <a:cubicBezTo>
                  <a:pt x="11" y="111"/>
                  <a:pt x="14" y="108"/>
                  <a:pt x="18" y="111"/>
                </a:cubicBezTo>
                <a:cubicBezTo>
                  <a:pt x="19" y="112"/>
                  <a:pt x="20" y="115"/>
                  <a:pt x="22" y="116"/>
                </a:cubicBezTo>
                <a:cubicBezTo>
                  <a:pt x="22" y="114"/>
                  <a:pt x="25" y="111"/>
                  <a:pt x="27" y="110"/>
                </a:cubicBezTo>
                <a:cubicBezTo>
                  <a:pt x="20" y="109"/>
                  <a:pt x="13" y="105"/>
                  <a:pt x="6" y="100"/>
                </a:cubicBez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 name="文本框 2"/>
          <p:cNvSpPr txBox="1"/>
          <p:nvPr/>
        </p:nvSpPr>
        <p:spPr>
          <a:xfrm>
            <a:off x="1060710" y="380622"/>
            <a:ext cx="2236510"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itchFamily="34" charset="-122"/>
                <a:ea typeface="微软雅黑" pitchFamily="34" charset="-122"/>
              </a:rPr>
              <a:t>Click here to add a title</a:t>
            </a:r>
          </a:p>
        </p:txBody>
      </p:sp>
      <p:sp>
        <p:nvSpPr>
          <p:cNvPr id="20" name="Freeform 5"/>
          <p:cNvSpPr>
            <a:spLocks noEditPoints="1"/>
          </p:cNvSpPr>
          <p:nvPr/>
        </p:nvSpPr>
        <p:spPr bwMode="auto">
          <a:xfrm>
            <a:off x="1434608" y="2411513"/>
            <a:ext cx="998537" cy="1236074"/>
          </a:xfrm>
          <a:custGeom>
            <a:avLst/>
            <a:gdLst>
              <a:gd name="T0" fmla="*/ 3 w 222"/>
              <a:gd name="T1" fmla="*/ 0 h 272"/>
              <a:gd name="T2" fmla="*/ 217 w 222"/>
              <a:gd name="T3" fmla="*/ 156 h 272"/>
              <a:gd name="T4" fmla="*/ 29 w 222"/>
              <a:gd name="T5" fmla="*/ 27 h 272"/>
              <a:gd name="T6" fmla="*/ 172 w 222"/>
              <a:gd name="T7" fmla="*/ 182 h 272"/>
              <a:gd name="T8" fmla="*/ 101 w 222"/>
              <a:gd name="T9" fmla="*/ 227 h 272"/>
              <a:gd name="T10" fmla="*/ 126 w 222"/>
              <a:gd name="T11" fmla="*/ 175 h 272"/>
              <a:gd name="T12" fmla="*/ 89 w 222"/>
              <a:gd name="T13" fmla="*/ 242 h 272"/>
              <a:gd name="T14" fmla="*/ 169 w 222"/>
              <a:gd name="T15" fmla="*/ 102 h 272"/>
              <a:gd name="T16" fmla="*/ 177 w 222"/>
              <a:gd name="T17" fmla="*/ 135 h 272"/>
              <a:gd name="T18" fmla="*/ 77 w 222"/>
              <a:gd name="T19" fmla="*/ 177 h 272"/>
              <a:gd name="T20" fmla="*/ 80 w 222"/>
              <a:gd name="T21" fmla="*/ 115 h 272"/>
              <a:gd name="T22" fmla="*/ 168 w 222"/>
              <a:gd name="T23" fmla="*/ 185 h 272"/>
              <a:gd name="T24" fmla="*/ 107 w 222"/>
              <a:gd name="T25" fmla="*/ 99 h 272"/>
              <a:gd name="T26" fmla="*/ 93 w 222"/>
              <a:gd name="T27" fmla="*/ 106 h 272"/>
              <a:gd name="T28" fmla="*/ 102 w 222"/>
              <a:gd name="T29" fmla="*/ 145 h 272"/>
              <a:gd name="T30" fmla="*/ 69 w 222"/>
              <a:gd name="T31" fmla="*/ 102 h 272"/>
              <a:gd name="T32" fmla="*/ 67 w 222"/>
              <a:gd name="T33" fmla="*/ 167 h 272"/>
              <a:gd name="T34" fmla="*/ 24 w 222"/>
              <a:gd name="T35" fmla="*/ 164 h 272"/>
              <a:gd name="T36" fmla="*/ 84 w 222"/>
              <a:gd name="T37" fmla="*/ 77 h 272"/>
              <a:gd name="T38" fmla="*/ 61 w 222"/>
              <a:gd name="T39" fmla="*/ 61 h 272"/>
              <a:gd name="T40" fmla="*/ 36 w 222"/>
              <a:gd name="T41" fmla="*/ 199 h 272"/>
              <a:gd name="T42" fmla="*/ 193 w 222"/>
              <a:gd name="T43" fmla="*/ 124 h 272"/>
              <a:gd name="T44" fmla="*/ 52 w 222"/>
              <a:gd name="T45" fmla="*/ 130 h 272"/>
              <a:gd name="T46" fmla="*/ 110 w 222"/>
              <a:gd name="T47" fmla="*/ 106 h 272"/>
              <a:gd name="T48" fmla="*/ 17 w 222"/>
              <a:gd name="T49" fmla="*/ 108 h 272"/>
              <a:gd name="T50" fmla="*/ 3 w 222"/>
              <a:gd name="T51" fmla="*/ 92 h 272"/>
              <a:gd name="T52" fmla="*/ 105 w 222"/>
              <a:gd name="T53" fmla="*/ 129 h 272"/>
              <a:gd name="T54" fmla="*/ 53 w 222"/>
              <a:gd name="T55" fmla="*/ 85 h 272"/>
              <a:gd name="T56" fmla="*/ 46 w 222"/>
              <a:gd name="T57" fmla="*/ 165 h 272"/>
              <a:gd name="T58" fmla="*/ 132 w 222"/>
              <a:gd name="T59" fmla="*/ 129 h 272"/>
              <a:gd name="T60" fmla="*/ 23 w 222"/>
              <a:gd name="T61" fmla="*/ 42 h 272"/>
              <a:gd name="T62" fmla="*/ 91 w 222"/>
              <a:gd name="T63" fmla="*/ 96 h 272"/>
              <a:gd name="T64" fmla="*/ 61 w 222"/>
              <a:gd name="T65" fmla="*/ 174 h 272"/>
              <a:gd name="T66" fmla="*/ 52 w 222"/>
              <a:gd name="T67" fmla="*/ 158 h 272"/>
              <a:gd name="T68" fmla="*/ 62 w 222"/>
              <a:gd name="T69" fmla="*/ 89 h 272"/>
              <a:gd name="T70" fmla="*/ 25 w 222"/>
              <a:gd name="T71" fmla="*/ 106 h 272"/>
              <a:gd name="T72" fmla="*/ 50 w 222"/>
              <a:gd name="T73" fmla="*/ 63 h 272"/>
              <a:gd name="T74" fmla="*/ 11 w 222"/>
              <a:gd name="T75" fmla="*/ 47 h 272"/>
              <a:gd name="T76" fmla="*/ 40 w 222"/>
              <a:gd name="T77" fmla="*/ 114 h 272"/>
              <a:gd name="T78" fmla="*/ 21 w 222"/>
              <a:gd name="T79" fmla="*/ 28 h 272"/>
              <a:gd name="T80" fmla="*/ 11 w 222"/>
              <a:gd name="T81" fmla="*/ 158 h 272"/>
              <a:gd name="T82" fmla="*/ 33 w 222"/>
              <a:gd name="T83" fmla="*/ 114 h 272"/>
              <a:gd name="T84" fmla="*/ 34 w 222"/>
              <a:gd name="T85" fmla="*/ 43 h 272"/>
              <a:gd name="T86" fmla="*/ 61 w 222"/>
              <a:gd name="T87" fmla="*/ 153 h 272"/>
              <a:gd name="T88" fmla="*/ 140 w 222"/>
              <a:gd name="T89" fmla="*/ 100 h 272"/>
              <a:gd name="T90" fmla="*/ 32 w 222"/>
              <a:gd name="T91" fmla="*/ 140 h 272"/>
              <a:gd name="T92" fmla="*/ 55 w 222"/>
              <a:gd name="T93" fmla="*/ 142 h 272"/>
              <a:gd name="T94" fmla="*/ 15 w 222"/>
              <a:gd name="T95" fmla="*/ 129 h 272"/>
              <a:gd name="T96" fmla="*/ 75 w 222"/>
              <a:gd name="T97" fmla="*/ 67 h 272"/>
              <a:gd name="T98" fmla="*/ 27 w 222"/>
              <a:gd name="T99" fmla="*/ 237 h 272"/>
              <a:gd name="T100" fmla="*/ 43 w 222"/>
              <a:gd name="T101" fmla="*/ 109 h 272"/>
              <a:gd name="T102" fmla="*/ 59 w 222"/>
              <a:gd name="T103" fmla="*/ 80 h 272"/>
              <a:gd name="T104" fmla="*/ 151 w 222"/>
              <a:gd name="T105" fmla="*/ 99 h 272"/>
              <a:gd name="T106" fmla="*/ 141 w 222"/>
              <a:gd name="T107" fmla="*/ 132 h 272"/>
              <a:gd name="T108" fmla="*/ 47 w 222"/>
              <a:gd name="T109" fmla="*/ 58 h 272"/>
              <a:gd name="T110" fmla="*/ 110 w 222"/>
              <a:gd name="T111" fmla="*/ 77 h 272"/>
              <a:gd name="T112" fmla="*/ 98 w 222"/>
              <a:gd name="T113" fmla="*/ 126 h 272"/>
              <a:gd name="T114" fmla="*/ 38 w 222"/>
              <a:gd name="T115" fmla="*/ 60 h 272"/>
              <a:gd name="T116" fmla="*/ 146 w 222"/>
              <a:gd name="T117" fmla="*/ 122 h 272"/>
              <a:gd name="T118" fmla="*/ 165 w 222"/>
              <a:gd name="T119" fmla="*/ 105 h 272"/>
              <a:gd name="T120" fmla="*/ 174 w 222"/>
              <a:gd name="T121" fmla="*/ 123 h 272"/>
              <a:gd name="T122" fmla="*/ 58 w 222"/>
              <a:gd name="T123" fmla="*/ 6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2" h="272">
                <a:moveTo>
                  <a:pt x="64" y="268"/>
                </a:moveTo>
                <a:cubicBezTo>
                  <a:pt x="63" y="269"/>
                  <a:pt x="63" y="269"/>
                  <a:pt x="63" y="270"/>
                </a:cubicBezTo>
                <a:cubicBezTo>
                  <a:pt x="62" y="272"/>
                  <a:pt x="60" y="272"/>
                  <a:pt x="58" y="271"/>
                </a:cubicBezTo>
                <a:cubicBezTo>
                  <a:pt x="58" y="270"/>
                  <a:pt x="57" y="270"/>
                  <a:pt x="57" y="270"/>
                </a:cubicBezTo>
                <a:cubicBezTo>
                  <a:pt x="56" y="269"/>
                  <a:pt x="55" y="269"/>
                  <a:pt x="54" y="269"/>
                </a:cubicBezTo>
                <a:cubicBezTo>
                  <a:pt x="52" y="267"/>
                  <a:pt x="50" y="265"/>
                  <a:pt x="48" y="262"/>
                </a:cubicBezTo>
                <a:cubicBezTo>
                  <a:pt x="45" y="259"/>
                  <a:pt x="41" y="255"/>
                  <a:pt x="38" y="252"/>
                </a:cubicBezTo>
                <a:cubicBezTo>
                  <a:pt x="36" y="249"/>
                  <a:pt x="34" y="247"/>
                  <a:pt x="31" y="246"/>
                </a:cubicBezTo>
                <a:cubicBezTo>
                  <a:pt x="26" y="242"/>
                  <a:pt x="21" y="239"/>
                  <a:pt x="17" y="236"/>
                </a:cubicBezTo>
                <a:cubicBezTo>
                  <a:pt x="16" y="235"/>
                  <a:pt x="16" y="235"/>
                  <a:pt x="15" y="235"/>
                </a:cubicBezTo>
                <a:cubicBezTo>
                  <a:pt x="15" y="234"/>
                  <a:pt x="14" y="234"/>
                  <a:pt x="13" y="235"/>
                </a:cubicBezTo>
                <a:cubicBezTo>
                  <a:pt x="11" y="235"/>
                  <a:pt x="9" y="233"/>
                  <a:pt x="8" y="231"/>
                </a:cubicBezTo>
                <a:cubicBezTo>
                  <a:pt x="7" y="229"/>
                  <a:pt x="7" y="228"/>
                  <a:pt x="7" y="226"/>
                </a:cubicBezTo>
                <a:cubicBezTo>
                  <a:pt x="7" y="220"/>
                  <a:pt x="6" y="214"/>
                  <a:pt x="6" y="209"/>
                </a:cubicBezTo>
                <a:cubicBezTo>
                  <a:pt x="6" y="209"/>
                  <a:pt x="6" y="209"/>
                  <a:pt x="5" y="208"/>
                </a:cubicBezTo>
                <a:cubicBezTo>
                  <a:pt x="5" y="209"/>
                  <a:pt x="4" y="209"/>
                  <a:pt x="4" y="210"/>
                </a:cubicBezTo>
                <a:cubicBezTo>
                  <a:pt x="3" y="210"/>
                  <a:pt x="3" y="211"/>
                  <a:pt x="2" y="211"/>
                </a:cubicBezTo>
                <a:cubicBezTo>
                  <a:pt x="2" y="211"/>
                  <a:pt x="1" y="211"/>
                  <a:pt x="1" y="211"/>
                </a:cubicBezTo>
                <a:cubicBezTo>
                  <a:pt x="0" y="210"/>
                  <a:pt x="0" y="210"/>
                  <a:pt x="0" y="209"/>
                </a:cubicBezTo>
                <a:cubicBezTo>
                  <a:pt x="1" y="208"/>
                  <a:pt x="1" y="208"/>
                  <a:pt x="1" y="208"/>
                </a:cubicBezTo>
                <a:cubicBezTo>
                  <a:pt x="2" y="206"/>
                  <a:pt x="3" y="205"/>
                  <a:pt x="4" y="204"/>
                </a:cubicBezTo>
                <a:cubicBezTo>
                  <a:pt x="5" y="203"/>
                  <a:pt x="5" y="202"/>
                  <a:pt x="5" y="201"/>
                </a:cubicBezTo>
                <a:cubicBezTo>
                  <a:pt x="5" y="197"/>
                  <a:pt x="4" y="192"/>
                  <a:pt x="4" y="187"/>
                </a:cubicBezTo>
                <a:cubicBezTo>
                  <a:pt x="3" y="178"/>
                  <a:pt x="2" y="169"/>
                  <a:pt x="2" y="160"/>
                </a:cubicBezTo>
                <a:cubicBezTo>
                  <a:pt x="1" y="147"/>
                  <a:pt x="0" y="134"/>
                  <a:pt x="0" y="120"/>
                </a:cubicBezTo>
                <a:cubicBezTo>
                  <a:pt x="0" y="106"/>
                  <a:pt x="0" y="91"/>
                  <a:pt x="0" y="76"/>
                </a:cubicBezTo>
                <a:cubicBezTo>
                  <a:pt x="0" y="56"/>
                  <a:pt x="0" y="37"/>
                  <a:pt x="1" y="17"/>
                </a:cubicBezTo>
                <a:cubicBezTo>
                  <a:pt x="1" y="13"/>
                  <a:pt x="1" y="9"/>
                  <a:pt x="0" y="5"/>
                </a:cubicBezTo>
                <a:cubicBezTo>
                  <a:pt x="0" y="3"/>
                  <a:pt x="1" y="2"/>
                  <a:pt x="2" y="1"/>
                </a:cubicBezTo>
                <a:cubicBezTo>
                  <a:pt x="2" y="1"/>
                  <a:pt x="2" y="1"/>
                  <a:pt x="3" y="0"/>
                </a:cubicBezTo>
                <a:cubicBezTo>
                  <a:pt x="5" y="0"/>
                  <a:pt x="7" y="2"/>
                  <a:pt x="6" y="4"/>
                </a:cubicBezTo>
                <a:cubicBezTo>
                  <a:pt x="6" y="5"/>
                  <a:pt x="6" y="5"/>
                  <a:pt x="4" y="6"/>
                </a:cubicBezTo>
                <a:cubicBezTo>
                  <a:pt x="4" y="7"/>
                  <a:pt x="4" y="9"/>
                  <a:pt x="4" y="10"/>
                </a:cubicBezTo>
                <a:cubicBezTo>
                  <a:pt x="3" y="18"/>
                  <a:pt x="3" y="25"/>
                  <a:pt x="3" y="33"/>
                </a:cubicBezTo>
                <a:cubicBezTo>
                  <a:pt x="3" y="33"/>
                  <a:pt x="3" y="34"/>
                  <a:pt x="3" y="34"/>
                </a:cubicBezTo>
                <a:cubicBezTo>
                  <a:pt x="4" y="34"/>
                  <a:pt x="4" y="34"/>
                  <a:pt x="4" y="33"/>
                </a:cubicBezTo>
                <a:cubicBezTo>
                  <a:pt x="4" y="33"/>
                  <a:pt x="4" y="33"/>
                  <a:pt x="4" y="32"/>
                </a:cubicBezTo>
                <a:cubicBezTo>
                  <a:pt x="4" y="28"/>
                  <a:pt x="4" y="24"/>
                  <a:pt x="4" y="21"/>
                </a:cubicBezTo>
                <a:cubicBezTo>
                  <a:pt x="4" y="20"/>
                  <a:pt x="5" y="19"/>
                  <a:pt x="5" y="18"/>
                </a:cubicBezTo>
                <a:cubicBezTo>
                  <a:pt x="5" y="18"/>
                  <a:pt x="5" y="17"/>
                  <a:pt x="5" y="17"/>
                </a:cubicBezTo>
                <a:cubicBezTo>
                  <a:pt x="5" y="15"/>
                  <a:pt x="5" y="13"/>
                  <a:pt x="5" y="12"/>
                </a:cubicBezTo>
                <a:cubicBezTo>
                  <a:pt x="5" y="10"/>
                  <a:pt x="5" y="9"/>
                  <a:pt x="7" y="9"/>
                </a:cubicBezTo>
                <a:cubicBezTo>
                  <a:pt x="9" y="9"/>
                  <a:pt x="10" y="9"/>
                  <a:pt x="12" y="9"/>
                </a:cubicBezTo>
                <a:cubicBezTo>
                  <a:pt x="16" y="11"/>
                  <a:pt x="20" y="13"/>
                  <a:pt x="24" y="14"/>
                </a:cubicBezTo>
                <a:cubicBezTo>
                  <a:pt x="33" y="18"/>
                  <a:pt x="41" y="22"/>
                  <a:pt x="50" y="26"/>
                </a:cubicBezTo>
                <a:cubicBezTo>
                  <a:pt x="63" y="31"/>
                  <a:pt x="76" y="38"/>
                  <a:pt x="88" y="45"/>
                </a:cubicBezTo>
                <a:cubicBezTo>
                  <a:pt x="101" y="52"/>
                  <a:pt x="114" y="59"/>
                  <a:pt x="126" y="67"/>
                </a:cubicBezTo>
                <a:cubicBezTo>
                  <a:pt x="133" y="71"/>
                  <a:pt x="139" y="74"/>
                  <a:pt x="145" y="78"/>
                </a:cubicBezTo>
                <a:cubicBezTo>
                  <a:pt x="154" y="82"/>
                  <a:pt x="162" y="87"/>
                  <a:pt x="171" y="92"/>
                </a:cubicBezTo>
                <a:cubicBezTo>
                  <a:pt x="174" y="94"/>
                  <a:pt x="178" y="96"/>
                  <a:pt x="181" y="99"/>
                </a:cubicBezTo>
                <a:cubicBezTo>
                  <a:pt x="184" y="101"/>
                  <a:pt x="187" y="103"/>
                  <a:pt x="190" y="105"/>
                </a:cubicBezTo>
                <a:cubicBezTo>
                  <a:pt x="193" y="108"/>
                  <a:pt x="197" y="111"/>
                  <a:pt x="200" y="113"/>
                </a:cubicBezTo>
                <a:cubicBezTo>
                  <a:pt x="201" y="114"/>
                  <a:pt x="202" y="115"/>
                  <a:pt x="202" y="116"/>
                </a:cubicBezTo>
                <a:cubicBezTo>
                  <a:pt x="202" y="116"/>
                  <a:pt x="202" y="117"/>
                  <a:pt x="202" y="117"/>
                </a:cubicBezTo>
                <a:cubicBezTo>
                  <a:pt x="202" y="118"/>
                  <a:pt x="203" y="118"/>
                  <a:pt x="203" y="119"/>
                </a:cubicBezTo>
                <a:cubicBezTo>
                  <a:pt x="206" y="124"/>
                  <a:pt x="210" y="129"/>
                  <a:pt x="214" y="134"/>
                </a:cubicBezTo>
                <a:cubicBezTo>
                  <a:pt x="216" y="138"/>
                  <a:pt x="219" y="143"/>
                  <a:pt x="221" y="148"/>
                </a:cubicBezTo>
                <a:cubicBezTo>
                  <a:pt x="221" y="148"/>
                  <a:pt x="221" y="149"/>
                  <a:pt x="221" y="149"/>
                </a:cubicBezTo>
                <a:cubicBezTo>
                  <a:pt x="222" y="151"/>
                  <a:pt x="221" y="153"/>
                  <a:pt x="220" y="154"/>
                </a:cubicBezTo>
                <a:cubicBezTo>
                  <a:pt x="219" y="155"/>
                  <a:pt x="218" y="155"/>
                  <a:pt x="217" y="156"/>
                </a:cubicBezTo>
                <a:cubicBezTo>
                  <a:pt x="205" y="164"/>
                  <a:pt x="194" y="171"/>
                  <a:pt x="182" y="180"/>
                </a:cubicBezTo>
                <a:cubicBezTo>
                  <a:pt x="168" y="190"/>
                  <a:pt x="154" y="200"/>
                  <a:pt x="140" y="211"/>
                </a:cubicBezTo>
                <a:cubicBezTo>
                  <a:pt x="130" y="219"/>
                  <a:pt x="120" y="226"/>
                  <a:pt x="110" y="234"/>
                </a:cubicBezTo>
                <a:cubicBezTo>
                  <a:pt x="102" y="240"/>
                  <a:pt x="93" y="246"/>
                  <a:pt x="85" y="253"/>
                </a:cubicBezTo>
                <a:cubicBezTo>
                  <a:pt x="82" y="256"/>
                  <a:pt x="78" y="259"/>
                  <a:pt x="74" y="261"/>
                </a:cubicBezTo>
                <a:cubicBezTo>
                  <a:pt x="71" y="264"/>
                  <a:pt x="67" y="266"/>
                  <a:pt x="64" y="268"/>
                </a:cubicBezTo>
                <a:close/>
                <a:moveTo>
                  <a:pt x="179" y="104"/>
                </a:moveTo>
                <a:cubicBezTo>
                  <a:pt x="178" y="104"/>
                  <a:pt x="178" y="103"/>
                  <a:pt x="177" y="103"/>
                </a:cubicBezTo>
                <a:cubicBezTo>
                  <a:pt x="176" y="102"/>
                  <a:pt x="176" y="101"/>
                  <a:pt x="175" y="100"/>
                </a:cubicBezTo>
                <a:cubicBezTo>
                  <a:pt x="174" y="100"/>
                  <a:pt x="173" y="99"/>
                  <a:pt x="174" y="97"/>
                </a:cubicBezTo>
                <a:cubicBezTo>
                  <a:pt x="170" y="95"/>
                  <a:pt x="157" y="87"/>
                  <a:pt x="155" y="86"/>
                </a:cubicBezTo>
                <a:cubicBezTo>
                  <a:pt x="156" y="87"/>
                  <a:pt x="157" y="88"/>
                  <a:pt x="158" y="88"/>
                </a:cubicBezTo>
                <a:cubicBezTo>
                  <a:pt x="164" y="92"/>
                  <a:pt x="170" y="96"/>
                  <a:pt x="175" y="101"/>
                </a:cubicBezTo>
                <a:cubicBezTo>
                  <a:pt x="175" y="102"/>
                  <a:pt x="176" y="102"/>
                  <a:pt x="177" y="103"/>
                </a:cubicBezTo>
                <a:cubicBezTo>
                  <a:pt x="178" y="103"/>
                  <a:pt x="178" y="104"/>
                  <a:pt x="179" y="104"/>
                </a:cubicBezTo>
                <a:cubicBezTo>
                  <a:pt x="180" y="105"/>
                  <a:pt x="181" y="107"/>
                  <a:pt x="182" y="108"/>
                </a:cubicBezTo>
                <a:cubicBezTo>
                  <a:pt x="183" y="109"/>
                  <a:pt x="184" y="110"/>
                  <a:pt x="185" y="110"/>
                </a:cubicBezTo>
                <a:cubicBezTo>
                  <a:pt x="184" y="108"/>
                  <a:pt x="181" y="106"/>
                  <a:pt x="179" y="104"/>
                </a:cubicBezTo>
                <a:close/>
                <a:moveTo>
                  <a:pt x="54" y="190"/>
                </a:moveTo>
                <a:cubicBezTo>
                  <a:pt x="57" y="189"/>
                  <a:pt x="62" y="184"/>
                  <a:pt x="63" y="183"/>
                </a:cubicBezTo>
                <a:cubicBezTo>
                  <a:pt x="63" y="184"/>
                  <a:pt x="62" y="184"/>
                  <a:pt x="62" y="184"/>
                </a:cubicBezTo>
                <a:cubicBezTo>
                  <a:pt x="61" y="185"/>
                  <a:pt x="59" y="185"/>
                  <a:pt x="57" y="187"/>
                </a:cubicBezTo>
                <a:cubicBezTo>
                  <a:pt x="56" y="187"/>
                  <a:pt x="55" y="189"/>
                  <a:pt x="54" y="190"/>
                </a:cubicBezTo>
                <a:cubicBezTo>
                  <a:pt x="54" y="190"/>
                  <a:pt x="53" y="190"/>
                  <a:pt x="53" y="190"/>
                </a:cubicBezTo>
                <a:cubicBezTo>
                  <a:pt x="53" y="190"/>
                  <a:pt x="53" y="190"/>
                  <a:pt x="53" y="190"/>
                </a:cubicBezTo>
                <a:cubicBezTo>
                  <a:pt x="54" y="190"/>
                  <a:pt x="54" y="190"/>
                  <a:pt x="54" y="190"/>
                </a:cubicBezTo>
                <a:close/>
                <a:moveTo>
                  <a:pt x="30" y="27"/>
                </a:moveTo>
                <a:cubicBezTo>
                  <a:pt x="29" y="26"/>
                  <a:pt x="28" y="26"/>
                  <a:pt x="27" y="25"/>
                </a:cubicBezTo>
                <a:cubicBezTo>
                  <a:pt x="27" y="26"/>
                  <a:pt x="27" y="26"/>
                  <a:pt x="27" y="26"/>
                </a:cubicBezTo>
                <a:cubicBezTo>
                  <a:pt x="28" y="27"/>
                  <a:pt x="28" y="27"/>
                  <a:pt x="29" y="27"/>
                </a:cubicBezTo>
                <a:cubicBezTo>
                  <a:pt x="29" y="27"/>
                  <a:pt x="30" y="27"/>
                  <a:pt x="30" y="27"/>
                </a:cubicBezTo>
                <a:cubicBezTo>
                  <a:pt x="30" y="27"/>
                  <a:pt x="31" y="27"/>
                  <a:pt x="31" y="28"/>
                </a:cubicBezTo>
                <a:cubicBezTo>
                  <a:pt x="31" y="29"/>
                  <a:pt x="32" y="29"/>
                  <a:pt x="32" y="30"/>
                </a:cubicBezTo>
                <a:cubicBezTo>
                  <a:pt x="33" y="30"/>
                  <a:pt x="33" y="30"/>
                  <a:pt x="34" y="30"/>
                </a:cubicBezTo>
                <a:cubicBezTo>
                  <a:pt x="35" y="31"/>
                  <a:pt x="36" y="32"/>
                  <a:pt x="38" y="33"/>
                </a:cubicBezTo>
                <a:cubicBezTo>
                  <a:pt x="38" y="33"/>
                  <a:pt x="39" y="33"/>
                  <a:pt x="39" y="33"/>
                </a:cubicBezTo>
                <a:cubicBezTo>
                  <a:pt x="38" y="32"/>
                  <a:pt x="38" y="32"/>
                  <a:pt x="37" y="31"/>
                </a:cubicBezTo>
                <a:cubicBezTo>
                  <a:pt x="35" y="30"/>
                  <a:pt x="32" y="28"/>
                  <a:pt x="30" y="27"/>
                </a:cubicBezTo>
                <a:close/>
                <a:moveTo>
                  <a:pt x="190" y="133"/>
                </a:moveTo>
                <a:cubicBezTo>
                  <a:pt x="190" y="133"/>
                  <a:pt x="190" y="133"/>
                  <a:pt x="190" y="134"/>
                </a:cubicBezTo>
                <a:cubicBezTo>
                  <a:pt x="190" y="134"/>
                  <a:pt x="190" y="134"/>
                  <a:pt x="190" y="135"/>
                </a:cubicBezTo>
                <a:cubicBezTo>
                  <a:pt x="191" y="138"/>
                  <a:pt x="192" y="142"/>
                  <a:pt x="194" y="146"/>
                </a:cubicBezTo>
                <a:cubicBezTo>
                  <a:pt x="195" y="149"/>
                  <a:pt x="195" y="152"/>
                  <a:pt x="196" y="155"/>
                </a:cubicBezTo>
                <a:cubicBezTo>
                  <a:pt x="196" y="156"/>
                  <a:pt x="196" y="157"/>
                  <a:pt x="196" y="158"/>
                </a:cubicBezTo>
                <a:cubicBezTo>
                  <a:pt x="196" y="160"/>
                  <a:pt x="194" y="161"/>
                  <a:pt x="192" y="159"/>
                </a:cubicBezTo>
                <a:cubicBezTo>
                  <a:pt x="191" y="159"/>
                  <a:pt x="191" y="158"/>
                  <a:pt x="190" y="157"/>
                </a:cubicBezTo>
                <a:cubicBezTo>
                  <a:pt x="186" y="152"/>
                  <a:pt x="181" y="146"/>
                  <a:pt x="178" y="141"/>
                </a:cubicBezTo>
                <a:cubicBezTo>
                  <a:pt x="177" y="140"/>
                  <a:pt x="177" y="140"/>
                  <a:pt x="177" y="139"/>
                </a:cubicBezTo>
                <a:cubicBezTo>
                  <a:pt x="178" y="144"/>
                  <a:pt x="178" y="147"/>
                  <a:pt x="179" y="151"/>
                </a:cubicBezTo>
                <a:cubicBezTo>
                  <a:pt x="181" y="156"/>
                  <a:pt x="182" y="161"/>
                  <a:pt x="182" y="166"/>
                </a:cubicBezTo>
                <a:cubicBezTo>
                  <a:pt x="183" y="167"/>
                  <a:pt x="182" y="169"/>
                  <a:pt x="182" y="170"/>
                </a:cubicBezTo>
                <a:cubicBezTo>
                  <a:pt x="182" y="171"/>
                  <a:pt x="180" y="171"/>
                  <a:pt x="179" y="170"/>
                </a:cubicBezTo>
                <a:cubicBezTo>
                  <a:pt x="179" y="170"/>
                  <a:pt x="178" y="170"/>
                  <a:pt x="178" y="169"/>
                </a:cubicBezTo>
                <a:cubicBezTo>
                  <a:pt x="177" y="168"/>
                  <a:pt x="176" y="167"/>
                  <a:pt x="175" y="166"/>
                </a:cubicBezTo>
                <a:cubicBezTo>
                  <a:pt x="172" y="161"/>
                  <a:pt x="169" y="156"/>
                  <a:pt x="166" y="151"/>
                </a:cubicBezTo>
                <a:cubicBezTo>
                  <a:pt x="166" y="151"/>
                  <a:pt x="165" y="150"/>
                  <a:pt x="165" y="150"/>
                </a:cubicBezTo>
                <a:cubicBezTo>
                  <a:pt x="165" y="150"/>
                  <a:pt x="165" y="150"/>
                  <a:pt x="165" y="150"/>
                </a:cubicBezTo>
                <a:cubicBezTo>
                  <a:pt x="166" y="156"/>
                  <a:pt x="168" y="162"/>
                  <a:pt x="169" y="168"/>
                </a:cubicBezTo>
                <a:cubicBezTo>
                  <a:pt x="170" y="172"/>
                  <a:pt x="171" y="176"/>
                  <a:pt x="172" y="181"/>
                </a:cubicBezTo>
                <a:cubicBezTo>
                  <a:pt x="172" y="181"/>
                  <a:pt x="172" y="182"/>
                  <a:pt x="172" y="182"/>
                </a:cubicBezTo>
                <a:cubicBezTo>
                  <a:pt x="174" y="180"/>
                  <a:pt x="177" y="179"/>
                  <a:pt x="180" y="177"/>
                </a:cubicBezTo>
                <a:cubicBezTo>
                  <a:pt x="188" y="171"/>
                  <a:pt x="197" y="165"/>
                  <a:pt x="205" y="159"/>
                </a:cubicBezTo>
                <a:cubicBezTo>
                  <a:pt x="207" y="158"/>
                  <a:pt x="210" y="156"/>
                  <a:pt x="212" y="154"/>
                </a:cubicBezTo>
                <a:cubicBezTo>
                  <a:pt x="213" y="153"/>
                  <a:pt x="214" y="153"/>
                  <a:pt x="215" y="154"/>
                </a:cubicBezTo>
                <a:cubicBezTo>
                  <a:pt x="216" y="153"/>
                  <a:pt x="216" y="153"/>
                  <a:pt x="217" y="153"/>
                </a:cubicBezTo>
                <a:cubicBezTo>
                  <a:pt x="219" y="151"/>
                  <a:pt x="219" y="151"/>
                  <a:pt x="218" y="148"/>
                </a:cubicBezTo>
                <a:cubicBezTo>
                  <a:pt x="217" y="144"/>
                  <a:pt x="215" y="141"/>
                  <a:pt x="213" y="138"/>
                </a:cubicBezTo>
                <a:cubicBezTo>
                  <a:pt x="212" y="137"/>
                  <a:pt x="212" y="137"/>
                  <a:pt x="212" y="137"/>
                </a:cubicBezTo>
                <a:cubicBezTo>
                  <a:pt x="213" y="140"/>
                  <a:pt x="214" y="143"/>
                  <a:pt x="215" y="145"/>
                </a:cubicBezTo>
                <a:cubicBezTo>
                  <a:pt x="215" y="146"/>
                  <a:pt x="215" y="146"/>
                  <a:pt x="215" y="146"/>
                </a:cubicBezTo>
                <a:cubicBezTo>
                  <a:pt x="216" y="147"/>
                  <a:pt x="216" y="148"/>
                  <a:pt x="216" y="149"/>
                </a:cubicBezTo>
                <a:cubicBezTo>
                  <a:pt x="216" y="150"/>
                  <a:pt x="215" y="151"/>
                  <a:pt x="214" y="151"/>
                </a:cubicBezTo>
                <a:cubicBezTo>
                  <a:pt x="212" y="151"/>
                  <a:pt x="211" y="150"/>
                  <a:pt x="210" y="149"/>
                </a:cubicBezTo>
                <a:cubicBezTo>
                  <a:pt x="208" y="146"/>
                  <a:pt x="206" y="143"/>
                  <a:pt x="203" y="142"/>
                </a:cubicBezTo>
                <a:cubicBezTo>
                  <a:pt x="203" y="141"/>
                  <a:pt x="203" y="141"/>
                  <a:pt x="202" y="141"/>
                </a:cubicBezTo>
                <a:cubicBezTo>
                  <a:pt x="202" y="142"/>
                  <a:pt x="203" y="142"/>
                  <a:pt x="203" y="143"/>
                </a:cubicBezTo>
                <a:cubicBezTo>
                  <a:pt x="203" y="144"/>
                  <a:pt x="204" y="146"/>
                  <a:pt x="205" y="148"/>
                </a:cubicBezTo>
                <a:cubicBezTo>
                  <a:pt x="205" y="148"/>
                  <a:pt x="205" y="149"/>
                  <a:pt x="205" y="150"/>
                </a:cubicBezTo>
                <a:cubicBezTo>
                  <a:pt x="205" y="150"/>
                  <a:pt x="205" y="151"/>
                  <a:pt x="204" y="151"/>
                </a:cubicBezTo>
                <a:cubicBezTo>
                  <a:pt x="204" y="152"/>
                  <a:pt x="203" y="152"/>
                  <a:pt x="203" y="151"/>
                </a:cubicBezTo>
                <a:cubicBezTo>
                  <a:pt x="202" y="151"/>
                  <a:pt x="202" y="150"/>
                  <a:pt x="202" y="150"/>
                </a:cubicBezTo>
                <a:cubicBezTo>
                  <a:pt x="201" y="149"/>
                  <a:pt x="200" y="148"/>
                  <a:pt x="199" y="147"/>
                </a:cubicBezTo>
                <a:cubicBezTo>
                  <a:pt x="196" y="143"/>
                  <a:pt x="194" y="139"/>
                  <a:pt x="191" y="135"/>
                </a:cubicBezTo>
                <a:cubicBezTo>
                  <a:pt x="191" y="134"/>
                  <a:pt x="190" y="134"/>
                  <a:pt x="190" y="133"/>
                </a:cubicBezTo>
                <a:close/>
                <a:moveTo>
                  <a:pt x="112" y="222"/>
                </a:moveTo>
                <a:cubicBezTo>
                  <a:pt x="103" y="213"/>
                  <a:pt x="95" y="204"/>
                  <a:pt x="86" y="195"/>
                </a:cubicBezTo>
                <a:cubicBezTo>
                  <a:pt x="87" y="196"/>
                  <a:pt x="87" y="196"/>
                  <a:pt x="87" y="197"/>
                </a:cubicBezTo>
                <a:cubicBezTo>
                  <a:pt x="90" y="203"/>
                  <a:pt x="93" y="209"/>
                  <a:pt x="95" y="215"/>
                </a:cubicBezTo>
                <a:cubicBezTo>
                  <a:pt x="97" y="219"/>
                  <a:pt x="98" y="222"/>
                  <a:pt x="100" y="225"/>
                </a:cubicBezTo>
                <a:cubicBezTo>
                  <a:pt x="100" y="226"/>
                  <a:pt x="100" y="227"/>
                  <a:pt x="101" y="227"/>
                </a:cubicBezTo>
                <a:cubicBezTo>
                  <a:pt x="101" y="228"/>
                  <a:pt x="101" y="229"/>
                  <a:pt x="100" y="230"/>
                </a:cubicBezTo>
                <a:cubicBezTo>
                  <a:pt x="99" y="230"/>
                  <a:pt x="98" y="230"/>
                  <a:pt x="97" y="230"/>
                </a:cubicBezTo>
                <a:cubicBezTo>
                  <a:pt x="97" y="229"/>
                  <a:pt x="96" y="229"/>
                  <a:pt x="96" y="228"/>
                </a:cubicBezTo>
                <a:cubicBezTo>
                  <a:pt x="89" y="222"/>
                  <a:pt x="83" y="215"/>
                  <a:pt x="77" y="207"/>
                </a:cubicBezTo>
                <a:cubicBezTo>
                  <a:pt x="77" y="207"/>
                  <a:pt x="76" y="207"/>
                  <a:pt x="76" y="207"/>
                </a:cubicBezTo>
                <a:cubicBezTo>
                  <a:pt x="76" y="207"/>
                  <a:pt x="76" y="208"/>
                  <a:pt x="76" y="208"/>
                </a:cubicBezTo>
                <a:cubicBezTo>
                  <a:pt x="78" y="211"/>
                  <a:pt x="79" y="214"/>
                  <a:pt x="81" y="218"/>
                </a:cubicBezTo>
                <a:cubicBezTo>
                  <a:pt x="83" y="222"/>
                  <a:pt x="85" y="227"/>
                  <a:pt x="87" y="231"/>
                </a:cubicBezTo>
                <a:cubicBezTo>
                  <a:pt x="87" y="232"/>
                  <a:pt x="87" y="232"/>
                  <a:pt x="87" y="233"/>
                </a:cubicBezTo>
                <a:cubicBezTo>
                  <a:pt x="87" y="234"/>
                  <a:pt x="87" y="234"/>
                  <a:pt x="87" y="235"/>
                </a:cubicBezTo>
                <a:cubicBezTo>
                  <a:pt x="86" y="235"/>
                  <a:pt x="85" y="235"/>
                  <a:pt x="84" y="235"/>
                </a:cubicBezTo>
                <a:cubicBezTo>
                  <a:pt x="84" y="234"/>
                  <a:pt x="83" y="234"/>
                  <a:pt x="83" y="234"/>
                </a:cubicBezTo>
                <a:cubicBezTo>
                  <a:pt x="82" y="232"/>
                  <a:pt x="80" y="231"/>
                  <a:pt x="79" y="229"/>
                </a:cubicBezTo>
                <a:cubicBezTo>
                  <a:pt x="75" y="224"/>
                  <a:pt x="70" y="219"/>
                  <a:pt x="66" y="215"/>
                </a:cubicBezTo>
                <a:cubicBezTo>
                  <a:pt x="66" y="214"/>
                  <a:pt x="65" y="214"/>
                  <a:pt x="65" y="214"/>
                </a:cubicBezTo>
                <a:cubicBezTo>
                  <a:pt x="65" y="214"/>
                  <a:pt x="65" y="215"/>
                  <a:pt x="65" y="215"/>
                </a:cubicBezTo>
                <a:cubicBezTo>
                  <a:pt x="67" y="219"/>
                  <a:pt x="69" y="223"/>
                  <a:pt x="71" y="227"/>
                </a:cubicBezTo>
                <a:cubicBezTo>
                  <a:pt x="74" y="233"/>
                  <a:pt x="77" y="239"/>
                  <a:pt x="79" y="245"/>
                </a:cubicBezTo>
                <a:cubicBezTo>
                  <a:pt x="90" y="237"/>
                  <a:pt x="101" y="230"/>
                  <a:pt x="112" y="222"/>
                </a:cubicBezTo>
                <a:close/>
                <a:moveTo>
                  <a:pt x="139" y="172"/>
                </a:moveTo>
                <a:cubicBezTo>
                  <a:pt x="139" y="172"/>
                  <a:pt x="139" y="172"/>
                  <a:pt x="139" y="172"/>
                </a:cubicBezTo>
                <a:cubicBezTo>
                  <a:pt x="139" y="172"/>
                  <a:pt x="139" y="172"/>
                  <a:pt x="139" y="173"/>
                </a:cubicBezTo>
                <a:cubicBezTo>
                  <a:pt x="141" y="176"/>
                  <a:pt x="142" y="179"/>
                  <a:pt x="143" y="182"/>
                </a:cubicBezTo>
                <a:cubicBezTo>
                  <a:pt x="145" y="185"/>
                  <a:pt x="146" y="189"/>
                  <a:pt x="147" y="192"/>
                </a:cubicBezTo>
                <a:cubicBezTo>
                  <a:pt x="148" y="193"/>
                  <a:pt x="148" y="194"/>
                  <a:pt x="148" y="195"/>
                </a:cubicBezTo>
                <a:cubicBezTo>
                  <a:pt x="148" y="196"/>
                  <a:pt x="148" y="197"/>
                  <a:pt x="147" y="197"/>
                </a:cubicBezTo>
                <a:cubicBezTo>
                  <a:pt x="146" y="198"/>
                  <a:pt x="145" y="197"/>
                  <a:pt x="144" y="197"/>
                </a:cubicBezTo>
                <a:cubicBezTo>
                  <a:pt x="144" y="197"/>
                  <a:pt x="144" y="196"/>
                  <a:pt x="143" y="196"/>
                </a:cubicBezTo>
                <a:cubicBezTo>
                  <a:pt x="143" y="195"/>
                  <a:pt x="142" y="195"/>
                  <a:pt x="141" y="194"/>
                </a:cubicBezTo>
                <a:cubicBezTo>
                  <a:pt x="136" y="188"/>
                  <a:pt x="131" y="181"/>
                  <a:pt x="126" y="175"/>
                </a:cubicBezTo>
                <a:cubicBezTo>
                  <a:pt x="126" y="175"/>
                  <a:pt x="125" y="174"/>
                  <a:pt x="125" y="174"/>
                </a:cubicBezTo>
                <a:cubicBezTo>
                  <a:pt x="125" y="174"/>
                  <a:pt x="125" y="175"/>
                  <a:pt x="125" y="175"/>
                </a:cubicBezTo>
                <a:cubicBezTo>
                  <a:pt x="126" y="178"/>
                  <a:pt x="127" y="181"/>
                  <a:pt x="129" y="183"/>
                </a:cubicBezTo>
                <a:cubicBezTo>
                  <a:pt x="131" y="188"/>
                  <a:pt x="133" y="194"/>
                  <a:pt x="135" y="199"/>
                </a:cubicBezTo>
                <a:cubicBezTo>
                  <a:pt x="136" y="201"/>
                  <a:pt x="137" y="203"/>
                  <a:pt x="138" y="205"/>
                </a:cubicBezTo>
                <a:cubicBezTo>
                  <a:pt x="144" y="200"/>
                  <a:pt x="150" y="196"/>
                  <a:pt x="157" y="192"/>
                </a:cubicBezTo>
                <a:cubicBezTo>
                  <a:pt x="151" y="185"/>
                  <a:pt x="145" y="178"/>
                  <a:pt x="139" y="172"/>
                </a:cubicBezTo>
                <a:close/>
                <a:moveTo>
                  <a:pt x="168" y="182"/>
                </a:moveTo>
                <a:cubicBezTo>
                  <a:pt x="169" y="182"/>
                  <a:pt x="169" y="182"/>
                  <a:pt x="169" y="182"/>
                </a:cubicBezTo>
                <a:cubicBezTo>
                  <a:pt x="169" y="180"/>
                  <a:pt x="169" y="179"/>
                  <a:pt x="168" y="178"/>
                </a:cubicBezTo>
                <a:cubicBezTo>
                  <a:pt x="168" y="174"/>
                  <a:pt x="167" y="170"/>
                  <a:pt x="166" y="166"/>
                </a:cubicBezTo>
                <a:cubicBezTo>
                  <a:pt x="164" y="160"/>
                  <a:pt x="163" y="154"/>
                  <a:pt x="162" y="148"/>
                </a:cubicBezTo>
                <a:cubicBezTo>
                  <a:pt x="161" y="147"/>
                  <a:pt x="161" y="147"/>
                  <a:pt x="161" y="146"/>
                </a:cubicBezTo>
                <a:cubicBezTo>
                  <a:pt x="157" y="149"/>
                  <a:pt x="153" y="152"/>
                  <a:pt x="149" y="154"/>
                </a:cubicBezTo>
                <a:cubicBezTo>
                  <a:pt x="155" y="164"/>
                  <a:pt x="161" y="173"/>
                  <a:pt x="168" y="182"/>
                </a:cubicBezTo>
                <a:close/>
                <a:moveTo>
                  <a:pt x="59" y="257"/>
                </a:moveTo>
                <a:cubicBezTo>
                  <a:pt x="49" y="247"/>
                  <a:pt x="38" y="238"/>
                  <a:pt x="28" y="227"/>
                </a:cubicBezTo>
                <a:cubicBezTo>
                  <a:pt x="27" y="228"/>
                  <a:pt x="26" y="228"/>
                  <a:pt x="25" y="228"/>
                </a:cubicBezTo>
                <a:cubicBezTo>
                  <a:pt x="25" y="229"/>
                  <a:pt x="24" y="229"/>
                  <a:pt x="23" y="230"/>
                </a:cubicBezTo>
                <a:cubicBezTo>
                  <a:pt x="25" y="232"/>
                  <a:pt x="27" y="233"/>
                  <a:pt x="29" y="235"/>
                </a:cubicBezTo>
                <a:cubicBezTo>
                  <a:pt x="33" y="238"/>
                  <a:pt x="36" y="242"/>
                  <a:pt x="40" y="247"/>
                </a:cubicBezTo>
                <a:cubicBezTo>
                  <a:pt x="42" y="250"/>
                  <a:pt x="45" y="253"/>
                  <a:pt x="48" y="255"/>
                </a:cubicBezTo>
                <a:cubicBezTo>
                  <a:pt x="48" y="256"/>
                  <a:pt x="49" y="256"/>
                  <a:pt x="49" y="256"/>
                </a:cubicBezTo>
                <a:cubicBezTo>
                  <a:pt x="50" y="256"/>
                  <a:pt x="50" y="257"/>
                  <a:pt x="51" y="257"/>
                </a:cubicBezTo>
                <a:cubicBezTo>
                  <a:pt x="52" y="257"/>
                  <a:pt x="53" y="258"/>
                  <a:pt x="53" y="259"/>
                </a:cubicBezTo>
                <a:cubicBezTo>
                  <a:pt x="53" y="260"/>
                  <a:pt x="54" y="260"/>
                  <a:pt x="54" y="260"/>
                </a:cubicBezTo>
                <a:cubicBezTo>
                  <a:pt x="55" y="262"/>
                  <a:pt x="57" y="263"/>
                  <a:pt x="58" y="264"/>
                </a:cubicBezTo>
                <a:cubicBezTo>
                  <a:pt x="59" y="264"/>
                  <a:pt x="60" y="264"/>
                  <a:pt x="61" y="264"/>
                </a:cubicBezTo>
                <a:cubicBezTo>
                  <a:pt x="61" y="263"/>
                  <a:pt x="62" y="263"/>
                  <a:pt x="63" y="262"/>
                </a:cubicBezTo>
                <a:cubicBezTo>
                  <a:pt x="72" y="256"/>
                  <a:pt x="80" y="249"/>
                  <a:pt x="89" y="242"/>
                </a:cubicBezTo>
                <a:cubicBezTo>
                  <a:pt x="89" y="242"/>
                  <a:pt x="89" y="241"/>
                  <a:pt x="90" y="241"/>
                </a:cubicBezTo>
                <a:cubicBezTo>
                  <a:pt x="89" y="241"/>
                  <a:pt x="89" y="241"/>
                  <a:pt x="89" y="241"/>
                </a:cubicBezTo>
                <a:cubicBezTo>
                  <a:pt x="86" y="243"/>
                  <a:pt x="82" y="246"/>
                  <a:pt x="79" y="248"/>
                </a:cubicBezTo>
                <a:cubicBezTo>
                  <a:pt x="74" y="253"/>
                  <a:pt x="68" y="257"/>
                  <a:pt x="63" y="262"/>
                </a:cubicBezTo>
                <a:cubicBezTo>
                  <a:pt x="62" y="262"/>
                  <a:pt x="62" y="262"/>
                  <a:pt x="62" y="263"/>
                </a:cubicBezTo>
                <a:cubicBezTo>
                  <a:pt x="60" y="264"/>
                  <a:pt x="59" y="263"/>
                  <a:pt x="58" y="262"/>
                </a:cubicBezTo>
                <a:cubicBezTo>
                  <a:pt x="57" y="261"/>
                  <a:pt x="57" y="259"/>
                  <a:pt x="58" y="258"/>
                </a:cubicBezTo>
                <a:cubicBezTo>
                  <a:pt x="59" y="258"/>
                  <a:pt x="59" y="258"/>
                  <a:pt x="59" y="257"/>
                </a:cubicBezTo>
                <a:close/>
                <a:moveTo>
                  <a:pt x="113" y="220"/>
                </a:moveTo>
                <a:cubicBezTo>
                  <a:pt x="113" y="217"/>
                  <a:pt x="100" y="189"/>
                  <a:pt x="98" y="187"/>
                </a:cubicBezTo>
                <a:cubicBezTo>
                  <a:pt x="95" y="189"/>
                  <a:pt x="92" y="191"/>
                  <a:pt x="88" y="193"/>
                </a:cubicBezTo>
                <a:cubicBezTo>
                  <a:pt x="96" y="202"/>
                  <a:pt x="105" y="211"/>
                  <a:pt x="113" y="220"/>
                </a:cubicBezTo>
                <a:close/>
                <a:moveTo>
                  <a:pt x="157" y="189"/>
                </a:moveTo>
                <a:cubicBezTo>
                  <a:pt x="157" y="188"/>
                  <a:pt x="146" y="157"/>
                  <a:pt x="146" y="156"/>
                </a:cubicBezTo>
                <a:cubicBezTo>
                  <a:pt x="142" y="158"/>
                  <a:pt x="139" y="161"/>
                  <a:pt x="136" y="163"/>
                </a:cubicBezTo>
                <a:cubicBezTo>
                  <a:pt x="143" y="172"/>
                  <a:pt x="150" y="180"/>
                  <a:pt x="157" y="189"/>
                </a:cubicBezTo>
                <a:close/>
                <a:moveTo>
                  <a:pt x="51" y="215"/>
                </a:moveTo>
                <a:cubicBezTo>
                  <a:pt x="58" y="224"/>
                  <a:pt x="66" y="233"/>
                  <a:pt x="75" y="242"/>
                </a:cubicBezTo>
                <a:cubicBezTo>
                  <a:pt x="74" y="240"/>
                  <a:pt x="60" y="211"/>
                  <a:pt x="60" y="210"/>
                </a:cubicBezTo>
                <a:cubicBezTo>
                  <a:pt x="57" y="212"/>
                  <a:pt x="54" y="213"/>
                  <a:pt x="51" y="215"/>
                </a:cubicBezTo>
                <a:close/>
                <a:moveTo>
                  <a:pt x="103" y="61"/>
                </a:moveTo>
                <a:cubicBezTo>
                  <a:pt x="103" y="61"/>
                  <a:pt x="103" y="61"/>
                  <a:pt x="103" y="61"/>
                </a:cubicBezTo>
                <a:cubicBezTo>
                  <a:pt x="104" y="61"/>
                  <a:pt x="104" y="62"/>
                  <a:pt x="105" y="62"/>
                </a:cubicBezTo>
                <a:cubicBezTo>
                  <a:pt x="111" y="66"/>
                  <a:pt x="117" y="69"/>
                  <a:pt x="123" y="73"/>
                </a:cubicBezTo>
                <a:cubicBezTo>
                  <a:pt x="134" y="79"/>
                  <a:pt x="145" y="87"/>
                  <a:pt x="155" y="94"/>
                </a:cubicBezTo>
                <a:cubicBezTo>
                  <a:pt x="160" y="98"/>
                  <a:pt x="164" y="101"/>
                  <a:pt x="169" y="104"/>
                </a:cubicBezTo>
                <a:cubicBezTo>
                  <a:pt x="169" y="104"/>
                  <a:pt x="170" y="105"/>
                  <a:pt x="170" y="105"/>
                </a:cubicBezTo>
                <a:cubicBezTo>
                  <a:pt x="170" y="105"/>
                  <a:pt x="171" y="105"/>
                  <a:pt x="171" y="105"/>
                </a:cubicBezTo>
                <a:cubicBezTo>
                  <a:pt x="171" y="104"/>
                  <a:pt x="171" y="104"/>
                  <a:pt x="170" y="104"/>
                </a:cubicBezTo>
                <a:cubicBezTo>
                  <a:pt x="170" y="103"/>
                  <a:pt x="169" y="102"/>
                  <a:pt x="169" y="102"/>
                </a:cubicBezTo>
                <a:cubicBezTo>
                  <a:pt x="167" y="100"/>
                  <a:pt x="164" y="97"/>
                  <a:pt x="162" y="95"/>
                </a:cubicBezTo>
                <a:cubicBezTo>
                  <a:pt x="157" y="91"/>
                  <a:pt x="151" y="87"/>
                  <a:pt x="145" y="84"/>
                </a:cubicBezTo>
                <a:cubicBezTo>
                  <a:pt x="132" y="75"/>
                  <a:pt x="118" y="68"/>
                  <a:pt x="104" y="61"/>
                </a:cubicBezTo>
                <a:cubicBezTo>
                  <a:pt x="104" y="61"/>
                  <a:pt x="104" y="61"/>
                  <a:pt x="103" y="61"/>
                </a:cubicBezTo>
                <a:close/>
                <a:moveTo>
                  <a:pt x="55" y="249"/>
                </a:moveTo>
                <a:cubicBezTo>
                  <a:pt x="54" y="248"/>
                  <a:pt x="54" y="248"/>
                  <a:pt x="54" y="248"/>
                </a:cubicBezTo>
                <a:cubicBezTo>
                  <a:pt x="51" y="242"/>
                  <a:pt x="48" y="236"/>
                  <a:pt x="44" y="230"/>
                </a:cubicBezTo>
                <a:cubicBezTo>
                  <a:pt x="43" y="227"/>
                  <a:pt x="41" y="224"/>
                  <a:pt x="40" y="221"/>
                </a:cubicBezTo>
                <a:cubicBezTo>
                  <a:pt x="40" y="221"/>
                  <a:pt x="40" y="221"/>
                  <a:pt x="39" y="221"/>
                </a:cubicBezTo>
                <a:cubicBezTo>
                  <a:pt x="36" y="223"/>
                  <a:pt x="33" y="224"/>
                  <a:pt x="30" y="226"/>
                </a:cubicBezTo>
                <a:cubicBezTo>
                  <a:pt x="31" y="227"/>
                  <a:pt x="52" y="247"/>
                  <a:pt x="55" y="249"/>
                </a:cubicBezTo>
                <a:close/>
                <a:moveTo>
                  <a:pt x="75" y="201"/>
                </a:moveTo>
                <a:cubicBezTo>
                  <a:pt x="79" y="206"/>
                  <a:pt x="94" y="224"/>
                  <a:pt x="97" y="225"/>
                </a:cubicBezTo>
                <a:cubicBezTo>
                  <a:pt x="92" y="215"/>
                  <a:pt x="88" y="206"/>
                  <a:pt x="83" y="196"/>
                </a:cubicBezTo>
                <a:cubicBezTo>
                  <a:pt x="81" y="198"/>
                  <a:pt x="78" y="199"/>
                  <a:pt x="75" y="201"/>
                </a:cubicBezTo>
                <a:close/>
                <a:moveTo>
                  <a:pt x="122" y="207"/>
                </a:moveTo>
                <a:cubicBezTo>
                  <a:pt x="122" y="207"/>
                  <a:pt x="122" y="207"/>
                  <a:pt x="122" y="207"/>
                </a:cubicBezTo>
                <a:cubicBezTo>
                  <a:pt x="118" y="198"/>
                  <a:pt x="115" y="188"/>
                  <a:pt x="111" y="179"/>
                </a:cubicBezTo>
                <a:cubicBezTo>
                  <a:pt x="108" y="181"/>
                  <a:pt x="105" y="183"/>
                  <a:pt x="102" y="184"/>
                </a:cubicBezTo>
                <a:cubicBezTo>
                  <a:pt x="109" y="192"/>
                  <a:pt x="115" y="200"/>
                  <a:pt x="122" y="207"/>
                </a:cubicBezTo>
                <a:close/>
                <a:moveTo>
                  <a:pt x="164" y="144"/>
                </a:moveTo>
                <a:cubicBezTo>
                  <a:pt x="166" y="147"/>
                  <a:pt x="168" y="150"/>
                  <a:pt x="170" y="153"/>
                </a:cubicBezTo>
                <a:cubicBezTo>
                  <a:pt x="173" y="157"/>
                  <a:pt x="176" y="161"/>
                  <a:pt x="178" y="166"/>
                </a:cubicBezTo>
                <a:cubicBezTo>
                  <a:pt x="179" y="166"/>
                  <a:pt x="179" y="166"/>
                  <a:pt x="180" y="167"/>
                </a:cubicBezTo>
                <a:cubicBezTo>
                  <a:pt x="178" y="157"/>
                  <a:pt x="175" y="147"/>
                  <a:pt x="173" y="137"/>
                </a:cubicBezTo>
                <a:cubicBezTo>
                  <a:pt x="170" y="140"/>
                  <a:pt x="167" y="142"/>
                  <a:pt x="164" y="144"/>
                </a:cubicBezTo>
                <a:close/>
                <a:moveTo>
                  <a:pt x="177" y="135"/>
                </a:moveTo>
                <a:cubicBezTo>
                  <a:pt x="179" y="139"/>
                  <a:pt x="191" y="155"/>
                  <a:pt x="194" y="157"/>
                </a:cubicBezTo>
                <a:cubicBezTo>
                  <a:pt x="192" y="147"/>
                  <a:pt x="188" y="139"/>
                  <a:pt x="185" y="130"/>
                </a:cubicBezTo>
                <a:cubicBezTo>
                  <a:pt x="183" y="131"/>
                  <a:pt x="180" y="133"/>
                  <a:pt x="177" y="135"/>
                </a:cubicBezTo>
                <a:close/>
                <a:moveTo>
                  <a:pt x="42" y="219"/>
                </a:moveTo>
                <a:cubicBezTo>
                  <a:pt x="44" y="222"/>
                  <a:pt x="45" y="224"/>
                  <a:pt x="46" y="226"/>
                </a:cubicBezTo>
                <a:cubicBezTo>
                  <a:pt x="51" y="234"/>
                  <a:pt x="57" y="241"/>
                  <a:pt x="64" y="248"/>
                </a:cubicBezTo>
                <a:cubicBezTo>
                  <a:pt x="64" y="248"/>
                  <a:pt x="64" y="248"/>
                  <a:pt x="65" y="248"/>
                </a:cubicBezTo>
                <a:cubicBezTo>
                  <a:pt x="65" y="248"/>
                  <a:pt x="65" y="248"/>
                  <a:pt x="65" y="248"/>
                </a:cubicBezTo>
                <a:cubicBezTo>
                  <a:pt x="59" y="238"/>
                  <a:pt x="54" y="227"/>
                  <a:pt x="48" y="217"/>
                </a:cubicBezTo>
                <a:cubicBezTo>
                  <a:pt x="46" y="218"/>
                  <a:pt x="44" y="218"/>
                  <a:pt x="42" y="219"/>
                </a:cubicBezTo>
                <a:close/>
                <a:moveTo>
                  <a:pt x="144" y="193"/>
                </a:moveTo>
                <a:cubicBezTo>
                  <a:pt x="143" y="189"/>
                  <a:pt x="142" y="186"/>
                  <a:pt x="141" y="183"/>
                </a:cubicBezTo>
                <a:cubicBezTo>
                  <a:pt x="139" y="180"/>
                  <a:pt x="138" y="177"/>
                  <a:pt x="137" y="174"/>
                </a:cubicBezTo>
                <a:cubicBezTo>
                  <a:pt x="136" y="171"/>
                  <a:pt x="134" y="168"/>
                  <a:pt x="133" y="164"/>
                </a:cubicBezTo>
                <a:cubicBezTo>
                  <a:pt x="130" y="166"/>
                  <a:pt x="128" y="168"/>
                  <a:pt x="125" y="169"/>
                </a:cubicBezTo>
                <a:cubicBezTo>
                  <a:pt x="131" y="177"/>
                  <a:pt x="137" y="185"/>
                  <a:pt x="144" y="193"/>
                </a:cubicBezTo>
                <a:close/>
                <a:moveTo>
                  <a:pt x="103" y="189"/>
                </a:moveTo>
                <a:cubicBezTo>
                  <a:pt x="103" y="189"/>
                  <a:pt x="103" y="190"/>
                  <a:pt x="102" y="190"/>
                </a:cubicBezTo>
                <a:cubicBezTo>
                  <a:pt x="107" y="199"/>
                  <a:pt x="113" y="209"/>
                  <a:pt x="116" y="219"/>
                </a:cubicBezTo>
                <a:cubicBezTo>
                  <a:pt x="119" y="217"/>
                  <a:pt x="121" y="216"/>
                  <a:pt x="124" y="214"/>
                </a:cubicBezTo>
                <a:cubicBezTo>
                  <a:pt x="117" y="206"/>
                  <a:pt x="110" y="198"/>
                  <a:pt x="103" y="189"/>
                </a:cubicBezTo>
                <a:close/>
                <a:moveTo>
                  <a:pt x="85" y="182"/>
                </a:moveTo>
                <a:cubicBezTo>
                  <a:pt x="85" y="181"/>
                  <a:pt x="85" y="181"/>
                  <a:pt x="85" y="181"/>
                </a:cubicBezTo>
                <a:cubicBezTo>
                  <a:pt x="84" y="182"/>
                  <a:pt x="84" y="182"/>
                  <a:pt x="83" y="182"/>
                </a:cubicBezTo>
                <a:cubicBezTo>
                  <a:pt x="80" y="184"/>
                  <a:pt x="76" y="185"/>
                  <a:pt x="73" y="187"/>
                </a:cubicBezTo>
                <a:cubicBezTo>
                  <a:pt x="72" y="187"/>
                  <a:pt x="71" y="187"/>
                  <a:pt x="70" y="186"/>
                </a:cubicBezTo>
                <a:cubicBezTo>
                  <a:pt x="70" y="186"/>
                  <a:pt x="70" y="185"/>
                  <a:pt x="71" y="184"/>
                </a:cubicBezTo>
                <a:cubicBezTo>
                  <a:pt x="72" y="183"/>
                  <a:pt x="73" y="181"/>
                  <a:pt x="74" y="181"/>
                </a:cubicBezTo>
                <a:cubicBezTo>
                  <a:pt x="78" y="178"/>
                  <a:pt x="81" y="176"/>
                  <a:pt x="84" y="173"/>
                </a:cubicBezTo>
                <a:cubicBezTo>
                  <a:pt x="84" y="173"/>
                  <a:pt x="85" y="173"/>
                  <a:pt x="85" y="173"/>
                </a:cubicBezTo>
                <a:cubicBezTo>
                  <a:pt x="84" y="173"/>
                  <a:pt x="84" y="173"/>
                  <a:pt x="84" y="173"/>
                </a:cubicBezTo>
                <a:cubicBezTo>
                  <a:pt x="82" y="174"/>
                  <a:pt x="80" y="175"/>
                  <a:pt x="79" y="175"/>
                </a:cubicBezTo>
                <a:cubicBezTo>
                  <a:pt x="78" y="176"/>
                  <a:pt x="77" y="176"/>
                  <a:pt x="77" y="177"/>
                </a:cubicBezTo>
                <a:cubicBezTo>
                  <a:pt x="76" y="177"/>
                  <a:pt x="76" y="178"/>
                  <a:pt x="75" y="178"/>
                </a:cubicBezTo>
                <a:cubicBezTo>
                  <a:pt x="74" y="177"/>
                  <a:pt x="74" y="178"/>
                  <a:pt x="73" y="178"/>
                </a:cubicBezTo>
                <a:cubicBezTo>
                  <a:pt x="72" y="179"/>
                  <a:pt x="71" y="179"/>
                  <a:pt x="70" y="180"/>
                </a:cubicBezTo>
                <a:cubicBezTo>
                  <a:pt x="69" y="180"/>
                  <a:pt x="69" y="181"/>
                  <a:pt x="68" y="181"/>
                </a:cubicBezTo>
                <a:cubicBezTo>
                  <a:pt x="68" y="183"/>
                  <a:pt x="68" y="184"/>
                  <a:pt x="67" y="185"/>
                </a:cubicBezTo>
                <a:cubicBezTo>
                  <a:pt x="67" y="186"/>
                  <a:pt x="66" y="186"/>
                  <a:pt x="65" y="186"/>
                </a:cubicBezTo>
                <a:cubicBezTo>
                  <a:pt x="65" y="186"/>
                  <a:pt x="64" y="187"/>
                  <a:pt x="64" y="187"/>
                </a:cubicBezTo>
                <a:cubicBezTo>
                  <a:pt x="59" y="191"/>
                  <a:pt x="55" y="195"/>
                  <a:pt x="51" y="199"/>
                </a:cubicBezTo>
                <a:cubicBezTo>
                  <a:pt x="50" y="199"/>
                  <a:pt x="50" y="199"/>
                  <a:pt x="50" y="199"/>
                </a:cubicBezTo>
                <a:cubicBezTo>
                  <a:pt x="50" y="199"/>
                  <a:pt x="50" y="200"/>
                  <a:pt x="50" y="200"/>
                </a:cubicBezTo>
                <a:cubicBezTo>
                  <a:pt x="51" y="199"/>
                  <a:pt x="52" y="199"/>
                  <a:pt x="53" y="198"/>
                </a:cubicBezTo>
                <a:cubicBezTo>
                  <a:pt x="58" y="196"/>
                  <a:pt x="62" y="193"/>
                  <a:pt x="67" y="191"/>
                </a:cubicBezTo>
                <a:cubicBezTo>
                  <a:pt x="68" y="190"/>
                  <a:pt x="69" y="190"/>
                  <a:pt x="71" y="190"/>
                </a:cubicBezTo>
                <a:cubicBezTo>
                  <a:pt x="71" y="190"/>
                  <a:pt x="72" y="190"/>
                  <a:pt x="72" y="190"/>
                </a:cubicBezTo>
                <a:cubicBezTo>
                  <a:pt x="74" y="189"/>
                  <a:pt x="76" y="187"/>
                  <a:pt x="77" y="186"/>
                </a:cubicBezTo>
                <a:cubicBezTo>
                  <a:pt x="80" y="185"/>
                  <a:pt x="82" y="183"/>
                  <a:pt x="85" y="182"/>
                </a:cubicBezTo>
                <a:close/>
                <a:moveTo>
                  <a:pt x="133" y="201"/>
                </a:moveTo>
                <a:cubicBezTo>
                  <a:pt x="129" y="191"/>
                  <a:pt x="125" y="182"/>
                  <a:pt x="121" y="172"/>
                </a:cubicBezTo>
                <a:cubicBezTo>
                  <a:pt x="119" y="174"/>
                  <a:pt x="117" y="175"/>
                  <a:pt x="114" y="176"/>
                </a:cubicBezTo>
                <a:cubicBezTo>
                  <a:pt x="120" y="185"/>
                  <a:pt x="126" y="193"/>
                  <a:pt x="133" y="201"/>
                </a:cubicBezTo>
                <a:close/>
                <a:moveTo>
                  <a:pt x="71" y="203"/>
                </a:moveTo>
                <a:cubicBezTo>
                  <a:pt x="69" y="205"/>
                  <a:pt x="66" y="206"/>
                  <a:pt x="64" y="208"/>
                </a:cubicBezTo>
                <a:cubicBezTo>
                  <a:pt x="70" y="215"/>
                  <a:pt x="76" y="222"/>
                  <a:pt x="82" y="229"/>
                </a:cubicBezTo>
                <a:cubicBezTo>
                  <a:pt x="82" y="229"/>
                  <a:pt x="83" y="229"/>
                  <a:pt x="83" y="229"/>
                </a:cubicBezTo>
                <a:cubicBezTo>
                  <a:pt x="79" y="220"/>
                  <a:pt x="75" y="212"/>
                  <a:pt x="71" y="203"/>
                </a:cubicBezTo>
                <a:close/>
                <a:moveTo>
                  <a:pt x="134" y="207"/>
                </a:moveTo>
                <a:cubicBezTo>
                  <a:pt x="128" y="200"/>
                  <a:pt x="122" y="192"/>
                  <a:pt x="116" y="184"/>
                </a:cubicBezTo>
                <a:cubicBezTo>
                  <a:pt x="120" y="193"/>
                  <a:pt x="123" y="203"/>
                  <a:pt x="127" y="212"/>
                </a:cubicBezTo>
                <a:cubicBezTo>
                  <a:pt x="129" y="210"/>
                  <a:pt x="132" y="208"/>
                  <a:pt x="134" y="207"/>
                </a:cubicBezTo>
                <a:close/>
                <a:moveTo>
                  <a:pt x="80" y="115"/>
                </a:moveTo>
                <a:cubicBezTo>
                  <a:pt x="78" y="116"/>
                  <a:pt x="77" y="116"/>
                  <a:pt x="76" y="117"/>
                </a:cubicBezTo>
                <a:cubicBezTo>
                  <a:pt x="76" y="117"/>
                  <a:pt x="75" y="117"/>
                  <a:pt x="75" y="118"/>
                </a:cubicBezTo>
                <a:cubicBezTo>
                  <a:pt x="72" y="121"/>
                  <a:pt x="69" y="124"/>
                  <a:pt x="65" y="127"/>
                </a:cubicBezTo>
                <a:cubicBezTo>
                  <a:pt x="65" y="127"/>
                  <a:pt x="65" y="127"/>
                  <a:pt x="65" y="128"/>
                </a:cubicBezTo>
                <a:cubicBezTo>
                  <a:pt x="65" y="128"/>
                  <a:pt x="64" y="129"/>
                  <a:pt x="64" y="130"/>
                </a:cubicBezTo>
                <a:cubicBezTo>
                  <a:pt x="63" y="131"/>
                  <a:pt x="63" y="133"/>
                  <a:pt x="63" y="135"/>
                </a:cubicBezTo>
                <a:cubicBezTo>
                  <a:pt x="64" y="136"/>
                  <a:pt x="64" y="137"/>
                  <a:pt x="64" y="138"/>
                </a:cubicBezTo>
                <a:cubicBezTo>
                  <a:pt x="64" y="138"/>
                  <a:pt x="65" y="137"/>
                  <a:pt x="65" y="137"/>
                </a:cubicBezTo>
                <a:cubicBezTo>
                  <a:pt x="66" y="135"/>
                  <a:pt x="67" y="134"/>
                  <a:pt x="69" y="132"/>
                </a:cubicBezTo>
                <a:cubicBezTo>
                  <a:pt x="72" y="128"/>
                  <a:pt x="75" y="124"/>
                  <a:pt x="79" y="119"/>
                </a:cubicBezTo>
                <a:cubicBezTo>
                  <a:pt x="79" y="119"/>
                  <a:pt x="79" y="119"/>
                  <a:pt x="79" y="118"/>
                </a:cubicBezTo>
                <a:cubicBezTo>
                  <a:pt x="80" y="117"/>
                  <a:pt x="80" y="116"/>
                  <a:pt x="80" y="115"/>
                </a:cubicBezTo>
                <a:close/>
                <a:moveTo>
                  <a:pt x="76" y="247"/>
                </a:moveTo>
                <a:cubicBezTo>
                  <a:pt x="75" y="246"/>
                  <a:pt x="74" y="245"/>
                  <a:pt x="73" y="244"/>
                </a:cubicBezTo>
                <a:cubicBezTo>
                  <a:pt x="68" y="239"/>
                  <a:pt x="63" y="233"/>
                  <a:pt x="58" y="227"/>
                </a:cubicBezTo>
                <a:cubicBezTo>
                  <a:pt x="57" y="227"/>
                  <a:pt x="57" y="227"/>
                  <a:pt x="57" y="226"/>
                </a:cubicBezTo>
                <a:cubicBezTo>
                  <a:pt x="61" y="235"/>
                  <a:pt x="66" y="243"/>
                  <a:pt x="69" y="251"/>
                </a:cubicBezTo>
                <a:cubicBezTo>
                  <a:pt x="72" y="250"/>
                  <a:pt x="74" y="248"/>
                  <a:pt x="76" y="247"/>
                </a:cubicBezTo>
                <a:close/>
                <a:moveTo>
                  <a:pt x="108" y="60"/>
                </a:moveTo>
                <a:cubicBezTo>
                  <a:pt x="108" y="60"/>
                  <a:pt x="108" y="60"/>
                  <a:pt x="108" y="60"/>
                </a:cubicBezTo>
                <a:cubicBezTo>
                  <a:pt x="108" y="60"/>
                  <a:pt x="108" y="59"/>
                  <a:pt x="107" y="59"/>
                </a:cubicBezTo>
                <a:cubicBezTo>
                  <a:pt x="100" y="55"/>
                  <a:pt x="92" y="50"/>
                  <a:pt x="84" y="47"/>
                </a:cubicBezTo>
                <a:cubicBezTo>
                  <a:pt x="71" y="40"/>
                  <a:pt x="58" y="34"/>
                  <a:pt x="45" y="28"/>
                </a:cubicBezTo>
                <a:cubicBezTo>
                  <a:pt x="44" y="27"/>
                  <a:pt x="42" y="27"/>
                  <a:pt x="41" y="26"/>
                </a:cubicBezTo>
                <a:cubicBezTo>
                  <a:pt x="42" y="27"/>
                  <a:pt x="43" y="28"/>
                  <a:pt x="44" y="28"/>
                </a:cubicBezTo>
                <a:cubicBezTo>
                  <a:pt x="56" y="34"/>
                  <a:pt x="68" y="41"/>
                  <a:pt x="79" y="47"/>
                </a:cubicBezTo>
                <a:cubicBezTo>
                  <a:pt x="80" y="47"/>
                  <a:pt x="81" y="48"/>
                  <a:pt x="82" y="48"/>
                </a:cubicBezTo>
                <a:cubicBezTo>
                  <a:pt x="90" y="52"/>
                  <a:pt x="98" y="55"/>
                  <a:pt x="106" y="59"/>
                </a:cubicBezTo>
                <a:cubicBezTo>
                  <a:pt x="107" y="59"/>
                  <a:pt x="107" y="60"/>
                  <a:pt x="108" y="60"/>
                </a:cubicBezTo>
                <a:close/>
                <a:moveTo>
                  <a:pt x="168" y="185"/>
                </a:moveTo>
                <a:cubicBezTo>
                  <a:pt x="161" y="179"/>
                  <a:pt x="157" y="171"/>
                  <a:pt x="152" y="164"/>
                </a:cubicBezTo>
                <a:cubicBezTo>
                  <a:pt x="155" y="173"/>
                  <a:pt x="158" y="181"/>
                  <a:pt x="161" y="189"/>
                </a:cubicBezTo>
                <a:cubicBezTo>
                  <a:pt x="163" y="188"/>
                  <a:pt x="165" y="186"/>
                  <a:pt x="168" y="185"/>
                </a:cubicBezTo>
                <a:close/>
                <a:moveTo>
                  <a:pt x="57" y="167"/>
                </a:moveTo>
                <a:cubicBezTo>
                  <a:pt x="56" y="168"/>
                  <a:pt x="55" y="168"/>
                  <a:pt x="55" y="169"/>
                </a:cubicBezTo>
                <a:cubicBezTo>
                  <a:pt x="54" y="169"/>
                  <a:pt x="53" y="170"/>
                  <a:pt x="53" y="171"/>
                </a:cubicBezTo>
                <a:cubicBezTo>
                  <a:pt x="52" y="171"/>
                  <a:pt x="51" y="172"/>
                  <a:pt x="51" y="173"/>
                </a:cubicBezTo>
                <a:cubicBezTo>
                  <a:pt x="50" y="177"/>
                  <a:pt x="49" y="181"/>
                  <a:pt x="48" y="185"/>
                </a:cubicBezTo>
                <a:cubicBezTo>
                  <a:pt x="47" y="185"/>
                  <a:pt x="47" y="186"/>
                  <a:pt x="47" y="186"/>
                </a:cubicBezTo>
                <a:cubicBezTo>
                  <a:pt x="51" y="183"/>
                  <a:pt x="55" y="181"/>
                  <a:pt x="58" y="178"/>
                </a:cubicBezTo>
                <a:cubicBezTo>
                  <a:pt x="58" y="174"/>
                  <a:pt x="58" y="171"/>
                  <a:pt x="57" y="167"/>
                </a:cubicBezTo>
                <a:close/>
                <a:moveTo>
                  <a:pt x="67" y="262"/>
                </a:moveTo>
                <a:cubicBezTo>
                  <a:pt x="67" y="262"/>
                  <a:pt x="68" y="263"/>
                  <a:pt x="68" y="263"/>
                </a:cubicBezTo>
                <a:cubicBezTo>
                  <a:pt x="68" y="262"/>
                  <a:pt x="68" y="262"/>
                  <a:pt x="69" y="262"/>
                </a:cubicBezTo>
                <a:cubicBezTo>
                  <a:pt x="71" y="261"/>
                  <a:pt x="73" y="259"/>
                  <a:pt x="75" y="257"/>
                </a:cubicBezTo>
                <a:cubicBezTo>
                  <a:pt x="81" y="253"/>
                  <a:pt x="86" y="248"/>
                  <a:pt x="92" y="244"/>
                </a:cubicBezTo>
                <a:cubicBezTo>
                  <a:pt x="102" y="236"/>
                  <a:pt x="113" y="228"/>
                  <a:pt x="123" y="221"/>
                </a:cubicBezTo>
                <a:cubicBezTo>
                  <a:pt x="128" y="217"/>
                  <a:pt x="134" y="212"/>
                  <a:pt x="140" y="208"/>
                </a:cubicBezTo>
                <a:cubicBezTo>
                  <a:pt x="140" y="207"/>
                  <a:pt x="141" y="207"/>
                  <a:pt x="141" y="207"/>
                </a:cubicBezTo>
                <a:cubicBezTo>
                  <a:pt x="140" y="207"/>
                  <a:pt x="139" y="208"/>
                  <a:pt x="138" y="209"/>
                </a:cubicBezTo>
                <a:cubicBezTo>
                  <a:pt x="122" y="219"/>
                  <a:pt x="107" y="231"/>
                  <a:pt x="92" y="243"/>
                </a:cubicBezTo>
                <a:cubicBezTo>
                  <a:pt x="84" y="249"/>
                  <a:pt x="76" y="255"/>
                  <a:pt x="68" y="262"/>
                </a:cubicBezTo>
                <a:cubicBezTo>
                  <a:pt x="68" y="262"/>
                  <a:pt x="68" y="262"/>
                  <a:pt x="67" y="262"/>
                </a:cubicBezTo>
                <a:close/>
                <a:moveTo>
                  <a:pt x="116" y="89"/>
                </a:moveTo>
                <a:cubicBezTo>
                  <a:pt x="114" y="88"/>
                  <a:pt x="112" y="87"/>
                  <a:pt x="110" y="86"/>
                </a:cubicBezTo>
                <a:cubicBezTo>
                  <a:pt x="109" y="86"/>
                  <a:pt x="109" y="86"/>
                  <a:pt x="108" y="87"/>
                </a:cubicBezTo>
                <a:cubicBezTo>
                  <a:pt x="108" y="87"/>
                  <a:pt x="108" y="88"/>
                  <a:pt x="107" y="88"/>
                </a:cubicBezTo>
                <a:cubicBezTo>
                  <a:pt x="106" y="92"/>
                  <a:pt x="105" y="96"/>
                  <a:pt x="104" y="100"/>
                </a:cubicBezTo>
                <a:cubicBezTo>
                  <a:pt x="104" y="100"/>
                  <a:pt x="104" y="101"/>
                  <a:pt x="104" y="101"/>
                </a:cubicBezTo>
                <a:cubicBezTo>
                  <a:pt x="106" y="101"/>
                  <a:pt x="107" y="100"/>
                  <a:pt x="107" y="99"/>
                </a:cubicBezTo>
                <a:cubicBezTo>
                  <a:pt x="108" y="98"/>
                  <a:pt x="109" y="97"/>
                  <a:pt x="111" y="97"/>
                </a:cubicBezTo>
                <a:cubicBezTo>
                  <a:pt x="113" y="94"/>
                  <a:pt x="115" y="91"/>
                  <a:pt x="116" y="89"/>
                </a:cubicBezTo>
                <a:close/>
                <a:moveTo>
                  <a:pt x="91" y="57"/>
                </a:moveTo>
                <a:cubicBezTo>
                  <a:pt x="91" y="57"/>
                  <a:pt x="90" y="57"/>
                  <a:pt x="90" y="57"/>
                </a:cubicBezTo>
                <a:cubicBezTo>
                  <a:pt x="86" y="54"/>
                  <a:pt x="82" y="52"/>
                  <a:pt x="78" y="50"/>
                </a:cubicBezTo>
                <a:cubicBezTo>
                  <a:pt x="72" y="47"/>
                  <a:pt x="66" y="45"/>
                  <a:pt x="60" y="42"/>
                </a:cubicBezTo>
                <a:cubicBezTo>
                  <a:pt x="59" y="42"/>
                  <a:pt x="59" y="42"/>
                  <a:pt x="59" y="42"/>
                </a:cubicBezTo>
                <a:cubicBezTo>
                  <a:pt x="59" y="42"/>
                  <a:pt x="59" y="42"/>
                  <a:pt x="60" y="42"/>
                </a:cubicBezTo>
                <a:cubicBezTo>
                  <a:pt x="66" y="46"/>
                  <a:pt x="72" y="50"/>
                  <a:pt x="79" y="54"/>
                </a:cubicBezTo>
                <a:cubicBezTo>
                  <a:pt x="79" y="54"/>
                  <a:pt x="80" y="54"/>
                  <a:pt x="80" y="55"/>
                </a:cubicBezTo>
                <a:cubicBezTo>
                  <a:pt x="82" y="56"/>
                  <a:pt x="83" y="56"/>
                  <a:pt x="85" y="57"/>
                </a:cubicBezTo>
                <a:cubicBezTo>
                  <a:pt x="85" y="58"/>
                  <a:pt x="86" y="58"/>
                  <a:pt x="86" y="58"/>
                </a:cubicBezTo>
                <a:cubicBezTo>
                  <a:pt x="87" y="57"/>
                  <a:pt x="89" y="57"/>
                  <a:pt x="91" y="57"/>
                </a:cubicBezTo>
                <a:close/>
                <a:moveTo>
                  <a:pt x="40" y="159"/>
                </a:moveTo>
                <a:cubicBezTo>
                  <a:pt x="40" y="158"/>
                  <a:pt x="41" y="158"/>
                  <a:pt x="41" y="158"/>
                </a:cubicBezTo>
                <a:cubicBezTo>
                  <a:pt x="43" y="156"/>
                  <a:pt x="45" y="154"/>
                  <a:pt x="48" y="152"/>
                </a:cubicBezTo>
                <a:cubicBezTo>
                  <a:pt x="48" y="151"/>
                  <a:pt x="49" y="151"/>
                  <a:pt x="49" y="150"/>
                </a:cubicBezTo>
                <a:cubicBezTo>
                  <a:pt x="50" y="148"/>
                  <a:pt x="50" y="146"/>
                  <a:pt x="52" y="144"/>
                </a:cubicBezTo>
                <a:cubicBezTo>
                  <a:pt x="52" y="144"/>
                  <a:pt x="52" y="143"/>
                  <a:pt x="52" y="143"/>
                </a:cubicBezTo>
                <a:cubicBezTo>
                  <a:pt x="52" y="142"/>
                  <a:pt x="51" y="142"/>
                  <a:pt x="51" y="141"/>
                </a:cubicBezTo>
                <a:cubicBezTo>
                  <a:pt x="51" y="141"/>
                  <a:pt x="51" y="141"/>
                  <a:pt x="51" y="141"/>
                </a:cubicBezTo>
                <a:cubicBezTo>
                  <a:pt x="47" y="145"/>
                  <a:pt x="43" y="149"/>
                  <a:pt x="40" y="153"/>
                </a:cubicBezTo>
                <a:cubicBezTo>
                  <a:pt x="39" y="153"/>
                  <a:pt x="39" y="153"/>
                  <a:pt x="39" y="154"/>
                </a:cubicBezTo>
                <a:cubicBezTo>
                  <a:pt x="39" y="155"/>
                  <a:pt x="39" y="157"/>
                  <a:pt x="40" y="159"/>
                </a:cubicBezTo>
                <a:close/>
                <a:moveTo>
                  <a:pt x="104" y="90"/>
                </a:moveTo>
                <a:cubicBezTo>
                  <a:pt x="104" y="90"/>
                  <a:pt x="103" y="90"/>
                  <a:pt x="103" y="91"/>
                </a:cubicBezTo>
                <a:cubicBezTo>
                  <a:pt x="101" y="92"/>
                  <a:pt x="100" y="93"/>
                  <a:pt x="99" y="94"/>
                </a:cubicBezTo>
                <a:cubicBezTo>
                  <a:pt x="97" y="95"/>
                  <a:pt x="97" y="96"/>
                  <a:pt x="96" y="97"/>
                </a:cubicBezTo>
                <a:cubicBezTo>
                  <a:pt x="95" y="100"/>
                  <a:pt x="94" y="103"/>
                  <a:pt x="93" y="106"/>
                </a:cubicBezTo>
                <a:cubicBezTo>
                  <a:pt x="93" y="106"/>
                  <a:pt x="93" y="106"/>
                  <a:pt x="93" y="106"/>
                </a:cubicBezTo>
                <a:cubicBezTo>
                  <a:pt x="93" y="106"/>
                  <a:pt x="93" y="106"/>
                  <a:pt x="93" y="106"/>
                </a:cubicBezTo>
                <a:cubicBezTo>
                  <a:pt x="95" y="105"/>
                  <a:pt x="98" y="104"/>
                  <a:pt x="100" y="103"/>
                </a:cubicBezTo>
                <a:cubicBezTo>
                  <a:pt x="101" y="103"/>
                  <a:pt x="101" y="102"/>
                  <a:pt x="101" y="102"/>
                </a:cubicBezTo>
                <a:cubicBezTo>
                  <a:pt x="102" y="100"/>
                  <a:pt x="102" y="98"/>
                  <a:pt x="103" y="96"/>
                </a:cubicBezTo>
                <a:cubicBezTo>
                  <a:pt x="103" y="94"/>
                  <a:pt x="104" y="92"/>
                  <a:pt x="104" y="90"/>
                </a:cubicBezTo>
                <a:close/>
                <a:moveTo>
                  <a:pt x="39" y="64"/>
                </a:moveTo>
                <a:cubicBezTo>
                  <a:pt x="39" y="64"/>
                  <a:pt x="39" y="64"/>
                  <a:pt x="39" y="64"/>
                </a:cubicBezTo>
                <a:cubicBezTo>
                  <a:pt x="36" y="67"/>
                  <a:pt x="33" y="69"/>
                  <a:pt x="30" y="72"/>
                </a:cubicBezTo>
                <a:cubicBezTo>
                  <a:pt x="30" y="72"/>
                  <a:pt x="29" y="73"/>
                  <a:pt x="29" y="73"/>
                </a:cubicBezTo>
                <a:cubicBezTo>
                  <a:pt x="27" y="76"/>
                  <a:pt x="27" y="76"/>
                  <a:pt x="27" y="80"/>
                </a:cubicBezTo>
                <a:cubicBezTo>
                  <a:pt x="26" y="82"/>
                  <a:pt x="26" y="83"/>
                  <a:pt x="26" y="84"/>
                </a:cubicBezTo>
                <a:cubicBezTo>
                  <a:pt x="26" y="84"/>
                  <a:pt x="27" y="85"/>
                  <a:pt x="27" y="85"/>
                </a:cubicBezTo>
                <a:cubicBezTo>
                  <a:pt x="27" y="84"/>
                  <a:pt x="27" y="84"/>
                  <a:pt x="27" y="84"/>
                </a:cubicBezTo>
                <a:cubicBezTo>
                  <a:pt x="29" y="81"/>
                  <a:pt x="31" y="78"/>
                  <a:pt x="34" y="76"/>
                </a:cubicBezTo>
                <a:cubicBezTo>
                  <a:pt x="34" y="75"/>
                  <a:pt x="34" y="75"/>
                  <a:pt x="35" y="74"/>
                </a:cubicBezTo>
                <a:cubicBezTo>
                  <a:pt x="36" y="71"/>
                  <a:pt x="37" y="68"/>
                  <a:pt x="39" y="65"/>
                </a:cubicBezTo>
                <a:cubicBezTo>
                  <a:pt x="39" y="64"/>
                  <a:pt x="39" y="64"/>
                  <a:pt x="39" y="64"/>
                </a:cubicBezTo>
                <a:close/>
                <a:moveTo>
                  <a:pt x="101" y="176"/>
                </a:moveTo>
                <a:cubicBezTo>
                  <a:pt x="101" y="176"/>
                  <a:pt x="101" y="176"/>
                  <a:pt x="101" y="176"/>
                </a:cubicBezTo>
                <a:cubicBezTo>
                  <a:pt x="101" y="176"/>
                  <a:pt x="101" y="175"/>
                  <a:pt x="102" y="175"/>
                </a:cubicBezTo>
                <a:cubicBezTo>
                  <a:pt x="114" y="167"/>
                  <a:pt x="125" y="160"/>
                  <a:pt x="137" y="152"/>
                </a:cubicBezTo>
                <a:cubicBezTo>
                  <a:pt x="137" y="151"/>
                  <a:pt x="138" y="151"/>
                  <a:pt x="138" y="151"/>
                </a:cubicBezTo>
                <a:cubicBezTo>
                  <a:pt x="138" y="151"/>
                  <a:pt x="138" y="151"/>
                  <a:pt x="138" y="150"/>
                </a:cubicBezTo>
                <a:cubicBezTo>
                  <a:pt x="138" y="151"/>
                  <a:pt x="137" y="151"/>
                  <a:pt x="137" y="151"/>
                </a:cubicBezTo>
                <a:cubicBezTo>
                  <a:pt x="131" y="154"/>
                  <a:pt x="124" y="158"/>
                  <a:pt x="118" y="161"/>
                </a:cubicBezTo>
                <a:cubicBezTo>
                  <a:pt x="118" y="162"/>
                  <a:pt x="117" y="162"/>
                  <a:pt x="117" y="162"/>
                </a:cubicBezTo>
                <a:cubicBezTo>
                  <a:pt x="115" y="165"/>
                  <a:pt x="112" y="166"/>
                  <a:pt x="110" y="168"/>
                </a:cubicBezTo>
                <a:cubicBezTo>
                  <a:pt x="107" y="171"/>
                  <a:pt x="104" y="173"/>
                  <a:pt x="101" y="175"/>
                </a:cubicBezTo>
                <a:cubicBezTo>
                  <a:pt x="101" y="175"/>
                  <a:pt x="101" y="175"/>
                  <a:pt x="101" y="176"/>
                </a:cubicBezTo>
                <a:close/>
                <a:moveTo>
                  <a:pt x="102" y="145"/>
                </a:moveTo>
                <a:cubicBezTo>
                  <a:pt x="102" y="145"/>
                  <a:pt x="102" y="145"/>
                  <a:pt x="102" y="145"/>
                </a:cubicBezTo>
                <a:cubicBezTo>
                  <a:pt x="101" y="144"/>
                  <a:pt x="100" y="144"/>
                  <a:pt x="100" y="144"/>
                </a:cubicBezTo>
                <a:cubicBezTo>
                  <a:pt x="98" y="144"/>
                  <a:pt x="96" y="144"/>
                  <a:pt x="94" y="145"/>
                </a:cubicBezTo>
                <a:cubicBezTo>
                  <a:pt x="93" y="145"/>
                  <a:pt x="91" y="146"/>
                  <a:pt x="90" y="147"/>
                </a:cubicBezTo>
                <a:cubicBezTo>
                  <a:pt x="89" y="150"/>
                  <a:pt x="87" y="152"/>
                  <a:pt x="86" y="155"/>
                </a:cubicBezTo>
                <a:cubicBezTo>
                  <a:pt x="86" y="155"/>
                  <a:pt x="86" y="156"/>
                  <a:pt x="85" y="156"/>
                </a:cubicBezTo>
                <a:cubicBezTo>
                  <a:pt x="86" y="156"/>
                  <a:pt x="86" y="156"/>
                  <a:pt x="86" y="156"/>
                </a:cubicBezTo>
                <a:cubicBezTo>
                  <a:pt x="91" y="153"/>
                  <a:pt x="96" y="149"/>
                  <a:pt x="102" y="145"/>
                </a:cubicBezTo>
                <a:close/>
                <a:moveTo>
                  <a:pt x="100" y="106"/>
                </a:moveTo>
                <a:cubicBezTo>
                  <a:pt x="97" y="108"/>
                  <a:pt x="94" y="109"/>
                  <a:pt x="92" y="110"/>
                </a:cubicBezTo>
                <a:cubicBezTo>
                  <a:pt x="91" y="110"/>
                  <a:pt x="90" y="111"/>
                  <a:pt x="90" y="111"/>
                </a:cubicBezTo>
                <a:cubicBezTo>
                  <a:pt x="88" y="114"/>
                  <a:pt x="87" y="117"/>
                  <a:pt x="86" y="120"/>
                </a:cubicBezTo>
                <a:cubicBezTo>
                  <a:pt x="85" y="120"/>
                  <a:pt x="85" y="121"/>
                  <a:pt x="85" y="121"/>
                </a:cubicBezTo>
                <a:cubicBezTo>
                  <a:pt x="87" y="120"/>
                  <a:pt x="88" y="120"/>
                  <a:pt x="89" y="118"/>
                </a:cubicBezTo>
                <a:cubicBezTo>
                  <a:pt x="89" y="117"/>
                  <a:pt x="90" y="117"/>
                  <a:pt x="90" y="117"/>
                </a:cubicBezTo>
                <a:cubicBezTo>
                  <a:pt x="92" y="116"/>
                  <a:pt x="93" y="115"/>
                  <a:pt x="94" y="114"/>
                </a:cubicBezTo>
                <a:cubicBezTo>
                  <a:pt x="95" y="113"/>
                  <a:pt x="96" y="112"/>
                  <a:pt x="97" y="111"/>
                </a:cubicBezTo>
                <a:cubicBezTo>
                  <a:pt x="99" y="110"/>
                  <a:pt x="99" y="108"/>
                  <a:pt x="100" y="106"/>
                </a:cubicBezTo>
                <a:close/>
                <a:moveTo>
                  <a:pt x="69" y="102"/>
                </a:moveTo>
                <a:cubicBezTo>
                  <a:pt x="70" y="104"/>
                  <a:pt x="70" y="104"/>
                  <a:pt x="69" y="105"/>
                </a:cubicBezTo>
                <a:cubicBezTo>
                  <a:pt x="68" y="106"/>
                  <a:pt x="68" y="106"/>
                  <a:pt x="68" y="107"/>
                </a:cubicBezTo>
                <a:cubicBezTo>
                  <a:pt x="66" y="109"/>
                  <a:pt x="64" y="111"/>
                  <a:pt x="62" y="113"/>
                </a:cubicBezTo>
                <a:cubicBezTo>
                  <a:pt x="62" y="113"/>
                  <a:pt x="61" y="114"/>
                  <a:pt x="61" y="114"/>
                </a:cubicBezTo>
                <a:cubicBezTo>
                  <a:pt x="61" y="115"/>
                  <a:pt x="61" y="116"/>
                  <a:pt x="62" y="118"/>
                </a:cubicBezTo>
                <a:cubicBezTo>
                  <a:pt x="62" y="117"/>
                  <a:pt x="63" y="117"/>
                  <a:pt x="63" y="116"/>
                </a:cubicBezTo>
                <a:cubicBezTo>
                  <a:pt x="65" y="114"/>
                  <a:pt x="67" y="111"/>
                  <a:pt x="69" y="109"/>
                </a:cubicBezTo>
                <a:cubicBezTo>
                  <a:pt x="71" y="107"/>
                  <a:pt x="72" y="105"/>
                  <a:pt x="73" y="102"/>
                </a:cubicBezTo>
                <a:cubicBezTo>
                  <a:pt x="73" y="102"/>
                  <a:pt x="73" y="102"/>
                  <a:pt x="73" y="101"/>
                </a:cubicBezTo>
                <a:cubicBezTo>
                  <a:pt x="72" y="101"/>
                  <a:pt x="72" y="100"/>
                  <a:pt x="71" y="99"/>
                </a:cubicBezTo>
                <a:cubicBezTo>
                  <a:pt x="70" y="100"/>
                  <a:pt x="70" y="101"/>
                  <a:pt x="69" y="102"/>
                </a:cubicBezTo>
                <a:close/>
                <a:moveTo>
                  <a:pt x="106" y="69"/>
                </a:moveTo>
                <a:cubicBezTo>
                  <a:pt x="116" y="74"/>
                  <a:pt x="126" y="79"/>
                  <a:pt x="135" y="84"/>
                </a:cubicBezTo>
                <a:cubicBezTo>
                  <a:pt x="135" y="84"/>
                  <a:pt x="135" y="84"/>
                  <a:pt x="135" y="84"/>
                </a:cubicBezTo>
                <a:cubicBezTo>
                  <a:pt x="126" y="78"/>
                  <a:pt x="117" y="73"/>
                  <a:pt x="108" y="67"/>
                </a:cubicBezTo>
                <a:cubicBezTo>
                  <a:pt x="107" y="68"/>
                  <a:pt x="106" y="68"/>
                  <a:pt x="106" y="69"/>
                </a:cubicBezTo>
                <a:close/>
                <a:moveTo>
                  <a:pt x="119" y="109"/>
                </a:moveTo>
                <a:cubicBezTo>
                  <a:pt x="120" y="109"/>
                  <a:pt x="120" y="109"/>
                  <a:pt x="121" y="109"/>
                </a:cubicBezTo>
                <a:cubicBezTo>
                  <a:pt x="122" y="109"/>
                  <a:pt x="124" y="108"/>
                  <a:pt x="126" y="108"/>
                </a:cubicBezTo>
                <a:cubicBezTo>
                  <a:pt x="127" y="108"/>
                  <a:pt x="127" y="108"/>
                  <a:pt x="127" y="107"/>
                </a:cubicBezTo>
                <a:cubicBezTo>
                  <a:pt x="127" y="106"/>
                  <a:pt x="127" y="106"/>
                  <a:pt x="127" y="105"/>
                </a:cubicBezTo>
                <a:cubicBezTo>
                  <a:pt x="127" y="103"/>
                  <a:pt x="127" y="101"/>
                  <a:pt x="127" y="98"/>
                </a:cubicBezTo>
                <a:cubicBezTo>
                  <a:pt x="127" y="98"/>
                  <a:pt x="127" y="97"/>
                  <a:pt x="127" y="96"/>
                </a:cubicBezTo>
                <a:cubicBezTo>
                  <a:pt x="126" y="98"/>
                  <a:pt x="120" y="107"/>
                  <a:pt x="119" y="109"/>
                </a:cubicBezTo>
                <a:close/>
                <a:moveTo>
                  <a:pt x="6" y="101"/>
                </a:moveTo>
                <a:cubicBezTo>
                  <a:pt x="5" y="111"/>
                  <a:pt x="5" y="121"/>
                  <a:pt x="5" y="132"/>
                </a:cubicBezTo>
                <a:cubicBezTo>
                  <a:pt x="6" y="131"/>
                  <a:pt x="6" y="130"/>
                  <a:pt x="7" y="130"/>
                </a:cubicBezTo>
                <a:cubicBezTo>
                  <a:pt x="7" y="129"/>
                  <a:pt x="8" y="128"/>
                  <a:pt x="8" y="127"/>
                </a:cubicBezTo>
                <a:cubicBezTo>
                  <a:pt x="8" y="125"/>
                  <a:pt x="8" y="123"/>
                  <a:pt x="8" y="121"/>
                </a:cubicBezTo>
                <a:cubicBezTo>
                  <a:pt x="8" y="119"/>
                  <a:pt x="8" y="117"/>
                  <a:pt x="8" y="116"/>
                </a:cubicBezTo>
                <a:cubicBezTo>
                  <a:pt x="6" y="115"/>
                  <a:pt x="5" y="114"/>
                  <a:pt x="6" y="113"/>
                </a:cubicBezTo>
                <a:cubicBezTo>
                  <a:pt x="6" y="112"/>
                  <a:pt x="6" y="112"/>
                  <a:pt x="7" y="111"/>
                </a:cubicBezTo>
                <a:cubicBezTo>
                  <a:pt x="7" y="111"/>
                  <a:pt x="7" y="111"/>
                  <a:pt x="7" y="110"/>
                </a:cubicBezTo>
                <a:cubicBezTo>
                  <a:pt x="7" y="107"/>
                  <a:pt x="6" y="104"/>
                  <a:pt x="6" y="101"/>
                </a:cubicBezTo>
                <a:close/>
                <a:moveTo>
                  <a:pt x="71" y="158"/>
                </a:moveTo>
                <a:cubicBezTo>
                  <a:pt x="70" y="158"/>
                  <a:pt x="68" y="158"/>
                  <a:pt x="67" y="158"/>
                </a:cubicBezTo>
                <a:cubicBezTo>
                  <a:pt x="65" y="158"/>
                  <a:pt x="65" y="159"/>
                  <a:pt x="65" y="160"/>
                </a:cubicBezTo>
                <a:cubicBezTo>
                  <a:pt x="65" y="164"/>
                  <a:pt x="65" y="168"/>
                  <a:pt x="65" y="172"/>
                </a:cubicBezTo>
                <a:cubicBezTo>
                  <a:pt x="65" y="172"/>
                  <a:pt x="65" y="172"/>
                  <a:pt x="65" y="173"/>
                </a:cubicBezTo>
                <a:cubicBezTo>
                  <a:pt x="66" y="172"/>
                  <a:pt x="67" y="171"/>
                  <a:pt x="67" y="171"/>
                </a:cubicBezTo>
                <a:cubicBezTo>
                  <a:pt x="66" y="169"/>
                  <a:pt x="67" y="168"/>
                  <a:pt x="67" y="167"/>
                </a:cubicBezTo>
                <a:cubicBezTo>
                  <a:pt x="68" y="164"/>
                  <a:pt x="70" y="162"/>
                  <a:pt x="71" y="159"/>
                </a:cubicBezTo>
                <a:cubicBezTo>
                  <a:pt x="71" y="159"/>
                  <a:pt x="71" y="158"/>
                  <a:pt x="71" y="158"/>
                </a:cubicBezTo>
                <a:close/>
                <a:moveTo>
                  <a:pt x="41" y="47"/>
                </a:moveTo>
                <a:cubicBezTo>
                  <a:pt x="41" y="48"/>
                  <a:pt x="42" y="48"/>
                  <a:pt x="42" y="49"/>
                </a:cubicBezTo>
                <a:cubicBezTo>
                  <a:pt x="43" y="49"/>
                  <a:pt x="43" y="49"/>
                  <a:pt x="43" y="48"/>
                </a:cubicBezTo>
                <a:cubicBezTo>
                  <a:pt x="44" y="48"/>
                  <a:pt x="44" y="47"/>
                  <a:pt x="45" y="47"/>
                </a:cubicBezTo>
                <a:cubicBezTo>
                  <a:pt x="45" y="46"/>
                  <a:pt x="46" y="46"/>
                  <a:pt x="47" y="46"/>
                </a:cubicBezTo>
                <a:cubicBezTo>
                  <a:pt x="48" y="47"/>
                  <a:pt x="48" y="47"/>
                  <a:pt x="48" y="48"/>
                </a:cubicBezTo>
                <a:cubicBezTo>
                  <a:pt x="48" y="49"/>
                  <a:pt x="47" y="50"/>
                  <a:pt x="47" y="51"/>
                </a:cubicBezTo>
                <a:cubicBezTo>
                  <a:pt x="47" y="52"/>
                  <a:pt x="47" y="53"/>
                  <a:pt x="46" y="54"/>
                </a:cubicBezTo>
                <a:cubicBezTo>
                  <a:pt x="49" y="52"/>
                  <a:pt x="50" y="51"/>
                  <a:pt x="52" y="49"/>
                </a:cubicBezTo>
                <a:cubicBezTo>
                  <a:pt x="51" y="45"/>
                  <a:pt x="47" y="44"/>
                  <a:pt x="44" y="42"/>
                </a:cubicBezTo>
                <a:cubicBezTo>
                  <a:pt x="43" y="44"/>
                  <a:pt x="42" y="45"/>
                  <a:pt x="41" y="47"/>
                </a:cubicBezTo>
                <a:close/>
                <a:moveTo>
                  <a:pt x="147" y="114"/>
                </a:moveTo>
                <a:cubicBezTo>
                  <a:pt x="149" y="115"/>
                  <a:pt x="150" y="115"/>
                  <a:pt x="151" y="116"/>
                </a:cubicBezTo>
                <a:cubicBezTo>
                  <a:pt x="151" y="116"/>
                  <a:pt x="152" y="116"/>
                  <a:pt x="152" y="117"/>
                </a:cubicBezTo>
                <a:cubicBezTo>
                  <a:pt x="153" y="117"/>
                  <a:pt x="155" y="115"/>
                  <a:pt x="155" y="114"/>
                </a:cubicBezTo>
                <a:cubicBezTo>
                  <a:pt x="155" y="113"/>
                  <a:pt x="154" y="111"/>
                  <a:pt x="154" y="109"/>
                </a:cubicBezTo>
                <a:cubicBezTo>
                  <a:pt x="152" y="109"/>
                  <a:pt x="150" y="109"/>
                  <a:pt x="148" y="109"/>
                </a:cubicBezTo>
                <a:cubicBezTo>
                  <a:pt x="148" y="111"/>
                  <a:pt x="147" y="112"/>
                  <a:pt x="147" y="114"/>
                </a:cubicBezTo>
                <a:close/>
                <a:moveTo>
                  <a:pt x="23" y="166"/>
                </a:moveTo>
                <a:cubicBezTo>
                  <a:pt x="24" y="166"/>
                  <a:pt x="24" y="166"/>
                  <a:pt x="25" y="165"/>
                </a:cubicBezTo>
                <a:cubicBezTo>
                  <a:pt x="26" y="164"/>
                  <a:pt x="27" y="162"/>
                  <a:pt x="29" y="161"/>
                </a:cubicBezTo>
                <a:cubicBezTo>
                  <a:pt x="31" y="158"/>
                  <a:pt x="33" y="156"/>
                  <a:pt x="33" y="153"/>
                </a:cubicBezTo>
                <a:cubicBezTo>
                  <a:pt x="33" y="152"/>
                  <a:pt x="33" y="151"/>
                  <a:pt x="33" y="151"/>
                </a:cubicBezTo>
                <a:cubicBezTo>
                  <a:pt x="33" y="151"/>
                  <a:pt x="34" y="150"/>
                  <a:pt x="34" y="150"/>
                </a:cubicBezTo>
                <a:cubicBezTo>
                  <a:pt x="32" y="151"/>
                  <a:pt x="30" y="153"/>
                  <a:pt x="28" y="154"/>
                </a:cubicBezTo>
                <a:cubicBezTo>
                  <a:pt x="27" y="155"/>
                  <a:pt x="26" y="156"/>
                  <a:pt x="26" y="158"/>
                </a:cubicBezTo>
                <a:cubicBezTo>
                  <a:pt x="26" y="159"/>
                  <a:pt x="26" y="160"/>
                  <a:pt x="26" y="161"/>
                </a:cubicBezTo>
                <a:cubicBezTo>
                  <a:pt x="26" y="162"/>
                  <a:pt x="25" y="164"/>
                  <a:pt x="24" y="164"/>
                </a:cubicBezTo>
                <a:cubicBezTo>
                  <a:pt x="24" y="165"/>
                  <a:pt x="23" y="165"/>
                  <a:pt x="23" y="166"/>
                </a:cubicBezTo>
                <a:close/>
                <a:moveTo>
                  <a:pt x="145" y="152"/>
                </a:moveTo>
                <a:cubicBezTo>
                  <a:pt x="137" y="157"/>
                  <a:pt x="130" y="161"/>
                  <a:pt x="122" y="166"/>
                </a:cubicBezTo>
                <a:cubicBezTo>
                  <a:pt x="122" y="166"/>
                  <a:pt x="123" y="167"/>
                  <a:pt x="123" y="167"/>
                </a:cubicBezTo>
                <a:cubicBezTo>
                  <a:pt x="127" y="165"/>
                  <a:pt x="131" y="162"/>
                  <a:pt x="135" y="160"/>
                </a:cubicBezTo>
                <a:cubicBezTo>
                  <a:pt x="138" y="158"/>
                  <a:pt x="141" y="156"/>
                  <a:pt x="144" y="154"/>
                </a:cubicBezTo>
                <a:cubicBezTo>
                  <a:pt x="145" y="154"/>
                  <a:pt x="145" y="153"/>
                  <a:pt x="145" y="152"/>
                </a:cubicBezTo>
                <a:close/>
                <a:moveTo>
                  <a:pt x="66" y="254"/>
                </a:moveTo>
                <a:cubicBezTo>
                  <a:pt x="62" y="249"/>
                  <a:pt x="58" y="245"/>
                  <a:pt x="54" y="240"/>
                </a:cubicBezTo>
                <a:cubicBezTo>
                  <a:pt x="53" y="240"/>
                  <a:pt x="53" y="240"/>
                  <a:pt x="53" y="240"/>
                </a:cubicBezTo>
                <a:cubicBezTo>
                  <a:pt x="53" y="240"/>
                  <a:pt x="53" y="240"/>
                  <a:pt x="53" y="240"/>
                </a:cubicBezTo>
                <a:cubicBezTo>
                  <a:pt x="53" y="240"/>
                  <a:pt x="53" y="240"/>
                  <a:pt x="53" y="240"/>
                </a:cubicBezTo>
                <a:cubicBezTo>
                  <a:pt x="56" y="245"/>
                  <a:pt x="59" y="251"/>
                  <a:pt x="62" y="256"/>
                </a:cubicBezTo>
                <a:cubicBezTo>
                  <a:pt x="63" y="255"/>
                  <a:pt x="65" y="254"/>
                  <a:pt x="66" y="254"/>
                </a:cubicBezTo>
                <a:close/>
                <a:moveTo>
                  <a:pt x="133" y="96"/>
                </a:moveTo>
                <a:cubicBezTo>
                  <a:pt x="133" y="97"/>
                  <a:pt x="133" y="97"/>
                  <a:pt x="133" y="97"/>
                </a:cubicBezTo>
                <a:cubicBezTo>
                  <a:pt x="132" y="100"/>
                  <a:pt x="131" y="103"/>
                  <a:pt x="130" y="106"/>
                </a:cubicBezTo>
                <a:cubicBezTo>
                  <a:pt x="130" y="106"/>
                  <a:pt x="130" y="107"/>
                  <a:pt x="130" y="107"/>
                </a:cubicBezTo>
                <a:cubicBezTo>
                  <a:pt x="132" y="108"/>
                  <a:pt x="133" y="107"/>
                  <a:pt x="133" y="106"/>
                </a:cubicBezTo>
                <a:cubicBezTo>
                  <a:pt x="134" y="105"/>
                  <a:pt x="134" y="105"/>
                  <a:pt x="135" y="104"/>
                </a:cubicBezTo>
                <a:cubicBezTo>
                  <a:pt x="135" y="103"/>
                  <a:pt x="136" y="102"/>
                  <a:pt x="138" y="102"/>
                </a:cubicBezTo>
                <a:cubicBezTo>
                  <a:pt x="138" y="101"/>
                  <a:pt x="137" y="100"/>
                  <a:pt x="137" y="99"/>
                </a:cubicBezTo>
                <a:cubicBezTo>
                  <a:pt x="137" y="99"/>
                  <a:pt x="137" y="98"/>
                  <a:pt x="136" y="98"/>
                </a:cubicBezTo>
                <a:cubicBezTo>
                  <a:pt x="135" y="97"/>
                  <a:pt x="134" y="97"/>
                  <a:pt x="133" y="96"/>
                </a:cubicBezTo>
                <a:close/>
                <a:moveTo>
                  <a:pt x="81" y="75"/>
                </a:moveTo>
                <a:cubicBezTo>
                  <a:pt x="79" y="78"/>
                  <a:pt x="77" y="80"/>
                  <a:pt x="75" y="83"/>
                </a:cubicBezTo>
                <a:cubicBezTo>
                  <a:pt x="76" y="83"/>
                  <a:pt x="77" y="83"/>
                  <a:pt x="78" y="83"/>
                </a:cubicBezTo>
                <a:cubicBezTo>
                  <a:pt x="79" y="83"/>
                  <a:pt x="79" y="84"/>
                  <a:pt x="79" y="84"/>
                </a:cubicBezTo>
                <a:cubicBezTo>
                  <a:pt x="81" y="84"/>
                  <a:pt x="82" y="83"/>
                  <a:pt x="82" y="81"/>
                </a:cubicBezTo>
                <a:cubicBezTo>
                  <a:pt x="83" y="80"/>
                  <a:pt x="83" y="78"/>
                  <a:pt x="84" y="77"/>
                </a:cubicBezTo>
                <a:cubicBezTo>
                  <a:pt x="84" y="77"/>
                  <a:pt x="84" y="76"/>
                  <a:pt x="84" y="76"/>
                </a:cubicBezTo>
                <a:cubicBezTo>
                  <a:pt x="83" y="75"/>
                  <a:pt x="82" y="75"/>
                  <a:pt x="81" y="75"/>
                </a:cubicBezTo>
                <a:close/>
                <a:moveTo>
                  <a:pt x="138" y="94"/>
                </a:moveTo>
                <a:cubicBezTo>
                  <a:pt x="138" y="95"/>
                  <a:pt x="139" y="97"/>
                  <a:pt x="141" y="97"/>
                </a:cubicBezTo>
                <a:cubicBezTo>
                  <a:pt x="143" y="98"/>
                  <a:pt x="145" y="99"/>
                  <a:pt x="146" y="100"/>
                </a:cubicBezTo>
                <a:cubicBezTo>
                  <a:pt x="147" y="100"/>
                  <a:pt x="147" y="100"/>
                  <a:pt x="147" y="100"/>
                </a:cubicBezTo>
                <a:cubicBezTo>
                  <a:pt x="148" y="99"/>
                  <a:pt x="148" y="97"/>
                  <a:pt x="149" y="96"/>
                </a:cubicBezTo>
                <a:cubicBezTo>
                  <a:pt x="147" y="95"/>
                  <a:pt x="145" y="93"/>
                  <a:pt x="143" y="92"/>
                </a:cubicBezTo>
                <a:cubicBezTo>
                  <a:pt x="143" y="93"/>
                  <a:pt x="143" y="94"/>
                  <a:pt x="142" y="94"/>
                </a:cubicBezTo>
                <a:cubicBezTo>
                  <a:pt x="142" y="95"/>
                  <a:pt x="141" y="95"/>
                  <a:pt x="140" y="94"/>
                </a:cubicBezTo>
                <a:cubicBezTo>
                  <a:pt x="139" y="94"/>
                  <a:pt x="139" y="94"/>
                  <a:pt x="138" y="94"/>
                </a:cubicBezTo>
                <a:close/>
                <a:moveTo>
                  <a:pt x="92" y="58"/>
                </a:moveTo>
                <a:cubicBezTo>
                  <a:pt x="93" y="59"/>
                  <a:pt x="93" y="61"/>
                  <a:pt x="92" y="62"/>
                </a:cubicBezTo>
                <a:cubicBezTo>
                  <a:pt x="95" y="63"/>
                  <a:pt x="97" y="65"/>
                  <a:pt x="99" y="66"/>
                </a:cubicBezTo>
                <a:cubicBezTo>
                  <a:pt x="100" y="66"/>
                  <a:pt x="100" y="66"/>
                  <a:pt x="101" y="66"/>
                </a:cubicBezTo>
                <a:cubicBezTo>
                  <a:pt x="102" y="66"/>
                  <a:pt x="103" y="66"/>
                  <a:pt x="105" y="65"/>
                </a:cubicBezTo>
                <a:cubicBezTo>
                  <a:pt x="100" y="63"/>
                  <a:pt x="96" y="60"/>
                  <a:pt x="92" y="58"/>
                </a:cubicBezTo>
                <a:close/>
                <a:moveTo>
                  <a:pt x="43" y="71"/>
                </a:moveTo>
                <a:cubicBezTo>
                  <a:pt x="43" y="71"/>
                  <a:pt x="43" y="71"/>
                  <a:pt x="43" y="71"/>
                </a:cubicBezTo>
                <a:cubicBezTo>
                  <a:pt x="41" y="75"/>
                  <a:pt x="38" y="78"/>
                  <a:pt x="36" y="81"/>
                </a:cubicBezTo>
                <a:cubicBezTo>
                  <a:pt x="35" y="82"/>
                  <a:pt x="35" y="85"/>
                  <a:pt x="35" y="86"/>
                </a:cubicBezTo>
                <a:cubicBezTo>
                  <a:pt x="35" y="86"/>
                  <a:pt x="35" y="85"/>
                  <a:pt x="36" y="85"/>
                </a:cubicBezTo>
                <a:cubicBezTo>
                  <a:pt x="37" y="84"/>
                  <a:pt x="39" y="82"/>
                  <a:pt x="40" y="81"/>
                </a:cubicBezTo>
                <a:cubicBezTo>
                  <a:pt x="42" y="80"/>
                  <a:pt x="42" y="79"/>
                  <a:pt x="42" y="77"/>
                </a:cubicBezTo>
                <a:cubicBezTo>
                  <a:pt x="43" y="75"/>
                  <a:pt x="43" y="73"/>
                  <a:pt x="43" y="71"/>
                </a:cubicBezTo>
                <a:close/>
                <a:moveTo>
                  <a:pt x="62" y="63"/>
                </a:moveTo>
                <a:cubicBezTo>
                  <a:pt x="64" y="60"/>
                  <a:pt x="66" y="58"/>
                  <a:pt x="69" y="55"/>
                </a:cubicBezTo>
                <a:cubicBezTo>
                  <a:pt x="67" y="54"/>
                  <a:pt x="65" y="53"/>
                  <a:pt x="64" y="53"/>
                </a:cubicBezTo>
                <a:cubicBezTo>
                  <a:pt x="63" y="55"/>
                  <a:pt x="62" y="58"/>
                  <a:pt x="61" y="60"/>
                </a:cubicBezTo>
                <a:cubicBezTo>
                  <a:pt x="61" y="60"/>
                  <a:pt x="61" y="61"/>
                  <a:pt x="61" y="61"/>
                </a:cubicBezTo>
                <a:cubicBezTo>
                  <a:pt x="61" y="62"/>
                  <a:pt x="61" y="62"/>
                  <a:pt x="62" y="63"/>
                </a:cubicBezTo>
                <a:close/>
                <a:moveTo>
                  <a:pt x="145" y="138"/>
                </a:moveTo>
                <a:cubicBezTo>
                  <a:pt x="145" y="138"/>
                  <a:pt x="144" y="138"/>
                  <a:pt x="144" y="138"/>
                </a:cubicBezTo>
                <a:cubicBezTo>
                  <a:pt x="142" y="139"/>
                  <a:pt x="140" y="140"/>
                  <a:pt x="139" y="142"/>
                </a:cubicBezTo>
                <a:cubicBezTo>
                  <a:pt x="135" y="145"/>
                  <a:pt x="132" y="148"/>
                  <a:pt x="129" y="151"/>
                </a:cubicBezTo>
                <a:cubicBezTo>
                  <a:pt x="129" y="152"/>
                  <a:pt x="129" y="152"/>
                  <a:pt x="129" y="152"/>
                </a:cubicBezTo>
                <a:cubicBezTo>
                  <a:pt x="129" y="152"/>
                  <a:pt x="129" y="152"/>
                  <a:pt x="129" y="152"/>
                </a:cubicBezTo>
                <a:cubicBezTo>
                  <a:pt x="133" y="150"/>
                  <a:pt x="137" y="148"/>
                  <a:pt x="141" y="146"/>
                </a:cubicBezTo>
                <a:cubicBezTo>
                  <a:pt x="140" y="145"/>
                  <a:pt x="140" y="144"/>
                  <a:pt x="141" y="142"/>
                </a:cubicBezTo>
                <a:cubicBezTo>
                  <a:pt x="141" y="142"/>
                  <a:pt x="142" y="140"/>
                  <a:pt x="143" y="139"/>
                </a:cubicBezTo>
                <a:cubicBezTo>
                  <a:pt x="144" y="139"/>
                  <a:pt x="144" y="138"/>
                  <a:pt x="145" y="138"/>
                </a:cubicBezTo>
                <a:close/>
                <a:moveTo>
                  <a:pt x="173" y="110"/>
                </a:moveTo>
                <a:cubicBezTo>
                  <a:pt x="173" y="112"/>
                  <a:pt x="173" y="113"/>
                  <a:pt x="173" y="113"/>
                </a:cubicBezTo>
                <a:cubicBezTo>
                  <a:pt x="174" y="115"/>
                  <a:pt x="175" y="117"/>
                  <a:pt x="177" y="120"/>
                </a:cubicBezTo>
                <a:cubicBezTo>
                  <a:pt x="177" y="120"/>
                  <a:pt x="177" y="120"/>
                  <a:pt x="178" y="121"/>
                </a:cubicBezTo>
                <a:cubicBezTo>
                  <a:pt x="179" y="119"/>
                  <a:pt x="180" y="117"/>
                  <a:pt x="181" y="115"/>
                </a:cubicBezTo>
                <a:cubicBezTo>
                  <a:pt x="178" y="113"/>
                  <a:pt x="176" y="112"/>
                  <a:pt x="173" y="110"/>
                </a:cubicBezTo>
                <a:close/>
                <a:moveTo>
                  <a:pt x="12" y="61"/>
                </a:moveTo>
                <a:cubicBezTo>
                  <a:pt x="13" y="60"/>
                  <a:pt x="22" y="48"/>
                  <a:pt x="22" y="47"/>
                </a:cubicBezTo>
                <a:cubicBezTo>
                  <a:pt x="22" y="47"/>
                  <a:pt x="22" y="47"/>
                  <a:pt x="21" y="47"/>
                </a:cubicBezTo>
                <a:cubicBezTo>
                  <a:pt x="18" y="50"/>
                  <a:pt x="15" y="53"/>
                  <a:pt x="12" y="56"/>
                </a:cubicBezTo>
                <a:cubicBezTo>
                  <a:pt x="12" y="56"/>
                  <a:pt x="11" y="56"/>
                  <a:pt x="11" y="57"/>
                </a:cubicBezTo>
                <a:cubicBezTo>
                  <a:pt x="11" y="58"/>
                  <a:pt x="12" y="59"/>
                  <a:pt x="12" y="61"/>
                </a:cubicBezTo>
                <a:close/>
                <a:moveTo>
                  <a:pt x="36" y="199"/>
                </a:moveTo>
                <a:cubicBezTo>
                  <a:pt x="34" y="200"/>
                  <a:pt x="33" y="201"/>
                  <a:pt x="32" y="202"/>
                </a:cubicBezTo>
                <a:cubicBezTo>
                  <a:pt x="30" y="203"/>
                  <a:pt x="29" y="205"/>
                  <a:pt x="29" y="207"/>
                </a:cubicBezTo>
                <a:cubicBezTo>
                  <a:pt x="29" y="208"/>
                  <a:pt x="29" y="209"/>
                  <a:pt x="28" y="211"/>
                </a:cubicBezTo>
                <a:cubicBezTo>
                  <a:pt x="31" y="208"/>
                  <a:pt x="33" y="206"/>
                  <a:pt x="36" y="203"/>
                </a:cubicBezTo>
                <a:cubicBezTo>
                  <a:pt x="36" y="203"/>
                  <a:pt x="36" y="203"/>
                  <a:pt x="36" y="202"/>
                </a:cubicBezTo>
                <a:cubicBezTo>
                  <a:pt x="36" y="201"/>
                  <a:pt x="36" y="200"/>
                  <a:pt x="36" y="199"/>
                </a:cubicBezTo>
                <a:close/>
                <a:moveTo>
                  <a:pt x="97" y="78"/>
                </a:moveTo>
                <a:cubicBezTo>
                  <a:pt x="100" y="79"/>
                  <a:pt x="102" y="79"/>
                  <a:pt x="104" y="80"/>
                </a:cubicBezTo>
                <a:cubicBezTo>
                  <a:pt x="106" y="81"/>
                  <a:pt x="107" y="81"/>
                  <a:pt x="108" y="80"/>
                </a:cubicBezTo>
                <a:cubicBezTo>
                  <a:pt x="105" y="78"/>
                  <a:pt x="103" y="76"/>
                  <a:pt x="100" y="74"/>
                </a:cubicBezTo>
                <a:cubicBezTo>
                  <a:pt x="98" y="74"/>
                  <a:pt x="98" y="76"/>
                  <a:pt x="97" y="78"/>
                </a:cubicBezTo>
                <a:close/>
                <a:moveTo>
                  <a:pt x="80" y="72"/>
                </a:moveTo>
                <a:cubicBezTo>
                  <a:pt x="82" y="69"/>
                  <a:pt x="83" y="67"/>
                  <a:pt x="85" y="64"/>
                </a:cubicBezTo>
                <a:cubicBezTo>
                  <a:pt x="85" y="64"/>
                  <a:pt x="84" y="63"/>
                  <a:pt x="84" y="63"/>
                </a:cubicBezTo>
                <a:cubicBezTo>
                  <a:pt x="83" y="63"/>
                  <a:pt x="79" y="65"/>
                  <a:pt x="79" y="65"/>
                </a:cubicBezTo>
                <a:cubicBezTo>
                  <a:pt x="78" y="67"/>
                  <a:pt x="78" y="69"/>
                  <a:pt x="77" y="71"/>
                </a:cubicBezTo>
                <a:cubicBezTo>
                  <a:pt x="78" y="71"/>
                  <a:pt x="79" y="71"/>
                  <a:pt x="80" y="72"/>
                </a:cubicBezTo>
                <a:close/>
                <a:moveTo>
                  <a:pt x="78" y="162"/>
                </a:moveTo>
                <a:cubicBezTo>
                  <a:pt x="79" y="162"/>
                  <a:pt x="79" y="161"/>
                  <a:pt x="80" y="160"/>
                </a:cubicBezTo>
                <a:cubicBezTo>
                  <a:pt x="81" y="159"/>
                  <a:pt x="82" y="157"/>
                  <a:pt x="82" y="156"/>
                </a:cubicBezTo>
                <a:cubicBezTo>
                  <a:pt x="83" y="154"/>
                  <a:pt x="84" y="152"/>
                  <a:pt x="84" y="150"/>
                </a:cubicBezTo>
                <a:cubicBezTo>
                  <a:pt x="83" y="151"/>
                  <a:pt x="81" y="153"/>
                  <a:pt x="79" y="154"/>
                </a:cubicBezTo>
                <a:cubicBezTo>
                  <a:pt x="79" y="154"/>
                  <a:pt x="79" y="154"/>
                  <a:pt x="79" y="155"/>
                </a:cubicBezTo>
                <a:cubicBezTo>
                  <a:pt x="79" y="156"/>
                  <a:pt x="78" y="158"/>
                  <a:pt x="78" y="160"/>
                </a:cubicBezTo>
                <a:cubicBezTo>
                  <a:pt x="78" y="161"/>
                  <a:pt x="78" y="161"/>
                  <a:pt x="78" y="162"/>
                </a:cubicBezTo>
                <a:close/>
                <a:moveTo>
                  <a:pt x="113" y="161"/>
                </a:moveTo>
                <a:cubicBezTo>
                  <a:pt x="111" y="161"/>
                  <a:pt x="110" y="162"/>
                  <a:pt x="108" y="162"/>
                </a:cubicBezTo>
                <a:cubicBezTo>
                  <a:pt x="108" y="163"/>
                  <a:pt x="107" y="164"/>
                  <a:pt x="106" y="164"/>
                </a:cubicBezTo>
                <a:cubicBezTo>
                  <a:pt x="100" y="168"/>
                  <a:pt x="94" y="172"/>
                  <a:pt x="88" y="176"/>
                </a:cubicBezTo>
                <a:cubicBezTo>
                  <a:pt x="87" y="176"/>
                  <a:pt x="86" y="177"/>
                  <a:pt x="84" y="177"/>
                </a:cubicBezTo>
                <a:cubicBezTo>
                  <a:pt x="84" y="177"/>
                  <a:pt x="84" y="177"/>
                  <a:pt x="84" y="177"/>
                </a:cubicBezTo>
                <a:cubicBezTo>
                  <a:pt x="82" y="178"/>
                  <a:pt x="80" y="180"/>
                  <a:pt x="78" y="181"/>
                </a:cubicBezTo>
                <a:cubicBezTo>
                  <a:pt x="78" y="181"/>
                  <a:pt x="78" y="181"/>
                  <a:pt x="79" y="181"/>
                </a:cubicBezTo>
                <a:cubicBezTo>
                  <a:pt x="90" y="175"/>
                  <a:pt x="101" y="168"/>
                  <a:pt x="113" y="161"/>
                </a:cubicBezTo>
                <a:close/>
                <a:moveTo>
                  <a:pt x="196" y="127"/>
                </a:moveTo>
                <a:cubicBezTo>
                  <a:pt x="195" y="126"/>
                  <a:pt x="195" y="124"/>
                  <a:pt x="193" y="124"/>
                </a:cubicBezTo>
                <a:cubicBezTo>
                  <a:pt x="192" y="126"/>
                  <a:pt x="190" y="126"/>
                  <a:pt x="189" y="128"/>
                </a:cubicBezTo>
                <a:cubicBezTo>
                  <a:pt x="190" y="129"/>
                  <a:pt x="191" y="131"/>
                  <a:pt x="192" y="132"/>
                </a:cubicBezTo>
                <a:cubicBezTo>
                  <a:pt x="193" y="131"/>
                  <a:pt x="194" y="131"/>
                  <a:pt x="195" y="130"/>
                </a:cubicBezTo>
                <a:cubicBezTo>
                  <a:pt x="195" y="129"/>
                  <a:pt x="195" y="128"/>
                  <a:pt x="196" y="127"/>
                </a:cubicBezTo>
                <a:close/>
                <a:moveTo>
                  <a:pt x="48" y="140"/>
                </a:moveTo>
                <a:cubicBezTo>
                  <a:pt x="47" y="140"/>
                  <a:pt x="47" y="140"/>
                  <a:pt x="46" y="140"/>
                </a:cubicBezTo>
                <a:cubicBezTo>
                  <a:pt x="45" y="140"/>
                  <a:pt x="45" y="140"/>
                  <a:pt x="44" y="141"/>
                </a:cubicBezTo>
                <a:cubicBezTo>
                  <a:pt x="42" y="142"/>
                  <a:pt x="41" y="143"/>
                  <a:pt x="39" y="145"/>
                </a:cubicBezTo>
                <a:cubicBezTo>
                  <a:pt x="39" y="145"/>
                  <a:pt x="38" y="146"/>
                  <a:pt x="38" y="146"/>
                </a:cubicBezTo>
                <a:cubicBezTo>
                  <a:pt x="38" y="147"/>
                  <a:pt x="38" y="148"/>
                  <a:pt x="39" y="149"/>
                </a:cubicBezTo>
                <a:cubicBezTo>
                  <a:pt x="42" y="146"/>
                  <a:pt x="45" y="143"/>
                  <a:pt x="48" y="140"/>
                </a:cubicBezTo>
                <a:close/>
                <a:moveTo>
                  <a:pt x="103" y="123"/>
                </a:moveTo>
                <a:cubicBezTo>
                  <a:pt x="103" y="123"/>
                  <a:pt x="103" y="123"/>
                  <a:pt x="103" y="123"/>
                </a:cubicBezTo>
                <a:cubicBezTo>
                  <a:pt x="105" y="122"/>
                  <a:pt x="107" y="121"/>
                  <a:pt x="109" y="120"/>
                </a:cubicBezTo>
                <a:cubicBezTo>
                  <a:pt x="110" y="120"/>
                  <a:pt x="110" y="119"/>
                  <a:pt x="110" y="119"/>
                </a:cubicBezTo>
                <a:cubicBezTo>
                  <a:pt x="111" y="118"/>
                  <a:pt x="111" y="117"/>
                  <a:pt x="112" y="115"/>
                </a:cubicBezTo>
                <a:cubicBezTo>
                  <a:pt x="110" y="116"/>
                  <a:pt x="108" y="116"/>
                  <a:pt x="106" y="117"/>
                </a:cubicBezTo>
                <a:cubicBezTo>
                  <a:pt x="106" y="117"/>
                  <a:pt x="106" y="117"/>
                  <a:pt x="105" y="117"/>
                </a:cubicBezTo>
                <a:cubicBezTo>
                  <a:pt x="105" y="119"/>
                  <a:pt x="104" y="121"/>
                  <a:pt x="103" y="123"/>
                </a:cubicBezTo>
                <a:close/>
                <a:moveTo>
                  <a:pt x="89" y="93"/>
                </a:moveTo>
                <a:cubicBezTo>
                  <a:pt x="89" y="93"/>
                  <a:pt x="89" y="93"/>
                  <a:pt x="89" y="92"/>
                </a:cubicBezTo>
                <a:cubicBezTo>
                  <a:pt x="88" y="93"/>
                  <a:pt x="88" y="93"/>
                  <a:pt x="88" y="93"/>
                </a:cubicBezTo>
                <a:cubicBezTo>
                  <a:pt x="86" y="95"/>
                  <a:pt x="84" y="97"/>
                  <a:pt x="82" y="99"/>
                </a:cubicBezTo>
                <a:cubicBezTo>
                  <a:pt x="80" y="100"/>
                  <a:pt x="80" y="101"/>
                  <a:pt x="81" y="103"/>
                </a:cubicBezTo>
                <a:cubicBezTo>
                  <a:pt x="81" y="103"/>
                  <a:pt x="81" y="103"/>
                  <a:pt x="81" y="103"/>
                </a:cubicBezTo>
                <a:cubicBezTo>
                  <a:pt x="82" y="103"/>
                  <a:pt x="82" y="102"/>
                  <a:pt x="83" y="102"/>
                </a:cubicBezTo>
                <a:cubicBezTo>
                  <a:pt x="85" y="100"/>
                  <a:pt x="87" y="98"/>
                  <a:pt x="88" y="96"/>
                </a:cubicBezTo>
                <a:cubicBezTo>
                  <a:pt x="88" y="95"/>
                  <a:pt x="88" y="94"/>
                  <a:pt x="89" y="93"/>
                </a:cubicBezTo>
                <a:close/>
                <a:moveTo>
                  <a:pt x="59" y="117"/>
                </a:moveTo>
                <a:cubicBezTo>
                  <a:pt x="56" y="119"/>
                  <a:pt x="52" y="127"/>
                  <a:pt x="52" y="130"/>
                </a:cubicBezTo>
                <a:cubicBezTo>
                  <a:pt x="52" y="130"/>
                  <a:pt x="52" y="130"/>
                  <a:pt x="52" y="130"/>
                </a:cubicBezTo>
                <a:cubicBezTo>
                  <a:pt x="54" y="127"/>
                  <a:pt x="57" y="124"/>
                  <a:pt x="59" y="122"/>
                </a:cubicBezTo>
                <a:cubicBezTo>
                  <a:pt x="59" y="121"/>
                  <a:pt x="59" y="121"/>
                  <a:pt x="59" y="121"/>
                </a:cubicBezTo>
                <a:cubicBezTo>
                  <a:pt x="59" y="120"/>
                  <a:pt x="59" y="118"/>
                  <a:pt x="59" y="117"/>
                </a:cubicBezTo>
                <a:close/>
                <a:moveTo>
                  <a:pt x="17" y="97"/>
                </a:moveTo>
                <a:cubicBezTo>
                  <a:pt x="19" y="95"/>
                  <a:pt x="20" y="93"/>
                  <a:pt x="22" y="90"/>
                </a:cubicBezTo>
                <a:cubicBezTo>
                  <a:pt x="22" y="90"/>
                  <a:pt x="22" y="90"/>
                  <a:pt x="22" y="90"/>
                </a:cubicBezTo>
                <a:cubicBezTo>
                  <a:pt x="23" y="88"/>
                  <a:pt x="23" y="85"/>
                  <a:pt x="23" y="83"/>
                </a:cubicBezTo>
                <a:cubicBezTo>
                  <a:pt x="23" y="84"/>
                  <a:pt x="22" y="84"/>
                  <a:pt x="22" y="84"/>
                </a:cubicBezTo>
                <a:cubicBezTo>
                  <a:pt x="21" y="87"/>
                  <a:pt x="19" y="90"/>
                  <a:pt x="17" y="93"/>
                </a:cubicBezTo>
                <a:cubicBezTo>
                  <a:pt x="16" y="94"/>
                  <a:pt x="16" y="95"/>
                  <a:pt x="17" y="97"/>
                </a:cubicBezTo>
                <a:close/>
                <a:moveTo>
                  <a:pt x="94" y="79"/>
                </a:moveTo>
                <a:cubicBezTo>
                  <a:pt x="93" y="79"/>
                  <a:pt x="93" y="79"/>
                  <a:pt x="92" y="79"/>
                </a:cubicBezTo>
                <a:cubicBezTo>
                  <a:pt x="90" y="82"/>
                  <a:pt x="88" y="85"/>
                  <a:pt x="86" y="88"/>
                </a:cubicBezTo>
                <a:cubicBezTo>
                  <a:pt x="88" y="88"/>
                  <a:pt x="89" y="87"/>
                  <a:pt x="91" y="87"/>
                </a:cubicBezTo>
                <a:cubicBezTo>
                  <a:pt x="91" y="86"/>
                  <a:pt x="91" y="86"/>
                  <a:pt x="92" y="86"/>
                </a:cubicBezTo>
                <a:cubicBezTo>
                  <a:pt x="92" y="84"/>
                  <a:pt x="93" y="81"/>
                  <a:pt x="94" y="79"/>
                </a:cubicBezTo>
                <a:close/>
                <a:moveTo>
                  <a:pt x="37" y="98"/>
                </a:moveTo>
                <a:cubicBezTo>
                  <a:pt x="37" y="98"/>
                  <a:pt x="37" y="98"/>
                  <a:pt x="36" y="97"/>
                </a:cubicBezTo>
                <a:cubicBezTo>
                  <a:pt x="35" y="99"/>
                  <a:pt x="34" y="101"/>
                  <a:pt x="32" y="103"/>
                </a:cubicBezTo>
                <a:cubicBezTo>
                  <a:pt x="32" y="103"/>
                  <a:pt x="32" y="103"/>
                  <a:pt x="32" y="103"/>
                </a:cubicBezTo>
                <a:cubicBezTo>
                  <a:pt x="31" y="106"/>
                  <a:pt x="31" y="108"/>
                  <a:pt x="30" y="111"/>
                </a:cubicBezTo>
                <a:cubicBezTo>
                  <a:pt x="31" y="110"/>
                  <a:pt x="32" y="110"/>
                  <a:pt x="33" y="109"/>
                </a:cubicBezTo>
                <a:cubicBezTo>
                  <a:pt x="34" y="105"/>
                  <a:pt x="35" y="101"/>
                  <a:pt x="37" y="98"/>
                </a:cubicBezTo>
                <a:close/>
                <a:moveTo>
                  <a:pt x="36" y="212"/>
                </a:moveTo>
                <a:cubicBezTo>
                  <a:pt x="44" y="208"/>
                  <a:pt x="53" y="204"/>
                  <a:pt x="60" y="198"/>
                </a:cubicBezTo>
                <a:cubicBezTo>
                  <a:pt x="51" y="202"/>
                  <a:pt x="44" y="207"/>
                  <a:pt x="36" y="212"/>
                </a:cubicBezTo>
                <a:close/>
                <a:moveTo>
                  <a:pt x="115" y="103"/>
                </a:moveTo>
                <a:cubicBezTo>
                  <a:pt x="113" y="104"/>
                  <a:pt x="112" y="105"/>
                  <a:pt x="110" y="106"/>
                </a:cubicBezTo>
                <a:cubicBezTo>
                  <a:pt x="110" y="106"/>
                  <a:pt x="110" y="106"/>
                  <a:pt x="110" y="106"/>
                </a:cubicBezTo>
                <a:cubicBezTo>
                  <a:pt x="110" y="108"/>
                  <a:pt x="109" y="110"/>
                  <a:pt x="108" y="111"/>
                </a:cubicBezTo>
                <a:cubicBezTo>
                  <a:pt x="110" y="111"/>
                  <a:pt x="112" y="111"/>
                  <a:pt x="114" y="110"/>
                </a:cubicBezTo>
                <a:cubicBezTo>
                  <a:pt x="114" y="108"/>
                  <a:pt x="115" y="106"/>
                  <a:pt x="115" y="103"/>
                </a:cubicBezTo>
                <a:close/>
                <a:moveTo>
                  <a:pt x="24" y="182"/>
                </a:moveTo>
                <a:cubicBezTo>
                  <a:pt x="24" y="182"/>
                  <a:pt x="24" y="182"/>
                  <a:pt x="24" y="182"/>
                </a:cubicBezTo>
                <a:cubicBezTo>
                  <a:pt x="25" y="180"/>
                  <a:pt x="26" y="179"/>
                  <a:pt x="28" y="178"/>
                </a:cubicBezTo>
                <a:cubicBezTo>
                  <a:pt x="28" y="178"/>
                  <a:pt x="28" y="177"/>
                  <a:pt x="28" y="177"/>
                </a:cubicBezTo>
                <a:cubicBezTo>
                  <a:pt x="28" y="176"/>
                  <a:pt x="28" y="174"/>
                  <a:pt x="29" y="173"/>
                </a:cubicBezTo>
                <a:cubicBezTo>
                  <a:pt x="29" y="172"/>
                  <a:pt x="29" y="172"/>
                  <a:pt x="29" y="172"/>
                </a:cubicBezTo>
                <a:cubicBezTo>
                  <a:pt x="27" y="173"/>
                  <a:pt x="26" y="174"/>
                  <a:pt x="24" y="176"/>
                </a:cubicBezTo>
                <a:cubicBezTo>
                  <a:pt x="24" y="176"/>
                  <a:pt x="23" y="176"/>
                  <a:pt x="23" y="176"/>
                </a:cubicBezTo>
                <a:cubicBezTo>
                  <a:pt x="24" y="178"/>
                  <a:pt x="24" y="180"/>
                  <a:pt x="24" y="182"/>
                </a:cubicBezTo>
                <a:close/>
                <a:moveTo>
                  <a:pt x="123" y="120"/>
                </a:moveTo>
                <a:cubicBezTo>
                  <a:pt x="123" y="120"/>
                  <a:pt x="123" y="120"/>
                  <a:pt x="123" y="120"/>
                </a:cubicBezTo>
                <a:cubicBezTo>
                  <a:pt x="119" y="122"/>
                  <a:pt x="115" y="125"/>
                  <a:pt x="111" y="128"/>
                </a:cubicBezTo>
                <a:cubicBezTo>
                  <a:pt x="112" y="129"/>
                  <a:pt x="113" y="129"/>
                  <a:pt x="114" y="130"/>
                </a:cubicBezTo>
                <a:cubicBezTo>
                  <a:pt x="117" y="127"/>
                  <a:pt x="120" y="123"/>
                  <a:pt x="123" y="120"/>
                </a:cubicBezTo>
                <a:close/>
                <a:moveTo>
                  <a:pt x="109" y="174"/>
                </a:moveTo>
                <a:cubicBezTo>
                  <a:pt x="106" y="176"/>
                  <a:pt x="102" y="179"/>
                  <a:pt x="98" y="181"/>
                </a:cubicBezTo>
                <a:cubicBezTo>
                  <a:pt x="99" y="182"/>
                  <a:pt x="99" y="182"/>
                  <a:pt x="100" y="182"/>
                </a:cubicBezTo>
                <a:cubicBezTo>
                  <a:pt x="103" y="180"/>
                  <a:pt x="107" y="178"/>
                  <a:pt x="110" y="176"/>
                </a:cubicBezTo>
                <a:cubicBezTo>
                  <a:pt x="110" y="175"/>
                  <a:pt x="109" y="175"/>
                  <a:pt x="109" y="174"/>
                </a:cubicBezTo>
                <a:close/>
                <a:moveTo>
                  <a:pt x="17" y="115"/>
                </a:moveTo>
                <a:cubicBezTo>
                  <a:pt x="18" y="115"/>
                  <a:pt x="18" y="115"/>
                  <a:pt x="18" y="115"/>
                </a:cubicBezTo>
                <a:cubicBezTo>
                  <a:pt x="18" y="114"/>
                  <a:pt x="19" y="114"/>
                  <a:pt x="20" y="113"/>
                </a:cubicBezTo>
                <a:cubicBezTo>
                  <a:pt x="20" y="113"/>
                  <a:pt x="20" y="112"/>
                  <a:pt x="20" y="112"/>
                </a:cubicBezTo>
                <a:cubicBezTo>
                  <a:pt x="20" y="110"/>
                  <a:pt x="21" y="107"/>
                  <a:pt x="21" y="105"/>
                </a:cubicBezTo>
                <a:cubicBezTo>
                  <a:pt x="21" y="105"/>
                  <a:pt x="21" y="104"/>
                  <a:pt x="21" y="104"/>
                </a:cubicBezTo>
                <a:cubicBezTo>
                  <a:pt x="19" y="105"/>
                  <a:pt x="18" y="106"/>
                  <a:pt x="18" y="107"/>
                </a:cubicBezTo>
                <a:cubicBezTo>
                  <a:pt x="17" y="107"/>
                  <a:pt x="17" y="107"/>
                  <a:pt x="17" y="108"/>
                </a:cubicBezTo>
                <a:cubicBezTo>
                  <a:pt x="17" y="110"/>
                  <a:pt x="17" y="113"/>
                  <a:pt x="17" y="115"/>
                </a:cubicBezTo>
                <a:close/>
                <a:moveTo>
                  <a:pt x="71" y="144"/>
                </a:moveTo>
                <a:cubicBezTo>
                  <a:pt x="70" y="144"/>
                  <a:pt x="68" y="144"/>
                  <a:pt x="67" y="144"/>
                </a:cubicBezTo>
                <a:cubicBezTo>
                  <a:pt x="66" y="145"/>
                  <a:pt x="65" y="146"/>
                  <a:pt x="65" y="146"/>
                </a:cubicBezTo>
                <a:cubicBezTo>
                  <a:pt x="64" y="146"/>
                  <a:pt x="64" y="147"/>
                  <a:pt x="64" y="147"/>
                </a:cubicBezTo>
                <a:cubicBezTo>
                  <a:pt x="64" y="149"/>
                  <a:pt x="64" y="150"/>
                  <a:pt x="65" y="152"/>
                </a:cubicBezTo>
                <a:cubicBezTo>
                  <a:pt x="65" y="152"/>
                  <a:pt x="65" y="152"/>
                  <a:pt x="65" y="152"/>
                </a:cubicBezTo>
                <a:cubicBezTo>
                  <a:pt x="67" y="150"/>
                  <a:pt x="69" y="147"/>
                  <a:pt x="71" y="144"/>
                </a:cubicBezTo>
                <a:close/>
                <a:moveTo>
                  <a:pt x="36" y="144"/>
                </a:moveTo>
                <a:cubicBezTo>
                  <a:pt x="38" y="142"/>
                  <a:pt x="41" y="140"/>
                  <a:pt x="43" y="138"/>
                </a:cubicBezTo>
                <a:cubicBezTo>
                  <a:pt x="42" y="137"/>
                  <a:pt x="42" y="136"/>
                  <a:pt x="41" y="135"/>
                </a:cubicBezTo>
                <a:cubicBezTo>
                  <a:pt x="40" y="137"/>
                  <a:pt x="38" y="138"/>
                  <a:pt x="36" y="140"/>
                </a:cubicBezTo>
                <a:cubicBezTo>
                  <a:pt x="36" y="141"/>
                  <a:pt x="35" y="142"/>
                  <a:pt x="36" y="143"/>
                </a:cubicBezTo>
                <a:cubicBezTo>
                  <a:pt x="36" y="143"/>
                  <a:pt x="36" y="143"/>
                  <a:pt x="36" y="144"/>
                </a:cubicBezTo>
                <a:close/>
                <a:moveTo>
                  <a:pt x="68" y="95"/>
                </a:moveTo>
                <a:cubicBezTo>
                  <a:pt x="67" y="96"/>
                  <a:pt x="67" y="96"/>
                  <a:pt x="67" y="96"/>
                </a:cubicBezTo>
                <a:cubicBezTo>
                  <a:pt x="66" y="98"/>
                  <a:pt x="65" y="100"/>
                  <a:pt x="64" y="102"/>
                </a:cubicBezTo>
                <a:cubicBezTo>
                  <a:pt x="63" y="103"/>
                  <a:pt x="62" y="104"/>
                  <a:pt x="61" y="104"/>
                </a:cubicBezTo>
                <a:cubicBezTo>
                  <a:pt x="61" y="105"/>
                  <a:pt x="60" y="106"/>
                  <a:pt x="60" y="107"/>
                </a:cubicBezTo>
                <a:cubicBezTo>
                  <a:pt x="61" y="107"/>
                  <a:pt x="61" y="107"/>
                  <a:pt x="61" y="107"/>
                </a:cubicBezTo>
                <a:cubicBezTo>
                  <a:pt x="62" y="106"/>
                  <a:pt x="64" y="105"/>
                  <a:pt x="65" y="103"/>
                </a:cubicBezTo>
                <a:cubicBezTo>
                  <a:pt x="66" y="101"/>
                  <a:pt x="68" y="99"/>
                  <a:pt x="69" y="97"/>
                </a:cubicBezTo>
                <a:cubicBezTo>
                  <a:pt x="69" y="96"/>
                  <a:pt x="68" y="96"/>
                  <a:pt x="68" y="95"/>
                </a:cubicBezTo>
                <a:close/>
                <a:moveTo>
                  <a:pt x="43" y="196"/>
                </a:moveTo>
                <a:cubicBezTo>
                  <a:pt x="45" y="195"/>
                  <a:pt x="56" y="183"/>
                  <a:pt x="57" y="182"/>
                </a:cubicBezTo>
                <a:cubicBezTo>
                  <a:pt x="53" y="186"/>
                  <a:pt x="48" y="189"/>
                  <a:pt x="44" y="192"/>
                </a:cubicBezTo>
                <a:cubicBezTo>
                  <a:pt x="44" y="192"/>
                  <a:pt x="44" y="192"/>
                  <a:pt x="44" y="193"/>
                </a:cubicBezTo>
                <a:cubicBezTo>
                  <a:pt x="44" y="194"/>
                  <a:pt x="44" y="195"/>
                  <a:pt x="43" y="196"/>
                </a:cubicBezTo>
                <a:close/>
                <a:moveTo>
                  <a:pt x="3" y="76"/>
                </a:moveTo>
                <a:cubicBezTo>
                  <a:pt x="3" y="81"/>
                  <a:pt x="3" y="87"/>
                  <a:pt x="3" y="92"/>
                </a:cubicBezTo>
                <a:cubicBezTo>
                  <a:pt x="4" y="91"/>
                  <a:pt x="4" y="90"/>
                  <a:pt x="4" y="89"/>
                </a:cubicBezTo>
                <a:cubicBezTo>
                  <a:pt x="4" y="86"/>
                  <a:pt x="4" y="83"/>
                  <a:pt x="5" y="79"/>
                </a:cubicBezTo>
                <a:cubicBezTo>
                  <a:pt x="5" y="78"/>
                  <a:pt x="5" y="78"/>
                  <a:pt x="5" y="77"/>
                </a:cubicBezTo>
                <a:cubicBezTo>
                  <a:pt x="4" y="76"/>
                  <a:pt x="3" y="76"/>
                  <a:pt x="3" y="76"/>
                </a:cubicBezTo>
                <a:close/>
                <a:moveTo>
                  <a:pt x="9" y="36"/>
                </a:moveTo>
                <a:cubicBezTo>
                  <a:pt x="10" y="36"/>
                  <a:pt x="10" y="36"/>
                  <a:pt x="10" y="36"/>
                </a:cubicBezTo>
                <a:cubicBezTo>
                  <a:pt x="11" y="34"/>
                  <a:pt x="12" y="31"/>
                  <a:pt x="14" y="29"/>
                </a:cubicBezTo>
                <a:cubicBezTo>
                  <a:pt x="13" y="28"/>
                  <a:pt x="12" y="27"/>
                  <a:pt x="12" y="27"/>
                </a:cubicBezTo>
                <a:cubicBezTo>
                  <a:pt x="11" y="27"/>
                  <a:pt x="11" y="27"/>
                  <a:pt x="11" y="27"/>
                </a:cubicBezTo>
                <a:cubicBezTo>
                  <a:pt x="9" y="29"/>
                  <a:pt x="9" y="29"/>
                  <a:pt x="9" y="32"/>
                </a:cubicBezTo>
                <a:cubicBezTo>
                  <a:pt x="9" y="33"/>
                  <a:pt x="9" y="35"/>
                  <a:pt x="9" y="36"/>
                </a:cubicBezTo>
                <a:close/>
                <a:moveTo>
                  <a:pt x="12" y="65"/>
                </a:moveTo>
                <a:cubicBezTo>
                  <a:pt x="12" y="65"/>
                  <a:pt x="13" y="65"/>
                  <a:pt x="13" y="66"/>
                </a:cubicBezTo>
                <a:cubicBezTo>
                  <a:pt x="14" y="64"/>
                  <a:pt x="16" y="63"/>
                  <a:pt x="17" y="61"/>
                </a:cubicBezTo>
                <a:cubicBezTo>
                  <a:pt x="18" y="60"/>
                  <a:pt x="19" y="59"/>
                  <a:pt x="19" y="59"/>
                </a:cubicBezTo>
                <a:cubicBezTo>
                  <a:pt x="21" y="55"/>
                  <a:pt x="24" y="51"/>
                  <a:pt x="26" y="48"/>
                </a:cubicBezTo>
                <a:cubicBezTo>
                  <a:pt x="26" y="47"/>
                  <a:pt x="26" y="47"/>
                  <a:pt x="27" y="46"/>
                </a:cubicBezTo>
                <a:cubicBezTo>
                  <a:pt x="27" y="46"/>
                  <a:pt x="26" y="46"/>
                  <a:pt x="26" y="46"/>
                </a:cubicBezTo>
                <a:cubicBezTo>
                  <a:pt x="22" y="53"/>
                  <a:pt x="17" y="59"/>
                  <a:pt x="12" y="65"/>
                </a:cubicBezTo>
                <a:close/>
                <a:moveTo>
                  <a:pt x="130" y="126"/>
                </a:moveTo>
                <a:cubicBezTo>
                  <a:pt x="130" y="125"/>
                  <a:pt x="129" y="126"/>
                  <a:pt x="129" y="126"/>
                </a:cubicBezTo>
                <a:cubicBezTo>
                  <a:pt x="125" y="128"/>
                  <a:pt x="122" y="129"/>
                  <a:pt x="118" y="131"/>
                </a:cubicBezTo>
                <a:cubicBezTo>
                  <a:pt x="118" y="131"/>
                  <a:pt x="118" y="132"/>
                  <a:pt x="118" y="132"/>
                </a:cubicBezTo>
                <a:cubicBezTo>
                  <a:pt x="118" y="132"/>
                  <a:pt x="118" y="132"/>
                  <a:pt x="119" y="132"/>
                </a:cubicBezTo>
                <a:cubicBezTo>
                  <a:pt x="120" y="133"/>
                  <a:pt x="120" y="133"/>
                  <a:pt x="121" y="132"/>
                </a:cubicBezTo>
                <a:cubicBezTo>
                  <a:pt x="123" y="131"/>
                  <a:pt x="125" y="130"/>
                  <a:pt x="127" y="128"/>
                </a:cubicBezTo>
                <a:cubicBezTo>
                  <a:pt x="128" y="128"/>
                  <a:pt x="129" y="127"/>
                  <a:pt x="130" y="126"/>
                </a:cubicBezTo>
                <a:close/>
                <a:moveTo>
                  <a:pt x="98" y="134"/>
                </a:moveTo>
                <a:cubicBezTo>
                  <a:pt x="98" y="134"/>
                  <a:pt x="98" y="134"/>
                  <a:pt x="98" y="134"/>
                </a:cubicBezTo>
                <a:cubicBezTo>
                  <a:pt x="100" y="132"/>
                  <a:pt x="103" y="130"/>
                  <a:pt x="105" y="129"/>
                </a:cubicBezTo>
                <a:cubicBezTo>
                  <a:pt x="105" y="127"/>
                  <a:pt x="105" y="127"/>
                  <a:pt x="104" y="126"/>
                </a:cubicBezTo>
                <a:cubicBezTo>
                  <a:pt x="103" y="126"/>
                  <a:pt x="102" y="127"/>
                  <a:pt x="101" y="127"/>
                </a:cubicBezTo>
                <a:cubicBezTo>
                  <a:pt x="101" y="128"/>
                  <a:pt x="101" y="128"/>
                  <a:pt x="100" y="128"/>
                </a:cubicBezTo>
                <a:cubicBezTo>
                  <a:pt x="99" y="130"/>
                  <a:pt x="99" y="132"/>
                  <a:pt x="98" y="134"/>
                </a:cubicBezTo>
                <a:close/>
                <a:moveTo>
                  <a:pt x="66" y="68"/>
                </a:moveTo>
                <a:cubicBezTo>
                  <a:pt x="68" y="65"/>
                  <a:pt x="69" y="61"/>
                  <a:pt x="71" y="57"/>
                </a:cubicBezTo>
                <a:cubicBezTo>
                  <a:pt x="70" y="58"/>
                  <a:pt x="70" y="58"/>
                  <a:pt x="69" y="58"/>
                </a:cubicBezTo>
                <a:cubicBezTo>
                  <a:pt x="68" y="60"/>
                  <a:pt x="67" y="62"/>
                  <a:pt x="65" y="64"/>
                </a:cubicBezTo>
                <a:cubicBezTo>
                  <a:pt x="65" y="64"/>
                  <a:pt x="64" y="65"/>
                  <a:pt x="64" y="66"/>
                </a:cubicBezTo>
                <a:cubicBezTo>
                  <a:pt x="64" y="67"/>
                  <a:pt x="64" y="68"/>
                  <a:pt x="66" y="68"/>
                </a:cubicBezTo>
                <a:close/>
                <a:moveTo>
                  <a:pt x="14" y="76"/>
                </a:moveTo>
                <a:cubicBezTo>
                  <a:pt x="14" y="76"/>
                  <a:pt x="14" y="76"/>
                  <a:pt x="14" y="76"/>
                </a:cubicBezTo>
                <a:cubicBezTo>
                  <a:pt x="16" y="73"/>
                  <a:pt x="19" y="70"/>
                  <a:pt x="21" y="66"/>
                </a:cubicBezTo>
                <a:cubicBezTo>
                  <a:pt x="22" y="65"/>
                  <a:pt x="23" y="64"/>
                  <a:pt x="23" y="63"/>
                </a:cubicBezTo>
                <a:cubicBezTo>
                  <a:pt x="22" y="63"/>
                  <a:pt x="22" y="64"/>
                  <a:pt x="22" y="64"/>
                </a:cubicBezTo>
                <a:cubicBezTo>
                  <a:pt x="20" y="66"/>
                  <a:pt x="18" y="69"/>
                  <a:pt x="16" y="71"/>
                </a:cubicBezTo>
                <a:cubicBezTo>
                  <a:pt x="15" y="72"/>
                  <a:pt x="14" y="73"/>
                  <a:pt x="13" y="73"/>
                </a:cubicBezTo>
                <a:cubicBezTo>
                  <a:pt x="13" y="74"/>
                  <a:pt x="13" y="75"/>
                  <a:pt x="13" y="76"/>
                </a:cubicBezTo>
                <a:cubicBezTo>
                  <a:pt x="13" y="76"/>
                  <a:pt x="13" y="76"/>
                  <a:pt x="14" y="76"/>
                </a:cubicBezTo>
                <a:close/>
                <a:moveTo>
                  <a:pt x="96" y="182"/>
                </a:moveTo>
                <a:cubicBezTo>
                  <a:pt x="93" y="185"/>
                  <a:pt x="89" y="187"/>
                  <a:pt x="86" y="190"/>
                </a:cubicBezTo>
                <a:cubicBezTo>
                  <a:pt x="86" y="191"/>
                  <a:pt x="86" y="191"/>
                  <a:pt x="87" y="190"/>
                </a:cubicBezTo>
                <a:cubicBezTo>
                  <a:pt x="90" y="188"/>
                  <a:pt x="93" y="187"/>
                  <a:pt x="96" y="185"/>
                </a:cubicBezTo>
                <a:cubicBezTo>
                  <a:pt x="96" y="185"/>
                  <a:pt x="97" y="185"/>
                  <a:pt x="97" y="184"/>
                </a:cubicBezTo>
                <a:cubicBezTo>
                  <a:pt x="97" y="184"/>
                  <a:pt x="97" y="183"/>
                  <a:pt x="96" y="182"/>
                </a:cubicBezTo>
                <a:close/>
                <a:moveTo>
                  <a:pt x="51" y="93"/>
                </a:moveTo>
                <a:cubicBezTo>
                  <a:pt x="51" y="93"/>
                  <a:pt x="51" y="93"/>
                  <a:pt x="51" y="93"/>
                </a:cubicBezTo>
                <a:cubicBezTo>
                  <a:pt x="52" y="93"/>
                  <a:pt x="52" y="92"/>
                  <a:pt x="53" y="92"/>
                </a:cubicBezTo>
                <a:cubicBezTo>
                  <a:pt x="53" y="91"/>
                  <a:pt x="54" y="90"/>
                  <a:pt x="54" y="90"/>
                </a:cubicBezTo>
                <a:cubicBezTo>
                  <a:pt x="53" y="88"/>
                  <a:pt x="53" y="87"/>
                  <a:pt x="53" y="85"/>
                </a:cubicBezTo>
                <a:cubicBezTo>
                  <a:pt x="53" y="85"/>
                  <a:pt x="53" y="84"/>
                  <a:pt x="53" y="83"/>
                </a:cubicBezTo>
                <a:cubicBezTo>
                  <a:pt x="52" y="84"/>
                  <a:pt x="51" y="85"/>
                  <a:pt x="51" y="86"/>
                </a:cubicBezTo>
                <a:cubicBezTo>
                  <a:pt x="51" y="86"/>
                  <a:pt x="51" y="87"/>
                  <a:pt x="51" y="87"/>
                </a:cubicBezTo>
                <a:cubicBezTo>
                  <a:pt x="51" y="89"/>
                  <a:pt x="51" y="91"/>
                  <a:pt x="51" y="93"/>
                </a:cubicBezTo>
                <a:close/>
                <a:moveTo>
                  <a:pt x="75" y="144"/>
                </a:moveTo>
                <a:cubicBezTo>
                  <a:pt x="75" y="143"/>
                  <a:pt x="75" y="143"/>
                  <a:pt x="75" y="143"/>
                </a:cubicBezTo>
                <a:cubicBezTo>
                  <a:pt x="73" y="145"/>
                  <a:pt x="72" y="147"/>
                  <a:pt x="71" y="149"/>
                </a:cubicBezTo>
                <a:cubicBezTo>
                  <a:pt x="73" y="150"/>
                  <a:pt x="73" y="151"/>
                  <a:pt x="72" y="152"/>
                </a:cubicBezTo>
                <a:cubicBezTo>
                  <a:pt x="71" y="153"/>
                  <a:pt x="71" y="153"/>
                  <a:pt x="70" y="154"/>
                </a:cubicBezTo>
                <a:cubicBezTo>
                  <a:pt x="70" y="154"/>
                  <a:pt x="69" y="155"/>
                  <a:pt x="69" y="155"/>
                </a:cubicBezTo>
                <a:cubicBezTo>
                  <a:pt x="69" y="155"/>
                  <a:pt x="69" y="155"/>
                  <a:pt x="69" y="156"/>
                </a:cubicBezTo>
                <a:cubicBezTo>
                  <a:pt x="70" y="155"/>
                  <a:pt x="71" y="155"/>
                  <a:pt x="72" y="155"/>
                </a:cubicBezTo>
                <a:cubicBezTo>
                  <a:pt x="72" y="155"/>
                  <a:pt x="73" y="154"/>
                  <a:pt x="73" y="154"/>
                </a:cubicBezTo>
                <a:cubicBezTo>
                  <a:pt x="73" y="150"/>
                  <a:pt x="74" y="147"/>
                  <a:pt x="75" y="144"/>
                </a:cubicBezTo>
                <a:close/>
                <a:moveTo>
                  <a:pt x="113" y="174"/>
                </a:moveTo>
                <a:cubicBezTo>
                  <a:pt x="115" y="172"/>
                  <a:pt x="118" y="171"/>
                  <a:pt x="120" y="169"/>
                </a:cubicBezTo>
                <a:cubicBezTo>
                  <a:pt x="120" y="169"/>
                  <a:pt x="120" y="168"/>
                  <a:pt x="120" y="167"/>
                </a:cubicBezTo>
                <a:cubicBezTo>
                  <a:pt x="117" y="169"/>
                  <a:pt x="114" y="171"/>
                  <a:pt x="111" y="173"/>
                </a:cubicBezTo>
                <a:cubicBezTo>
                  <a:pt x="112" y="173"/>
                  <a:pt x="112" y="174"/>
                  <a:pt x="113" y="174"/>
                </a:cubicBezTo>
                <a:close/>
                <a:moveTo>
                  <a:pt x="67" y="79"/>
                </a:moveTo>
                <a:cubicBezTo>
                  <a:pt x="67" y="79"/>
                  <a:pt x="67" y="79"/>
                  <a:pt x="66" y="79"/>
                </a:cubicBezTo>
                <a:cubicBezTo>
                  <a:pt x="66" y="80"/>
                  <a:pt x="66" y="81"/>
                  <a:pt x="66" y="82"/>
                </a:cubicBezTo>
                <a:cubicBezTo>
                  <a:pt x="66" y="83"/>
                  <a:pt x="66" y="84"/>
                  <a:pt x="66" y="85"/>
                </a:cubicBezTo>
                <a:cubicBezTo>
                  <a:pt x="65" y="86"/>
                  <a:pt x="65" y="88"/>
                  <a:pt x="66" y="89"/>
                </a:cubicBezTo>
                <a:cubicBezTo>
                  <a:pt x="67" y="87"/>
                  <a:pt x="68" y="85"/>
                  <a:pt x="69" y="84"/>
                </a:cubicBezTo>
                <a:cubicBezTo>
                  <a:pt x="69" y="83"/>
                  <a:pt x="69" y="83"/>
                  <a:pt x="69" y="83"/>
                </a:cubicBezTo>
                <a:cubicBezTo>
                  <a:pt x="68" y="82"/>
                  <a:pt x="68" y="80"/>
                  <a:pt x="67" y="79"/>
                </a:cubicBezTo>
                <a:close/>
                <a:moveTo>
                  <a:pt x="42" y="172"/>
                </a:moveTo>
                <a:cubicBezTo>
                  <a:pt x="43" y="171"/>
                  <a:pt x="45" y="170"/>
                  <a:pt x="45" y="167"/>
                </a:cubicBezTo>
                <a:cubicBezTo>
                  <a:pt x="45" y="166"/>
                  <a:pt x="45" y="165"/>
                  <a:pt x="46" y="165"/>
                </a:cubicBezTo>
                <a:cubicBezTo>
                  <a:pt x="46" y="164"/>
                  <a:pt x="46" y="164"/>
                  <a:pt x="46" y="163"/>
                </a:cubicBezTo>
                <a:cubicBezTo>
                  <a:pt x="45" y="164"/>
                  <a:pt x="44" y="165"/>
                  <a:pt x="43" y="166"/>
                </a:cubicBezTo>
                <a:cubicBezTo>
                  <a:pt x="41" y="168"/>
                  <a:pt x="41" y="168"/>
                  <a:pt x="41" y="172"/>
                </a:cubicBezTo>
                <a:cubicBezTo>
                  <a:pt x="41" y="172"/>
                  <a:pt x="41" y="172"/>
                  <a:pt x="42" y="172"/>
                </a:cubicBezTo>
                <a:close/>
                <a:moveTo>
                  <a:pt x="30" y="163"/>
                </a:moveTo>
                <a:cubicBezTo>
                  <a:pt x="30" y="163"/>
                  <a:pt x="30" y="163"/>
                  <a:pt x="30" y="163"/>
                </a:cubicBezTo>
                <a:cubicBezTo>
                  <a:pt x="28" y="166"/>
                  <a:pt x="26" y="168"/>
                  <a:pt x="24" y="171"/>
                </a:cubicBezTo>
                <a:cubicBezTo>
                  <a:pt x="23" y="171"/>
                  <a:pt x="23" y="172"/>
                  <a:pt x="23" y="173"/>
                </a:cubicBezTo>
                <a:cubicBezTo>
                  <a:pt x="26" y="171"/>
                  <a:pt x="27" y="169"/>
                  <a:pt x="29" y="167"/>
                </a:cubicBezTo>
                <a:cubicBezTo>
                  <a:pt x="30" y="167"/>
                  <a:pt x="30" y="167"/>
                  <a:pt x="30" y="167"/>
                </a:cubicBezTo>
                <a:cubicBezTo>
                  <a:pt x="30" y="166"/>
                  <a:pt x="30" y="164"/>
                  <a:pt x="30" y="163"/>
                </a:cubicBezTo>
                <a:close/>
                <a:moveTo>
                  <a:pt x="47" y="156"/>
                </a:moveTo>
                <a:cubicBezTo>
                  <a:pt x="47" y="156"/>
                  <a:pt x="46" y="157"/>
                  <a:pt x="46" y="157"/>
                </a:cubicBezTo>
                <a:cubicBezTo>
                  <a:pt x="44" y="158"/>
                  <a:pt x="43" y="160"/>
                  <a:pt x="41" y="161"/>
                </a:cubicBezTo>
                <a:cubicBezTo>
                  <a:pt x="40" y="162"/>
                  <a:pt x="39" y="163"/>
                  <a:pt x="40" y="165"/>
                </a:cubicBezTo>
                <a:cubicBezTo>
                  <a:pt x="42" y="163"/>
                  <a:pt x="44" y="161"/>
                  <a:pt x="46" y="159"/>
                </a:cubicBezTo>
                <a:cubicBezTo>
                  <a:pt x="47" y="158"/>
                  <a:pt x="47" y="157"/>
                  <a:pt x="47" y="156"/>
                </a:cubicBezTo>
                <a:close/>
                <a:moveTo>
                  <a:pt x="16" y="206"/>
                </a:moveTo>
                <a:cubicBezTo>
                  <a:pt x="17" y="205"/>
                  <a:pt x="17" y="205"/>
                  <a:pt x="18" y="204"/>
                </a:cubicBezTo>
                <a:cubicBezTo>
                  <a:pt x="19" y="203"/>
                  <a:pt x="19" y="202"/>
                  <a:pt x="19" y="201"/>
                </a:cubicBezTo>
                <a:cubicBezTo>
                  <a:pt x="18" y="200"/>
                  <a:pt x="18" y="199"/>
                  <a:pt x="18" y="198"/>
                </a:cubicBezTo>
                <a:cubicBezTo>
                  <a:pt x="18" y="197"/>
                  <a:pt x="18" y="197"/>
                  <a:pt x="18" y="197"/>
                </a:cubicBezTo>
                <a:cubicBezTo>
                  <a:pt x="16" y="198"/>
                  <a:pt x="16" y="198"/>
                  <a:pt x="16" y="199"/>
                </a:cubicBezTo>
                <a:cubicBezTo>
                  <a:pt x="16" y="200"/>
                  <a:pt x="16" y="200"/>
                  <a:pt x="16" y="201"/>
                </a:cubicBezTo>
                <a:cubicBezTo>
                  <a:pt x="16" y="202"/>
                  <a:pt x="16" y="204"/>
                  <a:pt x="16" y="206"/>
                </a:cubicBezTo>
                <a:close/>
                <a:moveTo>
                  <a:pt x="132" y="129"/>
                </a:moveTo>
                <a:cubicBezTo>
                  <a:pt x="131" y="129"/>
                  <a:pt x="125" y="133"/>
                  <a:pt x="124" y="134"/>
                </a:cubicBezTo>
                <a:cubicBezTo>
                  <a:pt x="125" y="135"/>
                  <a:pt x="127" y="135"/>
                  <a:pt x="128" y="134"/>
                </a:cubicBezTo>
                <a:cubicBezTo>
                  <a:pt x="128" y="134"/>
                  <a:pt x="129" y="133"/>
                  <a:pt x="129" y="133"/>
                </a:cubicBezTo>
                <a:cubicBezTo>
                  <a:pt x="131" y="132"/>
                  <a:pt x="131" y="130"/>
                  <a:pt x="132" y="129"/>
                </a:cubicBezTo>
                <a:close/>
                <a:moveTo>
                  <a:pt x="108" y="154"/>
                </a:moveTo>
                <a:cubicBezTo>
                  <a:pt x="105" y="155"/>
                  <a:pt x="89" y="165"/>
                  <a:pt x="88" y="166"/>
                </a:cubicBezTo>
                <a:cubicBezTo>
                  <a:pt x="88" y="165"/>
                  <a:pt x="89" y="165"/>
                  <a:pt x="89" y="165"/>
                </a:cubicBezTo>
                <a:cubicBezTo>
                  <a:pt x="94" y="162"/>
                  <a:pt x="99" y="160"/>
                  <a:pt x="104" y="157"/>
                </a:cubicBezTo>
                <a:cubicBezTo>
                  <a:pt x="105" y="156"/>
                  <a:pt x="106" y="155"/>
                  <a:pt x="108" y="154"/>
                </a:cubicBezTo>
                <a:close/>
                <a:moveTo>
                  <a:pt x="54" y="37"/>
                </a:moveTo>
                <a:cubicBezTo>
                  <a:pt x="54" y="37"/>
                  <a:pt x="54" y="37"/>
                  <a:pt x="54" y="37"/>
                </a:cubicBezTo>
                <a:cubicBezTo>
                  <a:pt x="48" y="34"/>
                  <a:pt x="42" y="30"/>
                  <a:pt x="36" y="27"/>
                </a:cubicBezTo>
                <a:cubicBezTo>
                  <a:pt x="38" y="29"/>
                  <a:pt x="40" y="30"/>
                  <a:pt x="42" y="32"/>
                </a:cubicBezTo>
                <a:cubicBezTo>
                  <a:pt x="45" y="33"/>
                  <a:pt x="48" y="35"/>
                  <a:pt x="51" y="36"/>
                </a:cubicBezTo>
                <a:cubicBezTo>
                  <a:pt x="52" y="36"/>
                  <a:pt x="53" y="37"/>
                  <a:pt x="54" y="37"/>
                </a:cubicBezTo>
                <a:close/>
                <a:moveTo>
                  <a:pt x="105" y="133"/>
                </a:moveTo>
                <a:cubicBezTo>
                  <a:pt x="104" y="133"/>
                  <a:pt x="104" y="133"/>
                  <a:pt x="104" y="133"/>
                </a:cubicBezTo>
                <a:cubicBezTo>
                  <a:pt x="101" y="135"/>
                  <a:pt x="98" y="137"/>
                  <a:pt x="94" y="140"/>
                </a:cubicBezTo>
                <a:cubicBezTo>
                  <a:pt x="95" y="140"/>
                  <a:pt x="96" y="140"/>
                  <a:pt x="96" y="140"/>
                </a:cubicBezTo>
                <a:cubicBezTo>
                  <a:pt x="98" y="139"/>
                  <a:pt x="100" y="138"/>
                  <a:pt x="102" y="137"/>
                </a:cubicBezTo>
                <a:cubicBezTo>
                  <a:pt x="103" y="136"/>
                  <a:pt x="103" y="136"/>
                  <a:pt x="103" y="136"/>
                </a:cubicBezTo>
                <a:cubicBezTo>
                  <a:pt x="104" y="135"/>
                  <a:pt x="104" y="134"/>
                  <a:pt x="105" y="133"/>
                </a:cubicBezTo>
                <a:close/>
                <a:moveTo>
                  <a:pt x="175" y="108"/>
                </a:moveTo>
                <a:cubicBezTo>
                  <a:pt x="177" y="109"/>
                  <a:pt x="179" y="111"/>
                  <a:pt x="181" y="112"/>
                </a:cubicBezTo>
                <a:cubicBezTo>
                  <a:pt x="181" y="112"/>
                  <a:pt x="182" y="113"/>
                  <a:pt x="182" y="112"/>
                </a:cubicBezTo>
                <a:cubicBezTo>
                  <a:pt x="180" y="109"/>
                  <a:pt x="177" y="107"/>
                  <a:pt x="175" y="105"/>
                </a:cubicBezTo>
                <a:cubicBezTo>
                  <a:pt x="175" y="106"/>
                  <a:pt x="175" y="107"/>
                  <a:pt x="175" y="108"/>
                </a:cubicBezTo>
                <a:close/>
                <a:moveTo>
                  <a:pt x="31" y="88"/>
                </a:moveTo>
                <a:cubicBezTo>
                  <a:pt x="30" y="87"/>
                  <a:pt x="30" y="86"/>
                  <a:pt x="29" y="86"/>
                </a:cubicBezTo>
                <a:cubicBezTo>
                  <a:pt x="28" y="87"/>
                  <a:pt x="27" y="88"/>
                  <a:pt x="27" y="89"/>
                </a:cubicBezTo>
                <a:cubicBezTo>
                  <a:pt x="26" y="90"/>
                  <a:pt x="26" y="91"/>
                  <a:pt x="26" y="92"/>
                </a:cubicBezTo>
                <a:cubicBezTo>
                  <a:pt x="27" y="92"/>
                  <a:pt x="28" y="91"/>
                  <a:pt x="29" y="90"/>
                </a:cubicBezTo>
                <a:cubicBezTo>
                  <a:pt x="30" y="90"/>
                  <a:pt x="31" y="89"/>
                  <a:pt x="31" y="88"/>
                </a:cubicBezTo>
                <a:close/>
                <a:moveTo>
                  <a:pt x="23" y="42"/>
                </a:moveTo>
                <a:cubicBezTo>
                  <a:pt x="22" y="41"/>
                  <a:pt x="22" y="40"/>
                  <a:pt x="21" y="40"/>
                </a:cubicBezTo>
                <a:cubicBezTo>
                  <a:pt x="19" y="42"/>
                  <a:pt x="17" y="45"/>
                  <a:pt x="15" y="48"/>
                </a:cubicBezTo>
                <a:cubicBezTo>
                  <a:pt x="18" y="46"/>
                  <a:pt x="20" y="44"/>
                  <a:pt x="23" y="42"/>
                </a:cubicBezTo>
                <a:close/>
                <a:moveTo>
                  <a:pt x="12" y="12"/>
                </a:moveTo>
                <a:cubicBezTo>
                  <a:pt x="10" y="12"/>
                  <a:pt x="9" y="11"/>
                  <a:pt x="8" y="12"/>
                </a:cubicBezTo>
                <a:cubicBezTo>
                  <a:pt x="8" y="15"/>
                  <a:pt x="8" y="17"/>
                  <a:pt x="8" y="21"/>
                </a:cubicBezTo>
                <a:cubicBezTo>
                  <a:pt x="9" y="20"/>
                  <a:pt x="9" y="20"/>
                  <a:pt x="9" y="20"/>
                </a:cubicBezTo>
                <a:cubicBezTo>
                  <a:pt x="9" y="19"/>
                  <a:pt x="9" y="17"/>
                  <a:pt x="10" y="16"/>
                </a:cubicBezTo>
                <a:cubicBezTo>
                  <a:pt x="10" y="16"/>
                  <a:pt x="10" y="15"/>
                  <a:pt x="10" y="15"/>
                </a:cubicBezTo>
                <a:cubicBezTo>
                  <a:pt x="9" y="14"/>
                  <a:pt x="10" y="14"/>
                  <a:pt x="10" y="13"/>
                </a:cubicBezTo>
                <a:cubicBezTo>
                  <a:pt x="11" y="13"/>
                  <a:pt x="11" y="13"/>
                  <a:pt x="12" y="12"/>
                </a:cubicBezTo>
                <a:close/>
                <a:moveTo>
                  <a:pt x="115" y="96"/>
                </a:moveTo>
                <a:cubicBezTo>
                  <a:pt x="115" y="96"/>
                  <a:pt x="115" y="96"/>
                  <a:pt x="115" y="96"/>
                </a:cubicBezTo>
                <a:cubicBezTo>
                  <a:pt x="116" y="96"/>
                  <a:pt x="118" y="95"/>
                  <a:pt x="119" y="95"/>
                </a:cubicBezTo>
                <a:cubicBezTo>
                  <a:pt x="119" y="95"/>
                  <a:pt x="119" y="94"/>
                  <a:pt x="120" y="94"/>
                </a:cubicBezTo>
                <a:cubicBezTo>
                  <a:pt x="120" y="93"/>
                  <a:pt x="120" y="92"/>
                  <a:pt x="121" y="91"/>
                </a:cubicBezTo>
                <a:cubicBezTo>
                  <a:pt x="120" y="90"/>
                  <a:pt x="120" y="90"/>
                  <a:pt x="119" y="90"/>
                </a:cubicBezTo>
                <a:cubicBezTo>
                  <a:pt x="117" y="92"/>
                  <a:pt x="116" y="94"/>
                  <a:pt x="115" y="96"/>
                </a:cubicBezTo>
                <a:close/>
                <a:moveTo>
                  <a:pt x="124" y="115"/>
                </a:moveTo>
                <a:cubicBezTo>
                  <a:pt x="124" y="115"/>
                  <a:pt x="124" y="115"/>
                  <a:pt x="124" y="115"/>
                </a:cubicBezTo>
                <a:cubicBezTo>
                  <a:pt x="121" y="117"/>
                  <a:pt x="117" y="119"/>
                  <a:pt x="114" y="120"/>
                </a:cubicBezTo>
                <a:cubicBezTo>
                  <a:pt x="112" y="121"/>
                  <a:pt x="112" y="122"/>
                  <a:pt x="112" y="124"/>
                </a:cubicBezTo>
                <a:cubicBezTo>
                  <a:pt x="116" y="121"/>
                  <a:pt x="120" y="118"/>
                  <a:pt x="124" y="115"/>
                </a:cubicBezTo>
                <a:close/>
                <a:moveTo>
                  <a:pt x="146" y="130"/>
                </a:moveTo>
                <a:cubicBezTo>
                  <a:pt x="148" y="128"/>
                  <a:pt x="149" y="126"/>
                  <a:pt x="151" y="124"/>
                </a:cubicBezTo>
                <a:cubicBezTo>
                  <a:pt x="151" y="124"/>
                  <a:pt x="151" y="124"/>
                  <a:pt x="150" y="123"/>
                </a:cubicBezTo>
                <a:cubicBezTo>
                  <a:pt x="148" y="125"/>
                  <a:pt x="146" y="127"/>
                  <a:pt x="143" y="129"/>
                </a:cubicBezTo>
                <a:cubicBezTo>
                  <a:pt x="144" y="129"/>
                  <a:pt x="145" y="130"/>
                  <a:pt x="146" y="130"/>
                </a:cubicBezTo>
                <a:close/>
                <a:moveTo>
                  <a:pt x="91" y="96"/>
                </a:moveTo>
                <a:cubicBezTo>
                  <a:pt x="91" y="96"/>
                  <a:pt x="91" y="96"/>
                  <a:pt x="91" y="96"/>
                </a:cubicBezTo>
                <a:cubicBezTo>
                  <a:pt x="92" y="95"/>
                  <a:pt x="93" y="94"/>
                  <a:pt x="94" y="94"/>
                </a:cubicBezTo>
                <a:cubicBezTo>
                  <a:pt x="94" y="93"/>
                  <a:pt x="94" y="93"/>
                  <a:pt x="94" y="93"/>
                </a:cubicBezTo>
                <a:cubicBezTo>
                  <a:pt x="95" y="91"/>
                  <a:pt x="95" y="90"/>
                  <a:pt x="95" y="88"/>
                </a:cubicBezTo>
                <a:cubicBezTo>
                  <a:pt x="94" y="88"/>
                  <a:pt x="93" y="89"/>
                  <a:pt x="93" y="90"/>
                </a:cubicBezTo>
                <a:cubicBezTo>
                  <a:pt x="93" y="90"/>
                  <a:pt x="92" y="91"/>
                  <a:pt x="92" y="92"/>
                </a:cubicBezTo>
                <a:cubicBezTo>
                  <a:pt x="92" y="93"/>
                  <a:pt x="91" y="94"/>
                  <a:pt x="91" y="96"/>
                </a:cubicBezTo>
                <a:close/>
                <a:moveTo>
                  <a:pt x="3" y="54"/>
                </a:moveTo>
                <a:cubicBezTo>
                  <a:pt x="3" y="54"/>
                  <a:pt x="3" y="54"/>
                  <a:pt x="3" y="54"/>
                </a:cubicBezTo>
                <a:cubicBezTo>
                  <a:pt x="3" y="61"/>
                  <a:pt x="3" y="67"/>
                  <a:pt x="3" y="74"/>
                </a:cubicBezTo>
                <a:cubicBezTo>
                  <a:pt x="3" y="74"/>
                  <a:pt x="3" y="74"/>
                  <a:pt x="3" y="74"/>
                </a:cubicBezTo>
                <a:cubicBezTo>
                  <a:pt x="4" y="73"/>
                  <a:pt x="4" y="72"/>
                  <a:pt x="4" y="71"/>
                </a:cubicBezTo>
                <a:cubicBezTo>
                  <a:pt x="4" y="66"/>
                  <a:pt x="4" y="60"/>
                  <a:pt x="3" y="54"/>
                </a:cubicBezTo>
                <a:close/>
                <a:moveTo>
                  <a:pt x="97" y="80"/>
                </a:moveTo>
                <a:cubicBezTo>
                  <a:pt x="96" y="82"/>
                  <a:pt x="95" y="83"/>
                  <a:pt x="95" y="85"/>
                </a:cubicBezTo>
                <a:cubicBezTo>
                  <a:pt x="97" y="84"/>
                  <a:pt x="100" y="83"/>
                  <a:pt x="102" y="82"/>
                </a:cubicBezTo>
                <a:cubicBezTo>
                  <a:pt x="101" y="82"/>
                  <a:pt x="101" y="82"/>
                  <a:pt x="101" y="82"/>
                </a:cubicBezTo>
                <a:cubicBezTo>
                  <a:pt x="99" y="81"/>
                  <a:pt x="98" y="81"/>
                  <a:pt x="97" y="80"/>
                </a:cubicBezTo>
                <a:close/>
                <a:moveTo>
                  <a:pt x="165" y="125"/>
                </a:moveTo>
                <a:cubicBezTo>
                  <a:pt x="164" y="125"/>
                  <a:pt x="163" y="127"/>
                  <a:pt x="163" y="127"/>
                </a:cubicBezTo>
                <a:cubicBezTo>
                  <a:pt x="162" y="128"/>
                  <a:pt x="161" y="129"/>
                  <a:pt x="161" y="130"/>
                </a:cubicBezTo>
                <a:cubicBezTo>
                  <a:pt x="160" y="131"/>
                  <a:pt x="159" y="131"/>
                  <a:pt x="159" y="133"/>
                </a:cubicBezTo>
                <a:cubicBezTo>
                  <a:pt x="161" y="131"/>
                  <a:pt x="163" y="130"/>
                  <a:pt x="165" y="129"/>
                </a:cubicBezTo>
                <a:cubicBezTo>
                  <a:pt x="165" y="127"/>
                  <a:pt x="165" y="126"/>
                  <a:pt x="165" y="125"/>
                </a:cubicBezTo>
                <a:close/>
                <a:moveTo>
                  <a:pt x="6" y="138"/>
                </a:moveTo>
                <a:cubicBezTo>
                  <a:pt x="5" y="138"/>
                  <a:pt x="5" y="138"/>
                  <a:pt x="5" y="139"/>
                </a:cubicBezTo>
                <a:cubicBezTo>
                  <a:pt x="5" y="145"/>
                  <a:pt x="5" y="151"/>
                  <a:pt x="6" y="157"/>
                </a:cubicBezTo>
                <a:cubicBezTo>
                  <a:pt x="6" y="157"/>
                  <a:pt x="6" y="157"/>
                  <a:pt x="6" y="158"/>
                </a:cubicBezTo>
                <a:cubicBezTo>
                  <a:pt x="6" y="158"/>
                  <a:pt x="6" y="157"/>
                  <a:pt x="6" y="157"/>
                </a:cubicBezTo>
                <a:cubicBezTo>
                  <a:pt x="6" y="151"/>
                  <a:pt x="6" y="144"/>
                  <a:pt x="6" y="138"/>
                </a:cubicBezTo>
                <a:close/>
                <a:moveTo>
                  <a:pt x="61" y="174"/>
                </a:moveTo>
                <a:cubicBezTo>
                  <a:pt x="61" y="174"/>
                  <a:pt x="61" y="174"/>
                  <a:pt x="61" y="174"/>
                </a:cubicBezTo>
                <a:cubicBezTo>
                  <a:pt x="61" y="170"/>
                  <a:pt x="62" y="166"/>
                  <a:pt x="62" y="162"/>
                </a:cubicBezTo>
                <a:cubicBezTo>
                  <a:pt x="61" y="163"/>
                  <a:pt x="60" y="164"/>
                  <a:pt x="60" y="165"/>
                </a:cubicBezTo>
                <a:cubicBezTo>
                  <a:pt x="60" y="168"/>
                  <a:pt x="60" y="171"/>
                  <a:pt x="61" y="174"/>
                </a:cubicBezTo>
                <a:close/>
                <a:moveTo>
                  <a:pt x="89" y="139"/>
                </a:moveTo>
                <a:cubicBezTo>
                  <a:pt x="90" y="137"/>
                  <a:pt x="91" y="135"/>
                  <a:pt x="91" y="133"/>
                </a:cubicBezTo>
                <a:cubicBezTo>
                  <a:pt x="90" y="134"/>
                  <a:pt x="89" y="134"/>
                  <a:pt x="88" y="135"/>
                </a:cubicBezTo>
                <a:cubicBezTo>
                  <a:pt x="87" y="137"/>
                  <a:pt x="87" y="138"/>
                  <a:pt x="86" y="139"/>
                </a:cubicBezTo>
                <a:cubicBezTo>
                  <a:pt x="87" y="139"/>
                  <a:pt x="88" y="139"/>
                  <a:pt x="89" y="139"/>
                </a:cubicBezTo>
                <a:close/>
                <a:moveTo>
                  <a:pt x="125" y="86"/>
                </a:moveTo>
                <a:cubicBezTo>
                  <a:pt x="124" y="87"/>
                  <a:pt x="124" y="88"/>
                  <a:pt x="124" y="89"/>
                </a:cubicBezTo>
                <a:cubicBezTo>
                  <a:pt x="125" y="90"/>
                  <a:pt x="127" y="90"/>
                  <a:pt x="128" y="91"/>
                </a:cubicBezTo>
                <a:cubicBezTo>
                  <a:pt x="128" y="90"/>
                  <a:pt x="129" y="90"/>
                  <a:pt x="130" y="89"/>
                </a:cubicBezTo>
                <a:cubicBezTo>
                  <a:pt x="128" y="88"/>
                  <a:pt x="127" y="87"/>
                  <a:pt x="125" y="86"/>
                </a:cubicBezTo>
                <a:close/>
                <a:moveTo>
                  <a:pt x="41" y="118"/>
                </a:moveTo>
                <a:cubicBezTo>
                  <a:pt x="41" y="117"/>
                  <a:pt x="41" y="117"/>
                  <a:pt x="41" y="117"/>
                </a:cubicBezTo>
                <a:cubicBezTo>
                  <a:pt x="39" y="119"/>
                  <a:pt x="36" y="122"/>
                  <a:pt x="34" y="124"/>
                </a:cubicBezTo>
                <a:cubicBezTo>
                  <a:pt x="32" y="125"/>
                  <a:pt x="32" y="126"/>
                  <a:pt x="32" y="128"/>
                </a:cubicBezTo>
                <a:cubicBezTo>
                  <a:pt x="35" y="124"/>
                  <a:pt x="39" y="121"/>
                  <a:pt x="41" y="118"/>
                </a:cubicBezTo>
                <a:close/>
                <a:moveTo>
                  <a:pt x="161" y="143"/>
                </a:moveTo>
                <a:cubicBezTo>
                  <a:pt x="161" y="143"/>
                  <a:pt x="161" y="143"/>
                  <a:pt x="161" y="143"/>
                </a:cubicBezTo>
                <a:cubicBezTo>
                  <a:pt x="156" y="145"/>
                  <a:pt x="151" y="148"/>
                  <a:pt x="146" y="151"/>
                </a:cubicBezTo>
                <a:cubicBezTo>
                  <a:pt x="147" y="152"/>
                  <a:pt x="147" y="152"/>
                  <a:pt x="148" y="152"/>
                </a:cubicBezTo>
                <a:cubicBezTo>
                  <a:pt x="152" y="149"/>
                  <a:pt x="156" y="146"/>
                  <a:pt x="161" y="143"/>
                </a:cubicBezTo>
                <a:close/>
                <a:moveTo>
                  <a:pt x="114" y="134"/>
                </a:moveTo>
                <a:cubicBezTo>
                  <a:pt x="112" y="136"/>
                  <a:pt x="110" y="138"/>
                  <a:pt x="108" y="140"/>
                </a:cubicBezTo>
                <a:cubicBezTo>
                  <a:pt x="108" y="141"/>
                  <a:pt x="108" y="141"/>
                  <a:pt x="108" y="141"/>
                </a:cubicBezTo>
                <a:cubicBezTo>
                  <a:pt x="111" y="139"/>
                  <a:pt x="114" y="137"/>
                  <a:pt x="116" y="135"/>
                </a:cubicBezTo>
                <a:cubicBezTo>
                  <a:pt x="116" y="135"/>
                  <a:pt x="115" y="134"/>
                  <a:pt x="114" y="134"/>
                </a:cubicBezTo>
                <a:close/>
                <a:moveTo>
                  <a:pt x="52" y="158"/>
                </a:moveTo>
                <a:cubicBezTo>
                  <a:pt x="50" y="159"/>
                  <a:pt x="49" y="160"/>
                  <a:pt x="49" y="161"/>
                </a:cubicBezTo>
                <a:cubicBezTo>
                  <a:pt x="49" y="163"/>
                  <a:pt x="49" y="164"/>
                  <a:pt x="48" y="165"/>
                </a:cubicBezTo>
                <a:cubicBezTo>
                  <a:pt x="48" y="165"/>
                  <a:pt x="48" y="166"/>
                  <a:pt x="48" y="166"/>
                </a:cubicBezTo>
                <a:cubicBezTo>
                  <a:pt x="50" y="165"/>
                  <a:pt x="50" y="165"/>
                  <a:pt x="51" y="164"/>
                </a:cubicBezTo>
                <a:cubicBezTo>
                  <a:pt x="51" y="162"/>
                  <a:pt x="51" y="160"/>
                  <a:pt x="52" y="158"/>
                </a:cubicBezTo>
                <a:close/>
                <a:moveTo>
                  <a:pt x="55" y="65"/>
                </a:moveTo>
                <a:cubicBezTo>
                  <a:pt x="55" y="65"/>
                  <a:pt x="55" y="65"/>
                  <a:pt x="55" y="65"/>
                </a:cubicBezTo>
                <a:cubicBezTo>
                  <a:pt x="56" y="64"/>
                  <a:pt x="56" y="63"/>
                  <a:pt x="57" y="62"/>
                </a:cubicBezTo>
                <a:cubicBezTo>
                  <a:pt x="57" y="61"/>
                  <a:pt x="57" y="61"/>
                  <a:pt x="57" y="61"/>
                </a:cubicBezTo>
                <a:cubicBezTo>
                  <a:pt x="56" y="59"/>
                  <a:pt x="55" y="58"/>
                  <a:pt x="55" y="57"/>
                </a:cubicBezTo>
                <a:cubicBezTo>
                  <a:pt x="55" y="57"/>
                  <a:pt x="55" y="57"/>
                  <a:pt x="54" y="57"/>
                </a:cubicBezTo>
                <a:cubicBezTo>
                  <a:pt x="54" y="60"/>
                  <a:pt x="55" y="63"/>
                  <a:pt x="55" y="65"/>
                </a:cubicBezTo>
                <a:close/>
                <a:moveTo>
                  <a:pt x="23" y="117"/>
                </a:moveTo>
                <a:cubicBezTo>
                  <a:pt x="23" y="117"/>
                  <a:pt x="23" y="118"/>
                  <a:pt x="23" y="118"/>
                </a:cubicBezTo>
                <a:cubicBezTo>
                  <a:pt x="24" y="117"/>
                  <a:pt x="25" y="116"/>
                  <a:pt x="26" y="115"/>
                </a:cubicBezTo>
                <a:cubicBezTo>
                  <a:pt x="26" y="115"/>
                  <a:pt x="26" y="115"/>
                  <a:pt x="26" y="115"/>
                </a:cubicBezTo>
                <a:cubicBezTo>
                  <a:pt x="27" y="113"/>
                  <a:pt x="27" y="111"/>
                  <a:pt x="28" y="109"/>
                </a:cubicBezTo>
                <a:cubicBezTo>
                  <a:pt x="28" y="109"/>
                  <a:pt x="27" y="108"/>
                  <a:pt x="27" y="108"/>
                </a:cubicBezTo>
                <a:cubicBezTo>
                  <a:pt x="26" y="110"/>
                  <a:pt x="26" y="113"/>
                  <a:pt x="23" y="113"/>
                </a:cubicBezTo>
                <a:cubicBezTo>
                  <a:pt x="23" y="114"/>
                  <a:pt x="23" y="116"/>
                  <a:pt x="23" y="117"/>
                </a:cubicBezTo>
                <a:close/>
                <a:moveTo>
                  <a:pt x="165" y="113"/>
                </a:moveTo>
                <a:cubicBezTo>
                  <a:pt x="163" y="113"/>
                  <a:pt x="162" y="114"/>
                  <a:pt x="162" y="116"/>
                </a:cubicBezTo>
                <a:cubicBezTo>
                  <a:pt x="162" y="117"/>
                  <a:pt x="162" y="118"/>
                  <a:pt x="162" y="119"/>
                </a:cubicBezTo>
                <a:cubicBezTo>
                  <a:pt x="161" y="119"/>
                  <a:pt x="161" y="119"/>
                  <a:pt x="161" y="120"/>
                </a:cubicBezTo>
                <a:cubicBezTo>
                  <a:pt x="163" y="119"/>
                  <a:pt x="165" y="116"/>
                  <a:pt x="166" y="114"/>
                </a:cubicBezTo>
                <a:cubicBezTo>
                  <a:pt x="165" y="114"/>
                  <a:pt x="165" y="113"/>
                  <a:pt x="165" y="113"/>
                </a:cubicBezTo>
                <a:close/>
                <a:moveTo>
                  <a:pt x="59" y="96"/>
                </a:moveTo>
                <a:cubicBezTo>
                  <a:pt x="60" y="96"/>
                  <a:pt x="61" y="95"/>
                  <a:pt x="61" y="94"/>
                </a:cubicBezTo>
                <a:cubicBezTo>
                  <a:pt x="61" y="92"/>
                  <a:pt x="62" y="91"/>
                  <a:pt x="62" y="90"/>
                </a:cubicBezTo>
                <a:cubicBezTo>
                  <a:pt x="62" y="90"/>
                  <a:pt x="62" y="89"/>
                  <a:pt x="62" y="89"/>
                </a:cubicBezTo>
                <a:cubicBezTo>
                  <a:pt x="61" y="90"/>
                  <a:pt x="60" y="91"/>
                  <a:pt x="58" y="92"/>
                </a:cubicBezTo>
                <a:cubicBezTo>
                  <a:pt x="58" y="93"/>
                  <a:pt x="58" y="93"/>
                  <a:pt x="58" y="93"/>
                </a:cubicBezTo>
                <a:cubicBezTo>
                  <a:pt x="58" y="94"/>
                  <a:pt x="58" y="95"/>
                  <a:pt x="59" y="96"/>
                </a:cubicBezTo>
                <a:close/>
                <a:moveTo>
                  <a:pt x="95" y="71"/>
                </a:moveTo>
                <a:cubicBezTo>
                  <a:pt x="95" y="71"/>
                  <a:pt x="94" y="71"/>
                  <a:pt x="94" y="71"/>
                </a:cubicBezTo>
                <a:cubicBezTo>
                  <a:pt x="93" y="71"/>
                  <a:pt x="91" y="72"/>
                  <a:pt x="90" y="72"/>
                </a:cubicBezTo>
                <a:cubicBezTo>
                  <a:pt x="89" y="72"/>
                  <a:pt x="88" y="73"/>
                  <a:pt x="88" y="74"/>
                </a:cubicBezTo>
                <a:cubicBezTo>
                  <a:pt x="89" y="74"/>
                  <a:pt x="90" y="75"/>
                  <a:pt x="91" y="75"/>
                </a:cubicBezTo>
                <a:cubicBezTo>
                  <a:pt x="92" y="74"/>
                  <a:pt x="94" y="72"/>
                  <a:pt x="95" y="71"/>
                </a:cubicBezTo>
                <a:close/>
                <a:moveTo>
                  <a:pt x="26" y="24"/>
                </a:moveTo>
                <a:cubicBezTo>
                  <a:pt x="25" y="23"/>
                  <a:pt x="24" y="22"/>
                  <a:pt x="24" y="21"/>
                </a:cubicBezTo>
                <a:cubicBezTo>
                  <a:pt x="23" y="20"/>
                  <a:pt x="23" y="20"/>
                  <a:pt x="22" y="20"/>
                </a:cubicBezTo>
                <a:cubicBezTo>
                  <a:pt x="21" y="21"/>
                  <a:pt x="21" y="22"/>
                  <a:pt x="21" y="23"/>
                </a:cubicBezTo>
                <a:cubicBezTo>
                  <a:pt x="21" y="23"/>
                  <a:pt x="22" y="23"/>
                  <a:pt x="22" y="24"/>
                </a:cubicBezTo>
                <a:cubicBezTo>
                  <a:pt x="23" y="24"/>
                  <a:pt x="24" y="25"/>
                  <a:pt x="26" y="24"/>
                </a:cubicBezTo>
                <a:close/>
                <a:moveTo>
                  <a:pt x="32" y="188"/>
                </a:moveTo>
                <a:cubicBezTo>
                  <a:pt x="32" y="188"/>
                  <a:pt x="32" y="188"/>
                  <a:pt x="32" y="188"/>
                </a:cubicBezTo>
                <a:cubicBezTo>
                  <a:pt x="33" y="187"/>
                  <a:pt x="34" y="186"/>
                  <a:pt x="35" y="185"/>
                </a:cubicBezTo>
                <a:cubicBezTo>
                  <a:pt x="36" y="184"/>
                  <a:pt x="36" y="184"/>
                  <a:pt x="36" y="184"/>
                </a:cubicBezTo>
                <a:cubicBezTo>
                  <a:pt x="36" y="183"/>
                  <a:pt x="36" y="182"/>
                  <a:pt x="36" y="181"/>
                </a:cubicBezTo>
                <a:cubicBezTo>
                  <a:pt x="35" y="181"/>
                  <a:pt x="34" y="182"/>
                  <a:pt x="33" y="183"/>
                </a:cubicBezTo>
                <a:cubicBezTo>
                  <a:pt x="33" y="183"/>
                  <a:pt x="33" y="183"/>
                  <a:pt x="33" y="183"/>
                </a:cubicBezTo>
                <a:cubicBezTo>
                  <a:pt x="33" y="185"/>
                  <a:pt x="32" y="186"/>
                  <a:pt x="32" y="188"/>
                </a:cubicBezTo>
                <a:close/>
                <a:moveTo>
                  <a:pt x="25" y="106"/>
                </a:moveTo>
                <a:cubicBezTo>
                  <a:pt x="25" y="106"/>
                  <a:pt x="25" y="106"/>
                  <a:pt x="25" y="106"/>
                </a:cubicBezTo>
                <a:cubicBezTo>
                  <a:pt x="26" y="103"/>
                  <a:pt x="27" y="100"/>
                  <a:pt x="28" y="97"/>
                </a:cubicBezTo>
                <a:cubicBezTo>
                  <a:pt x="28" y="97"/>
                  <a:pt x="28" y="96"/>
                  <a:pt x="28" y="96"/>
                </a:cubicBezTo>
                <a:cubicBezTo>
                  <a:pt x="27" y="97"/>
                  <a:pt x="26" y="98"/>
                  <a:pt x="25" y="99"/>
                </a:cubicBezTo>
                <a:cubicBezTo>
                  <a:pt x="25" y="99"/>
                  <a:pt x="25" y="100"/>
                  <a:pt x="25" y="100"/>
                </a:cubicBezTo>
                <a:cubicBezTo>
                  <a:pt x="25" y="102"/>
                  <a:pt x="25" y="104"/>
                  <a:pt x="25" y="106"/>
                </a:cubicBezTo>
                <a:close/>
                <a:moveTo>
                  <a:pt x="22" y="96"/>
                </a:moveTo>
                <a:cubicBezTo>
                  <a:pt x="22" y="96"/>
                  <a:pt x="21" y="96"/>
                  <a:pt x="21" y="96"/>
                </a:cubicBezTo>
                <a:cubicBezTo>
                  <a:pt x="20" y="98"/>
                  <a:pt x="19" y="99"/>
                  <a:pt x="17" y="101"/>
                </a:cubicBezTo>
                <a:cubicBezTo>
                  <a:pt x="17" y="102"/>
                  <a:pt x="17" y="103"/>
                  <a:pt x="17" y="103"/>
                </a:cubicBezTo>
                <a:cubicBezTo>
                  <a:pt x="19" y="102"/>
                  <a:pt x="20" y="101"/>
                  <a:pt x="21" y="99"/>
                </a:cubicBezTo>
                <a:cubicBezTo>
                  <a:pt x="21" y="99"/>
                  <a:pt x="21" y="99"/>
                  <a:pt x="21" y="99"/>
                </a:cubicBezTo>
                <a:cubicBezTo>
                  <a:pt x="21" y="98"/>
                  <a:pt x="22" y="97"/>
                  <a:pt x="22" y="96"/>
                </a:cubicBezTo>
                <a:close/>
                <a:moveTo>
                  <a:pt x="12" y="23"/>
                </a:moveTo>
                <a:cubicBezTo>
                  <a:pt x="14" y="21"/>
                  <a:pt x="15" y="19"/>
                  <a:pt x="17" y="18"/>
                </a:cubicBezTo>
                <a:cubicBezTo>
                  <a:pt x="16" y="17"/>
                  <a:pt x="15" y="17"/>
                  <a:pt x="14" y="17"/>
                </a:cubicBezTo>
                <a:cubicBezTo>
                  <a:pt x="13" y="19"/>
                  <a:pt x="12" y="20"/>
                  <a:pt x="11" y="22"/>
                </a:cubicBezTo>
                <a:cubicBezTo>
                  <a:pt x="11" y="22"/>
                  <a:pt x="11" y="22"/>
                  <a:pt x="12" y="23"/>
                </a:cubicBezTo>
                <a:close/>
                <a:moveTo>
                  <a:pt x="33" y="144"/>
                </a:moveTo>
                <a:cubicBezTo>
                  <a:pt x="31" y="146"/>
                  <a:pt x="30" y="147"/>
                  <a:pt x="28" y="149"/>
                </a:cubicBezTo>
                <a:cubicBezTo>
                  <a:pt x="28" y="150"/>
                  <a:pt x="28" y="150"/>
                  <a:pt x="28" y="151"/>
                </a:cubicBezTo>
                <a:cubicBezTo>
                  <a:pt x="28" y="151"/>
                  <a:pt x="28" y="151"/>
                  <a:pt x="28" y="151"/>
                </a:cubicBezTo>
                <a:cubicBezTo>
                  <a:pt x="30" y="149"/>
                  <a:pt x="31" y="148"/>
                  <a:pt x="33" y="146"/>
                </a:cubicBezTo>
                <a:cubicBezTo>
                  <a:pt x="33" y="146"/>
                  <a:pt x="33" y="146"/>
                  <a:pt x="33" y="145"/>
                </a:cubicBezTo>
                <a:cubicBezTo>
                  <a:pt x="33" y="145"/>
                  <a:pt x="33" y="144"/>
                  <a:pt x="33" y="144"/>
                </a:cubicBezTo>
                <a:close/>
                <a:moveTo>
                  <a:pt x="123" y="112"/>
                </a:moveTo>
                <a:cubicBezTo>
                  <a:pt x="123" y="112"/>
                  <a:pt x="123" y="112"/>
                  <a:pt x="123" y="112"/>
                </a:cubicBezTo>
                <a:cubicBezTo>
                  <a:pt x="121" y="113"/>
                  <a:pt x="119" y="113"/>
                  <a:pt x="117" y="114"/>
                </a:cubicBezTo>
                <a:cubicBezTo>
                  <a:pt x="116" y="114"/>
                  <a:pt x="116" y="114"/>
                  <a:pt x="116" y="114"/>
                </a:cubicBezTo>
                <a:cubicBezTo>
                  <a:pt x="115" y="115"/>
                  <a:pt x="115" y="116"/>
                  <a:pt x="115" y="117"/>
                </a:cubicBezTo>
                <a:cubicBezTo>
                  <a:pt x="115" y="117"/>
                  <a:pt x="115" y="117"/>
                  <a:pt x="115" y="117"/>
                </a:cubicBezTo>
                <a:cubicBezTo>
                  <a:pt x="118" y="115"/>
                  <a:pt x="121" y="114"/>
                  <a:pt x="123" y="112"/>
                </a:cubicBezTo>
                <a:close/>
                <a:moveTo>
                  <a:pt x="52" y="69"/>
                </a:moveTo>
                <a:cubicBezTo>
                  <a:pt x="52" y="67"/>
                  <a:pt x="52" y="62"/>
                  <a:pt x="51" y="60"/>
                </a:cubicBezTo>
                <a:cubicBezTo>
                  <a:pt x="51" y="61"/>
                  <a:pt x="50" y="62"/>
                  <a:pt x="50" y="62"/>
                </a:cubicBezTo>
                <a:cubicBezTo>
                  <a:pt x="50" y="63"/>
                  <a:pt x="50" y="63"/>
                  <a:pt x="50" y="63"/>
                </a:cubicBezTo>
                <a:cubicBezTo>
                  <a:pt x="50" y="65"/>
                  <a:pt x="51" y="67"/>
                  <a:pt x="52" y="69"/>
                </a:cubicBezTo>
                <a:close/>
                <a:moveTo>
                  <a:pt x="39" y="89"/>
                </a:moveTo>
                <a:cubicBezTo>
                  <a:pt x="38" y="90"/>
                  <a:pt x="36" y="91"/>
                  <a:pt x="35" y="92"/>
                </a:cubicBezTo>
                <a:cubicBezTo>
                  <a:pt x="35" y="92"/>
                  <a:pt x="34" y="92"/>
                  <a:pt x="34" y="93"/>
                </a:cubicBezTo>
                <a:cubicBezTo>
                  <a:pt x="34" y="94"/>
                  <a:pt x="34" y="95"/>
                  <a:pt x="33" y="96"/>
                </a:cubicBezTo>
                <a:cubicBezTo>
                  <a:pt x="35" y="95"/>
                  <a:pt x="39" y="91"/>
                  <a:pt x="39" y="89"/>
                </a:cubicBezTo>
                <a:close/>
                <a:moveTo>
                  <a:pt x="31" y="196"/>
                </a:moveTo>
                <a:cubicBezTo>
                  <a:pt x="31" y="196"/>
                  <a:pt x="31" y="196"/>
                  <a:pt x="31" y="196"/>
                </a:cubicBezTo>
                <a:cubicBezTo>
                  <a:pt x="33" y="194"/>
                  <a:pt x="34" y="193"/>
                  <a:pt x="35" y="191"/>
                </a:cubicBezTo>
                <a:cubicBezTo>
                  <a:pt x="36" y="190"/>
                  <a:pt x="36" y="189"/>
                  <a:pt x="36" y="189"/>
                </a:cubicBezTo>
                <a:cubicBezTo>
                  <a:pt x="34" y="190"/>
                  <a:pt x="33" y="191"/>
                  <a:pt x="32" y="192"/>
                </a:cubicBezTo>
                <a:cubicBezTo>
                  <a:pt x="31" y="193"/>
                  <a:pt x="31" y="195"/>
                  <a:pt x="31" y="196"/>
                </a:cubicBezTo>
                <a:close/>
                <a:moveTo>
                  <a:pt x="36" y="157"/>
                </a:moveTo>
                <a:cubicBezTo>
                  <a:pt x="36" y="157"/>
                  <a:pt x="36" y="157"/>
                  <a:pt x="35" y="157"/>
                </a:cubicBezTo>
                <a:cubicBezTo>
                  <a:pt x="35" y="158"/>
                  <a:pt x="35" y="158"/>
                  <a:pt x="34" y="159"/>
                </a:cubicBezTo>
                <a:cubicBezTo>
                  <a:pt x="34" y="160"/>
                  <a:pt x="34" y="162"/>
                  <a:pt x="33" y="164"/>
                </a:cubicBezTo>
                <a:cubicBezTo>
                  <a:pt x="34" y="163"/>
                  <a:pt x="35" y="163"/>
                  <a:pt x="36" y="162"/>
                </a:cubicBezTo>
                <a:cubicBezTo>
                  <a:pt x="37" y="161"/>
                  <a:pt x="37" y="161"/>
                  <a:pt x="36" y="160"/>
                </a:cubicBezTo>
                <a:cubicBezTo>
                  <a:pt x="36" y="159"/>
                  <a:pt x="36" y="158"/>
                  <a:pt x="36" y="157"/>
                </a:cubicBezTo>
                <a:close/>
                <a:moveTo>
                  <a:pt x="115" y="158"/>
                </a:moveTo>
                <a:cubicBezTo>
                  <a:pt x="115" y="158"/>
                  <a:pt x="115" y="159"/>
                  <a:pt x="116" y="159"/>
                </a:cubicBezTo>
                <a:cubicBezTo>
                  <a:pt x="116" y="159"/>
                  <a:pt x="116" y="159"/>
                  <a:pt x="116" y="159"/>
                </a:cubicBezTo>
                <a:cubicBezTo>
                  <a:pt x="119" y="157"/>
                  <a:pt x="123" y="153"/>
                  <a:pt x="124" y="152"/>
                </a:cubicBezTo>
                <a:cubicBezTo>
                  <a:pt x="121" y="154"/>
                  <a:pt x="118" y="156"/>
                  <a:pt x="115" y="158"/>
                </a:cubicBezTo>
                <a:close/>
                <a:moveTo>
                  <a:pt x="14" y="42"/>
                </a:moveTo>
                <a:cubicBezTo>
                  <a:pt x="13" y="42"/>
                  <a:pt x="13" y="42"/>
                  <a:pt x="12" y="42"/>
                </a:cubicBezTo>
                <a:cubicBezTo>
                  <a:pt x="12" y="42"/>
                  <a:pt x="11" y="42"/>
                  <a:pt x="11" y="42"/>
                </a:cubicBezTo>
                <a:cubicBezTo>
                  <a:pt x="10" y="42"/>
                  <a:pt x="10" y="42"/>
                  <a:pt x="10" y="43"/>
                </a:cubicBezTo>
                <a:cubicBezTo>
                  <a:pt x="10" y="44"/>
                  <a:pt x="10" y="46"/>
                  <a:pt x="11" y="47"/>
                </a:cubicBezTo>
                <a:cubicBezTo>
                  <a:pt x="11" y="47"/>
                  <a:pt x="11" y="47"/>
                  <a:pt x="11" y="47"/>
                </a:cubicBezTo>
                <a:cubicBezTo>
                  <a:pt x="12" y="46"/>
                  <a:pt x="13" y="44"/>
                  <a:pt x="14" y="42"/>
                </a:cubicBezTo>
                <a:close/>
                <a:moveTo>
                  <a:pt x="79" y="124"/>
                </a:moveTo>
                <a:cubicBezTo>
                  <a:pt x="77" y="125"/>
                  <a:pt x="73" y="131"/>
                  <a:pt x="73" y="132"/>
                </a:cubicBezTo>
                <a:cubicBezTo>
                  <a:pt x="74" y="131"/>
                  <a:pt x="75" y="130"/>
                  <a:pt x="77" y="129"/>
                </a:cubicBezTo>
                <a:cubicBezTo>
                  <a:pt x="78" y="127"/>
                  <a:pt x="79" y="126"/>
                  <a:pt x="79" y="124"/>
                </a:cubicBezTo>
                <a:close/>
                <a:moveTo>
                  <a:pt x="201" y="127"/>
                </a:moveTo>
                <a:cubicBezTo>
                  <a:pt x="201" y="127"/>
                  <a:pt x="201" y="127"/>
                  <a:pt x="201" y="127"/>
                </a:cubicBezTo>
                <a:cubicBezTo>
                  <a:pt x="200" y="125"/>
                  <a:pt x="199" y="123"/>
                  <a:pt x="198" y="121"/>
                </a:cubicBezTo>
                <a:cubicBezTo>
                  <a:pt x="197" y="121"/>
                  <a:pt x="196" y="121"/>
                  <a:pt x="195" y="122"/>
                </a:cubicBezTo>
                <a:cubicBezTo>
                  <a:pt x="197" y="124"/>
                  <a:pt x="199" y="125"/>
                  <a:pt x="201" y="127"/>
                </a:cubicBezTo>
                <a:close/>
                <a:moveTo>
                  <a:pt x="95" y="153"/>
                </a:moveTo>
                <a:cubicBezTo>
                  <a:pt x="95" y="153"/>
                  <a:pt x="95" y="153"/>
                  <a:pt x="95" y="153"/>
                </a:cubicBezTo>
                <a:cubicBezTo>
                  <a:pt x="99" y="151"/>
                  <a:pt x="103" y="148"/>
                  <a:pt x="107" y="146"/>
                </a:cubicBezTo>
                <a:cubicBezTo>
                  <a:pt x="107" y="145"/>
                  <a:pt x="106" y="145"/>
                  <a:pt x="105" y="146"/>
                </a:cubicBezTo>
                <a:cubicBezTo>
                  <a:pt x="103" y="147"/>
                  <a:pt x="102" y="148"/>
                  <a:pt x="100" y="150"/>
                </a:cubicBezTo>
                <a:cubicBezTo>
                  <a:pt x="98" y="151"/>
                  <a:pt x="97" y="152"/>
                  <a:pt x="95" y="153"/>
                </a:cubicBezTo>
                <a:close/>
                <a:moveTo>
                  <a:pt x="35" y="56"/>
                </a:moveTo>
                <a:cubicBezTo>
                  <a:pt x="34" y="59"/>
                  <a:pt x="32" y="62"/>
                  <a:pt x="31" y="65"/>
                </a:cubicBezTo>
                <a:cubicBezTo>
                  <a:pt x="31" y="65"/>
                  <a:pt x="31" y="65"/>
                  <a:pt x="31" y="65"/>
                </a:cubicBezTo>
                <a:cubicBezTo>
                  <a:pt x="33" y="63"/>
                  <a:pt x="35" y="60"/>
                  <a:pt x="36" y="57"/>
                </a:cubicBezTo>
                <a:cubicBezTo>
                  <a:pt x="36" y="57"/>
                  <a:pt x="36" y="56"/>
                  <a:pt x="35" y="56"/>
                </a:cubicBezTo>
                <a:close/>
                <a:moveTo>
                  <a:pt x="51" y="103"/>
                </a:moveTo>
                <a:cubicBezTo>
                  <a:pt x="52" y="102"/>
                  <a:pt x="53" y="102"/>
                  <a:pt x="53" y="101"/>
                </a:cubicBezTo>
                <a:cubicBezTo>
                  <a:pt x="54" y="101"/>
                  <a:pt x="54" y="100"/>
                  <a:pt x="54" y="100"/>
                </a:cubicBezTo>
                <a:cubicBezTo>
                  <a:pt x="54" y="99"/>
                  <a:pt x="54" y="98"/>
                  <a:pt x="54" y="97"/>
                </a:cubicBezTo>
                <a:cubicBezTo>
                  <a:pt x="53" y="98"/>
                  <a:pt x="53" y="98"/>
                  <a:pt x="52" y="99"/>
                </a:cubicBezTo>
                <a:cubicBezTo>
                  <a:pt x="51" y="100"/>
                  <a:pt x="50" y="101"/>
                  <a:pt x="51" y="103"/>
                </a:cubicBezTo>
                <a:close/>
                <a:moveTo>
                  <a:pt x="39" y="113"/>
                </a:moveTo>
                <a:cubicBezTo>
                  <a:pt x="37" y="115"/>
                  <a:pt x="35" y="117"/>
                  <a:pt x="35" y="119"/>
                </a:cubicBezTo>
                <a:cubicBezTo>
                  <a:pt x="37" y="117"/>
                  <a:pt x="39" y="116"/>
                  <a:pt x="40" y="114"/>
                </a:cubicBezTo>
                <a:cubicBezTo>
                  <a:pt x="40" y="114"/>
                  <a:pt x="39" y="113"/>
                  <a:pt x="39" y="113"/>
                </a:cubicBezTo>
                <a:close/>
                <a:moveTo>
                  <a:pt x="42" y="100"/>
                </a:moveTo>
                <a:cubicBezTo>
                  <a:pt x="42" y="100"/>
                  <a:pt x="42" y="101"/>
                  <a:pt x="42" y="101"/>
                </a:cubicBezTo>
                <a:cubicBezTo>
                  <a:pt x="43" y="100"/>
                  <a:pt x="44" y="99"/>
                  <a:pt x="46" y="98"/>
                </a:cubicBezTo>
                <a:cubicBezTo>
                  <a:pt x="46" y="98"/>
                  <a:pt x="46" y="97"/>
                  <a:pt x="46" y="97"/>
                </a:cubicBezTo>
                <a:cubicBezTo>
                  <a:pt x="46" y="96"/>
                  <a:pt x="46" y="95"/>
                  <a:pt x="45" y="94"/>
                </a:cubicBezTo>
                <a:cubicBezTo>
                  <a:pt x="44" y="96"/>
                  <a:pt x="43" y="98"/>
                  <a:pt x="42" y="100"/>
                </a:cubicBezTo>
                <a:close/>
                <a:moveTo>
                  <a:pt x="13" y="220"/>
                </a:moveTo>
                <a:cubicBezTo>
                  <a:pt x="13" y="221"/>
                  <a:pt x="13" y="221"/>
                  <a:pt x="13" y="222"/>
                </a:cubicBezTo>
                <a:cubicBezTo>
                  <a:pt x="13" y="223"/>
                  <a:pt x="12" y="223"/>
                  <a:pt x="12" y="223"/>
                </a:cubicBezTo>
                <a:cubicBezTo>
                  <a:pt x="11" y="223"/>
                  <a:pt x="11" y="223"/>
                  <a:pt x="10" y="222"/>
                </a:cubicBezTo>
                <a:cubicBezTo>
                  <a:pt x="10" y="222"/>
                  <a:pt x="10" y="222"/>
                  <a:pt x="10" y="221"/>
                </a:cubicBezTo>
                <a:cubicBezTo>
                  <a:pt x="10" y="221"/>
                  <a:pt x="10" y="221"/>
                  <a:pt x="9" y="221"/>
                </a:cubicBezTo>
                <a:cubicBezTo>
                  <a:pt x="10" y="222"/>
                  <a:pt x="10" y="224"/>
                  <a:pt x="10" y="224"/>
                </a:cubicBezTo>
                <a:cubicBezTo>
                  <a:pt x="11" y="225"/>
                  <a:pt x="11" y="225"/>
                  <a:pt x="12" y="225"/>
                </a:cubicBezTo>
                <a:cubicBezTo>
                  <a:pt x="13" y="225"/>
                  <a:pt x="13" y="225"/>
                  <a:pt x="13" y="224"/>
                </a:cubicBezTo>
                <a:cubicBezTo>
                  <a:pt x="14" y="223"/>
                  <a:pt x="14" y="222"/>
                  <a:pt x="14" y="221"/>
                </a:cubicBezTo>
                <a:cubicBezTo>
                  <a:pt x="14" y="221"/>
                  <a:pt x="14" y="220"/>
                  <a:pt x="13" y="220"/>
                </a:cubicBezTo>
                <a:close/>
                <a:moveTo>
                  <a:pt x="131" y="116"/>
                </a:moveTo>
                <a:cubicBezTo>
                  <a:pt x="130" y="117"/>
                  <a:pt x="129" y="118"/>
                  <a:pt x="128" y="119"/>
                </a:cubicBezTo>
                <a:cubicBezTo>
                  <a:pt x="129" y="120"/>
                  <a:pt x="130" y="120"/>
                  <a:pt x="131" y="121"/>
                </a:cubicBezTo>
                <a:cubicBezTo>
                  <a:pt x="131" y="120"/>
                  <a:pt x="132" y="119"/>
                  <a:pt x="132" y="118"/>
                </a:cubicBezTo>
                <a:cubicBezTo>
                  <a:pt x="132" y="117"/>
                  <a:pt x="132" y="116"/>
                  <a:pt x="131" y="116"/>
                </a:cubicBezTo>
                <a:close/>
                <a:moveTo>
                  <a:pt x="126" y="122"/>
                </a:moveTo>
                <a:cubicBezTo>
                  <a:pt x="124" y="123"/>
                  <a:pt x="121" y="126"/>
                  <a:pt x="121" y="127"/>
                </a:cubicBezTo>
                <a:cubicBezTo>
                  <a:pt x="122" y="126"/>
                  <a:pt x="123" y="126"/>
                  <a:pt x="124" y="125"/>
                </a:cubicBezTo>
                <a:cubicBezTo>
                  <a:pt x="125" y="125"/>
                  <a:pt x="126" y="124"/>
                  <a:pt x="127" y="123"/>
                </a:cubicBezTo>
                <a:cubicBezTo>
                  <a:pt x="127" y="123"/>
                  <a:pt x="126" y="122"/>
                  <a:pt x="126" y="122"/>
                </a:cubicBezTo>
                <a:close/>
                <a:moveTo>
                  <a:pt x="18" y="31"/>
                </a:moveTo>
                <a:cubicBezTo>
                  <a:pt x="19" y="30"/>
                  <a:pt x="20" y="29"/>
                  <a:pt x="21" y="28"/>
                </a:cubicBezTo>
                <a:cubicBezTo>
                  <a:pt x="20" y="27"/>
                  <a:pt x="20" y="26"/>
                  <a:pt x="19" y="25"/>
                </a:cubicBezTo>
                <a:cubicBezTo>
                  <a:pt x="18" y="26"/>
                  <a:pt x="18" y="27"/>
                  <a:pt x="17" y="28"/>
                </a:cubicBezTo>
                <a:cubicBezTo>
                  <a:pt x="17" y="29"/>
                  <a:pt x="17" y="29"/>
                  <a:pt x="18" y="30"/>
                </a:cubicBezTo>
                <a:cubicBezTo>
                  <a:pt x="18" y="30"/>
                  <a:pt x="18" y="30"/>
                  <a:pt x="18" y="31"/>
                </a:cubicBezTo>
                <a:close/>
                <a:moveTo>
                  <a:pt x="27" y="56"/>
                </a:moveTo>
                <a:cubicBezTo>
                  <a:pt x="28" y="57"/>
                  <a:pt x="28" y="57"/>
                  <a:pt x="29" y="57"/>
                </a:cubicBezTo>
                <a:cubicBezTo>
                  <a:pt x="30" y="56"/>
                  <a:pt x="31" y="54"/>
                  <a:pt x="32" y="53"/>
                </a:cubicBezTo>
                <a:cubicBezTo>
                  <a:pt x="32" y="52"/>
                  <a:pt x="32" y="52"/>
                  <a:pt x="31" y="51"/>
                </a:cubicBezTo>
                <a:cubicBezTo>
                  <a:pt x="30" y="53"/>
                  <a:pt x="29" y="55"/>
                  <a:pt x="27" y="56"/>
                </a:cubicBezTo>
                <a:close/>
                <a:moveTo>
                  <a:pt x="59" y="57"/>
                </a:moveTo>
                <a:cubicBezTo>
                  <a:pt x="60" y="55"/>
                  <a:pt x="60" y="53"/>
                  <a:pt x="61" y="52"/>
                </a:cubicBezTo>
                <a:cubicBezTo>
                  <a:pt x="61" y="51"/>
                  <a:pt x="60" y="51"/>
                  <a:pt x="60" y="51"/>
                </a:cubicBezTo>
                <a:cubicBezTo>
                  <a:pt x="59" y="52"/>
                  <a:pt x="58" y="53"/>
                  <a:pt x="58" y="53"/>
                </a:cubicBezTo>
                <a:cubicBezTo>
                  <a:pt x="58" y="55"/>
                  <a:pt x="58" y="56"/>
                  <a:pt x="59" y="57"/>
                </a:cubicBezTo>
                <a:close/>
                <a:moveTo>
                  <a:pt x="195" y="116"/>
                </a:moveTo>
                <a:cubicBezTo>
                  <a:pt x="194" y="115"/>
                  <a:pt x="193" y="115"/>
                  <a:pt x="192" y="114"/>
                </a:cubicBezTo>
                <a:cubicBezTo>
                  <a:pt x="191" y="114"/>
                  <a:pt x="190" y="113"/>
                  <a:pt x="190" y="113"/>
                </a:cubicBezTo>
                <a:cubicBezTo>
                  <a:pt x="189" y="114"/>
                  <a:pt x="189" y="115"/>
                  <a:pt x="191" y="115"/>
                </a:cubicBezTo>
                <a:cubicBezTo>
                  <a:pt x="191" y="115"/>
                  <a:pt x="192" y="115"/>
                  <a:pt x="192" y="116"/>
                </a:cubicBezTo>
                <a:cubicBezTo>
                  <a:pt x="193" y="116"/>
                  <a:pt x="193" y="117"/>
                  <a:pt x="193" y="118"/>
                </a:cubicBezTo>
                <a:cubicBezTo>
                  <a:pt x="194" y="117"/>
                  <a:pt x="195" y="117"/>
                  <a:pt x="195" y="116"/>
                </a:cubicBezTo>
                <a:close/>
                <a:moveTo>
                  <a:pt x="75" y="157"/>
                </a:moveTo>
                <a:cubicBezTo>
                  <a:pt x="74" y="158"/>
                  <a:pt x="73" y="164"/>
                  <a:pt x="73" y="166"/>
                </a:cubicBezTo>
                <a:cubicBezTo>
                  <a:pt x="74" y="166"/>
                  <a:pt x="74" y="165"/>
                  <a:pt x="74" y="165"/>
                </a:cubicBezTo>
                <a:cubicBezTo>
                  <a:pt x="75" y="162"/>
                  <a:pt x="75" y="160"/>
                  <a:pt x="76" y="158"/>
                </a:cubicBezTo>
                <a:cubicBezTo>
                  <a:pt x="76" y="157"/>
                  <a:pt x="75" y="157"/>
                  <a:pt x="75" y="157"/>
                </a:cubicBezTo>
                <a:close/>
                <a:moveTo>
                  <a:pt x="10" y="165"/>
                </a:moveTo>
                <a:cubicBezTo>
                  <a:pt x="10" y="165"/>
                  <a:pt x="10" y="165"/>
                  <a:pt x="11" y="165"/>
                </a:cubicBezTo>
                <a:cubicBezTo>
                  <a:pt x="11" y="165"/>
                  <a:pt x="11" y="164"/>
                  <a:pt x="11" y="164"/>
                </a:cubicBezTo>
                <a:cubicBezTo>
                  <a:pt x="11" y="162"/>
                  <a:pt x="11" y="160"/>
                  <a:pt x="11" y="158"/>
                </a:cubicBezTo>
                <a:cubicBezTo>
                  <a:pt x="10" y="158"/>
                  <a:pt x="10" y="159"/>
                  <a:pt x="10" y="160"/>
                </a:cubicBezTo>
                <a:cubicBezTo>
                  <a:pt x="10" y="162"/>
                  <a:pt x="10" y="163"/>
                  <a:pt x="10" y="165"/>
                </a:cubicBezTo>
                <a:close/>
                <a:moveTo>
                  <a:pt x="121" y="138"/>
                </a:moveTo>
                <a:cubicBezTo>
                  <a:pt x="120" y="138"/>
                  <a:pt x="120" y="137"/>
                  <a:pt x="119" y="137"/>
                </a:cubicBezTo>
                <a:cubicBezTo>
                  <a:pt x="118" y="137"/>
                  <a:pt x="117" y="138"/>
                  <a:pt x="117" y="138"/>
                </a:cubicBezTo>
                <a:cubicBezTo>
                  <a:pt x="116" y="139"/>
                  <a:pt x="115" y="139"/>
                  <a:pt x="115" y="140"/>
                </a:cubicBezTo>
                <a:cubicBezTo>
                  <a:pt x="117" y="139"/>
                  <a:pt x="119" y="140"/>
                  <a:pt x="121" y="138"/>
                </a:cubicBezTo>
                <a:close/>
                <a:moveTo>
                  <a:pt x="44" y="128"/>
                </a:moveTo>
                <a:cubicBezTo>
                  <a:pt x="44" y="128"/>
                  <a:pt x="44" y="127"/>
                  <a:pt x="45" y="127"/>
                </a:cubicBezTo>
                <a:cubicBezTo>
                  <a:pt x="46" y="126"/>
                  <a:pt x="47" y="125"/>
                  <a:pt x="48" y="124"/>
                </a:cubicBezTo>
                <a:cubicBezTo>
                  <a:pt x="48" y="123"/>
                  <a:pt x="48" y="123"/>
                  <a:pt x="48" y="122"/>
                </a:cubicBezTo>
                <a:cubicBezTo>
                  <a:pt x="47" y="123"/>
                  <a:pt x="46" y="123"/>
                  <a:pt x="46" y="124"/>
                </a:cubicBezTo>
                <a:cubicBezTo>
                  <a:pt x="44" y="125"/>
                  <a:pt x="44" y="126"/>
                  <a:pt x="44" y="128"/>
                </a:cubicBezTo>
                <a:close/>
                <a:moveTo>
                  <a:pt x="73" y="65"/>
                </a:moveTo>
                <a:cubicBezTo>
                  <a:pt x="73" y="65"/>
                  <a:pt x="73" y="65"/>
                  <a:pt x="73" y="65"/>
                </a:cubicBezTo>
                <a:cubicBezTo>
                  <a:pt x="74" y="64"/>
                  <a:pt x="75" y="64"/>
                  <a:pt x="76" y="63"/>
                </a:cubicBezTo>
                <a:cubicBezTo>
                  <a:pt x="77" y="62"/>
                  <a:pt x="77" y="61"/>
                  <a:pt x="77" y="60"/>
                </a:cubicBezTo>
                <a:cubicBezTo>
                  <a:pt x="77" y="60"/>
                  <a:pt x="77" y="60"/>
                  <a:pt x="77" y="59"/>
                </a:cubicBezTo>
                <a:cubicBezTo>
                  <a:pt x="77" y="60"/>
                  <a:pt x="77" y="60"/>
                  <a:pt x="77" y="60"/>
                </a:cubicBezTo>
                <a:cubicBezTo>
                  <a:pt x="75" y="61"/>
                  <a:pt x="74" y="63"/>
                  <a:pt x="73" y="65"/>
                </a:cubicBezTo>
                <a:close/>
                <a:moveTo>
                  <a:pt x="157" y="109"/>
                </a:moveTo>
                <a:cubicBezTo>
                  <a:pt x="157" y="110"/>
                  <a:pt x="157" y="111"/>
                  <a:pt x="157" y="113"/>
                </a:cubicBezTo>
                <a:cubicBezTo>
                  <a:pt x="158" y="112"/>
                  <a:pt x="159" y="112"/>
                  <a:pt x="159" y="112"/>
                </a:cubicBezTo>
                <a:cubicBezTo>
                  <a:pt x="159" y="112"/>
                  <a:pt x="160" y="111"/>
                  <a:pt x="160" y="111"/>
                </a:cubicBezTo>
                <a:cubicBezTo>
                  <a:pt x="160" y="110"/>
                  <a:pt x="160" y="109"/>
                  <a:pt x="159" y="109"/>
                </a:cubicBezTo>
                <a:cubicBezTo>
                  <a:pt x="158" y="109"/>
                  <a:pt x="157" y="109"/>
                  <a:pt x="157" y="109"/>
                </a:cubicBezTo>
                <a:close/>
                <a:moveTo>
                  <a:pt x="33" y="114"/>
                </a:moveTo>
                <a:cubicBezTo>
                  <a:pt x="32" y="113"/>
                  <a:pt x="31" y="115"/>
                  <a:pt x="30" y="115"/>
                </a:cubicBezTo>
                <a:cubicBezTo>
                  <a:pt x="29" y="116"/>
                  <a:pt x="29" y="118"/>
                  <a:pt x="29" y="119"/>
                </a:cubicBezTo>
                <a:cubicBezTo>
                  <a:pt x="30" y="117"/>
                  <a:pt x="32" y="116"/>
                  <a:pt x="33" y="114"/>
                </a:cubicBezTo>
                <a:close/>
                <a:moveTo>
                  <a:pt x="15" y="82"/>
                </a:moveTo>
                <a:cubicBezTo>
                  <a:pt x="16" y="80"/>
                  <a:pt x="17" y="78"/>
                  <a:pt x="18" y="76"/>
                </a:cubicBezTo>
                <a:cubicBezTo>
                  <a:pt x="17" y="77"/>
                  <a:pt x="15" y="79"/>
                  <a:pt x="14" y="81"/>
                </a:cubicBezTo>
                <a:cubicBezTo>
                  <a:pt x="14" y="81"/>
                  <a:pt x="14" y="82"/>
                  <a:pt x="14" y="82"/>
                </a:cubicBezTo>
                <a:cubicBezTo>
                  <a:pt x="14" y="82"/>
                  <a:pt x="15" y="82"/>
                  <a:pt x="15" y="82"/>
                </a:cubicBezTo>
                <a:close/>
                <a:moveTo>
                  <a:pt x="51" y="115"/>
                </a:moveTo>
                <a:cubicBezTo>
                  <a:pt x="53" y="114"/>
                  <a:pt x="54" y="112"/>
                  <a:pt x="53" y="110"/>
                </a:cubicBezTo>
                <a:cubicBezTo>
                  <a:pt x="52" y="111"/>
                  <a:pt x="50" y="113"/>
                  <a:pt x="51" y="115"/>
                </a:cubicBezTo>
                <a:close/>
                <a:moveTo>
                  <a:pt x="138" y="117"/>
                </a:moveTo>
                <a:cubicBezTo>
                  <a:pt x="140" y="115"/>
                  <a:pt x="141" y="112"/>
                  <a:pt x="139" y="110"/>
                </a:cubicBezTo>
                <a:cubicBezTo>
                  <a:pt x="139" y="112"/>
                  <a:pt x="138" y="116"/>
                  <a:pt x="138" y="117"/>
                </a:cubicBezTo>
                <a:close/>
                <a:moveTo>
                  <a:pt x="22" y="126"/>
                </a:moveTo>
                <a:cubicBezTo>
                  <a:pt x="25" y="124"/>
                  <a:pt x="25" y="122"/>
                  <a:pt x="25" y="120"/>
                </a:cubicBezTo>
                <a:cubicBezTo>
                  <a:pt x="24" y="121"/>
                  <a:pt x="24" y="121"/>
                  <a:pt x="23" y="122"/>
                </a:cubicBezTo>
                <a:cubicBezTo>
                  <a:pt x="23" y="122"/>
                  <a:pt x="23" y="122"/>
                  <a:pt x="23" y="123"/>
                </a:cubicBezTo>
                <a:cubicBezTo>
                  <a:pt x="22" y="124"/>
                  <a:pt x="22" y="125"/>
                  <a:pt x="22" y="126"/>
                </a:cubicBezTo>
                <a:close/>
                <a:moveTo>
                  <a:pt x="139" y="127"/>
                </a:moveTo>
                <a:cubicBezTo>
                  <a:pt x="140" y="126"/>
                  <a:pt x="141" y="125"/>
                  <a:pt x="142" y="124"/>
                </a:cubicBezTo>
                <a:cubicBezTo>
                  <a:pt x="142" y="124"/>
                  <a:pt x="142" y="123"/>
                  <a:pt x="142" y="123"/>
                </a:cubicBezTo>
                <a:cubicBezTo>
                  <a:pt x="140" y="124"/>
                  <a:pt x="139" y="124"/>
                  <a:pt x="137" y="125"/>
                </a:cubicBezTo>
                <a:cubicBezTo>
                  <a:pt x="138" y="126"/>
                  <a:pt x="138" y="126"/>
                  <a:pt x="139" y="127"/>
                </a:cubicBezTo>
                <a:close/>
                <a:moveTo>
                  <a:pt x="91" y="123"/>
                </a:moveTo>
                <a:cubicBezTo>
                  <a:pt x="89" y="124"/>
                  <a:pt x="87" y="127"/>
                  <a:pt x="86" y="128"/>
                </a:cubicBezTo>
                <a:cubicBezTo>
                  <a:pt x="87" y="128"/>
                  <a:pt x="88" y="127"/>
                  <a:pt x="89" y="127"/>
                </a:cubicBezTo>
                <a:cubicBezTo>
                  <a:pt x="89" y="127"/>
                  <a:pt x="90" y="126"/>
                  <a:pt x="90" y="126"/>
                </a:cubicBezTo>
                <a:cubicBezTo>
                  <a:pt x="90" y="125"/>
                  <a:pt x="91" y="124"/>
                  <a:pt x="91" y="123"/>
                </a:cubicBezTo>
                <a:close/>
                <a:moveTo>
                  <a:pt x="33" y="41"/>
                </a:moveTo>
                <a:cubicBezTo>
                  <a:pt x="32" y="43"/>
                  <a:pt x="31" y="44"/>
                  <a:pt x="31" y="46"/>
                </a:cubicBezTo>
                <a:cubicBezTo>
                  <a:pt x="30" y="46"/>
                  <a:pt x="31" y="46"/>
                  <a:pt x="31" y="47"/>
                </a:cubicBezTo>
                <a:cubicBezTo>
                  <a:pt x="32" y="45"/>
                  <a:pt x="33" y="44"/>
                  <a:pt x="34" y="43"/>
                </a:cubicBezTo>
                <a:cubicBezTo>
                  <a:pt x="34" y="43"/>
                  <a:pt x="34" y="42"/>
                  <a:pt x="34" y="42"/>
                </a:cubicBezTo>
                <a:cubicBezTo>
                  <a:pt x="33" y="42"/>
                  <a:pt x="33" y="42"/>
                  <a:pt x="33" y="41"/>
                </a:cubicBezTo>
                <a:close/>
                <a:moveTo>
                  <a:pt x="84" y="71"/>
                </a:moveTo>
                <a:cubicBezTo>
                  <a:pt x="84" y="71"/>
                  <a:pt x="84" y="71"/>
                  <a:pt x="84" y="71"/>
                </a:cubicBezTo>
                <a:cubicBezTo>
                  <a:pt x="85" y="71"/>
                  <a:pt x="85" y="71"/>
                  <a:pt x="86" y="70"/>
                </a:cubicBezTo>
                <a:cubicBezTo>
                  <a:pt x="86" y="70"/>
                  <a:pt x="87" y="70"/>
                  <a:pt x="87" y="70"/>
                </a:cubicBezTo>
                <a:cubicBezTo>
                  <a:pt x="87" y="68"/>
                  <a:pt x="88" y="67"/>
                  <a:pt x="88" y="66"/>
                </a:cubicBezTo>
                <a:cubicBezTo>
                  <a:pt x="88" y="66"/>
                  <a:pt x="88" y="66"/>
                  <a:pt x="88" y="66"/>
                </a:cubicBezTo>
                <a:cubicBezTo>
                  <a:pt x="86" y="67"/>
                  <a:pt x="85" y="69"/>
                  <a:pt x="84" y="71"/>
                </a:cubicBezTo>
                <a:close/>
                <a:moveTo>
                  <a:pt x="73" y="198"/>
                </a:moveTo>
                <a:cubicBezTo>
                  <a:pt x="73" y="199"/>
                  <a:pt x="74" y="199"/>
                  <a:pt x="74" y="199"/>
                </a:cubicBezTo>
                <a:cubicBezTo>
                  <a:pt x="77" y="197"/>
                  <a:pt x="80" y="195"/>
                  <a:pt x="83" y="193"/>
                </a:cubicBezTo>
                <a:cubicBezTo>
                  <a:pt x="82" y="193"/>
                  <a:pt x="82" y="193"/>
                  <a:pt x="82" y="192"/>
                </a:cubicBezTo>
                <a:cubicBezTo>
                  <a:pt x="79" y="195"/>
                  <a:pt x="76" y="196"/>
                  <a:pt x="73" y="198"/>
                </a:cubicBezTo>
                <a:close/>
                <a:moveTo>
                  <a:pt x="20" y="224"/>
                </a:moveTo>
                <a:cubicBezTo>
                  <a:pt x="18" y="224"/>
                  <a:pt x="16" y="226"/>
                  <a:pt x="15" y="227"/>
                </a:cubicBezTo>
                <a:cubicBezTo>
                  <a:pt x="15" y="227"/>
                  <a:pt x="15" y="228"/>
                  <a:pt x="16" y="228"/>
                </a:cubicBezTo>
                <a:cubicBezTo>
                  <a:pt x="17" y="226"/>
                  <a:pt x="18" y="225"/>
                  <a:pt x="20" y="226"/>
                </a:cubicBezTo>
                <a:cubicBezTo>
                  <a:pt x="21" y="226"/>
                  <a:pt x="21" y="225"/>
                  <a:pt x="21" y="225"/>
                </a:cubicBezTo>
                <a:cubicBezTo>
                  <a:pt x="21" y="225"/>
                  <a:pt x="20" y="224"/>
                  <a:pt x="20" y="224"/>
                </a:cubicBezTo>
                <a:close/>
                <a:moveTo>
                  <a:pt x="82" y="135"/>
                </a:moveTo>
                <a:cubicBezTo>
                  <a:pt x="84" y="134"/>
                  <a:pt x="85" y="133"/>
                  <a:pt x="86" y="132"/>
                </a:cubicBezTo>
                <a:cubicBezTo>
                  <a:pt x="87" y="132"/>
                  <a:pt x="87" y="131"/>
                  <a:pt x="87" y="131"/>
                </a:cubicBezTo>
                <a:cubicBezTo>
                  <a:pt x="86" y="131"/>
                  <a:pt x="84" y="132"/>
                  <a:pt x="83" y="133"/>
                </a:cubicBezTo>
                <a:cubicBezTo>
                  <a:pt x="82" y="133"/>
                  <a:pt x="82" y="134"/>
                  <a:pt x="82" y="135"/>
                </a:cubicBezTo>
                <a:close/>
                <a:moveTo>
                  <a:pt x="61" y="153"/>
                </a:moveTo>
                <a:cubicBezTo>
                  <a:pt x="61" y="153"/>
                  <a:pt x="61" y="153"/>
                  <a:pt x="61" y="153"/>
                </a:cubicBezTo>
                <a:cubicBezTo>
                  <a:pt x="61" y="152"/>
                  <a:pt x="61" y="150"/>
                  <a:pt x="61" y="148"/>
                </a:cubicBezTo>
                <a:cubicBezTo>
                  <a:pt x="60" y="149"/>
                  <a:pt x="59" y="150"/>
                  <a:pt x="59" y="151"/>
                </a:cubicBezTo>
                <a:cubicBezTo>
                  <a:pt x="59" y="152"/>
                  <a:pt x="60" y="152"/>
                  <a:pt x="61" y="153"/>
                </a:cubicBezTo>
                <a:close/>
                <a:moveTo>
                  <a:pt x="158" y="100"/>
                </a:moveTo>
                <a:cubicBezTo>
                  <a:pt x="158" y="100"/>
                  <a:pt x="158" y="100"/>
                  <a:pt x="158" y="100"/>
                </a:cubicBezTo>
                <a:cubicBezTo>
                  <a:pt x="159" y="102"/>
                  <a:pt x="161" y="103"/>
                  <a:pt x="162" y="105"/>
                </a:cubicBezTo>
                <a:cubicBezTo>
                  <a:pt x="162" y="105"/>
                  <a:pt x="163" y="104"/>
                  <a:pt x="163" y="103"/>
                </a:cubicBezTo>
                <a:cubicBezTo>
                  <a:pt x="161" y="102"/>
                  <a:pt x="160" y="101"/>
                  <a:pt x="158" y="100"/>
                </a:cubicBezTo>
                <a:close/>
                <a:moveTo>
                  <a:pt x="25" y="70"/>
                </a:moveTo>
                <a:cubicBezTo>
                  <a:pt x="23" y="72"/>
                  <a:pt x="22" y="74"/>
                  <a:pt x="21" y="76"/>
                </a:cubicBezTo>
                <a:cubicBezTo>
                  <a:pt x="23" y="75"/>
                  <a:pt x="24" y="72"/>
                  <a:pt x="25" y="70"/>
                </a:cubicBezTo>
                <a:close/>
                <a:moveTo>
                  <a:pt x="66" y="117"/>
                </a:moveTo>
                <a:cubicBezTo>
                  <a:pt x="65" y="119"/>
                  <a:pt x="64" y="120"/>
                  <a:pt x="62" y="122"/>
                </a:cubicBezTo>
                <a:cubicBezTo>
                  <a:pt x="62" y="122"/>
                  <a:pt x="62" y="122"/>
                  <a:pt x="62" y="122"/>
                </a:cubicBezTo>
                <a:cubicBezTo>
                  <a:pt x="64" y="121"/>
                  <a:pt x="65" y="120"/>
                  <a:pt x="67" y="119"/>
                </a:cubicBezTo>
                <a:cubicBezTo>
                  <a:pt x="67" y="118"/>
                  <a:pt x="67" y="117"/>
                  <a:pt x="66" y="117"/>
                </a:cubicBezTo>
                <a:close/>
                <a:moveTo>
                  <a:pt x="3" y="108"/>
                </a:moveTo>
                <a:cubicBezTo>
                  <a:pt x="3" y="108"/>
                  <a:pt x="3" y="108"/>
                  <a:pt x="3" y="108"/>
                </a:cubicBezTo>
                <a:cubicBezTo>
                  <a:pt x="3" y="106"/>
                  <a:pt x="3" y="104"/>
                  <a:pt x="3" y="102"/>
                </a:cubicBezTo>
                <a:cubicBezTo>
                  <a:pt x="3" y="100"/>
                  <a:pt x="3" y="98"/>
                  <a:pt x="4" y="97"/>
                </a:cubicBezTo>
                <a:cubicBezTo>
                  <a:pt x="4" y="96"/>
                  <a:pt x="4" y="96"/>
                  <a:pt x="3" y="96"/>
                </a:cubicBezTo>
                <a:cubicBezTo>
                  <a:pt x="3" y="100"/>
                  <a:pt x="3" y="104"/>
                  <a:pt x="3" y="108"/>
                </a:cubicBezTo>
                <a:close/>
                <a:moveTo>
                  <a:pt x="26" y="190"/>
                </a:moveTo>
                <a:cubicBezTo>
                  <a:pt x="25" y="190"/>
                  <a:pt x="24" y="191"/>
                  <a:pt x="24" y="191"/>
                </a:cubicBezTo>
                <a:cubicBezTo>
                  <a:pt x="24" y="193"/>
                  <a:pt x="24" y="195"/>
                  <a:pt x="24" y="196"/>
                </a:cubicBezTo>
                <a:cubicBezTo>
                  <a:pt x="25" y="196"/>
                  <a:pt x="25" y="196"/>
                  <a:pt x="25" y="196"/>
                </a:cubicBezTo>
                <a:cubicBezTo>
                  <a:pt x="25" y="194"/>
                  <a:pt x="26" y="192"/>
                  <a:pt x="26" y="190"/>
                </a:cubicBezTo>
                <a:close/>
                <a:moveTo>
                  <a:pt x="76" y="105"/>
                </a:moveTo>
                <a:cubicBezTo>
                  <a:pt x="75" y="106"/>
                  <a:pt x="74" y="108"/>
                  <a:pt x="74" y="110"/>
                </a:cubicBezTo>
                <a:cubicBezTo>
                  <a:pt x="75" y="108"/>
                  <a:pt x="76" y="107"/>
                  <a:pt x="78" y="106"/>
                </a:cubicBezTo>
                <a:cubicBezTo>
                  <a:pt x="77" y="106"/>
                  <a:pt x="77" y="105"/>
                  <a:pt x="76" y="105"/>
                </a:cubicBezTo>
                <a:close/>
                <a:moveTo>
                  <a:pt x="141" y="100"/>
                </a:moveTo>
                <a:cubicBezTo>
                  <a:pt x="141" y="100"/>
                  <a:pt x="140" y="100"/>
                  <a:pt x="140" y="100"/>
                </a:cubicBezTo>
                <a:cubicBezTo>
                  <a:pt x="141" y="101"/>
                  <a:pt x="141" y="102"/>
                  <a:pt x="141" y="103"/>
                </a:cubicBezTo>
                <a:cubicBezTo>
                  <a:pt x="142" y="103"/>
                  <a:pt x="143" y="102"/>
                  <a:pt x="144" y="102"/>
                </a:cubicBezTo>
                <a:cubicBezTo>
                  <a:pt x="143" y="101"/>
                  <a:pt x="142" y="101"/>
                  <a:pt x="141" y="100"/>
                </a:cubicBezTo>
                <a:close/>
                <a:moveTo>
                  <a:pt x="158" y="106"/>
                </a:moveTo>
                <a:cubicBezTo>
                  <a:pt x="158" y="105"/>
                  <a:pt x="159" y="105"/>
                  <a:pt x="159" y="105"/>
                </a:cubicBezTo>
                <a:cubicBezTo>
                  <a:pt x="157" y="104"/>
                  <a:pt x="156" y="102"/>
                  <a:pt x="155" y="101"/>
                </a:cubicBezTo>
                <a:cubicBezTo>
                  <a:pt x="155" y="102"/>
                  <a:pt x="155" y="103"/>
                  <a:pt x="155" y="103"/>
                </a:cubicBezTo>
                <a:cubicBezTo>
                  <a:pt x="155" y="104"/>
                  <a:pt x="156" y="104"/>
                  <a:pt x="156" y="104"/>
                </a:cubicBezTo>
                <a:cubicBezTo>
                  <a:pt x="157" y="105"/>
                  <a:pt x="158" y="105"/>
                  <a:pt x="158" y="106"/>
                </a:cubicBezTo>
                <a:close/>
                <a:moveTo>
                  <a:pt x="154" y="124"/>
                </a:moveTo>
                <a:cubicBezTo>
                  <a:pt x="155" y="125"/>
                  <a:pt x="156" y="125"/>
                  <a:pt x="156" y="126"/>
                </a:cubicBezTo>
                <a:cubicBezTo>
                  <a:pt x="157" y="126"/>
                  <a:pt x="157" y="125"/>
                  <a:pt x="157" y="125"/>
                </a:cubicBezTo>
                <a:cubicBezTo>
                  <a:pt x="157" y="124"/>
                  <a:pt x="156" y="123"/>
                  <a:pt x="156" y="122"/>
                </a:cubicBezTo>
                <a:cubicBezTo>
                  <a:pt x="155" y="123"/>
                  <a:pt x="155" y="123"/>
                  <a:pt x="154" y="124"/>
                </a:cubicBezTo>
                <a:close/>
                <a:moveTo>
                  <a:pt x="69" y="93"/>
                </a:moveTo>
                <a:cubicBezTo>
                  <a:pt x="70" y="93"/>
                  <a:pt x="70" y="94"/>
                  <a:pt x="71" y="94"/>
                </a:cubicBezTo>
                <a:cubicBezTo>
                  <a:pt x="71" y="92"/>
                  <a:pt x="71" y="92"/>
                  <a:pt x="72" y="91"/>
                </a:cubicBezTo>
                <a:cubicBezTo>
                  <a:pt x="72" y="90"/>
                  <a:pt x="72" y="90"/>
                  <a:pt x="72" y="90"/>
                </a:cubicBezTo>
                <a:cubicBezTo>
                  <a:pt x="71" y="90"/>
                  <a:pt x="70" y="91"/>
                  <a:pt x="69" y="93"/>
                </a:cubicBezTo>
                <a:close/>
                <a:moveTo>
                  <a:pt x="73" y="73"/>
                </a:moveTo>
                <a:cubicBezTo>
                  <a:pt x="72" y="72"/>
                  <a:pt x="71" y="72"/>
                  <a:pt x="69" y="72"/>
                </a:cubicBezTo>
                <a:cubicBezTo>
                  <a:pt x="69" y="73"/>
                  <a:pt x="69" y="73"/>
                  <a:pt x="70" y="74"/>
                </a:cubicBezTo>
                <a:cubicBezTo>
                  <a:pt x="71" y="74"/>
                  <a:pt x="72" y="74"/>
                  <a:pt x="73" y="73"/>
                </a:cubicBezTo>
                <a:close/>
                <a:moveTo>
                  <a:pt x="32" y="138"/>
                </a:moveTo>
                <a:cubicBezTo>
                  <a:pt x="32" y="138"/>
                  <a:pt x="31" y="138"/>
                  <a:pt x="31" y="138"/>
                </a:cubicBezTo>
                <a:cubicBezTo>
                  <a:pt x="31" y="139"/>
                  <a:pt x="31" y="140"/>
                  <a:pt x="30" y="141"/>
                </a:cubicBezTo>
                <a:cubicBezTo>
                  <a:pt x="30" y="141"/>
                  <a:pt x="30" y="141"/>
                  <a:pt x="30" y="141"/>
                </a:cubicBezTo>
                <a:cubicBezTo>
                  <a:pt x="29" y="142"/>
                  <a:pt x="29" y="143"/>
                  <a:pt x="29" y="144"/>
                </a:cubicBezTo>
                <a:cubicBezTo>
                  <a:pt x="30" y="143"/>
                  <a:pt x="31" y="142"/>
                  <a:pt x="32" y="141"/>
                </a:cubicBezTo>
                <a:cubicBezTo>
                  <a:pt x="32" y="141"/>
                  <a:pt x="32" y="140"/>
                  <a:pt x="32" y="140"/>
                </a:cubicBezTo>
                <a:cubicBezTo>
                  <a:pt x="32" y="139"/>
                  <a:pt x="32" y="139"/>
                  <a:pt x="32" y="138"/>
                </a:cubicBezTo>
                <a:close/>
                <a:moveTo>
                  <a:pt x="116" y="81"/>
                </a:moveTo>
                <a:cubicBezTo>
                  <a:pt x="117" y="82"/>
                  <a:pt x="118" y="83"/>
                  <a:pt x="119" y="84"/>
                </a:cubicBezTo>
                <a:cubicBezTo>
                  <a:pt x="120" y="84"/>
                  <a:pt x="120" y="84"/>
                  <a:pt x="120" y="83"/>
                </a:cubicBezTo>
                <a:cubicBezTo>
                  <a:pt x="119" y="82"/>
                  <a:pt x="118" y="81"/>
                  <a:pt x="116" y="81"/>
                </a:cubicBezTo>
                <a:cubicBezTo>
                  <a:pt x="116" y="81"/>
                  <a:pt x="116" y="81"/>
                  <a:pt x="116" y="81"/>
                </a:cubicBezTo>
                <a:close/>
                <a:moveTo>
                  <a:pt x="149" y="131"/>
                </a:moveTo>
                <a:cubicBezTo>
                  <a:pt x="149" y="131"/>
                  <a:pt x="149" y="131"/>
                  <a:pt x="149" y="131"/>
                </a:cubicBezTo>
                <a:cubicBezTo>
                  <a:pt x="151" y="130"/>
                  <a:pt x="152" y="129"/>
                  <a:pt x="154" y="128"/>
                </a:cubicBezTo>
                <a:cubicBezTo>
                  <a:pt x="154" y="127"/>
                  <a:pt x="153" y="127"/>
                  <a:pt x="153" y="126"/>
                </a:cubicBezTo>
                <a:cubicBezTo>
                  <a:pt x="152" y="128"/>
                  <a:pt x="150" y="129"/>
                  <a:pt x="149" y="131"/>
                </a:cubicBezTo>
                <a:close/>
                <a:moveTo>
                  <a:pt x="46" y="120"/>
                </a:moveTo>
                <a:cubicBezTo>
                  <a:pt x="48" y="118"/>
                  <a:pt x="48" y="118"/>
                  <a:pt x="48" y="116"/>
                </a:cubicBezTo>
                <a:cubicBezTo>
                  <a:pt x="46" y="117"/>
                  <a:pt x="45" y="118"/>
                  <a:pt x="46" y="120"/>
                </a:cubicBezTo>
                <a:close/>
                <a:moveTo>
                  <a:pt x="169" y="117"/>
                </a:moveTo>
                <a:cubicBezTo>
                  <a:pt x="168" y="118"/>
                  <a:pt x="168" y="120"/>
                  <a:pt x="167" y="121"/>
                </a:cubicBezTo>
                <a:cubicBezTo>
                  <a:pt x="167" y="121"/>
                  <a:pt x="167" y="121"/>
                  <a:pt x="167" y="121"/>
                </a:cubicBezTo>
                <a:cubicBezTo>
                  <a:pt x="168" y="121"/>
                  <a:pt x="169" y="120"/>
                  <a:pt x="170" y="120"/>
                </a:cubicBezTo>
                <a:cubicBezTo>
                  <a:pt x="170" y="119"/>
                  <a:pt x="170" y="118"/>
                  <a:pt x="169" y="117"/>
                </a:cubicBezTo>
                <a:close/>
                <a:moveTo>
                  <a:pt x="149" y="106"/>
                </a:moveTo>
                <a:cubicBezTo>
                  <a:pt x="150" y="106"/>
                  <a:pt x="151" y="106"/>
                  <a:pt x="153" y="106"/>
                </a:cubicBezTo>
                <a:cubicBezTo>
                  <a:pt x="153" y="106"/>
                  <a:pt x="153" y="106"/>
                  <a:pt x="153" y="106"/>
                </a:cubicBezTo>
                <a:cubicBezTo>
                  <a:pt x="152" y="105"/>
                  <a:pt x="150" y="105"/>
                  <a:pt x="149" y="104"/>
                </a:cubicBezTo>
                <a:cubicBezTo>
                  <a:pt x="149" y="105"/>
                  <a:pt x="149" y="105"/>
                  <a:pt x="149" y="106"/>
                </a:cubicBezTo>
                <a:close/>
                <a:moveTo>
                  <a:pt x="56" y="137"/>
                </a:moveTo>
                <a:cubicBezTo>
                  <a:pt x="56" y="137"/>
                  <a:pt x="55" y="137"/>
                  <a:pt x="55" y="137"/>
                </a:cubicBezTo>
                <a:cubicBezTo>
                  <a:pt x="55" y="137"/>
                  <a:pt x="54" y="138"/>
                  <a:pt x="54" y="138"/>
                </a:cubicBezTo>
                <a:cubicBezTo>
                  <a:pt x="54" y="138"/>
                  <a:pt x="53" y="139"/>
                  <a:pt x="54" y="139"/>
                </a:cubicBezTo>
                <a:cubicBezTo>
                  <a:pt x="54" y="140"/>
                  <a:pt x="54" y="141"/>
                  <a:pt x="54" y="142"/>
                </a:cubicBezTo>
                <a:cubicBezTo>
                  <a:pt x="54" y="142"/>
                  <a:pt x="55" y="142"/>
                  <a:pt x="55" y="142"/>
                </a:cubicBezTo>
                <a:cubicBezTo>
                  <a:pt x="55" y="140"/>
                  <a:pt x="55" y="139"/>
                  <a:pt x="56" y="137"/>
                </a:cubicBezTo>
                <a:close/>
                <a:moveTo>
                  <a:pt x="46" y="130"/>
                </a:moveTo>
                <a:cubicBezTo>
                  <a:pt x="46" y="130"/>
                  <a:pt x="46" y="130"/>
                  <a:pt x="46" y="130"/>
                </a:cubicBezTo>
                <a:cubicBezTo>
                  <a:pt x="46" y="130"/>
                  <a:pt x="45" y="131"/>
                  <a:pt x="44" y="132"/>
                </a:cubicBezTo>
                <a:cubicBezTo>
                  <a:pt x="44" y="132"/>
                  <a:pt x="44" y="132"/>
                  <a:pt x="44" y="132"/>
                </a:cubicBezTo>
                <a:cubicBezTo>
                  <a:pt x="44" y="133"/>
                  <a:pt x="44" y="135"/>
                  <a:pt x="45" y="136"/>
                </a:cubicBezTo>
                <a:cubicBezTo>
                  <a:pt x="45" y="136"/>
                  <a:pt x="46" y="135"/>
                  <a:pt x="45" y="135"/>
                </a:cubicBezTo>
                <a:cubicBezTo>
                  <a:pt x="45" y="134"/>
                  <a:pt x="45" y="133"/>
                  <a:pt x="46" y="132"/>
                </a:cubicBezTo>
                <a:cubicBezTo>
                  <a:pt x="46" y="131"/>
                  <a:pt x="46" y="130"/>
                  <a:pt x="46" y="130"/>
                </a:cubicBezTo>
                <a:close/>
                <a:moveTo>
                  <a:pt x="15" y="26"/>
                </a:moveTo>
                <a:cubicBezTo>
                  <a:pt x="15" y="26"/>
                  <a:pt x="15" y="26"/>
                  <a:pt x="15" y="26"/>
                </a:cubicBezTo>
                <a:cubicBezTo>
                  <a:pt x="15" y="25"/>
                  <a:pt x="17" y="24"/>
                  <a:pt x="16" y="22"/>
                </a:cubicBezTo>
                <a:cubicBezTo>
                  <a:pt x="15" y="23"/>
                  <a:pt x="14" y="24"/>
                  <a:pt x="14" y="25"/>
                </a:cubicBezTo>
                <a:cubicBezTo>
                  <a:pt x="14" y="25"/>
                  <a:pt x="15" y="26"/>
                  <a:pt x="15" y="26"/>
                </a:cubicBezTo>
                <a:close/>
                <a:moveTo>
                  <a:pt x="24" y="215"/>
                </a:moveTo>
                <a:cubicBezTo>
                  <a:pt x="24" y="214"/>
                  <a:pt x="23" y="213"/>
                  <a:pt x="23" y="212"/>
                </a:cubicBezTo>
                <a:cubicBezTo>
                  <a:pt x="22" y="214"/>
                  <a:pt x="22" y="216"/>
                  <a:pt x="21" y="217"/>
                </a:cubicBezTo>
                <a:cubicBezTo>
                  <a:pt x="21" y="218"/>
                  <a:pt x="21" y="218"/>
                  <a:pt x="21" y="218"/>
                </a:cubicBezTo>
                <a:cubicBezTo>
                  <a:pt x="22" y="217"/>
                  <a:pt x="23" y="216"/>
                  <a:pt x="24" y="215"/>
                </a:cubicBezTo>
                <a:close/>
                <a:moveTo>
                  <a:pt x="75" y="95"/>
                </a:moveTo>
                <a:cubicBezTo>
                  <a:pt x="73" y="95"/>
                  <a:pt x="73" y="95"/>
                  <a:pt x="73" y="97"/>
                </a:cubicBezTo>
                <a:cubicBezTo>
                  <a:pt x="73" y="97"/>
                  <a:pt x="74" y="98"/>
                  <a:pt x="74" y="99"/>
                </a:cubicBezTo>
                <a:cubicBezTo>
                  <a:pt x="75" y="98"/>
                  <a:pt x="76" y="97"/>
                  <a:pt x="75" y="95"/>
                </a:cubicBezTo>
                <a:close/>
                <a:moveTo>
                  <a:pt x="40" y="96"/>
                </a:moveTo>
                <a:cubicBezTo>
                  <a:pt x="41" y="95"/>
                  <a:pt x="43" y="92"/>
                  <a:pt x="43" y="90"/>
                </a:cubicBezTo>
                <a:cubicBezTo>
                  <a:pt x="41" y="92"/>
                  <a:pt x="41" y="92"/>
                  <a:pt x="40" y="96"/>
                </a:cubicBezTo>
                <a:close/>
                <a:moveTo>
                  <a:pt x="15" y="129"/>
                </a:moveTo>
                <a:cubicBezTo>
                  <a:pt x="15" y="129"/>
                  <a:pt x="14" y="130"/>
                  <a:pt x="14" y="130"/>
                </a:cubicBezTo>
                <a:cubicBezTo>
                  <a:pt x="14" y="132"/>
                  <a:pt x="14" y="133"/>
                  <a:pt x="14" y="134"/>
                </a:cubicBezTo>
                <a:cubicBezTo>
                  <a:pt x="16" y="133"/>
                  <a:pt x="16" y="131"/>
                  <a:pt x="15" y="129"/>
                </a:cubicBezTo>
                <a:close/>
                <a:moveTo>
                  <a:pt x="42" y="54"/>
                </a:moveTo>
                <a:cubicBezTo>
                  <a:pt x="41" y="55"/>
                  <a:pt x="41" y="56"/>
                  <a:pt x="40" y="57"/>
                </a:cubicBezTo>
                <a:cubicBezTo>
                  <a:pt x="40" y="58"/>
                  <a:pt x="41" y="58"/>
                  <a:pt x="41" y="58"/>
                </a:cubicBezTo>
                <a:cubicBezTo>
                  <a:pt x="42" y="57"/>
                  <a:pt x="43" y="56"/>
                  <a:pt x="42" y="54"/>
                </a:cubicBezTo>
                <a:close/>
                <a:moveTo>
                  <a:pt x="18" y="122"/>
                </a:moveTo>
                <a:cubicBezTo>
                  <a:pt x="19" y="122"/>
                  <a:pt x="20" y="120"/>
                  <a:pt x="19" y="118"/>
                </a:cubicBezTo>
                <a:cubicBezTo>
                  <a:pt x="18" y="120"/>
                  <a:pt x="18" y="120"/>
                  <a:pt x="18" y="122"/>
                </a:cubicBezTo>
                <a:close/>
                <a:moveTo>
                  <a:pt x="107" y="133"/>
                </a:moveTo>
                <a:cubicBezTo>
                  <a:pt x="108" y="133"/>
                  <a:pt x="108" y="133"/>
                  <a:pt x="108" y="134"/>
                </a:cubicBezTo>
                <a:cubicBezTo>
                  <a:pt x="109" y="133"/>
                  <a:pt x="110" y="132"/>
                  <a:pt x="111" y="132"/>
                </a:cubicBezTo>
                <a:cubicBezTo>
                  <a:pt x="110" y="131"/>
                  <a:pt x="110" y="131"/>
                  <a:pt x="109" y="130"/>
                </a:cubicBezTo>
                <a:cubicBezTo>
                  <a:pt x="108" y="131"/>
                  <a:pt x="108" y="132"/>
                  <a:pt x="107" y="133"/>
                </a:cubicBezTo>
                <a:close/>
                <a:moveTo>
                  <a:pt x="28" y="126"/>
                </a:moveTo>
                <a:cubicBezTo>
                  <a:pt x="29" y="124"/>
                  <a:pt x="31" y="123"/>
                  <a:pt x="31" y="121"/>
                </a:cubicBezTo>
                <a:cubicBezTo>
                  <a:pt x="30" y="123"/>
                  <a:pt x="28" y="124"/>
                  <a:pt x="28" y="126"/>
                </a:cubicBezTo>
                <a:close/>
                <a:moveTo>
                  <a:pt x="27" y="183"/>
                </a:moveTo>
                <a:cubicBezTo>
                  <a:pt x="26" y="184"/>
                  <a:pt x="25" y="185"/>
                  <a:pt x="24" y="186"/>
                </a:cubicBezTo>
                <a:cubicBezTo>
                  <a:pt x="24" y="186"/>
                  <a:pt x="24" y="187"/>
                  <a:pt x="24" y="187"/>
                </a:cubicBezTo>
                <a:cubicBezTo>
                  <a:pt x="25" y="186"/>
                  <a:pt x="27" y="185"/>
                  <a:pt x="27" y="183"/>
                </a:cubicBezTo>
                <a:close/>
                <a:moveTo>
                  <a:pt x="10" y="152"/>
                </a:moveTo>
                <a:cubicBezTo>
                  <a:pt x="10" y="152"/>
                  <a:pt x="11" y="152"/>
                  <a:pt x="11" y="151"/>
                </a:cubicBezTo>
                <a:cubicBezTo>
                  <a:pt x="11" y="150"/>
                  <a:pt x="11" y="148"/>
                  <a:pt x="10" y="146"/>
                </a:cubicBezTo>
                <a:cubicBezTo>
                  <a:pt x="10" y="147"/>
                  <a:pt x="10" y="150"/>
                  <a:pt x="10" y="152"/>
                </a:cubicBezTo>
                <a:close/>
                <a:moveTo>
                  <a:pt x="199" y="142"/>
                </a:moveTo>
                <a:cubicBezTo>
                  <a:pt x="199" y="142"/>
                  <a:pt x="199" y="142"/>
                  <a:pt x="199" y="142"/>
                </a:cubicBezTo>
                <a:cubicBezTo>
                  <a:pt x="199" y="141"/>
                  <a:pt x="199" y="139"/>
                  <a:pt x="198" y="138"/>
                </a:cubicBezTo>
                <a:cubicBezTo>
                  <a:pt x="198" y="138"/>
                  <a:pt x="197" y="137"/>
                  <a:pt x="196" y="137"/>
                </a:cubicBezTo>
                <a:cubicBezTo>
                  <a:pt x="197" y="139"/>
                  <a:pt x="198" y="140"/>
                  <a:pt x="199" y="142"/>
                </a:cubicBezTo>
                <a:close/>
                <a:moveTo>
                  <a:pt x="74" y="70"/>
                </a:moveTo>
                <a:cubicBezTo>
                  <a:pt x="75" y="69"/>
                  <a:pt x="75" y="68"/>
                  <a:pt x="75" y="67"/>
                </a:cubicBezTo>
                <a:cubicBezTo>
                  <a:pt x="74" y="68"/>
                  <a:pt x="73" y="68"/>
                  <a:pt x="72" y="70"/>
                </a:cubicBezTo>
                <a:cubicBezTo>
                  <a:pt x="73" y="70"/>
                  <a:pt x="73" y="70"/>
                  <a:pt x="74" y="70"/>
                </a:cubicBezTo>
                <a:close/>
                <a:moveTo>
                  <a:pt x="50" y="73"/>
                </a:moveTo>
                <a:cubicBezTo>
                  <a:pt x="49" y="72"/>
                  <a:pt x="48" y="72"/>
                  <a:pt x="48" y="71"/>
                </a:cubicBezTo>
                <a:cubicBezTo>
                  <a:pt x="48" y="71"/>
                  <a:pt x="48" y="71"/>
                  <a:pt x="47" y="71"/>
                </a:cubicBezTo>
                <a:cubicBezTo>
                  <a:pt x="47" y="72"/>
                  <a:pt x="48" y="73"/>
                  <a:pt x="48" y="75"/>
                </a:cubicBezTo>
                <a:cubicBezTo>
                  <a:pt x="48" y="74"/>
                  <a:pt x="49" y="74"/>
                  <a:pt x="50" y="73"/>
                </a:cubicBezTo>
                <a:close/>
                <a:moveTo>
                  <a:pt x="54" y="161"/>
                </a:moveTo>
                <a:cubicBezTo>
                  <a:pt x="55" y="161"/>
                  <a:pt x="55" y="161"/>
                  <a:pt x="55" y="161"/>
                </a:cubicBezTo>
                <a:cubicBezTo>
                  <a:pt x="55" y="161"/>
                  <a:pt x="56" y="160"/>
                  <a:pt x="56" y="160"/>
                </a:cubicBezTo>
                <a:cubicBezTo>
                  <a:pt x="56" y="159"/>
                  <a:pt x="56" y="157"/>
                  <a:pt x="55" y="156"/>
                </a:cubicBezTo>
                <a:cubicBezTo>
                  <a:pt x="55" y="158"/>
                  <a:pt x="55" y="159"/>
                  <a:pt x="54" y="161"/>
                </a:cubicBezTo>
                <a:close/>
                <a:moveTo>
                  <a:pt x="20" y="153"/>
                </a:moveTo>
                <a:cubicBezTo>
                  <a:pt x="22" y="152"/>
                  <a:pt x="23" y="150"/>
                  <a:pt x="22" y="148"/>
                </a:cubicBezTo>
                <a:cubicBezTo>
                  <a:pt x="21" y="150"/>
                  <a:pt x="21" y="151"/>
                  <a:pt x="20" y="153"/>
                </a:cubicBezTo>
                <a:close/>
                <a:moveTo>
                  <a:pt x="12" y="170"/>
                </a:moveTo>
                <a:cubicBezTo>
                  <a:pt x="11" y="171"/>
                  <a:pt x="11" y="171"/>
                  <a:pt x="11" y="172"/>
                </a:cubicBezTo>
                <a:cubicBezTo>
                  <a:pt x="11" y="173"/>
                  <a:pt x="11" y="174"/>
                  <a:pt x="11" y="175"/>
                </a:cubicBezTo>
                <a:cubicBezTo>
                  <a:pt x="11" y="176"/>
                  <a:pt x="11" y="176"/>
                  <a:pt x="11" y="177"/>
                </a:cubicBezTo>
                <a:cubicBezTo>
                  <a:pt x="11" y="177"/>
                  <a:pt x="11" y="177"/>
                  <a:pt x="11" y="177"/>
                </a:cubicBezTo>
                <a:cubicBezTo>
                  <a:pt x="11" y="175"/>
                  <a:pt x="11" y="172"/>
                  <a:pt x="12" y="170"/>
                </a:cubicBezTo>
                <a:close/>
                <a:moveTo>
                  <a:pt x="79" y="89"/>
                </a:moveTo>
                <a:cubicBezTo>
                  <a:pt x="78" y="89"/>
                  <a:pt x="76" y="90"/>
                  <a:pt x="76" y="92"/>
                </a:cubicBezTo>
                <a:cubicBezTo>
                  <a:pt x="77" y="92"/>
                  <a:pt x="78" y="92"/>
                  <a:pt x="78" y="91"/>
                </a:cubicBezTo>
                <a:cubicBezTo>
                  <a:pt x="78" y="90"/>
                  <a:pt x="79" y="89"/>
                  <a:pt x="79" y="89"/>
                </a:cubicBezTo>
                <a:close/>
                <a:moveTo>
                  <a:pt x="31" y="174"/>
                </a:moveTo>
                <a:cubicBezTo>
                  <a:pt x="32" y="173"/>
                  <a:pt x="33" y="169"/>
                  <a:pt x="33" y="168"/>
                </a:cubicBezTo>
                <a:cubicBezTo>
                  <a:pt x="31" y="170"/>
                  <a:pt x="32" y="172"/>
                  <a:pt x="31" y="174"/>
                </a:cubicBezTo>
                <a:close/>
                <a:moveTo>
                  <a:pt x="20" y="232"/>
                </a:moveTo>
                <a:cubicBezTo>
                  <a:pt x="22" y="234"/>
                  <a:pt x="25" y="235"/>
                  <a:pt x="27" y="237"/>
                </a:cubicBezTo>
                <a:cubicBezTo>
                  <a:pt x="25" y="234"/>
                  <a:pt x="21" y="232"/>
                  <a:pt x="20" y="232"/>
                </a:cubicBezTo>
                <a:close/>
                <a:moveTo>
                  <a:pt x="27" y="34"/>
                </a:moveTo>
                <a:cubicBezTo>
                  <a:pt x="26" y="35"/>
                  <a:pt x="25" y="35"/>
                  <a:pt x="25" y="36"/>
                </a:cubicBezTo>
                <a:cubicBezTo>
                  <a:pt x="25" y="36"/>
                  <a:pt x="25" y="36"/>
                  <a:pt x="25" y="36"/>
                </a:cubicBezTo>
                <a:cubicBezTo>
                  <a:pt x="26" y="36"/>
                  <a:pt x="27" y="36"/>
                  <a:pt x="28" y="36"/>
                </a:cubicBezTo>
                <a:cubicBezTo>
                  <a:pt x="28" y="35"/>
                  <a:pt x="27" y="34"/>
                  <a:pt x="27" y="34"/>
                </a:cubicBezTo>
                <a:close/>
                <a:moveTo>
                  <a:pt x="45" y="183"/>
                </a:moveTo>
                <a:cubicBezTo>
                  <a:pt x="46" y="181"/>
                  <a:pt x="47" y="179"/>
                  <a:pt x="47" y="177"/>
                </a:cubicBezTo>
                <a:cubicBezTo>
                  <a:pt x="47" y="177"/>
                  <a:pt x="46" y="177"/>
                  <a:pt x="46" y="178"/>
                </a:cubicBezTo>
                <a:cubicBezTo>
                  <a:pt x="46" y="179"/>
                  <a:pt x="46" y="180"/>
                  <a:pt x="46" y="181"/>
                </a:cubicBezTo>
                <a:cubicBezTo>
                  <a:pt x="45" y="181"/>
                  <a:pt x="45" y="182"/>
                  <a:pt x="45" y="183"/>
                </a:cubicBezTo>
                <a:close/>
                <a:moveTo>
                  <a:pt x="57" y="131"/>
                </a:moveTo>
                <a:cubicBezTo>
                  <a:pt x="57" y="131"/>
                  <a:pt x="57" y="131"/>
                  <a:pt x="57" y="131"/>
                </a:cubicBezTo>
                <a:cubicBezTo>
                  <a:pt x="55" y="132"/>
                  <a:pt x="54" y="133"/>
                  <a:pt x="53" y="134"/>
                </a:cubicBezTo>
                <a:cubicBezTo>
                  <a:pt x="52" y="134"/>
                  <a:pt x="52" y="134"/>
                  <a:pt x="53" y="135"/>
                </a:cubicBezTo>
                <a:cubicBezTo>
                  <a:pt x="54" y="134"/>
                  <a:pt x="55" y="132"/>
                  <a:pt x="57" y="131"/>
                </a:cubicBezTo>
                <a:close/>
                <a:moveTo>
                  <a:pt x="73" y="80"/>
                </a:moveTo>
                <a:cubicBezTo>
                  <a:pt x="73" y="80"/>
                  <a:pt x="74" y="80"/>
                  <a:pt x="74" y="80"/>
                </a:cubicBezTo>
                <a:cubicBezTo>
                  <a:pt x="75" y="79"/>
                  <a:pt x="76" y="77"/>
                  <a:pt x="77" y="76"/>
                </a:cubicBezTo>
                <a:cubicBezTo>
                  <a:pt x="76" y="76"/>
                  <a:pt x="75" y="76"/>
                  <a:pt x="75" y="76"/>
                </a:cubicBezTo>
                <a:cubicBezTo>
                  <a:pt x="74" y="78"/>
                  <a:pt x="74" y="79"/>
                  <a:pt x="73" y="80"/>
                </a:cubicBezTo>
                <a:close/>
                <a:moveTo>
                  <a:pt x="15" y="32"/>
                </a:moveTo>
                <a:cubicBezTo>
                  <a:pt x="15" y="33"/>
                  <a:pt x="14" y="34"/>
                  <a:pt x="13" y="35"/>
                </a:cubicBezTo>
                <a:cubicBezTo>
                  <a:pt x="14" y="35"/>
                  <a:pt x="15" y="34"/>
                  <a:pt x="16" y="33"/>
                </a:cubicBezTo>
                <a:cubicBezTo>
                  <a:pt x="16" y="32"/>
                  <a:pt x="16" y="32"/>
                  <a:pt x="15" y="32"/>
                </a:cubicBezTo>
                <a:close/>
                <a:moveTo>
                  <a:pt x="43" y="109"/>
                </a:moveTo>
                <a:cubicBezTo>
                  <a:pt x="44" y="109"/>
                  <a:pt x="44" y="109"/>
                  <a:pt x="44" y="109"/>
                </a:cubicBezTo>
                <a:cubicBezTo>
                  <a:pt x="44" y="108"/>
                  <a:pt x="45" y="108"/>
                  <a:pt x="46" y="107"/>
                </a:cubicBezTo>
                <a:cubicBezTo>
                  <a:pt x="47" y="107"/>
                  <a:pt x="47" y="106"/>
                  <a:pt x="46" y="105"/>
                </a:cubicBezTo>
                <a:cubicBezTo>
                  <a:pt x="45" y="106"/>
                  <a:pt x="44" y="108"/>
                  <a:pt x="43" y="109"/>
                </a:cubicBezTo>
                <a:close/>
                <a:moveTo>
                  <a:pt x="58" y="83"/>
                </a:moveTo>
                <a:cubicBezTo>
                  <a:pt x="57" y="82"/>
                  <a:pt x="57" y="82"/>
                  <a:pt x="56" y="81"/>
                </a:cubicBezTo>
                <a:cubicBezTo>
                  <a:pt x="56" y="81"/>
                  <a:pt x="56" y="81"/>
                  <a:pt x="56" y="81"/>
                </a:cubicBezTo>
                <a:cubicBezTo>
                  <a:pt x="56" y="82"/>
                  <a:pt x="56" y="84"/>
                  <a:pt x="56" y="85"/>
                </a:cubicBezTo>
                <a:cubicBezTo>
                  <a:pt x="57" y="85"/>
                  <a:pt x="57" y="85"/>
                  <a:pt x="57" y="85"/>
                </a:cubicBezTo>
                <a:cubicBezTo>
                  <a:pt x="57" y="84"/>
                  <a:pt x="57" y="84"/>
                  <a:pt x="58" y="83"/>
                </a:cubicBezTo>
                <a:close/>
                <a:moveTo>
                  <a:pt x="58" y="154"/>
                </a:moveTo>
                <a:cubicBezTo>
                  <a:pt x="58" y="156"/>
                  <a:pt x="59" y="157"/>
                  <a:pt x="59" y="158"/>
                </a:cubicBezTo>
                <a:cubicBezTo>
                  <a:pt x="60" y="157"/>
                  <a:pt x="60" y="157"/>
                  <a:pt x="61" y="156"/>
                </a:cubicBezTo>
                <a:cubicBezTo>
                  <a:pt x="60" y="156"/>
                  <a:pt x="59" y="155"/>
                  <a:pt x="58" y="154"/>
                </a:cubicBezTo>
                <a:close/>
                <a:moveTo>
                  <a:pt x="71" y="80"/>
                </a:moveTo>
                <a:cubicBezTo>
                  <a:pt x="71" y="79"/>
                  <a:pt x="71" y="78"/>
                  <a:pt x="72" y="77"/>
                </a:cubicBezTo>
                <a:cubicBezTo>
                  <a:pt x="71" y="77"/>
                  <a:pt x="70" y="77"/>
                  <a:pt x="69" y="77"/>
                </a:cubicBezTo>
                <a:cubicBezTo>
                  <a:pt x="69" y="78"/>
                  <a:pt x="70" y="78"/>
                  <a:pt x="70" y="79"/>
                </a:cubicBezTo>
                <a:cubicBezTo>
                  <a:pt x="70" y="79"/>
                  <a:pt x="70" y="79"/>
                  <a:pt x="71" y="80"/>
                </a:cubicBezTo>
                <a:close/>
                <a:moveTo>
                  <a:pt x="84" y="137"/>
                </a:moveTo>
                <a:cubicBezTo>
                  <a:pt x="81" y="138"/>
                  <a:pt x="81" y="138"/>
                  <a:pt x="81" y="140"/>
                </a:cubicBezTo>
                <a:cubicBezTo>
                  <a:pt x="83" y="140"/>
                  <a:pt x="83" y="138"/>
                  <a:pt x="84" y="137"/>
                </a:cubicBezTo>
                <a:close/>
                <a:moveTo>
                  <a:pt x="35" y="174"/>
                </a:moveTo>
                <a:cubicBezTo>
                  <a:pt x="34" y="175"/>
                  <a:pt x="34" y="177"/>
                  <a:pt x="34" y="178"/>
                </a:cubicBezTo>
                <a:cubicBezTo>
                  <a:pt x="36" y="177"/>
                  <a:pt x="35" y="176"/>
                  <a:pt x="35" y="174"/>
                </a:cubicBezTo>
                <a:close/>
                <a:moveTo>
                  <a:pt x="36" y="129"/>
                </a:moveTo>
                <a:cubicBezTo>
                  <a:pt x="38" y="128"/>
                  <a:pt x="39" y="126"/>
                  <a:pt x="39" y="124"/>
                </a:cubicBezTo>
                <a:cubicBezTo>
                  <a:pt x="38" y="126"/>
                  <a:pt x="37" y="127"/>
                  <a:pt x="36" y="129"/>
                </a:cubicBezTo>
                <a:close/>
                <a:moveTo>
                  <a:pt x="87" y="77"/>
                </a:moveTo>
                <a:cubicBezTo>
                  <a:pt x="87" y="78"/>
                  <a:pt x="86" y="78"/>
                  <a:pt x="86" y="79"/>
                </a:cubicBezTo>
                <a:cubicBezTo>
                  <a:pt x="87" y="79"/>
                  <a:pt x="88" y="78"/>
                  <a:pt x="89" y="77"/>
                </a:cubicBezTo>
                <a:cubicBezTo>
                  <a:pt x="88" y="77"/>
                  <a:pt x="88" y="77"/>
                  <a:pt x="87" y="77"/>
                </a:cubicBezTo>
                <a:close/>
                <a:moveTo>
                  <a:pt x="58" y="79"/>
                </a:moveTo>
                <a:cubicBezTo>
                  <a:pt x="58" y="79"/>
                  <a:pt x="59" y="80"/>
                  <a:pt x="59" y="80"/>
                </a:cubicBezTo>
                <a:cubicBezTo>
                  <a:pt x="60" y="79"/>
                  <a:pt x="61" y="79"/>
                  <a:pt x="61" y="77"/>
                </a:cubicBezTo>
                <a:cubicBezTo>
                  <a:pt x="60" y="78"/>
                  <a:pt x="59" y="78"/>
                  <a:pt x="58" y="79"/>
                </a:cubicBezTo>
                <a:close/>
                <a:moveTo>
                  <a:pt x="9" y="100"/>
                </a:moveTo>
                <a:cubicBezTo>
                  <a:pt x="9" y="99"/>
                  <a:pt x="9" y="98"/>
                  <a:pt x="9" y="96"/>
                </a:cubicBezTo>
                <a:cubicBezTo>
                  <a:pt x="9" y="95"/>
                  <a:pt x="9" y="94"/>
                  <a:pt x="9" y="93"/>
                </a:cubicBezTo>
                <a:cubicBezTo>
                  <a:pt x="8" y="94"/>
                  <a:pt x="8" y="97"/>
                  <a:pt x="9" y="100"/>
                </a:cubicBezTo>
                <a:close/>
                <a:moveTo>
                  <a:pt x="44" y="174"/>
                </a:moveTo>
                <a:cubicBezTo>
                  <a:pt x="42" y="175"/>
                  <a:pt x="42" y="175"/>
                  <a:pt x="43" y="177"/>
                </a:cubicBezTo>
                <a:cubicBezTo>
                  <a:pt x="44" y="176"/>
                  <a:pt x="44" y="176"/>
                  <a:pt x="44" y="174"/>
                </a:cubicBezTo>
                <a:close/>
                <a:moveTo>
                  <a:pt x="85" y="84"/>
                </a:moveTo>
                <a:cubicBezTo>
                  <a:pt x="83" y="84"/>
                  <a:pt x="83" y="86"/>
                  <a:pt x="83" y="88"/>
                </a:cubicBezTo>
                <a:cubicBezTo>
                  <a:pt x="84" y="87"/>
                  <a:pt x="84" y="85"/>
                  <a:pt x="85" y="84"/>
                </a:cubicBezTo>
                <a:close/>
                <a:moveTo>
                  <a:pt x="61" y="70"/>
                </a:moveTo>
                <a:cubicBezTo>
                  <a:pt x="60" y="71"/>
                  <a:pt x="60" y="71"/>
                  <a:pt x="59" y="72"/>
                </a:cubicBezTo>
                <a:cubicBezTo>
                  <a:pt x="59" y="72"/>
                  <a:pt x="59" y="72"/>
                  <a:pt x="59" y="72"/>
                </a:cubicBezTo>
                <a:cubicBezTo>
                  <a:pt x="60" y="72"/>
                  <a:pt x="62" y="71"/>
                  <a:pt x="63" y="71"/>
                </a:cubicBezTo>
                <a:cubicBezTo>
                  <a:pt x="62" y="70"/>
                  <a:pt x="62" y="70"/>
                  <a:pt x="61" y="70"/>
                </a:cubicBezTo>
                <a:close/>
                <a:moveTo>
                  <a:pt x="38" y="39"/>
                </a:moveTo>
                <a:cubicBezTo>
                  <a:pt x="36" y="39"/>
                  <a:pt x="36" y="39"/>
                  <a:pt x="35" y="38"/>
                </a:cubicBezTo>
                <a:cubicBezTo>
                  <a:pt x="35" y="39"/>
                  <a:pt x="35" y="39"/>
                  <a:pt x="35" y="39"/>
                </a:cubicBezTo>
                <a:cubicBezTo>
                  <a:pt x="35" y="39"/>
                  <a:pt x="36" y="40"/>
                  <a:pt x="36" y="41"/>
                </a:cubicBezTo>
                <a:cubicBezTo>
                  <a:pt x="37" y="40"/>
                  <a:pt x="37" y="40"/>
                  <a:pt x="38" y="39"/>
                </a:cubicBezTo>
                <a:close/>
                <a:moveTo>
                  <a:pt x="145" y="109"/>
                </a:moveTo>
                <a:cubicBezTo>
                  <a:pt x="144" y="110"/>
                  <a:pt x="144" y="110"/>
                  <a:pt x="143" y="113"/>
                </a:cubicBezTo>
                <a:cubicBezTo>
                  <a:pt x="144" y="113"/>
                  <a:pt x="144" y="113"/>
                  <a:pt x="144" y="112"/>
                </a:cubicBezTo>
                <a:cubicBezTo>
                  <a:pt x="145" y="111"/>
                  <a:pt x="145" y="110"/>
                  <a:pt x="145" y="109"/>
                </a:cubicBezTo>
                <a:close/>
                <a:moveTo>
                  <a:pt x="150" y="101"/>
                </a:moveTo>
                <a:cubicBezTo>
                  <a:pt x="151" y="102"/>
                  <a:pt x="151" y="102"/>
                  <a:pt x="152" y="102"/>
                </a:cubicBezTo>
                <a:cubicBezTo>
                  <a:pt x="152" y="102"/>
                  <a:pt x="152" y="102"/>
                  <a:pt x="152" y="102"/>
                </a:cubicBezTo>
                <a:cubicBezTo>
                  <a:pt x="152" y="101"/>
                  <a:pt x="151" y="100"/>
                  <a:pt x="151" y="99"/>
                </a:cubicBezTo>
                <a:cubicBezTo>
                  <a:pt x="150" y="99"/>
                  <a:pt x="150" y="100"/>
                  <a:pt x="150" y="100"/>
                </a:cubicBezTo>
                <a:cubicBezTo>
                  <a:pt x="150" y="100"/>
                  <a:pt x="150" y="101"/>
                  <a:pt x="150" y="101"/>
                </a:cubicBezTo>
                <a:close/>
                <a:moveTo>
                  <a:pt x="49" y="169"/>
                </a:moveTo>
                <a:cubicBezTo>
                  <a:pt x="47" y="171"/>
                  <a:pt x="47" y="171"/>
                  <a:pt x="47" y="172"/>
                </a:cubicBezTo>
                <a:cubicBezTo>
                  <a:pt x="49" y="171"/>
                  <a:pt x="49" y="171"/>
                  <a:pt x="49" y="169"/>
                </a:cubicBezTo>
                <a:close/>
                <a:moveTo>
                  <a:pt x="21" y="194"/>
                </a:moveTo>
                <a:cubicBezTo>
                  <a:pt x="21" y="195"/>
                  <a:pt x="21" y="196"/>
                  <a:pt x="21" y="197"/>
                </a:cubicBezTo>
                <a:cubicBezTo>
                  <a:pt x="22" y="196"/>
                  <a:pt x="22" y="195"/>
                  <a:pt x="21" y="194"/>
                </a:cubicBezTo>
                <a:close/>
                <a:moveTo>
                  <a:pt x="98" y="89"/>
                </a:moveTo>
                <a:cubicBezTo>
                  <a:pt x="99" y="88"/>
                  <a:pt x="99" y="87"/>
                  <a:pt x="100" y="86"/>
                </a:cubicBezTo>
                <a:cubicBezTo>
                  <a:pt x="100" y="86"/>
                  <a:pt x="100" y="86"/>
                  <a:pt x="100" y="86"/>
                </a:cubicBezTo>
                <a:cubicBezTo>
                  <a:pt x="99" y="86"/>
                  <a:pt x="98" y="87"/>
                  <a:pt x="98" y="87"/>
                </a:cubicBezTo>
                <a:cubicBezTo>
                  <a:pt x="98" y="88"/>
                  <a:pt x="98" y="88"/>
                  <a:pt x="98" y="89"/>
                </a:cubicBezTo>
                <a:close/>
                <a:moveTo>
                  <a:pt x="84" y="92"/>
                </a:moveTo>
                <a:cubicBezTo>
                  <a:pt x="83" y="92"/>
                  <a:pt x="82" y="94"/>
                  <a:pt x="82" y="95"/>
                </a:cubicBezTo>
                <a:cubicBezTo>
                  <a:pt x="83" y="94"/>
                  <a:pt x="84" y="93"/>
                  <a:pt x="84" y="92"/>
                </a:cubicBezTo>
                <a:close/>
                <a:moveTo>
                  <a:pt x="40" y="107"/>
                </a:moveTo>
                <a:cubicBezTo>
                  <a:pt x="41" y="106"/>
                  <a:pt x="42" y="105"/>
                  <a:pt x="43" y="104"/>
                </a:cubicBezTo>
                <a:cubicBezTo>
                  <a:pt x="41" y="105"/>
                  <a:pt x="40" y="106"/>
                  <a:pt x="40" y="107"/>
                </a:cubicBezTo>
                <a:close/>
                <a:moveTo>
                  <a:pt x="90" y="67"/>
                </a:moveTo>
                <a:cubicBezTo>
                  <a:pt x="90" y="68"/>
                  <a:pt x="90" y="68"/>
                  <a:pt x="90" y="69"/>
                </a:cubicBezTo>
                <a:cubicBezTo>
                  <a:pt x="91" y="69"/>
                  <a:pt x="91" y="69"/>
                  <a:pt x="92" y="68"/>
                </a:cubicBezTo>
                <a:cubicBezTo>
                  <a:pt x="92" y="68"/>
                  <a:pt x="91" y="68"/>
                  <a:pt x="90" y="67"/>
                </a:cubicBezTo>
                <a:close/>
                <a:moveTo>
                  <a:pt x="27" y="51"/>
                </a:moveTo>
                <a:cubicBezTo>
                  <a:pt x="29" y="50"/>
                  <a:pt x="29" y="50"/>
                  <a:pt x="29" y="49"/>
                </a:cubicBezTo>
                <a:cubicBezTo>
                  <a:pt x="28" y="50"/>
                  <a:pt x="27" y="50"/>
                  <a:pt x="27" y="51"/>
                </a:cubicBezTo>
                <a:close/>
                <a:moveTo>
                  <a:pt x="141" y="131"/>
                </a:moveTo>
                <a:cubicBezTo>
                  <a:pt x="141" y="131"/>
                  <a:pt x="140" y="131"/>
                  <a:pt x="140" y="132"/>
                </a:cubicBezTo>
                <a:cubicBezTo>
                  <a:pt x="140" y="132"/>
                  <a:pt x="140" y="132"/>
                  <a:pt x="140" y="132"/>
                </a:cubicBezTo>
                <a:cubicBezTo>
                  <a:pt x="140" y="132"/>
                  <a:pt x="140" y="132"/>
                  <a:pt x="141" y="132"/>
                </a:cubicBezTo>
                <a:cubicBezTo>
                  <a:pt x="141" y="132"/>
                  <a:pt x="142" y="132"/>
                  <a:pt x="142" y="132"/>
                </a:cubicBezTo>
                <a:cubicBezTo>
                  <a:pt x="142" y="131"/>
                  <a:pt x="141" y="131"/>
                  <a:pt x="141" y="131"/>
                </a:cubicBezTo>
                <a:close/>
                <a:moveTo>
                  <a:pt x="93" y="127"/>
                </a:moveTo>
                <a:cubicBezTo>
                  <a:pt x="93" y="127"/>
                  <a:pt x="93" y="127"/>
                  <a:pt x="93" y="127"/>
                </a:cubicBezTo>
                <a:cubicBezTo>
                  <a:pt x="94" y="125"/>
                  <a:pt x="94" y="123"/>
                  <a:pt x="95" y="121"/>
                </a:cubicBezTo>
                <a:cubicBezTo>
                  <a:pt x="94" y="121"/>
                  <a:pt x="94" y="122"/>
                  <a:pt x="94" y="122"/>
                </a:cubicBezTo>
                <a:cubicBezTo>
                  <a:pt x="94" y="123"/>
                  <a:pt x="93" y="124"/>
                  <a:pt x="93" y="125"/>
                </a:cubicBezTo>
                <a:cubicBezTo>
                  <a:pt x="93" y="126"/>
                  <a:pt x="93" y="126"/>
                  <a:pt x="93" y="127"/>
                </a:cubicBezTo>
                <a:close/>
                <a:moveTo>
                  <a:pt x="133" y="92"/>
                </a:moveTo>
                <a:cubicBezTo>
                  <a:pt x="133" y="92"/>
                  <a:pt x="133" y="92"/>
                  <a:pt x="133" y="92"/>
                </a:cubicBezTo>
                <a:cubicBezTo>
                  <a:pt x="133" y="92"/>
                  <a:pt x="133" y="93"/>
                  <a:pt x="133" y="94"/>
                </a:cubicBezTo>
                <a:cubicBezTo>
                  <a:pt x="134" y="94"/>
                  <a:pt x="134" y="94"/>
                  <a:pt x="135" y="94"/>
                </a:cubicBezTo>
                <a:cubicBezTo>
                  <a:pt x="135" y="94"/>
                  <a:pt x="135" y="94"/>
                  <a:pt x="135" y="94"/>
                </a:cubicBezTo>
                <a:cubicBezTo>
                  <a:pt x="135" y="93"/>
                  <a:pt x="134" y="93"/>
                  <a:pt x="133" y="92"/>
                </a:cubicBezTo>
                <a:close/>
                <a:moveTo>
                  <a:pt x="51" y="154"/>
                </a:moveTo>
                <a:cubicBezTo>
                  <a:pt x="53" y="153"/>
                  <a:pt x="53" y="153"/>
                  <a:pt x="53" y="151"/>
                </a:cubicBezTo>
                <a:cubicBezTo>
                  <a:pt x="51" y="152"/>
                  <a:pt x="51" y="153"/>
                  <a:pt x="51" y="154"/>
                </a:cubicBezTo>
                <a:close/>
                <a:moveTo>
                  <a:pt x="189" y="108"/>
                </a:moveTo>
                <a:cubicBezTo>
                  <a:pt x="188" y="107"/>
                  <a:pt x="186" y="105"/>
                  <a:pt x="184" y="105"/>
                </a:cubicBezTo>
                <a:cubicBezTo>
                  <a:pt x="186" y="106"/>
                  <a:pt x="187" y="107"/>
                  <a:pt x="189" y="108"/>
                </a:cubicBezTo>
                <a:close/>
                <a:moveTo>
                  <a:pt x="126" y="144"/>
                </a:moveTo>
                <a:cubicBezTo>
                  <a:pt x="126" y="143"/>
                  <a:pt x="126" y="143"/>
                  <a:pt x="126" y="143"/>
                </a:cubicBezTo>
                <a:cubicBezTo>
                  <a:pt x="125" y="144"/>
                  <a:pt x="124" y="145"/>
                  <a:pt x="122" y="145"/>
                </a:cubicBezTo>
                <a:cubicBezTo>
                  <a:pt x="122" y="145"/>
                  <a:pt x="122" y="145"/>
                  <a:pt x="122" y="146"/>
                </a:cubicBezTo>
                <a:cubicBezTo>
                  <a:pt x="124" y="145"/>
                  <a:pt x="125" y="144"/>
                  <a:pt x="126" y="144"/>
                </a:cubicBezTo>
                <a:close/>
                <a:moveTo>
                  <a:pt x="34" y="135"/>
                </a:moveTo>
                <a:cubicBezTo>
                  <a:pt x="34" y="136"/>
                  <a:pt x="34" y="137"/>
                  <a:pt x="35" y="138"/>
                </a:cubicBezTo>
                <a:cubicBezTo>
                  <a:pt x="35" y="137"/>
                  <a:pt x="35" y="137"/>
                  <a:pt x="35" y="137"/>
                </a:cubicBezTo>
                <a:cubicBezTo>
                  <a:pt x="35" y="136"/>
                  <a:pt x="34" y="136"/>
                  <a:pt x="34" y="135"/>
                </a:cubicBezTo>
                <a:close/>
                <a:moveTo>
                  <a:pt x="47" y="58"/>
                </a:moveTo>
                <a:cubicBezTo>
                  <a:pt x="48" y="57"/>
                  <a:pt x="49" y="56"/>
                  <a:pt x="49" y="55"/>
                </a:cubicBezTo>
                <a:cubicBezTo>
                  <a:pt x="49" y="55"/>
                  <a:pt x="49" y="55"/>
                  <a:pt x="49" y="55"/>
                </a:cubicBezTo>
                <a:cubicBezTo>
                  <a:pt x="48" y="56"/>
                  <a:pt x="47" y="56"/>
                  <a:pt x="47" y="57"/>
                </a:cubicBezTo>
                <a:cubicBezTo>
                  <a:pt x="47" y="57"/>
                  <a:pt x="47" y="58"/>
                  <a:pt x="47" y="58"/>
                </a:cubicBezTo>
                <a:close/>
                <a:moveTo>
                  <a:pt x="119" y="148"/>
                </a:moveTo>
                <a:cubicBezTo>
                  <a:pt x="118" y="148"/>
                  <a:pt x="117" y="149"/>
                  <a:pt x="116" y="150"/>
                </a:cubicBezTo>
                <a:cubicBezTo>
                  <a:pt x="117" y="150"/>
                  <a:pt x="118" y="149"/>
                  <a:pt x="119" y="148"/>
                </a:cubicBezTo>
                <a:close/>
                <a:moveTo>
                  <a:pt x="79" y="112"/>
                </a:moveTo>
                <a:cubicBezTo>
                  <a:pt x="81" y="112"/>
                  <a:pt x="81" y="112"/>
                  <a:pt x="82" y="110"/>
                </a:cubicBezTo>
                <a:cubicBezTo>
                  <a:pt x="81" y="111"/>
                  <a:pt x="80" y="111"/>
                  <a:pt x="79" y="112"/>
                </a:cubicBezTo>
                <a:close/>
                <a:moveTo>
                  <a:pt x="105" y="125"/>
                </a:moveTo>
                <a:cubicBezTo>
                  <a:pt x="106" y="125"/>
                  <a:pt x="107" y="125"/>
                  <a:pt x="107" y="126"/>
                </a:cubicBezTo>
                <a:cubicBezTo>
                  <a:pt x="107" y="125"/>
                  <a:pt x="108" y="125"/>
                  <a:pt x="108" y="124"/>
                </a:cubicBezTo>
                <a:cubicBezTo>
                  <a:pt x="107" y="124"/>
                  <a:pt x="106" y="125"/>
                  <a:pt x="105" y="125"/>
                </a:cubicBezTo>
                <a:close/>
                <a:moveTo>
                  <a:pt x="144" y="106"/>
                </a:moveTo>
                <a:cubicBezTo>
                  <a:pt x="144" y="106"/>
                  <a:pt x="144" y="106"/>
                  <a:pt x="144" y="106"/>
                </a:cubicBezTo>
                <a:cubicBezTo>
                  <a:pt x="145" y="106"/>
                  <a:pt x="145" y="106"/>
                  <a:pt x="146" y="106"/>
                </a:cubicBezTo>
                <a:cubicBezTo>
                  <a:pt x="146" y="106"/>
                  <a:pt x="146" y="105"/>
                  <a:pt x="146" y="105"/>
                </a:cubicBezTo>
                <a:cubicBezTo>
                  <a:pt x="146" y="105"/>
                  <a:pt x="146" y="105"/>
                  <a:pt x="146" y="105"/>
                </a:cubicBezTo>
                <a:cubicBezTo>
                  <a:pt x="145" y="105"/>
                  <a:pt x="145" y="105"/>
                  <a:pt x="144" y="106"/>
                </a:cubicBezTo>
                <a:close/>
                <a:moveTo>
                  <a:pt x="56" y="51"/>
                </a:moveTo>
                <a:cubicBezTo>
                  <a:pt x="57" y="50"/>
                  <a:pt x="57" y="50"/>
                  <a:pt x="57" y="50"/>
                </a:cubicBezTo>
                <a:cubicBezTo>
                  <a:pt x="57" y="49"/>
                  <a:pt x="56" y="49"/>
                  <a:pt x="55" y="49"/>
                </a:cubicBezTo>
                <a:cubicBezTo>
                  <a:pt x="56" y="49"/>
                  <a:pt x="56" y="50"/>
                  <a:pt x="56" y="51"/>
                </a:cubicBezTo>
                <a:close/>
                <a:moveTo>
                  <a:pt x="18" y="140"/>
                </a:moveTo>
                <a:cubicBezTo>
                  <a:pt x="18" y="141"/>
                  <a:pt x="18" y="142"/>
                  <a:pt x="18" y="143"/>
                </a:cubicBezTo>
                <a:cubicBezTo>
                  <a:pt x="19" y="142"/>
                  <a:pt x="19" y="141"/>
                  <a:pt x="18" y="140"/>
                </a:cubicBezTo>
                <a:close/>
                <a:moveTo>
                  <a:pt x="113" y="79"/>
                </a:moveTo>
                <a:cubicBezTo>
                  <a:pt x="113" y="78"/>
                  <a:pt x="113" y="78"/>
                  <a:pt x="113" y="78"/>
                </a:cubicBezTo>
                <a:cubicBezTo>
                  <a:pt x="112" y="78"/>
                  <a:pt x="111" y="77"/>
                  <a:pt x="110" y="77"/>
                </a:cubicBezTo>
                <a:cubicBezTo>
                  <a:pt x="111" y="77"/>
                  <a:pt x="111" y="78"/>
                  <a:pt x="113" y="79"/>
                </a:cubicBezTo>
                <a:close/>
                <a:moveTo>
                  <a:pt x="34" y="50"/>
                </a:moveTo>
                <a:cubicBezTo>
                  <a:pt x="35" y="50"/>
                  <a:pt x="35" y="49"/>
                  <a:pt x="35" y="48"/>
                </a:cubicBezTo>
                <a:cubicBezTo>
                  <a:pt x="35" y="48"/>
                  <a:pt x="35" y="48"/>
                  <a:pt x="35" y="48"/>
                </a:cubicBezTo>
                <a:cubicBezTo>
                  <a:pt x="35" y="49"/>
                  <a:pt x="34" y="49"/>
                  <a:pt x="33" y="50"/>
                </a:cubicBezTo>
                <a:cubicBezTo>
                  <a:pt x="34" y="50"/>
                  <a:pt x="34" y="50"/>
                  <a:pt x="34" y="50"/>
                </a:cubicBezTo>
                <a:close/>
                <a:moveTo>
                  <a:pt x="204" y="126"/>
                </a:moveTo>
                <a:cubicBezTo>
                  <a:pt x="204" y="126"/>
                  <a:pt x="204" y="126"/>
                  <a:pt x="204" y="126"/>
                </a:cubicBezTo>
                <a:cubicBezTo>
                  <a:pt x="204" y="128"/>
                  <a:pt x="205" y="129"/>
                  <a:pt x="206" y="130"/>
                </a:cubicBezTo>
                <a:cubicBezTo>
                  <a:pt x="206" y="130"/>
                  <a:pt x="206" y="130"/>
                  <a:pt x="206" y="130"/>
                </a:cubicBezTo>
                <a:cubicBezTo>
                  <a:pt x="205" y="129"/>
                  <a:pt x="205" y="128"/>
                  <a:pt x="204" y="126"/>
                </a:cubicBezTo>
                <a:close/>
                <a:moveTo>
                  <a:pt x="37" y="54"/>
                </a:moveTo>
                <a:cubicBezTo>
                  <a:pt x="38" y="54"/>
                  <a:pt x="38" y="55"/>
                  <a:pt x="38" y="55"/>
                </a:cubicBezTo>
                <a:cubicBezTo>
                  <a:pt x="39" y="54"/>
                  <a:pt x="39" y="54"/>
                  <a:pt x="39" y="53"/>
                </a:cubicBezTo>
                <a:cubicBezTo>
                  <a:pt x="39" y="53"/>
                  <a:pt x="38" y="54"/>
                  <a:pt x="37" y="54"/>
                </a:cubicBezTo>
                <a:close/>
                <a:moveTo>
                  <a:pt x="22" y="135"/>
                </a:moveTo>
                <a:cubicBezTo>
                  <a:pt x="22" y="135"/>
                  <a:pt x="22" y="135"/>
                  <a:pt x="22" y="135"/>
                </a:cubicBezTo>
                <a:cubicBezTo>
                  <a:pt x="21" y="136"/>
                  <a:pt x="22" y="137"/>
                  <a:pt x="22" y="138"/>
                </a:cubicBezTo>
                <a:cubicBezTo>
                  <a:pt x="22" y="137"/>
                  <a:pt x="22" y="136"/>
                  <a:pt x="22" y="135"/>
                </a:cubicBezTo>
                <a:close/>
                <a:moveTo>
                  <a:pt x="112" y="84"/>
                </a:moveTo>
                <a:cubicBezTo>
                  <a:pt x="113" y="84"/>
                  <a:pt x="114" y="85"/>
                  <a:pt x="115" y="85"/>
                </a:cubicBezTo>
                <a:cubicBezTo>
                  <a:pt x="113" y="83"/>
                  <a:pt x="113" y="83"/>
                  <a:pt x="112" y="84"/>
                </a:cubicBezTo>
                <a:close/>
                <a:moveTo>
                  <a:pt x="15" y="126"/>
                </a:moveTo>
                <a:cubicBezTo>
                  <a:pt x="16" y="125"/>
                  <a:pt x="16" y="125"/>
                  <a:pt x="15" y="123"/>
                </a:cubicBezTo>
                <a:cubicBezTo>
                  <a:pt x="14" y="124"/>
                  <a:pt x="15" y="125"/>
                  <a:pt x="15" y="126"/>
                </a:cubicBezTo>
                <a:close/>
                <a:moveTo>
                  <a:pt x="98" y="126"/>
                </a:moveTo>
                <a:cubicBezTo>
                  <a:pt x="98" y="126"/>
                  <a:pt x="98" y="126"/>
                  <a:pt x="98" y="126"/>
                </a:cubicBezTo>
                <a:cubicBezTo>
                  <a:pt x="99" y="125"/>
                  <a:pt x="99" y="124"/>
                  <a:pt x="100" y="123"/>
                </a:cubicBezTo>
                <a:cubicBezTo>
                  <a:pt x="100" y="122"/>
                  <a:pt x="100" y="122"/>
                  <a:pt x="100" y="122"/>
                </a:cubicBezTo>
                <a:cubicBezTo>
                  <a:pt x="99" y="123"/>
                  <a:pt x="99" y="125"/>
                  <a:pt x="98" y="126"/>
                </a:cubicBezTo>
                <a:close/>
                <a:moveTo>
                  <a:pt x="120" y="101"/>
                </a:moveTo>
                <a:cubicBezTo>
                  <a:pt x="121" y="100"/>
                  <a:pt x="121" y="100"/>
                  <a:pt x="122" y="99"/>
                </a:cubicBezTo>
                <a:cubicBezTo>
                  <a:pt x="121" y="99"/>
                  <a:pt x="121" y="100"/>
                  <a:pt x="120" y="101"/>
                </a:cubicBezTo>
                <a:close/>
                <a:moveTo>
                  <a:pt x="77" y="149"/>
                </a:moveTo>
                <a:cubicBezTo>
                  <a:pt x="77" y="149"/>
                  <a:pt x="77" y="149"/>
                  <a:pt x="77" y="149"/>
                </a:cubicBezTo>
                <a:cubicBezTo>
                  <a:pt x="77" y="147"/>
                  <a:pt x="77" y="146"/>
                  <a:pt x="78" y="145"/>
                </a:cubicBezTo>
                <a:cubicBezTo>
                  <a:pt x="78" y="145"/>
                  <a:pt x="77" y="145"/>
                  <a:pt x="77" y="145"/>
                </a:cubicBezTo>
                <a:cubicBezTo>
                  <a:pt x="77" y="146"/>
                  <a:pt x="77" y="147"/>
                  <a:pt x="77" y="149"/>
                </a:cubicBezTo>
                <a:close/>
                <a:moveTo>
                  <a:pt x="74" y="58"/>
                </a:moveTo>
                <a:cubicBezTo>
                  <a:pt x="73" y="58"/>
                  <a:pt x="73" y="58"/>
                  <a:pt x="73" y="60"/>
                </a:cubicBezTo>
                <a:cubicBezTo>
                  <a:pt x="74" y="59"/>
                  <a:pt x="74" y="59"/>
                  <a:pt x="74" y="58"/>
                </a:cubicBezTo>
                <a:close/>
                <a:moveTo>
                  <a:pt x="12" y="229"/>
                </a:moveTo>
                <a:cubicBezTo>
                  <a:pt x="11" y="228"/>
                  <a:pt x="11" y="228"/>
                  <a:pt x="10" y="228"/>
                </a:cubicBezTo>
                <a:cubicBezTo>
                  <a:pt x="10" y="229"/>
                  <a:pt x="10" y="229"/>
                  <a:pt x="11" y="230"/>
                </a:cubicBezTo>
                <a:cubicBezTo>
                  <a:pt x="11" y="229"/>
                  <a:pt x="11" y="229"/>
                  <a:pt x="12" y="229"/>
                </a:cubicBezTo>
                <a:close/>
                <a:moveTo>
                  <a:pt x="57" y="108"/>
                </a:moveTo>
                <a:cubicBezTo>
                  <a:pt x="57" y="107"/>
                  <a:pt x="57" y="106"/>
                  <a:pt x="57" y="106"/>
                </a:cubicBezTo>
                <a:cubicBezTo>
                  <a:pt x="56" y="106"/>
                  <a:pt x="57" y="107"/>
                  <a:pt x="57" y="108"/>
                </a:cubicBezTo>
                <a:close/>
                <a:moveTo>
                  <a:pt x="128" y="139"/>
                </a:moveTo>
                <a:cubicBezTo>
                  <a:pt x="127" y="138"/>
                  <a:pt x="127" y="138"/>
                  <a:pt x="126" y="139"/>
                </a:cubicBezTo>
                <a:cubicBezTo>
                  <a:pt x="127" y="139"/>
                  <a:pt x="127" y="139"/>
                  <a:pt x="128" y="139"/>
                </a:cubicBezTo>
                <a:close/>
                <a:moveTo>
                  <a:pt x="28" y="238"/>
                </a:moveTo>
                <a:cubicBezTo>
                  <a:pt x="28" y="238"/>
                  <a:pt x="28" y="238"/>
                  <a:pt x="27" y="238"/>
                </a:cubicBezTo>
                <a:cubicBezTo>
                  <a:pt x="28" y="238"/>
                  <a:pt x="29" y="239"/>
                  <a:pt x="29" y="240"/>
                </a:cubicBezTo>
                <a:cubicBezTo>
                  <a:pt x="30" y="240"/>
                  <a:pt x="30" y="239"/>
                  <a:pt x="30" y="239"/>
                </a:cubicBezTo>
                <a:cubicBezTo>
                  <a:pt x="29" y="239"/>
                  <a:pt x="28" y="238"/>
                  <a:pt x="28" y="238"/>
                </a:cubicBezTo>
                <a:close/>
                <a:moveTo>
                  <a:pt x="37" y="61"/>
                </a:moveTo>
                <a:cubicBezTo>
                  <a:pt x="37" y="61"/>
                  <a:pt x="37" y="61"/>
                  <a:pt x="37" y="61"/>
                </a:cubicBezTo>
                <a:cubicBezTo>
                  <a:pt x="38" y="61"/>
                  <a:pt x="38" y="61"/>
                  <a:pt x="38" y="60"/>
                </a:cubicBezTo>
                <a:cubicBezTo>
                  <a:pt x="39" y="60"/>
                  <a:pt x="38" y="60"/>
                  <a:pt x="38" y="60"/>
                </a:cubicBezTo>
                <a:cubicBezTo>
                  <a:pt x="38" y="60"/>
                  <a:pt x="38" y="60"/>
                  <a:pt x="38" y="60"/>
                </a:cubicBezTo>
                <a:cubicBezTo>
                  <a:pt x="38" y="60"/>
                  <a:pt x="37" y="61"/>
                  <a:pt x="37" y="61"/>
                </a:cubicBezTo>
                <a:close/>
                <a:moveTo>
                  <a:pt x="19" y="150"/>
                </a:moveTo>
                <a:cubicBezTo>
                  <a:pt x="18" y="151"/>
                  <a:pt x="18" y="151"/>
                  <a:pt x="18" y="152"/>
                </a:cubicBezTo>
                <a:cubicBezTo>
                  <a:pt x="19" y="151"/>
                  <a:pt x="19" y="151"/>
                  <a:pt x="19" y="150"/>
                </a:cubicBezTo>
                <a:close/>
                <a:moveTo>
                  <a:pt x="38" y="51"/>
                </a:moveTo>
                <a:cubicBezTo>
                  <a:pt x="38" y="50"/>
                  <a:pt x="39" y="50"/>
                  <a:pt x="39" y="50"/>
                </a:cubicBezTo>
                <a:cubicBezTo>
                  <a:pt x="39" y="50"/>
                  <a:pt x="39" y="50"/>
                  <a:pt x="39" y="49"/>
                </a:cubicBezTo>
                <a:cubicBezTo>
                  <a:pt x="38" y="50"/>
                  <a:pt x="38" y="50"/>
                  <a:pt x="38" y="51"/>
                </a:cubicBezTo>
                <a:close/>
                <a:moveTo>
                  <a:pt x="122" y="86"/>
                </a:moveTo>
                <a:cubicBezTo>
                  <a:pt x="122" y="86"/>
                  <a:pt x="122" y="86"/>
                  <a:pt x="121" y="86"/>
                </a:cubicBezTo>
                <a:cubicBezTo>
                  <a:pt x="121" y="87"/>
                  <a:pt x="121" y="87"/>
                  <a:pt x="121" y="87"/>
                </a:cubicBezTo>
                <a:cubicBezTo>
                  <a:pt x="121" y="88"/>
                  <a:pt x="121" y="88"/>
                  <a:pt x="121" y="88"/>
                </a:cubicBezTo>
                <a:cubicBezTo>
                  <a:pt x="122" y="87"/>
                  <a:pt x="122" y="87"/>
                  <a:pt x="122" y="86"/>
                </a:cubicBezTo>
                <a:close/>
                <a:moveTo>
                  <a:pt x="50" y="136"/>
                </a:moveTo>
                <a:cubicBezTo>
                  <a:pt x="49" y="136"/>
                  <a:pt x="49" y="137"/>
                  <a:pt x="48" y="137"/>
                </a:cubicBezTo>
                <a:cubicBezTo>
                  <a:pt x="50" y="137"/>
                  <a:pt x="50" y="137"/>
                  <a:pt x="50" y="136"/>
                </a:cubicBezTo>
                <a:close/>
                <a:moveTo>
                  <a:pt x="156" y="131"/>
                </a:moveTo>
                <a:cubicBezTo>
                  <a:pt x="156" y="131"/>
                  <a:pt x="156" y="131"/>
                  <a:pt x="156" y="131"/>
                </a:cubicBezTo>
                <a:cubicBezTo>
                  <a:pt x="155" y="132"/>
                  <a:pt x="155" y="132"/>
                  <a:pt x="155" y="133"/>
                </a:cubicBezTo>
                <a:cubicBezTo>
                  <a:pt x="155" y="132"/>
                  <a:pt x="155" y="132"/>
                  <a:pt x="156" y="131"/>
                </a:cubicBezTo>
                <a:close/>
                <a:moveTo>
                  <a:pt x="124" y="93"/>
                </a:moveTo>
                <a:cubicBezTo>
                  <a:pt x="124" y="92"/>
                  <a:pt x="124" y="92"/>
                  <a:pt x="124" y="92"/>
                </a:cubicBezTo>
                <a:cubicBezTo>
                  <a:pt x="124" y="92"/>
                  <a:pt x="124" y="92"/>
                  <a:pt x="123" y="92"/>
                </a:cubicBezTo>
                <a:cubicBezTo>
                  <a:pt x="123" y="92"/>
                  <a:pt x="123" y="93"/>
                  <a:pt x="123" y="93"/>
                </a:cubicBezTo>
                <a:cubicBezTo>
                  <a:pt x="124" y="93"/>
                  <a:pt x="124" y="93"/>
                  <a:pt x="124" y="93"/>
                </a:cubicBezTo>
                <a:close/>
                <a:moveTo>
                  <a:pt x="112" y="143"/>
                </a:moveTo>
                <a:cubicBezTo>
                  <a:pt x="112" y="143"/>
                  <a:pt x="111" y="143"/>
                  <a:pt x="110" y="143"/>
                </a:cubicBezTo>
                <a:cubicBezTo>
                  <a:pt x="111" y="144"/>
                  <a:pt x="112" y="144"/>
                  <a:pt x="112" y="143"/>
                </a:cubicBezTo>
                <a:close/>
                <a:moveTo>
                  <a:pt x="146" y="122"/>
                </a:moveTo>
                <a:cubicBezTo>
                  <a:pt x="146" y="122"/>
                  <a:pt x="147" y="121"/>
                  <a:pt x="147" y="121"/>
                </a:cubicBezTo>
                <a:cubicBezTo>
                  <a:pt x="146" y="121"/>
                  <a:pt x="146" y="121"/>
                  <a:pt x="146" y="122"/>
                </a:cubicBezTo>
                <a:close/>
                <a:moveTo>
                  <a:pt x="104" y="86"/>
                </a:moveTo>
                <a:cubicBezTo>
                  <a:pt x="104" y="86"/>
                  <a:pt x="105" y="86"/>
                  <a:pt x="105" y="85"/>
                </a:cubicBezTo>
                <a:cubicBezTo>
                  <a:pt x="104" y="85"/>
                  <a:pt x="104" y="86"/>
                  <a:pt x="104" y="86"/>
                </a:cubicBezTo>
                <a:close/>
                <a:moveTo>
                  <a:pt x="34" y="131"/>
                </a:moveTo>
                <a:cubicBezTo>
                  <a:pt x="34" y="131"/>
                  <a:pt x="33" y="130"/>
                  <a:pt x="33" y="130"/>
                </a:cubicBezTo>
                <a:cubicBezTo>
                  <a:pt x="33" y="131"/>
                  <a:pt x="32" y="131"/>
                  <a:pt x="33" y="132"/>
                </a:cubicBezTo>
                <a:cubicBezTo>
                  <a:pt x="33" y="132"/>
                  <a:pt x="33" y="131"/>
                  <a:pt x="34" y="131"/>
                </a:cubicBezTo>
                <a:close/>
                <a:moveTo>
                  <a:pt x="53" y="264"/>
                </a:moveTo>
                <a:cubicBezTo>
                  <a:pt x="52" y="263"/>
                  <a:pt x="52" y="263"/>
                  <a:pt x="51" y="263"/>
                </a:cubicBezTo>
                <a:cubicBezTo>
                  <a:pt x="52" y="263"/>
                  <a:pt x="52" y="263"/>
                  <a:pt x="53" y="264"/>
                </a:cubicBezTo>
                <a:close/>
                <a:moveTo>
                  <a:pt x="60" y="134"/>
                </a:moveTo>
                <a:cubicBezTo>
                  <a:pt x="60" y="134"/>
                  <a:pt x="59" y="134"/>
                  <a:pt x="59" y="134"/>
                </a:cubicBezTo>
                <a:cubicBezTo>
                  <a:pt x="59" y="134"/>
                  <a:pt x="59" y="135"/>
                  <a:pt x="59" y="135"/>
                </a:cubicBezTo>
                <a:cubicBezTo>
                  <a:pt x="59" y="135"/>
                  <a:pt x="59" y="135"/>
                  <a:pt x="59" y="135"/>
                </a:cubicBezTo>
                <a:cubicBezTo>
                  <a:pt x="59" y="135"/>
                  <a:pt x="59" y="134"/>
                  <a:pt x="60" y="134"/>
                </a:cubicBezTo>
                <a:close/>
                <a:moveTo>
                  <a:pt x="105" y="139"/>
                </a:moveTo>
                <a:cubicBezTo>
                  <a:pt x="105" y="139"/>
                  <a:pt x="106" y="138"/>
                  <a:pt x="107" y="138"/>
                </a:cubicBezTo>
                <a:cubicBezTo>
                  <a:pt x="105" y="138"/>
                  <a:pt x="105" y="138"/>
                  <a:pt x="105" y="139"/>
                </a:cubicBezTo>
                <a:close/>
                <a:moveTo>
                  <a:pt x="61" y="140"/>
                </a:moveTo>
                <a:cubicBezTo>
                  <a:pt x="60" y="141"/>
                  <a:pt x="60" y="141"/>
                  <a:pt x="60" y="142"/>
                </a:cubicBezTo>
                <a:cubicBezTo>
                  <a:pt x="61" y="141"/>
                  <a:pt x="61" y="141"/>
                  <a:pt x="61" y="140"/>
                </a:cubicBezTo>
                <a:close/>
                <a:moveTo>
                  <a:pt x="159" y="117"/>
                </a:moveTo>
                <a:cubicBezTo>
                  <a:pt x="158" y="117"/>
                  <a:pt x="158" y="118"/>
                  <a:pt x="159" y="119"/>
                </a:cubicBezTo>
                <a:cubicBezTo>
                  <a:pt x="159" y="118"/>
                  <a:pt x="159" y="117"/>
                  <a:pt x="159" y="117"/>
                </a:cubicBezTo>
                <a:close/>
                <a:moveTo>
                  <a:pt x="165" y="105"/>
                </a:moveTo>
                <a:cubicBezTo>
                  <a:pt x="165" y="105"/>
                  <a:pt x="165" y="106"/>
                  <a:pt x="165" y="106"/>
                </a:cubicBezTo>
                <a:cubicBezTo>
                  <a:pt x="165" y="106"/>
                  <a:pt x="165" y="106"/>
                  <a:pt x="166" y="106"/>
                </a:cubicBezTo>
                <a:cubicBezTo>
                  <a:pt x="166" y="106"/>
                  <a:pt x="165" y="105"/>
                  <a:pt x="165" y="105"/>
                </a:cubicBezTo>
                <a:close/>
                <a:moveTo>
                  <a:pt x="31" y="179"/>
                </a:moveTo>
                <a:cubicBezTo>
                  <a:pt x="31" y="179"/>
                  <a:pt x="31" y="179"/>
                  <a:pt x="31" y="179"/>
                </a:cubicBezTo>
                <a:cubicBezTo>
                  <a:pt x="30" y="180"/>
                  <a:pt x="30" y="180"/>
                  <a:pt x="30" y="181"/>
                </a:cubicBezTo>
                <a:cubicBezTo>
                  <a:pt x="30" y="181"/>
                  <a:pt x="30" y="181"/>
                  <a:pt x="30" y="181"/>
                </a:cubicBezTo>
                <a:cubicBezTo>
                  <a:pt x="31" y="180"/>
                  <a:pt x="31" y="180"/>
                  <a:pt x="31" y="179"/>
                </a:cubicBezTo>
                <a:close/>
                <a:moveTo>
                  <a:pt x="83" y="164"/>
                </a:moveTo>
                <a:cubicBezTo>
                  <a:pt x="83" y="164"/>
                  <a:pt x="83" y="164"/>
                  <a:pt x="83" y="164"/>
                </a:cubicBezTo>
                <a:cubicBezTo>
                  <a:pt x="83" y="164"/>
                  <a:pt x="82" y="165"/>
                  <a:pt x="82" y="165"/>
                </a:cubicBezTo>
                <a:cubicBezTo>
                  <a:pt x="82" y="165"/>
                  <a:pt x="82" y="165"/>
                  <a:pt x="82" y="165"/>
                </a:cubicBezTo>
                <a:cubicBezTo>
                  <a:pt x="83" y="165"/>
                  <a:pt x="83" y="165"/>
                  <a:pt x="83" y="164"/>
                </a:cubicBezTo>
                <a:close/>
                <a:moveTo>
                  <a:pt x="6" y="161"/>
                </a:moveTo>
                <a:cubicBezTo>
                  <a:pt x="6" y="161"/>
                  <a:pt x="6" y="161"/>
                  <a:pt x="6" y="161"/>
                </a:cubicBezTo>
                <a:cubicBezTo>
                  <a:pt x="6" y="162"/>
                  <a:pt x="6" y="163"/>
                  <a:pt x="6" y="163"/>
                </a:cubicBezTo>
                <a:cubicBezTo>
                  <a:pt x="6" y="163"/>
                  <a:pt x="6" y="163"/>
                  <a:pt x="6" y="163"/>
                </a:cubicBezTo>
                <a:cubicBezTo>
                  <a:pt x="6" y="163"/>
                  <a:pt x="6" y="162"/>
                  <a:pt x="6" y="161"/>
                </a:cubicBezTo>
                <a:close/>
                <a:moveTo>
                  <a:pt x="25" y="209"/>
                </a:moveTo>
                <a:cubicBezTo>
                  <a:pt x="26" y="209"/>
                  <a:pt x="26" y="209"/>
                  <a:pt x="26" y="209"/>
                </a:cubicBezTo>
                <a:cubicBezTo>
                  <a:pt x="26" y="208"/>
                  <a:pt x="26" y="208"/>
                  <a:pt x="26" y="207"/>
                </a:cubicBezTo>
                <a:cubicBezTo>
                  <a:pt x="26" y="207"/>
                  <a:pt x="26" y="207"/>
                  <a:pt x="26" y="207"/>
                </a:cubicBezTo>
                <a:cubicBezTo>
                  <a:pt x="26" y="208"/>
                  <a:pt x="26" y="208"/>
                  <a:pt x="25" y="209"/>
                </a:cubicBezTo>
                <a:close/>
                <a:moveTo>
                  <a:pt x="90" y="100"/>
                </a:moveTo>
                <a:cubicBezTo>
                  <a:pt x="90" y="100"/>
                  <a:pt x="90" y="100"/>
                  <a:pt x="90" y="100"/>
                </a:cubicBezTo>
                <a:cubicBezTo>
                  <a:pt x="90" y="100"/>
                  <a:pt x="89" y="101"/>
                  <a:pt x="89" y="101"/>
                </a:cubicBezTo>
                <a:cubicBezTo>
                  <a:pt x="89" y="101"/>
                  <a:pt x="89" y="101"/>
                  <a:pt x="89" y="101"/>
                </a:cubicBezTo>
                <a:cubicBezTo>
                  <a:pt x="89" y="101"/>
                  <a:pt x="90" y="101"/>
                  <a:pt x="90" y="100"/>
                </a:cubicBezTo>
                <a:close/>
                <a:moveTo>
                  <a:pt x="37" y="165"/>
                </a:moveTo>
                <a:cubicBezTo>
                  <a:pt x="37" y="165"/>
                  <a:pt x="36" y="165"/>
                  <a:pt x="36" y="165"/>
                </a:cubicBezTo>
                <a:cubicBezTo>
                  <a:pt x="36" y="166"/>
                  <a:pt x="37" y="166"/>
                  <a:pt x="37" y="166"/>
                </a:cubicBezTo>
                <a:cubicBezTo>
                  <a:pt x="37" y="166"/>
                  <a:pt x="37" y="165"/>
                  <a:pt x="37" y="165"/>
                </a:cubicBezTo>
                <a:close/>
                <a:moveTo>
                  <a:pt x="174" y="123"/>
                </a:moveTo>
                <a:cubicBezTo>
                  <a:pt x="175" y="123"/>
                  <a:pt x="175" y="123"/>
                  <a:pt x="175" y="122"/>
                </a:cubicBezTo>
                <a:cubicBezTo>
                  <a:pt x="175" y="122"/>
                  <a:pt x="174" y="123"/>
                  <a:pt x="174" y="123"/>
                </a:cubicBezTo>
                <a:close/>
                <a:moveTo>
                  <a:pt x="74" y="170"/>
                </a:moveTo>
                <a:cubicBezTo>
                  <a:pt x="74" y="170"/>
                  <a:pt x="74" y="170"/>
                  <a:pt x="73" y="170"/>
                </a:cubicBezTo>
                <a:cubicBezTo>
                  <a:pt x="73" y="170"/>
                  <a:pt x="73" y="170"/>
                  <a:pt x="73" y="171"/>
                </a:cubicBezTo>
                <a:cubicBezTo>
                  <a:pt x="73" y="171"/>
                  <a:pt x="73" y="171"/>
                  <a:pt x="73" y="171"/>
                </a:cubicBezTo>
                <a:cubicBezTo>
                  <a:pt x="73" y="171"/>
                  <a:pt x="73" y="170"/>
                  <a:pt x="74" y="170"/>
                </a:cubicBezTo>
                <a:close/>
                <a:moveTo>
                  <a:pt x="100" y="141"/>
                </a:moveTo>
                <a:cubicBezTo>
                  <a:pt x="101" y="141"/>
                  <a:pt x="101" y="141"/>
                  <a:pt x="101" y="140"/>
                </a:cubicBezTo>
                <a:cubicBezTo>
                  <a:pt x="101" y="141"/>
                  <a:pt x="100" y="141"/>
                  <a:pt x="100" y="141"/>
                </a:cubicBezTo>
                <a:close/>
                <a:moveTo>
                  <a:pt x="74" y="88"/>
                </a:moveTo>
                <a:cubicBezTo>
                  <a:pt x="74" y="88"/>
                  <a:pt x="74" y="88"/>
                  <a:pt x="75" y="88"/>
                </a:cubicBezTo>
                <a:cubicBezTo>
                  <a:pt x="75" y="88"/>
                  <a:pt x="75" y="88"/>
                  <a:pt x="75" y="87"/>
                </a:cubicBezTo>
                <a:cubicBezTo>
                  <a:pt x="75" y="87"/>
                  <a:pt x="75" y="87"/>
                  <a:pt x="75" y="87"/>
                </a:cubicBezTo>
                <a:cubicBezTo>
                  <a:pt x="75" y="87"/>
                  <a:pt x="74" y="88"/>
                  <a:pt x="74" y="88"/>
                </a:cubicBezTo>
                <a:close/>
                <a:moveTo>
                  <a:pt x="9" y="88"/>
                </a:moveTo>
                <a:cubicBezTo>
                  <a:pt x="9" y="88"/>
                  <a:pt x="9" y="88"/>
                  <a:pt x="9" y="88"/>
                </a:cubicBezTo>
                <a:cubicBezTo>
                  <a:pt x="9" y="88"/>
                  <a:pt x="8" y="89"/>
                  <a:pt x="8" y="89"/>
                </a:cubicBezTo>
                <a:cubicBezTo>
                  <a:pt x="8" y="89"/>
                  <a:pt x="8" y="89"/>
                  <a:pt x="8" y="89"/>
                </a:cubicBezTo>
                <a:cubicBezTo>
                  <a:pt x="9" y="89"/>
                  <a:pt x="9" y="89"/>
                  <a:pt x="9" y="88"/>
                </a:cubicBezTo>
                <a:close/>
                <a:moveTo>
                  <a:pt x="22" y="130"/>
                </a:moveTo>
                <a:cubicBezTo>
                  <a:pt x="22" y="130"/>
                  <a:pt x="22" y="130"/>
                  <a:pt x="23" y="130"/>
                </a:cubicBezTo>
                <a:cubicBezTo>
                  <a:pt x="23" y="130"/>
                  <a:pt x="23" y="130"/>
                  <a:pt x="23" y="130"/>
                </a:cubicBezTo>
                <a:cubicBezTo>
                  <a:pt x="23" y="130"/>
                  <a:pt x="23" y="130"/>
                  <a:pt x="23" y="130"/>
                </a:cubicBezTo>
                <a:cubicBezTo>
                  <a:pt x="23" y="130"/>
                  <a:pt x="23" y="130"/>
                  <a:pt x="22" y="130"/>
                </a:cubicBezTo>
                <a:close/>
                <a:moveTo>
                  <a:pt x="104" y="105"/>
                </a:moveTo>
                <a:cubicBezTo>
                  <a:pt x="103" y="104"/>
                  <a:pt x="103" y="105"/>
                  <a:pt x="103" y="106"/>
                </a:cubicBezTo>
                <a:cubicBezTo>
                  <a:pt x="103" y="105"/>
                  <a:pt x="104" y="105"/>
                  <a:pt x="104" y="105"/>
                </a:cubicBezTo>
                <a:close/>
                <a:moveTo>
                  <a:pt x="58" y="66"/>
                </a:moveTo>
                <a:cubicBezTo>
                  <a:pt x="58" y="66"/>
                  <a:pt x="58" y="66"/>
                  <a:pt x="58" y="66"/>
                </a:cubicBezTo>
                <a:cubicBezTo>
                  <a:pt x="58" y="66"/>
                  <a:pt x="58" y="66"/>
                  <a:pt x="59" y="66"/>
                </a:cubicBezTo>
                <a:cubicBezTo>
                  <a:pt x="58" y="66"/>
                  <a:pt x="58" y="66"/>
                  <a:pt x="58" y="66"/>
                </a:cubicBezTo>
                <a:cubicBezTo>
                  <a:pt x="58" y="66"/>
                  <a:pt x="58" y="66"/>
                  <a:pt x="58" y="66"/>
                </a:cubicBezTo>
                <a:close/>
                <a:moveTo>
                  <a:pt x="18" y="127"/>
                </a:moveTo>
                <a:cubicBezTo>
                  <a:pt x="18" y="127"/>
                  <a:pt x="18" y="127"/>
                  <a:pt x="19" y="127"/>
                </a:cubicBezTo>
                <a:cubicBezTo>
                  <a:pt x="19" y="127"/>
                  <a:pt x="19" y="127"/>
                  <a:pt x="19" y="126"/>
                </a:cubicBezTo>
                <a:cubicBezTo>
                  <a:pt x="18" y="126"/>
                  <a:pt x="18" y="126"/>
                  <a:pt x="18" y="126"/>
                </a:cubicBezTo>
                <a:cubicBezTo>
                  <a:pt x="18" y="127"/>
                  <a:pt x="18" y="127"/>
                  <a:pt x="18" y="127"/>
                </a:cubicBezTo>
                <a:close/>
                <a:moveTo>
                  <a:pt x="118" y="144"/>
                </a:moveTo>
                <a:cubicBezTo>
                  <a:pt x="118" y="144"/>
                  <a:pt x="118" y="144"/>
                  <a:pt x="118" y="144"/>
                </a:cubicBezTo>
                <a:cubicBezTo>
                  <a:pt x="118" y="144"/>
                  <a:pt x="117" y="144"/>
                  <a:pt x="117" y="145"/>
                </a:cubicBezTo>
                <a:cubicBezTo>
                  <a:pt x="117" y="145"/>
                  <a:pt x="117" y="145"/>
                  <a:pt x="117" y="145"/>
                </a:cubicBezTo>
                <a:cubicBezTo>
                  <a:pt x="118" y="145"/>
                  <a:pt x="118" y="144"/>
                  <a:pt x="118" y="144"/>
                </a:cubicBezTo>
                <a:close/>
                <a:moveTo>
                  <a:pt x="184" y="104"/>
                </a:moveTo>
                <a:cubicBezTo>
                  <a:pt x="184" y="104"/>
                  <a:pt x="184" y="104"/>
                  <a:pt x="184" y="104"/>
                </a:cubicBezTo>
                <a:cubicBezTo>
                  <a:pt x="184" y="104"/>
                  <a:pt x="183" y="104"/>
                  <a:pt x="183" y="104"/>
                </a:cubicBezTo>
                <a:cubicBezTo>
                  <a:pt x="183" y="104"/>
                  <a:pt x="183" y="104"/>
                  <a:pt x="183" y="104"/>
                </a:cubicBezTo>
                <a:cubicBezTo>
                  <a:pt x="183" y="104"/>
                  <a:pt x="184" y="104"/>
                  <a:pt x="184" y="104"/>
                </a:cubicBezTo>
                <a:close/>
              </a:path>
            </a:pathLst>
          </a:custGeom>
          <a:solidFill>
            <a:schemeClr val="tx1">
              <a:lumMod val="65000"/>
              <a:lumOff val="3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1" name="组合 20"/>
          <p:cNvGrpSpPr/>
          <p:nvPr/>
        </p:nvGrpSpPr>
        <p:grpSpPr>
          <a:xfrm>
            <a:off x="4072634" y="2499490"/>
            <a:ext cx="1154694" cy="1060121"/>
            <a:chOff x="5197476" y="3049588"/>
            <a:chExt cx="833437" cy="765175"/>
          </a:xfrm>
          <a:solidFill>
            <a:schemeClr val="tx1">
              <a:lumMod val="65000"/>
              <a:lumOff val="35000"/>
            </a:schemeClr>
          </a:solidFill>
        </p:grpSpPr>
        <p:sp>
          <p:nvSpPr>
            <p:cNvPr id="22" name="Freeform 6"/>
            <p:cNvSpPr>
              <a:spLocks noEditPoints="1"/>
            </p:cNvSpPr>
            <p:nvPr/>
          </p:nvSpPr>
          <p:spPr bwMode="auto">
            <a:xfrm>
              <a:off x="5197476" y="3063875"/>
              <a:ext cx="311150" cy="750888"/>
            </a:xfrm>
            <a:custGeom>
              <a:avLst/>
              <a:gdLst>
                <a:gd name="T0" fmla="*/ 4 w 96"/>
                <a:gd name="T1" fmla="*/ 18 h 229"/>
                <a:gd name="T2" fmla="*/ 91 w 96"/>
                <a:gd name="T3" fmla="*/ 16 h 229"/>
                <a:gd name="T4" fmla="*/ 90 w 96"/>
                <a:gd name="T5" fmla="*/ 229 h 229"/>
                <a:gd name="T6" fmla="*/ 76 w 96"/>
                <a:gd name="T7" fmla="*/ 101 h 229"/>
                <a:gd name="T8" fmla="*/ 62 w 96"/>
                <a:gd name="T9" fmla="*/ 217 h 229"/>
                <a:gd name="T10" fmla="*/ 72 w 96"/>
                <a:gd name="T11" fmla="*/ 122 h 229"/>
                <a:gd name="T12" fmla="*/ 84 w 96"/>
                <a:gd name="T13" fmla="*/ 158 h 229"/>
                <a:gd name="T14" fmla="*/ 85 w 96"/>
                <a:gd name="T15" fmla="*/ 67 h 229"/>
                <a:gd name="T16" fmla="*/ 86 w 96"/>
                <a:gd name="T17" fmla="*/ 95 h 229"/>
                <a:gd name="T18" fmla="*/ 33 w 96"/>
                <a:gd name="T19" fmla="*/ 208 h 229"/>
                <a:gd name="T20" fmla="*/ 10 w 96"/>
                <a:gd name="T21" fmla="*/ 145 h 229"/>
                <a:gd name="T22" fmla="*/ 66 w 96"/>
                <a:gd name="T23" fmla="*/ 203 h 229"/>
                <a:gd name="T24" fmla="*/ 86 w 96"/>
                <a:gd name="T25" fmla="*/ 172 h 229"/>
                <a:gd name="T26" fmla="*/ 75 w 96"/>
                <a:gd name="T27" fmla="*/ 92 h 229"/>
                <a:gd name="T28" fmla="*/ 69 w 96"/>
                <a:gd name="T29" fmla="*/ 213 h 229"/>
                <a:gd name="T30" fmla="*/ 88 w 96"/>
                <a:gd name="T31" fmla="*/ 204 h 229"/>
                <a:gd name="T32" fmla="*/ 83 w 96"/>
                <a:gd name="T33" fmla="*/ 170 h 229"/>
                <a:gd name="T34" fmla="*/ 28 w 96"/>
                <a:gd name="T35" fmla="*/ 192 h 229"/>
                <a:gd name="T36" fmla="*/ 61 w 96"/>
                <a:gd name="T37" fmla="*/ 32 h 229"/>
                <a:gd name="T38" fmla="*/ 57 w 96"/>
                <a:gd name="T39" fmla="*/ 22 h 229"/>
                <a:gd name="T40" fmla="*/ 59 w 96"/>
                <a:gd name="T41" fmla="*/ 17 h 229"/>
                <a:gd name="T42" fmla="*/ 42 w 96"/>
                <a:gd name="T43" fmla="*/ 39 h 229"/>
                <a:gd name="T44" fmla="*/ 20 w 96"/>
                <a:gd name="T45" fmla="*/ 81 h 229"/>
                <a:gd name="T46" fmla="*/ 88 w 96"/>
                <a:gd name="T47" fmla="*/ 95 h 229"/>
                <a:gd name="T48" fmla="*/ 34 w 96"/>
                <a:gd name="T49" fmla="*/ 15 h 229"/>
                <a:gd name="T50" fmla="*/ 52 w 96"/>
                <a:gd name="T51" fmla="*/ 68 h 229"/>
                <a:gd name="T52" fmla="*/ 44 w 96"/>
                <a:gd name="T53" fmla="*/ 193 h 229"/>
                <a:gd name="T54" fmla="*/ 18 w 96"/>
                <a:gd name="T55" fmla="*/ 135 h 229"/>
                <a:gd name="T56" fmla="*/ 23 w 96"/>
                <a:gd name="T57" fmla="*/ 56 h 229"/>
                <a:gd name="T58" fmla="*/ 58 w 96"/>
                <a:gd name="T59" fmla="*/ 28 h 229"/>
                <a:gd name="T60" fmla="*/ 16 w 96"/>
                <a:gd name="T61" fmla="*/ 67 h 229"/>
                <a:gd name="T62" fmla="*/ 19 w 96"/>
                <a:gd name="T63" fmla="*/ 52 h 229"/>
                <a:gd name="T64" fmla="*/ 18 w 96"/>
                <a:gd name="T65" fmla="*/ 70 h 229"/>
                <a:gd name="T66" fmla="*/ 37 w 96"/>
                <a:gd name="T67" fmla="*/ 21 h 229"/>
                <a:gd name="T68" fmla="*/ 33 w 96"/>
                <a:gd name="T69" fmla="*/ 191 h 229"/>
                <a:gd name="T70" fmla="*/ 34 w 96"/>
                <a:gd name="T71" fmla="*/ 143 h 229"/>
                <a:gd name="T72" fmla="*/ 49 w 96"/>
                <a:gd name="T73" fmla="*/ 15 h 229"/>
                <a:gd name="T74" fmla="*/ 39 w 96"/>
                <a:gd name="T75" fmla="*/ 38 h 229"/>
                <a:gd name="T76" fmla="*/ 25 w 96"/>
                <a:gd name="T77" fmla="*/ 15 h 229"/>
                <a:gd name="T78" fmla="*/ 13 w 96"/>
                <a:gd name="T79" fmla="*/ 111 h 229"/>
                <a:gd name="T80" fmla="*/ 23 w 96"/>
                <a:gd name="T81" fmla="*/ 38 h 229"/>
                <a:gd name="T82" fmla="*/ 20 w 96"/>
                <a:gd name="T83" fmla="*/ 120 h 229"/>
                <a:gd name="T84" fmla="*/ 26 w 96"/>
                <a:gd name="T85" fmla="*/ 22 h 229"/>
                <a:gd name="T86" fmla="*/ 29 w 96"/>
                <a:gd name="T87" fmla="*/ 71 h 229"/>
                <a:gd name="T88" fmla="*/ 31 w 96"/>
                <a:gd name="T89" fmla="*/ 37 h 229"/>
                <a:gd name="T90" fmla="*/ 51 w 96"/>
                <a:gd name="T91" fmla="*/ 43 h 229"/>
                <a:gd name="T92" fmla="*/ 19 w 96"/>
                <a:gd name="T93" fmla="*/ 55 h 229"/>
                <a:gd name="T94" fmla="*/ 46 w 96"/>
                <a:gd name="T95" fmla="*/ 101 h 229"/>
                <a:gd name="T96" fmla="*/ 53 w 96"/>
                <a:gd name="T97" fmla="*/ 194 h 229"/>
                <a:gd name="T98" fmla="*/ 50 w 96"/>
                <a:gd name="T99" fmla="*/ 168 h 229"/>
                <a:gd name="T100" fmla="*/ 40 w 96"/>
                <a:gd name="T101" fmla="*/ 44 h 229"/>
                <a:gd name="T102" fmla="*/ 14 w 96"/>
                <a:gd name="T103" fmla="*/ 133 h 229"/>
                <a:gd name="T104" fmla="*/ 46 w 96"/>
                <a:gd name="T105" fmla="*/ 194 h 229"/>
                <a:gd name="T106" fmla="*/ 35 w 96"/>
                <a:gd name="T107" fmla="*/ 154 h 229"/>
                <a:gd name="T108" fmla="*/ 33 w 96"/>
                <a:gd name="T109" fmla="*/ 55 h 229"/>
                <a:gd name="T110" fmla="*/ 43 w 96"/>
                <a:gd name="T111" fmla="*/ 62 h 229"/>
                <a:gd name="T112" fmla="*/ 58 w 96"/>
                <a:gd name="T113" fmla="*/ 107 h 229"/>
                <a:gd name="T114" fmla="*/ 58 w 96"/>
                <a:gd name="T115" fmla="*/ 73 h 229"/>
                <a:gd name="T116" fmla="*/ 53 w 96"/>
                <a:gd name="T117" fmla="*/ 91 h 229"/>
                <a:gd name="T118" fmla="*/ 39 w 96"/>
                <a:gd name="T119" fmla="*/ 30 h 229"/>
                <a:gd name="T120" fmla="*/ 46 w 96"/>
                <a:gd name="T121" fmla="*/ 137 h 229"/>
                <a:gd name="T122" fmla="*/ 21 w 96"/>
                <a:gd name="T123" fmla="*/ 16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229">
                  <a:moveTo>
                    <a:pt x="13" y="210"/>
                  </a:moveTo>
                  <a:cubicBezTo>
                    <a:pt x="10" y="210"/>
                    <a:pt x="8" y="209"/>
                    <a:pt x="9" y="206"/>
                  </a:cubicBezTo>
                  <a:cubicBezTo>
                    <a:pt x="8" y="205"/>
                    <a:pt x="8" y="204"/>
                    <a:pt x="8" y="203"/>
                  </a:cubicBezTo>
                  <a:cubicBezTo>
                    <a:pt x="8" y="202"/>
                    <a:pt x="9" y="201"/>
                    <a:pt x="10" y="200"/>
                  </a:cubicBezTo>
                  <a:cubicBezTo>
                    <a:pt x="10" y="200"/>
                    <a:pt x="9" y="200"/>
                    <a:pt x="9" y="200"/>
                  </a:cubicBezTo>
                  <a:cubicBezTo>
                    <a:pt x="8" y="200"/>
                    <a:pt x="7" y="199"/>
                    <a:pt x="7" y="197"/>
                  </a:cubicBezTo>
                  <a:cubicBezTo>
                    <a:pt x="7" y="197"/>
                    <a:pt x="7" y="196"/>
                    <a:pt x="7" y="196"/>
                  </a:cubicBezTo>
                  <a:cubicBezTo>
                    <a:pt x="8" y="186"/>
                    <a:pt x="8" y="177"/>
                    <a:pt x="7" y="168"/>
                  </a:cubicBezTo>
                  <a:cubicBezTo>
                    <a:pt x="7" y="163"/>
                    <a:pt x="7" y="158"/>
                    <a:pt x="7" y="152"/>
                  </a:cubicBezTo>
                  <a:cubicBezTo>
                    <a:pt x="7" y="152"/>
                    <a:pt x="7" y="151"/>
                    <a:pt x="7" y="151"/>
                  </a:cubicBezTo>
                  <a:cubicBezTo>
                    <a:pt x="7" y="151"/>
                    <a:pt x="6" y="151"/>
                    <a:pt x="6" y="151"/>
                  </a:cubicBezTo>
                  <a:cubicBezTo>
                    <a:pt x="6" y="151"/>
                    <a:pt x="5" y="151"/>
                    <a:pt x="5" y="150"/>
                  </a:cubicBezTo>
                  <a:cubicBezTo>
                    <a:pt x="5" y="150"/>
                    <a:pt x="5" y="149"/>
                    <a:pt x="5" y="149"/>
                  </a:cubicBezTo>
                  <a:cubicBezTo>
                    <a:pt x="5" y="149"/>
                    <a:pt x="6" y="149"/>
                    <a:pt x="6" y="149"/>
                  </a:cubicBezTo>
                  <a:cubicBezTo>
                    <a:pt x="7" y="148"/>
                    <a:pt x="7" y="147"/>
                    <a:pt x="7" y="145"/>
                  </a:cubicBezTo>
                  <a:cubicBezTo>
                    <a:pt x="7" y="130"/>
                    <a:pt x="7" y="115"/>
                    <a:pt x="7" y="100"/>
                  </a:cubicBezTo>
                  <a:cubicBezTo>
                    <a:pt x="7" y="83"/>
                    <a:pt x="7" y="67"/>
                    <a:pt x="6" y="51"/>
                  </a:cubicBezTo>
                  <a:cubicBezTo>
                    <a:pt x="6" y="45"/>
                    <a:pt x="6" y="38"/>
                    <a:pt x="5" y="32"/>
                  </a:cubicBezTo>
                  <a:cubicBezTo>
                    <a:pt x="5" y="30"/>
                    <a:pt x="5" y="27"/>
                    <a:pt x="5" y="25"/>
                  </a:cubicBezTo>
                  <a:cubicBezTo>
                    <a:pt x="5" y="24"/>
                    <a:pt x="5" y="24"/>
                    <a:pt x="5" y="24"/>
                  </a:cubicBezTo>
                  <a:cubicBezTo>
                    <a:pt x="3" y="22"/>
                    <a:pt x="2" y="20"/>
                    <a:pt x="4" y="18"/>
                  </a:cubicBezTo>
                  <a:cubicBezTo>
                    <a:pt x="4" y="16"/>
                    <a:pt x="4" y="14"/>
                    <a:pt x="3" y="12"/>
                  </a:cubicBezTo>
                  <a:cubicBezTo>
                    <a:pt x="3" y="12"/>
                    <a:pt x="2" y="12"/>
                    <a:pt x="2" y="12"/>
                  </a:cubicBezTo>
                  <a:cubicBezTo>
                    <a:pt x="2" y="11"/>
                    <a:pt x="2" y="10"/>
                    <a:pt x="1" y="9"/>
                  </a:cubicBezTo>
                  <a:cubicBezTo>
                    <a:pt x="0" y="8"/>
                    <a:pt x="0" y="7"/>
                    <a:pt x="1" y="7"/>
                  </a:cubicBezTo>
                  <a:cubicBezTo>
                    <a:pt x="1" y="6"/>
                    <a:pt x="2" y="5"/>
                    <a:pt x="3" y="5"/>
                  </a:cubicBezTo>
                  <a:cubicBezTo>
                    <a:pt x="3" y="5"/>
                    <a:pt x="4" y="5"/>
                    <a:pt x="4" y="5"/>
                  </a:cubicBezTo>
                  <a:cubicBezTo>
                    <a:pt x="4" y="6"/>
                    <a:pt x="5" y="6"/>
                    <a:pt x="6" y="7"/>
                  </a:cubicBezTo>
                  <a:cubicBezTo>
                    <a:pt x="6" y="7"/>
                    <a:pt x="6" y="7"/>
                    <a:pt x="6" y="7"/>
                  </a:cubicBezTo>
                  <a:cubicBezTo>
                    <a:pt x="13" y="7"/>
                    <a:pt x="19" y="6"/>
                    <a:pt x="25" y="6"/>
                  </a:cubicBezTo>
                  <a:cubicBezTo>
                    <a:pt x="27" y="6"/>
                    <a:pt x="30" y="6"/>
                    <a:pt x="33" y="5"/>
                  </a:cubicBezTo>
                  <a:cubicBezTo>
                    <a:pt x="37" y="5"/>
                    <a:pt x="42" y="5"/>
                    <a:pt x="47" y="4"/>
                  </a:cubicBezTo>
                  <a:cubicBezTo>
                    <a:pt x="52" y="3"/>
                    <a:pt x="57" y="3"/>
                    <a:pt x="63" y="2"/>
                  </a:cubicBezTo>
                  <a:cubicBezTo>
                    <a:pt x="63" y="2"/>
                    <a:pt x="63" y="1"/>
                    <a:pt x="63" y="1"/>
                  </a:cubicBezTo>
                  <a:cubicBezTo>
                    <a:pt x="64" y="0"/>
                    <a:pt x="66" y="0"/>
                    <a:pt x="67" y="0"/>
                  </a:cubicBezTo>
                  <a:cubicBezTo>
                    <a:pt x="67" y="0"/>
                    <a:pt x="67" y="0"/>
                    <a:pt x="67" y="1"/>
                  </a:cubicBezTo>
                  <a:cubicBezTo>
                    <a:pt x="67" y="2"/>
                    <a:pt x="69" y="2"/>
                    <a:pt x="69" y="3"/>
                  </a:cubicBezTo>
                  <a:cubicBezTo>
                    <a:pt x="70" y="3"/>
                    <a:pt x="70" y="3"/>
                    <a:pt x="70" y="3"/>
                  </a:cubicBezTo>
                  <a:cubicBezTo>
                    <a:pt x="70" y="5"/>
                    <a:pt x="70" y="5"/>
                    <a:pt x="71" y="6"/>
                  </a:cubicBezTo>
                  <a:cubicBezTo>
                    <a:pt x="73" y="7"/>
                    <a:pt x="74" y="8"/>
                    <a:pt x="76" y="9"/>
                  </a:cubicBezTo>
                  <a:cubicBezTo>
                    <a:pt x="79" y="12"/>
                    <a:pt x="83" y="13"/>
                    <a:pt x="87" y="15"/>
                  </a:cubicBezTo>
                  <a:cubicBezTo>
                    <a:pt x="89" y="15"/>
                    <a:pt x="90" y="15"/>
                    <a:pt x="91" y="16"/>
                  </a:cubicBezTo>
                  <a:cubicBezTo>
                    <a:pt x="92" y="17"/>
                    <a:pt x="93" y="18"/>
                    <a:pt x="93" y="21"/>
                  </a:cubicBezTo>
                  <a:cubicBezTo>
                    <a:pt x="94" y="28"/>
                    <a:pt x="94" y="36"/>
                    <a:pt x="94" y="44"/>
                  </a:cubicBezTo>
                  <a:cubicBezTo>
                    <a:pt x="94" y="44"/>
                    <a:pt x="94" y="45"/>
                    <a:pt x="94" y="46"/>
                  </a:cubicBezTo>
                  <a:cubicBezTo>
                    <a:pt x="94" y="46"/>
                    <a:pt x="94" y="46"/>
                    <a:pt x="94" y="47"/>
                  </a:cubicBezTo>
                  <a:cubicBezTo>
                    <a:pt x="94" y="47"/>
                    <a:pt x="94" y="48"/>
                    <a:pt x="94" y="49"/>
                  </a:cubicBezTo>
                  <a:cubicBezTo>
                    <a:pt x="94" y="61"/>
                    <a:pt x="94" y="73"/>
                    <a:pt x="94" y="85"/>
                  </a:cubicBezTo>
                  <a:cubicBezTo>
                    <a:pt x="94" y="85"/>
                    <a:pt x="94" y="86"/>
                    <a:pt x="94" y="86"/>
                  </a:cubicBezTo>
                  <a:cubicBezTo>
                    <a:pt x="94" y="86"/>
                    <a:pt x="94" y="87"/>
                    <a:pt x="94" y="87"/>
                  </a:cubicBezTo>
                  <a:cubicBezTo>
                    <a:pt x="94" y="88"/>
                    <a:pt x="94" y="89"/>
                    <a:pt x="94" y="90"/>
                  </a:cubicBezTo>
                  <a:cubicBezTo>
                    <a:pt x="94" y="114"/>
                    <a:pt x="93" y="139"/>
                    <a:pt x="94" y="163"/>
                  </a:cubicBezTo>
                  <a:cubicBezTo>
                    <a:pt x="94" y="174"/>
                    <a:pt x="94" y="185"/>
                    <a:pt x="94" y="195"/>
                  </a:cubicBezTo>
                  <a:cubicBezTo>
                    <a:pt x="94" y="199"/>
                    <a:pt x="94" y="202"/>
                    <a:pt x="95" y="206"/>
                  </a:cubicBezTo>
                  <a:cubicBezTo>
                    <a:pt x="95" y="210"/>
                    <a:pt x="95" y="214"/>
                    <a:pt x="96" y="218"/>
                  </a:cubicBezTo>
                  <a:cubicBezTo>
                    <a:pt x="96" y="219"/>
                    <a:pt x="96" y="220"/>
                    <a:pt x="96" y="220"/>
                  </a:cubicBezTo>
                  <a:cubicBezTo>
                    <a:pt x="96" y="221"/>
                    <a:pt x="96" y="222"/>
                    <a:pt x="96" y="223"/>
                  </a:cubicBezTo>
                  <a:cubicBezTo>
                    <a:pt x="96" y="223"/>
                    <a:pt x="95" y="223"/>
                    <a:pt x="95" y="224"/>
                  </a:cubicBezTo>
                  <a:cubicBezTo>
                    <a:pt x="95" y="225"/>
                    <a:pt x="96" y="225"/>
                    <a:pt x="95" y="226"/>
                  </a:cubicBezTo>
                  <a:cubicBezTo>
                    <a:pt x="95" y="227"/>
                    <a:pt x="95" y="227"/>
                    <a:pt x="95" y="228"/>
                  </a:cubicBezTo>
                  <a:cubicBezTo>
                    <a:pt x="95" y="229"/>
                    <a:pt x="94" y="229"/>
                    <a:pt x="93" y="229"/>
                  </a:cubicBezTo>
                  <a:cubicBezTo>
                    <a:pt x="93" y="228"/>
                    <a:pt x="92" y="228"/>
                    <a:pt x="92" y="229"/>
                  </a:cubicBezTo>
                  <a:cubicBezTo>
                    <a:pt x="91" y="229"/>
                    <a:pt x="91" y="229"/>
                    <a:pt x="90" y="229"/>
                  </a:cubicBezTo>
                  <a:cubicBezTo>
                    <a:pt x="81" y="229"/>
                    <a:pt x="72" y="228"/>
                    <a:pt x="63" y="228"/>
                  </a:cubicBezTo>
                  <a:cubicBezTo>
                    <a:pt x="58" y="228"/>
                    <a:pt x="52" y="228"/>
                    <a:pt x="47" y="227"/>
                  </a:cubicBezTo>
                  <a:cubicBezTo>
                    <a:pt x="45" y="227"/>
                    <a:pt x="44" y="227"/>
                    <a:pt x="42" y="227"/>
                  </a:cubicBezTo>
                  <a:cubicBezTo>
                    <a:pt x="40" y="227"/>
                    <a:pt x="38" y="228"/>
                    <a:pt x="36" y="228"/>
                  </a:cubicBezTo>
                  <a:cubicBezTo>
                    <a:pt x="35" y="228"/>
                    <a:pt x="35" y="228"/>
                    <a:pt x="34" y="228"/>
                  </a:cubicBezTo>
                  <a:cubicBezTo>
                    <a:pt x="34" y="228"/>
                    <a:pt x="33" y="228"/>
                    <a:pt x="33" y="228"/>
                  </a:cubicBezTo>
                  <a:cubicBezTo>
                    <a:pt x="31" y="228"/>
                    <a:pt x="30" y="228"/>
                    <a:pt x="28" y="228"/>
                  </a:cubicBezTo>
                  <a:cubicBezTo>
                    <a:pt x="27" y="228"/>
                    <a:pt x="26" y="228"/>
                    <a:pt x="26" y="228"/>
                  </a:cubicBezTo>
                  <a:cubicBezTo>
                    <a:pt x="24" y="228"/>
                    <a:pt x="23" y="227"/>
                    <a:pt x="22" y="226"/>
                  </a:cubicBezTo>
                  <a:cubicBezTo>
                    <a:pt x="20" y="220"/>
                    <a:pt x="16" y="215"/>
                    <a:pt x="13" y="210"/>
                  </a:cubicBezTo>
                  <a:cubicBezTo>
                    <a:pt x="13" y="210"/>
                    <a:pt x="13" y="210"/>
                    <a:pt x="13" y="210"/>
                  </a:cubicBezTo>
                  <a:close/>
                  <a:moveTo>
                    <a:pt x="48" y="187"/>
                  </a:moveTo>
                  <a:cubicBezTo>
                    <a:pt x="48" y="187"/>
                    <a:pt x="47" y="187"/>
                    <a:pt x="46" y="187"/>
                  </a:cubicBezTo>
                  <a:cubicBezTo>
                    <a:pt x="46" y="188"/>
                    <a:pt x="46" y="188"/>
                    <a:pt x="46" y="188"/>
                  </a:cubicBezTo>
                  <a:cubicBezTo>
                    <a:pt x="47" y="188"/>
                    <a:pt x="48" y="188"/>
                    <a:pt x="48" y="187"/>
                  </a:cubicBezTo>
                  <a:cubicBezTo>
                    <a:pt x="49" y="187"/>
                    <a:pt x="50" y="187"/>
                    <a:pt x="50" y="186"/>
                  </a:cubicBezTo>
                  <a:cubicBezTo>
                    <a:pt x="51" y="186"/>
                    <a:pt x="51" y="186"/>
                    <a:pt x="50" y="186"/>
                  </a:cubicBezTo>
                  <a:cubicBezTo>
                    <a:pt x="50" y="186"/>
                    <a:pt x="49" y="187"/>
                    <a:pt x="48" y="187"/>
                  </a:cubicBezTo>
                  <a:close/>
                  <a:moveTo>
                    <a:pt x="71" y="81"/>
                  </a:moveTo>
                  <a:cubicBezTo>
                    <a:pt x="71" y="83"/>
                    <a:pt x="72" y="103"/>
                    <a:pt x="72" y="104"/>
                  </a:cubicBezTo>
                  <a:cubicBezTo>
                    <a:pt x="73" y="103"/>
                    <a:pt x="74" y="102"/>
                    <a:pt x="76" y="101"/>
                  </a:cubicBezTo>
                  <a:cubicBezTo>
                    <a:pt x="79" y="98"/>
                    <a:pt x="82" y="95"/>
                    <a:pt x="85" y="93"/>
                  </a:cubicBezTo>
                  <a:cubicBezTo>
                    <a:pt x="86" y="92"/>
                    <a:pt x="86" y="91"/>
                    <a:pt x="85" y="91"/>
                  </a:cubicBezTo>
                  <a:cubicBezTo>
                    <a:pt x="85" y="91"/>
                    <a:pt x="84" y="91"/>
                    <a:pt x="84" y="91"/>
                  </a:cubicBezTo>
                  <a:cubicBezTo>
                    <a:pt x="82" y="92"/>
                    <a:pt x="79" y="93"/>
                    <a:pt x="77" y="94"/>
                  </a:cubicBezTo>
                  <a:cubicBezTo>
                    <a:pt x="76" y="94"/>
                    <a:pt x="75" y="94"/>
                    <a:pt x="75" y="94"/>
                  </a:cubicBezTo>
                  <a:cubicBezTo>
                    <a:pt x="74" y="94"/>
                    <a:pt x="73" y="94"/>
                    <a:pt x="72" y="93"/>
                  </a:cubicBezTo>
                  <a:cubicBezTo>
                    <a:pt x="72" y="92"/>
                    <a:pt x="72" y="92"/>
                    <a:pt x="72" y="91"/>
                  </a:cubicBezTo>
                  <a:cubicBezTo>
                    <a:pt x="73" y="90"/>
                    <a:pt x="73" y="89"/>
                    <a:pt x="74" y="89"/>
                  </a:cubicBezTo>
                  <a:cubicBezTo>
                    <a:pt x="77" y="86"/>
                    <a:pt x="80" y="84"/>
                    <a:pt x="82" y="81"/>
                  </a:cubicBezTo>
                  <a:cubicBezTo>
                    <a:pt x="83" y="80"/>
                    <a:pt x="84" y="79"/>
                    <a:pt x="85" y="78"/>
                  </a:cubicBezTo>
                  <a:cubicBezTo>
                    <a:pt x="86" y="78"/>
                    <a:pt x="86" y="78"/>
                    <a:pt x="86" y="77"/>
                  </a:cubicBezTo>
                  <a:cubicBezTo>
                    <a:pt x="81" y="78"/>
                    <a:pt x="76" y="80"/>
                    <a:pt x="71" y="81"/>
                  </a:cubicBezTo>
                  <a:close/>
                  <a:moveTo>
                    <a:pt x="85" y="219"/>
                  </a:moveTo>
                  <a:cubicBezTo>
                    <a:pt x="85" y="219"/>
                    <a:pt x="85" y="219"/>
                    <a:pt x="85" y="218"/>
                  </a:cubicBezTo>
                  <a:cubicBezTo>
                    <a:pt x="84" y="218"/>
                    <a:pt x="84" y="217"/>
                    <a:pt x="83" y="217"/>
                  </a:cubicBezTo>
                  <a:cubicBezTo>
                    <a:pt x="82" y="216"/>
                    <a:pt x="81" y="215"/>
                    <a:pt x="80" y="215"/>
                  </a:cubicBezTo>
                  <a:cubicBezTo>
                    <a:pt x="79" y="214"/>
                    <a:pt x="77" y="212"/>
                    <a:pt x="76" y="211"/>
                  </a:cubicBezTo>
                  <a:cubicBezTo>
                    <a:pt x="73" y="210"/>
                    <a:pt x="71" y="209"/>
                    <a:pt x="69" y="208"/>
                  </a:cubicBezTo>
                  <a:cubicBezTo>
                    <a:pt x="67" y="207"/>
                    <a:pt x="67" y="206"/>
                    <a:pt x="66" y="205"/>
                  </a:cubicBezTo>
                  <a:cubicBezTo>
                    <a:pt x="65" y="205"/>
                    <a:pt x="63" y="205"/>
                    <a:pt x="61" y="205"/>
                  </a:cubicBezTo>
                  <a:cubicBezTo>
                    <a:pt x="62" y="209"/>
                    <a:pt x="62" y="213"/>
                    <a:pt x="62" y="217"/>
                  </a:cubicBezTo>
                  <a:cubicBezTo>
                    <a:pt x="62" y="217"/>
                    <a:pt x="62" y="216"/>
                    <a:pt x="63" y="216"/>
                  </a:cubicBezTo>
                  <a:cubicBezTo>
                    <a:pt x="64" y="214"/>
                    <a:pt x="65" y="213"/>
                    <a:pt x="67" y="211"/>
                  </a:cubicBezTo>
                  <a:cubicBezTo>
                    <a:pt x="68" y="210"/>
                    <a:pt x="70" y="211"/>
                    <a:pt x="71" y="212"/>
                  </a:cubicBezTo>
                  <a:cubicBezTo>
                    <a:pt x="71" y="213"/>
                    <a:pt x="71" y="213"/>
                    <a:pt x="71" y="214"/>
                  </a:cubicBezTo>
                  <a:cubicBezTo>
                    <a:pt x="72" y="215"/>
                    <a:pt x="72" y="216"/>
                    <a:pt x="72" y="218"/>
                  </a:cubicBezTo>
                  <a:cubicBezTo>
                    <a:pt x="72" y="219"/>
                    <a:pt x="73" y="220"/>
                    <a:pt x="73" y="221"/>
                  </a:cubicBezTo>
                  <a:cubicBezTo>
                    <a:pt x="77" y="220"/>
                    <a:pt x="81" y="219"/>
                    <a:pt x="85" y="219"/>
                  </a:cubicBezTo>
                  <a:close/>
                  <a:moveTo>
                    <a:pt x="59" y="206"/>
                  </a:moveTo>
                  <a:cubicBezTo>
                    <a:pt x="59" y="206"/>
                    <a:pt x="58" y="206"/>
                    <a:pt x="58" y="206"/>
                  </a:cubicBezTo>
                  <a:cubicBezTo>
                    <a:pt x="58" y="206"/>
                    <a:pt x="58" y="207"/>
                    <a:pt x="57" y="207"/>
                  </a:cubicBezTo>
                  <a:cubicBezTo>
                    <a:pt x="57" y="208"/>
                    <a:pt x="56" y="209"/>
                    <a:pt x="56" y="210"/>
                  </a:cubicBezTo>
                  <a:cubicBezTo>
                    <a:pt x="53" y="214"/>
                    <a:pt x="51" y="219"/>
                    <a:pt x="49" y="223"/>
                  </a:cubicBezTo>
                  <a:cubicBezTo>
                    <a:pt x="49" y="223"/>
                    <a:pt x="49" y="223"/>
                    <a:pt x="49" y="224"/>
                  </a:cubicBezTo>
                  <a:cubicBezTo>
                    <a:pt x="52" y="224"/>
                    <a:pt x="56" y="223"/>
                    <a:pt x="59" y="223"/>
                  </a:cubicBezTo>
                  <a:cubicBezTo>
                    <a:pt x="59" y="221"/>
                    <a:pt x="59" y="220"/>
                    <a:pt x="59" y="219"/>
                  </a:cubicBezTo>
                  <a:cubicBezTo>
                    <a:pt x="59" y="216"/>
                    <a:pt x="59" y="213"/>
                    <a:pt x="59" y="209"/>
                  </a:cubicBezTo>
                  <a:cubicBezTo>
                    <a:pt x="59" y="208"/>
                    <a:pt x="59" y="207"/>
                    <a:pt x="59" y="206"/>
                  </a:cubicBezTo>
                  <a:close/>
                  <a:moveTo>
                    <a:pt x="85" y="109"/>
                  </a:moveTo>
                  <a:cubicBezTo>
                    <a:pt x="85" y="110"/>
                    <a:pt x="84" y="110"/>
                    <a:pt x="83" y="111"/>
                  </a:cubicBezTo>
                  <a:cubicBezTo>
                    <a:pt x="80" y="114"/>
                    <a:pt x="77" y="118"/>
                    <a:pt x="73" y="121"/>
                  </a:cubicBezTo>
                  <a:cubicBezTo>
                    <a:pt x="73" y="121"/>
                    <a:pt x="72" y="122"/>
                    <a:pt x="72" y="122"/>
                  </a:cubicBezTo>
                  <a:cubicBezTo>
                    <a:pt x="72" y="123"/>
                    <a:pt x="72" y="124"/>
                    <a:pt x="72" y="125"/>
                  </a:cubicBezTo>
                  <a:cubicBezTo>
                    <a:pt x="77" y="123"/>
                    <a:pt x="81" y="122"/>
                    <a:pt x="85" y="120"/>
                  </a:cubicBezTo>
                  <a:cubicBezTo>
                    <a:pt x="85" y="116"/>
                    <a:pt x="85" y="113"/>
                    <a:pt x="85" y="109"/>
                  </a:cubicBezTo>
                  <a:close/>
                  <a:moveTo>
                    <a:pt x="86" y="141"/>
                  </a:moveTo>
                  <a:cubicBezTo>
                    <a:pt x="85" y="141"/>
                    <a:pt x="85" y="141"/>
                    <a:pt x="85" y="141"/>
                  </a:cubicBezTo>
                  <a:cubicBezTo>
                    <a:pt x="81" y="145"/>
                    <a:pt x="77" y="148"/>
                    <a:pt x="73" y="152"/>
                  </a:cubicBezTo>
                  <a:cubicBezTo>
                    <a:pt x="73" y="152"/>
                    <a:pt x="73" y="153"/>
                    <a:pt x="73" y="153"/>
                  </a:cubicBezTo>
                  <a:cubicBezTo>
                    <a:pt x="73" y="154"/>
                    <a:pt x="73" y="155"/>
                    <a:pt x="73" y="156"/>
                  </a:cubicBezTo>
                  <a:cubicBezTo>
                    <a:pt x="77" y="154"/>
                    <a:pt x="81" y="152"/>
                    <a:pt x="86" y="150"/>
                  </a:cubicBezTo>
                  <a:cubicBezTo>
                    <a:pt x="86" y="147"/>
                    <a:pt x="86" y="144"/>
                    <a:pt x="86" y="141"/>
                  </a:cubicBezTo>
                  <a:close/>
                  <a:moveTo>
                    <a:pt x="88" y="194"/>
                  </a:moveTo>
                  <a:cubicBezTo>
                    <a:pt x="87" y="190"/>
                    <a:pt x="87" y="187"/>
                    <a:pt x="86" y="183"/>
                  </a:cubicBezTo>
                  <a:cubicBezTo>
                    <a:pt x="86" y="184"/>
                    <a:pt x="86" y="184"/>
                    <a:pt x="85" y="184"/>
                  </a:cubicBezTo>
                  <a:cubicBezTo>
                    <a:pt x="83" y="187"/>
                    <a:pt x="81" y="190"/>
                    <a:pt x="79" y="192"/>
                  </a:cubicBezTo>
                  <a:cubicBezTo>
                    <a:pt x="78" y="194"/>
                    <a:pt x="76" y="196"/>
                    <a:pt x="75" y="198"/>
                  </a:cubicBezTo>
                  <a:cubicBezTo>
                    <a:pt x="74" y="199"/>
                    <a:pt x="74" y="199"/>
                    <a:pt x="75" y="200"/>
                  </a:cubicBezTo>
                  <a:cubicBezTo>
                    <a:pt x="79" y="198"/>
                    <a:pt x="83" y="196"/>
                    <a:pt x="88" y="194"/>
                  </a:cubicBezTo>
                  <a:close/>
                  <a:moveTo>
                    <a:pt x="73" y="172"/>
                  </a:moveTo>
                  <a:cubicBezTo>
                    <a:pt x="78" y="170"/>
                    <a:pt x="82" y="168"/>
                    <a:pt x="86" y="166"/>
                  </a:cubicBezTo>
                  <a:cubicBezTo>
                    <a:pt x="86" y="163"/>
                    <a:pt x="86" y="160"/>
                    <a:pt x="86" y="156"/>
                  </a:cubicBezTo>
                  <a:cubicBezTo>
                    <a:pt x="85" y="157"/>
                    <a:pt x="85" y="157"/>
                    <a:pt x="84" y="158"/>
                  </a:cubicBezTo>
                  <a:cubicBezTo>
                    <a:pt x="81" y="161"/>
                    <a:pt x="77" y="165"/>
                    <a:pt x="74" y="168"/>
                  </a:cubicBezTo>
                  <a:cubicBezTo>
                    <a:pt x="74" y="168"/>
                    <a:pt x="73" y="169"/>
                    <a:pt x="73" y="169"/>
                  </a:cubicBezTo>
                  <a:cubicBezTo>
                    <a:pt x="73" y="170"/>
                    <a:pt x="73" y="171"/>
                    <a:pt x="73" y="172"/>
                  </a:cubicBezTo>
                  <a:close/>
                  <a:moveTo>
                    <a:pt x="89" y="137"/>
                  </a:moveTo>
                  <a:cubicBezTo>
                    <a:pt x="88" y="137"/>
                    <a:pt x="88" y="138"/>
                    <a:pt x="88" y="139"/>
                  </a:cubicBezTo>
                  <a:cubicBezTo>
                    <a:pt x="88" y="142"/>
                    <a:pt x="88" y="146"/>
                    <a:pt x="88" y="149"/>
                  </a:cubicBezTo>
                  <a:cubicBezTo>
                    <a:pt x="88" y="150"/>
                    <a:pt x="88" y="151"/>
                    <a:pt x="88" y="152"/>
                  </a:cubicBezTo>
                  <a:cubicBezTo>
                    <a:pt x="88" y="154"/>
                    <a:pt x="88" y="156"/>
                    <a:pt x="88" y="158"/>
                  </a:cubicBezTo>
                  <a:cubicBezTo>
                    <a:pt x="88" y="164"/>
                    <a:pt x="88" y="170"/>
                    <a:pt x="89" y="176"/>
                  </a:cubicBezTo>
                  <a:cubicBezTo>
                    <a:pt x="89" y="177"/>
                    <a:pt x="89" y="178"/>
                    <a:pt x="89" y="179"/>
                  </a:cubicBezTo>
                  <a:cubicBezTo>
                    <a:pt x="89" y="180"/>
                    <a:pt x="89" y="182"/>
                    <a:pt x="89" y="183"/>
                  </a:cubicBezTo>
                  <a:cubicBezTo>
                    <a:pt x="89" y="186"/>
                    <a:pt x="90" y="190"/>
                    <a:pt x="90" y="193"/>
                  </a:cubicBezTo>
                  <a:cubicBezTo>
                    <a:pt x="90" y="196"/>
                    <a:pt x="91" y="200"/>
                    <a:pt x="91" y="203"/>
                  </a:cubicBezTo>
                  <a:cubicBezTo>
                    <a:pt x="91" y="203"/>
                    <a:pt x="91" y="204"/>
                    <a:pt x="92" y="204"/>
                  </a:cubicBezTo>
                  <a:cubicBezTo>
                    <a:pt x="92" y="203"/>
                    <a:pt x="92" y="203"/>
                    <a:pt x="92" y="202"/>
                  </a:cubicBezTo>
                  <a:cubicBezTo>
                    <a:pt x="91" y="196"/>
                    <a:pt x="91" y="190"/>
                    <a:pt x="90" y="184"/>
                  </a:cubicBezTo>
                  <a:cubicBezTo>
                    <a:pt x="90" y="176"/>
                    <a:pt x="89" y="169"/>
                    <a:pt x="89" y="161"/>
                  </a:cubicBezTo>
                  <a:cubicBezTo>
                    <a:pt x="89" y="153"/>
                    <a:pt x="89" y="146"/>
                    <a:pt x="89" y="139"/>
                  </a:cubicBezTo>
                  <a:cubicBezTo>
                    <a:pt x="89" y="138"/>
                    <a:pt x="89" y="138"/>
                    <a:pt x="89" y="137"/>
                  </a:cubicBezTo>
                  <a:close/>
                  <a:moveTo>
                    <a:pt x="86" y="66"/>
                  </a:moveTo>
                  <a:cubicBezTo>
                    <a:pt x="85" y="66"/>
                    <a:pt x="85" y="67"/>
                    <a:pt x="85" y="67"/>
                  </a:cubicBezTo>
                  <a:cubicBezTo>
                    <a:pt x="81" y="70"/>
                    <a:pt x="77" y="73"/>
                    <a:pt x="72" y="76"/>
                  </a:cubicBezTo>
                  <a:cubicBezTo>
                    <a:pt x="72" y="76"/>
                    <a:pt x="72" y="77"/>
                    <a:pt x="71" y="77"/>
                  </a:cubicBezTo>
                  <a:cubicBezTo>
                    <a:pt x="71" y="77"/>
                    <a:pt x="71" y="78"/>
                    <a:pt x="71" y="79"/>
                  </a:cubicBezTo>
                  <a:cubicBezTo>
                    <a:pt x="76" y="78"/>
                    <a:pt x="81" y="76"/>
                    <a:pt x="86" y="74"/>
                  </a:cubicBezTo>
                  <a:cubicBezTo>
                    <a:pt x="86" y="72"/>
                    <a:pt x="86" y="69"/>
                    <a:pt x="86" y="66"/>
                  </a:cubicBezTo>
                  <a:close/>
                  <a:moveTo>
                    <a:pt x="55" y="206"/>
                  </a:moveTo>
                  <a:cubicBezTo>
                    <a:pt x="51" y="206"/>
                    <a:pt x="48" y="206"/>
                    <a:pt x="45" y="206"/>
                  </a:cubicBezTo>
                  <a:cubicBezTo>
                    <a:pt x="46" y="209"/>
                    <a:pt x="46" y="211"/>
                    <a:pt x="46" y="214"/>
                  </a:cubicBezTo>
                  <a:cubicBezTo>
                    <a:pt x="46" y="216"/>
                    <a:pt x="47" y="218"/>
                    <a:pt x="47" y="221"/>
                  </a:cubicBezTo>
                  <a:cubicBezTo>
                    <a:pt x="47" y="221"/>
                    <a:pt x="47" y="221"/>
                    <a:pt x="47" y="221"/>
                  </a:cubicBezTo>
                  <a:cubicBezTo>
                    <a:pt x="50" y="216"/>
                    <a:pt x="52" y="211"/>
                    <a:pt x="55" y="206"/>
                  </a:cubicBezTo>
                  <a:close/>
                  <a:moveTo>
                    <a:pt x="73" y="139"/>
                  </a:moveTo>
                  <a:cubicBezTo>
                    <a:pt x="73" y="139"/>
                    <a:pt x="73" y="140"/>
                    <a:pt x="73" y="139"/>
                  </a:cubicBezTo>
                  <a:cubicBezTo>
                    <a:pt x="77" y="137"/>
                    <a:pt x="81" y="135"/>
                    <a:pt x="85" y="133"/>
                  </a:cubicBezTo>
                  <a:cubicBezTo>
                    <a:pt x="85" y="133"/>
                    <a:pt x="85" y="133"/>
                    <a:pt x="85" y="132"/>
                  </a:cubicBezTo>
                  <a:cubicBezTo>
                    <a:pt x="85" y="130"/>
                    <a:pt x="85" y="129"/>
                    <a:pt x="85" y="127"/>
                  </a:cubicBezTo>
                  <a:cubicBezTo>
                    <a:pt x="85" y="126"/>
                    <a:pt x="85" y="126"/>
                    <a:pt x="85" y="125"/>
                  </a:cubicBezTo>
                  <a:cubicBezTo>
                    <a:pt x="85" y="126"/>
                    <a:pt x="85" y="126"/>
                    <a:pt x="85" y="126"/>
                  </a:cubicBezTo>
                  <a:cubicBezTo>
                    <a:pt x="81" y="129"/>
                    <a:pt x="77" y="133"/>
                    <a:pt x="74" y="136"/>
                  </a:cubicBezTo>
                  <a:cubicBezTo>
                    <a:pt x="73" y="137"/>
                    <a:pt x="72" y="138"/>
                    <a:pt x="73" y="139"/>
                  </a:cubicBezTo>
                  <a:close/>
                  <a:moveTo>
                    <a:pt x="86" y="95"/>
                  </a:moveTo>
                  <a:cubicBezTo>
                    <a:pt x="81" y="100"/>
                    <a:pt x="76" y="104"/>
                    <a:pt x="72" y="108"/>
                  </a:cubicBezTo>
                  <a:cubicBezTo>
                    <a:pt x="73" y="108"/>
                    <a:pt x="73" y="108"/>
                    <a:pt x="74" y="108"/>
                  </a:cubicBezTo>
                  <a:cubicBezTo>
                    <a:pt x="78" y="107"/>
                    <a:pt x="81" y="105"/>
                    <a:pt x="85" y="104"/>
                  </a:cubicBezTo>
                  <a:cubicBezTo>
                    <a:pt x="85" y="104"/>
                    <a:pt x="85" y="103"/>
                    <a:pt x="85" y="103"/>
                  </a:cubicBezTo>
                  <a:cubicBezTo>
                    <a:pt x="86" y="101"/>
                    <a:pt x="86" y="98"/>
                    <a:pt x="86" y="95"/>
                  </a:cubicBezTo>
                  <a:close/>
                  <a:moveTo>
                    <a:pt x="71" y="25"/>
                  </a:moveTo>
                  <a:cubicBezTo>
                    <a:pt x="76" y="24"/>
                    <a:pt x="80" y="23"/>
                    <a:pt x="84" y="21"/>
                  </a:cubicBezTo>
                  <a:cubicBezTo>
                    <a:pt x="84" y="21"/>
                    <a:pt x="84" y="20"/>
                    <a:pt x="84" y="19"/>
                  </a:cubicBezTo>
                  <a:cubicBezTo>
                    <a:pt x="83" y="19"/>
                    <a:pt x="82" y="18"/>
                    <a:pt x="81" y="17"/>
                  </a:cubicBezTo>
                  <a:cubicBezTo>
                    <a:pt x="81" y="17"/>
                    <a:pt x="81" y="17"/>
                    <a:pt x="80" y="17"/>
                  </a:cubicBezTo>
                  <a:cubicBezTo>
                    <a:pt x="77" y="18"/>
                    <a:pt x="74" y="19"/>
                    <a:pt x="71" y="20"/>
                  </a:cubicBezTo>
                  <a:cubicBezTo>
                    <a:pt x="71" y="22"/>
                    <a:pt x="71" y="23"/>
                    <a:pt x="71" y="25"/>
                  </a:cubicBezTo>
                  <a:close/>
                  <a:moveTo>
                    <a:pt x="43" y="209"/>
                  </a:moveTo>
                  <a:cubicBezTo>
                    <a:pt x="43" y="209"/>
                    <a:pt x="43" y="209"/>
                    <a:pt x="43" y="209"/>
                  </a:cubicBezTo>
                  <a:cubicBezTo>
                    <a:pt x="41" y="213"/>
                    <a:pt x="39" y="218"/>
                    <a:pt x="37" y="222"/>
                  </a:cubicBezTo>
                  <a:cubicBezTo>
                    <a:pt x="40" y="223"/>
                    <a:pt x="42" y="224"/>
                    <a:pt x="44" y="223"/>
                  </a:cubicBezTo>
                  <a:cubicBezTo>
                    <a:pt x="44" y="219"/>
                    <a:pt x="44" y="214"/>
                    <a:pt x="43" y="209"/>
                  </a:cubicBezTo>
                  <a:close/>
                  <a:moveTo>
                    <a:pt x="27" y="217"/>
                  </a:moveTo>
                  <a:cubicBezTo>
                    <a:pt x="28" y="217"/>
                    <a:pt x="28" y="217"/>
                    <a:pt x="28" y="217"/>
                  </a:cubicBezTo>
                  <a:cubicBezTo>
                    <a:pt x="29" y="214"/>
                    <a:pt x="30" y="212"/>
                    <a:pt x="32" y="209"/>
                  </a:cubicBezTo>
                  <a:cubicBezTo>
                    <a:pt x="32" y="209"/>
                    <a:pt x="32" y="208"/>
                    <a:pt x="33" y="208"/>
                  </a:cubicBezTo>
                  <a:cubicBezTo>
                    <a:pt x="33" y="207"/>
                    <a:pt x="34" y="207"/>
                    <a:pt x="34" y="207"/>
                  </a:cubicBezTo>
                  <a:cubicBezTo>
                    <a:pt x="35" y="207"/>
                    <a:pt x="36" y="208"/>
                    <a:pt x="36" y="208"/>
                  </a:cubicBezTo>
                  <a:cubicBezTo>
                    <a:pt x="36" y="209"/>
                    <a:pt x="36" y="210"/>
                    <a:pt x="36" y="211"/>
                  </a:cubicBezTo>
                  <a:cubicBezTo>
                    <a:pt x="36" y="212"/>
                    <a:pt x="36" y="214"/>
                    <a:pt x="36" y="215"/>
                  </a:cubicBezTo>
                  <a:cubicBezTo>
                    <a:pt x="36" y="216"/>
                    <a:pt x="36" y="216"/>
                    <a:pt x="36" y="216"/>
                  </a:cubicBezTo>
                  <a:cubicBezTo>
                    <a:pt x="38" y="213"/>
                    <a:pt x="40" y="210"/>
                    <a:pt x="41" y="206"/>
                  </a:cubicBezTo>
                  <a:cubicBezTo>
                    <a:pt x="41" y="206"/>
                    <a:pt x="41" y="206"/>
                    <a:pt x="40" y="206"/>
                  </a:cubicBezTo>
                  <a:cubicBezTo>
                    <a:pt x="37" y="206"/>
                    <a:pt x="34" y="206"/>
                    <a:pt x="31" y="206"/>
                  </a:cubicBezTo>
                  <a:cubicBezTo>
                    <a:pt x="29" y="206"/>
                    <a:pt x="29" y="206"/>
                    <a:pt x="28" y="208"/>
                  </a:cubicBezTo>
                  <a:cubicBezTo>
                    <a:pt x="27" y="211"/>
                    <a:pt x="27" y="214"/>
                    <a:pt x="27" y="217"/>
                  </a:cubicBezTo>
                  <a:cubicBezTo>
                    <a:pt x="27" y="217"/>
                    <a:pt x="27" y="217"/>
                    <a:pt x="27" y="217"/>
                  </a:cubicBezTo>
                  <a:close/>
                  <a:moveTo>
                    <a:pt x="11" y="186"/>
                  </a:moveTo>
                  <a:cubicBezTo>
                    <a:pt x="12" y="186"/>
                    <a:pt x="12" y="185"/>
                    <a:pt x="12" y="184"/>
                  </a:cubicBezTo>
                  <a:cubicBezTo>
                    <a:pt x="12" y="183"/>
                    <a:pt x="12" y="182"/>
                    <a:pt x="12" y="181"/>
                  </a:cubicBezTo>
                  <a:cubicBezTo>
                    <a:pt x="12" y="177"/>
                    <a:pt x="12" y="174"/>
                    <a:pt x="12" y="170"/>
                  </a:cubicBezTo>
                  <a:cubicBezTo>
                    <a:pt x="11" y="163"/>
                    <a:pt x="11" y="156"/>
                    <a:pt x="11" y="149"/>
                  </a:cubicBezTo>
                  <a:cubicBezTo>
                    <a:pt x="11" y="149"/>
                    <a:pt x="11" y="148"/>
                    <a:pt x="11" y="148"/>
                  </a:cubicBezTo>
                  <a:cubicBezTo>
                    <a:pt x="10" y="148"/>
                    <a:pt x="10" y="149"/>
                    <a:pt x="10" y="150"/>
                  </a:cubicBezTo>
                  <a:cubicBezTo>
                    <a:pt x="10" y="162"/>
                    <a:pt x="10" y="173"/>
                    <a:pt x="11" y="185"/>
                  </a:cubicBezTo>
                  <a:cubicBezTo>
                    <a:pt x="11" y="185"/>
                    <a:pt x="11" y="186"/>
                    <a:pt x="11" y="186"/>
                  </a:cubicBezTo>
                  <a:close/>
                  <a:moveTo>
                    <a:pt x="10" y="145"/>
                  </a:moveTo>
                  <a:cubicBezTo>
                    <a:pt x="11" y="144"/>
                    <a:pt x="11" y="144"/>
                    <a:pt x="11" y="143"/>
                  </a:cubicBezTo>
                  <a:cubicBezTo>
                    <a:pt x="11" y="138"/>
                    <a:pt x="11" y="133"/>
                    <a:pt x="11" y="128"/>
                  </a:cubicBezTo>
                  <a:cubicBezTo>
                    <a:pt x="11" y="117"/>
                    <a:pt x="10" y="107"/>
                    <a:pt x="10" y="96"/>
                  </a:cubicBezTo>
                  <a:cubicBezTo>
                    <a:pt x="10" y="96"/>
                    <a:pt x="10" y="95"/>
                    <a:pt x="10" y="95"/>
                  </a:cubicBezTo>
                  <a:cubicBezTo>
                    <a:pt x="10" y="95"/>
                    <a:pt x="10" y="95"/>
                    <a:pt x="10" y="95"/>
                  </a:cubicBezTo>
                  <a:cubicBezTo>
                    <a:pt x="10" y="112"/>
                    <a:pt x="10" y="128"/>
                    <a:pt x="10" y="145"/>
                  </a:cubicBezTo>
                  <a:close/>
                  <a:moveTo>
                    <a:pt x="86" y="53"/>
                  </a:moveTo>
                  <a:cubicBezTo>
                    <a:pt x="83" y="55"/>
                    <a:pt x="73" y="63"/>
                    <a:pt x="73" y="64"/>
                  </a:cubicBezTo>
                  <a:cubicBezTo>
                    <a:pt x="77" y="63"/>
                    <a:pt x="81" y="62"/>
                    <a:pt x="86" y="60"/>
                  </a:cubicBezTo>
                  <a:cubicBezTo>
                    <a:pt x="86" y="58"/>
                    <a:pt x="86" y="56"/>
                    <a:pt x="86" y="53"/>
                  </a:cubicBezTo>
                  <a:close/>
                  <a:moveTo>
                    <a:pt x="71" y="53"/>
                  </a:moveTo>
                  <a:cubicBezTo>
                    <a:pt x="71" y="56"/>
                    <a:pt x="71" y="59"/>
                    <a:pt x="71" y="61"/>
                  </a:cubicBezTo>
                  <a:cubicBezTo>
                    <a:pt x="76" y="57"/>
                    <a:pt x="81" y="54"/>
                    <a:pt x="86" y="50"/>
                  </a:cubicBezTo>
                  <a:cubicBezTo>
                    <a:pt x="81" y="51"/>
                    <a:pt x="76" y="53"/>
                    <a:pt x="71" y="53"/>
                  </a:cubicBezTo>
                  <a:close/>
                  <a:moveTo>
                    <a:pt x="73" y="51"/>
                  </a:moveTo>
                  <a:cubicBezTo>
                    <a:pt x="77" y="50"/>
                    <a:pt x="82" y="48"/>
                    <a:pt x="86" y="47"/>
                  </a:cubicBezTo>
                  <a:cubicBezTo>
                    <a:pt x="86" y="45"/>
                    <a:pt x="86" y="43"/>
                    <a:pt x="86" y="41"/>
                  </a:cubicBezTo>
                  <a:cubicBezTo>
                    <a:pt x="83" y="42"/>
                    <a:pt x="74" y="49"/>
                    <a:pt x="73" y="51"/>
                  </a:cubicBezTo>
                  <a:close/>
                  <a:moveTo>
                    <a:pt x="38" y="203"/>
                  </a:moveTo>
                  <a:cubicBezTo>
                    <a:pt x="46" y="204"/>
                    <a:pt x="53" y="203"/>
                    <a:pt x="61" y="203"/>
                  </a:cubicBezTo>
                  <a:cubicBezTo>
                    <a:pt x="62" y="203"/>
                    <a:pt x="64" y="203"/>
                    <a:pt x="66" y="203"/>
                  </a:cubicBezTo>
                  <a:cubicBezTo>
                    <a:pt x="67" y="202"/>
                    <a:pt x="69" y="202"/>
                    <a:pt x="70" y="202"/>
                  </a:cubicBezTo>
                  <a:cubicBezTo>
                    <a:pt x="70" y="201"/>
                    <a:pt x="70" y="200"/>
                    <a:pt x="70" y="199"/>
                  </a:cubicBezTo>
                  <a:cubicBezTo>
                    <a:pt x="68" y="199"/>
                    <a:pt x="66" y="199"/>
                    <a:pt x="64" y="200"/>
                  </a:cubicBezTo>
                  <a:cubicBezTo>
                    <a:pt x="63" y="201"/>
                    <a:pt x="63" y="201"/>
                    <a:pt x="62" y="201"/>
                  </a:cubicBezTo>
                  <a:cubicBezTo>
                    <a:pt x="57" y="202"/>
                    <a:pt x="53" y="202"/>
                    <a:pt x="49" y="202"/>
                  </a:cubicBezTo>
                  <a:cubicBezTo>
                    <a:pt x="45" y="203"/>
                    <a:pt x="42" y="203"/>
                    <a:pt x="38" y="203"/>
                  </a:cubicBezTo>
                  <a:close/>
                  <a:moveTo>
                    <a:pt x="86" y="136"/>
                  </a:moveTo>
                  <a:cubicBezTo>
                    <a:pt x="85" y="136"/>
                    <a:pt x="85" y="136"/>
                    <a:pt x="85" y="136"/>
                  </a:cubicBezTo>
                  <a:cubicBezTo>
                    <a:pt x="81" y="138"/>
                    <a:pt x="77" y="140"/>
                    <a:pt x="73" y="142"/>
                  </a:cubicBezTo>
                  <a:cubicBezTo>
                    <a:pt x="73" y="143"/>
                    <a:pt x="72" y="143"/>
                    <a:pt x="72" y="143"/>
                  </a:cubicBezTo>
                  <a:cubicBezTo>
                    <a:pt x="72" y="145"/>
                    <a:pt x="72" y="147"/>
                    <a:pt x="72" y="148"/>
                  </a:cubicBezTo>
                  <a:cubicBezTo>
                    <a:pt x="72" y="148"/>
                    <a:pt x="73" y="149"/>
                    <a:pt x="73" y="149"/>
                  </a:cubicBezTo>
                  <a:cubicBezTo>
                    <a:pt x="73" y="149"/>
                    <a:pt x="73" y="148"/>
                    <a:pt x="74" y="148"/>
                  </a:cubicBezTo>
                  <a:cubicBezTo>
                    <a:pt x="77" y="145"/>
                    <a:pt x="80" y="142"/>
                    <a:pt x="83" y="139"/>
                  </a:cubicBezTo>
                  <a:cubicBezTo>
                    <a:pt x="84" y="139"/>
                    <a:pt x="84" y="138"/>
                    <a:pt x="85" y="137"/>
                  </a:cubicBezTo>
                  <a:cubicBezTo>
                    <a:pt x="85" y="137"/>
                    <a:pt x="85" y="137"/>
                    <a:pt x="86" y="136"/>
                  </a:cubicBezTo>
                  <a:close/>
                  <a:moveTo>
                    <a:pt x="71" y="74"/>
                  </a:moveTo>
                  <a:cubicBezTo>
                    <a:pt x="76" y="70"/>
                    <a:pt x="80" y="67"/>
                    <a:pt x="85" y="64"/>
                  </a:cubicBezTo>
                  <a:cubicBezTo>
                    <a:pt x="80" y="65"/>
                    <a:pt x="76" y="66"/>
                    <a:pt x="71" y="67"/>
                  </a:cubicBezTo>
                  <a:cubicBezTo>
                    <a:pt x="71" y="69"/>
                    <a:pt x="71" y="71"/>
                    <a:pt x="71" y="74"/>
                  </a:cubicBezTo>
                  <a:close/>
                  <a:moveTo>
                    <a:pt x="86" y="172"/>
                  </a:moveTo>
                  <a:cubicBezTo>
                    <a:pt x="86" y="172"/>
                    <a:pt x="86" y="172"/>
                    <a:pt x="86" y="172"/>
                  </a:cubicBezTo>
                  <a:cubicBezTo>
                    <a:pt x="82" y="176"/>
                    <a:pt x="78" y="180"/>
                    <a:pt x="74" y="184"/>
                  </a:cubicBezTo>
                  <a:cubicBezTo>
                    <a:pt x="73" y="185"/>
                    <a:pt x="73" y="185"/>
                    <a:pt x="73" y="185"/>
                  </a:cubicBezTo>
                  <a:cubicBezTo>
                    <a:pt x="75" y="185"/>
                    <a:pt x="83" y="180"/>
                    <a:pt x="86" y="177"/>
                  </a:cubicBezTo>
                  <a:cubicBezTo>
                    <a:pt x="86" y="175"/>
                    <a:pt x="86" y="174"/>
                    <a:pt x="86" y="172"/>
                  </a:cubicBezTo>
                  <a:close/>
                  <a:moveTo>
                    <a:pt x="73" y="158"/>
                  </a:moveTo>
                  <a:cubicBezTo>
                    <a:pt x="73" y="161"/>
                    <a:pt x="73" y="163"/>
                    <a:pt x="73" y="165"/>
                  </a:cubicBezTo>
                  <a:cubicBezTo>
                    <a:pt x="75" y="164"/>
                    <a:pt x="84" y="155"/>
                    <a:pt x="84" y="154"/>
                  </a:cubicBezTo>
                  <a:cubicBezTo>
                    <a:pt x="80" y="155"/>
                    <a:pt x="77" y="157"/>
                    <a:pt x="73" y="158"/>
                  </a:cubicBezTo>
                  <a:close/>
                  <a:moveTo>
                    <a:pt x="80" y="208"/>
                  </a:moveTo>
                  <a:cubicBezTo>
                    <a:pt x="81" y="206"/>
                    <a:pt x="82" y="204"/>
                    <a:pt x="83" y="203"/>
                  </a:cubicBezTo>
                  <a:cubicBezTo>
                    <a:pt x="84" y="201"/>
                    <a:pt x="85" y="199"/>
                    <a:pt x="86" y="197"/>
                  </a:cubicBezTo>
                  <a:cubicBezTo>
                    <a:pt x="83" y="199"/>
                    <a:pt x="79" y="201"/>
                    <a:pt x="76" y="202"/>
                  </a:cubicBezTo>
                  <a:cubicBezTo>
                    <a:pt x="77" y="204"/>
                    <a:pt x="79" y="206"/>
                    <a:pt x="80" y="208"/>
                  </a:cubicBezTo>
                  <a:close/>
                  <a:moveTo>
                    <a:pt x="73" y="196"/>
                  </a:moveTo>
                  <a:cubicBezTo>
                    <a:pt x="75" y="194"/>
                    <a:pt x="83" y="183"/>
                    <a:pt x="84" y="182"/>
                  </a:cubicBezTo>
                  <a:cubicBezTo>
                    <a:pt x="80" y="184"/>
                    <a:pt x="77" y="186"/>
                    <a:pt x="73" y="188"/>
                  </a:cubicBezTo>
                  <a:cubicBezTo>
                    <a:pt x="73" y="191"/>
                    <a:pt x="74" y="194"/>
                    <a:pt x="73" y="196"/>
                  </a:cubicBezTo>
                  <a:close/>
                  <a:moveTo>
                    <a:pt x="86" y="81"/>
                  </a:moveTo>
                  <a:cubicBezTo>
                    <a:pt x="82" y="85"/>
                    <a:pt x="79" y="88"/>
                    <a:pt x="75" y="91"/>
                  </a:cubicBezTo>
                  <a:cubicBezTo>
                    <a:pt x="75" y="91"/>
                    <a:pt x="75" y="92"/>
                    <a:pt x="75" y="92"/>
                  </a:cubicBezTo>
                  <a:cubicBezTo>
                    <a:pt x="79" y="90"/>
                    <a:pt x="82" y="89"/>
                    <a:pt x="85" y="88"/>
                  </a:cubicBezTo>
                  <a:cubicBezTo>
                    <a:pt x="85" y="88"/>
                    <a:pt x="86" y="87"/>
                    <a:pt x="86" y="87"/>
                  </a:cubicBezTo>
                  <a:cubicBezTo>
                    <a:pt x="86" y="85"/>
                    <a:pt x="86" y="83"/>
                    <a:pt x="86" y="81"/>
                  </a:cubicBezTo>
                  <a:close/>
                  <a:moveTo>
                    <a:pt x="72" y="118"/>
                  </a:moveTo>
                  <a:cubicBezTo>
                    <a:pt x="74" y="117"/>
                    <a:pt x="83" y="108"/>
                    <a:pt x="83" y="107"/>
                  </a:cubicBezTo>
                  <a:cubicBezTo>
                    <a:pt x="80" y="109"/>
                    <a:pt x="76" y="111"/>
                    <a:pt x="72" y="111"/>
                  </a:cubicBezTo>
                  <a:cubicBezTo>
                    <a:pt x="72" y="114"/>
                    <a:pt x="72" y="116"/>
                    <a:pt x="72" y="118"/>
                  </a:cubicBezTo>
                  <a:close/>
                  <a:moveTo>
                    <a:pt x="86" y="32"/>
                  </a:moveTo>
                  <a:cubicBezTo>
                    <a:pt x="84" y="32"/>
                    <a:pt x="74" y="39"/>
                    <a:pt x="74" y="40"/>
                  </a:cubicBezTo>
                  <a:cubicBezTo>
                    <a:pt x="78" y="39"/>
                    <a:pt x="82" y="38"/>
                    <a:pt x="86" y="36"/>
                  </a:cubicBezTo>
                  <a:cubicBezTo>
                    <a:pt x="86" y="34"/>
                    <a:pt x="86" y="33"/>
                    <a:pt x="86" y="32"/>
                  </a:cubicBezTo>
                  <a:close/>
                  <a:moveTo>
                    <a:pt x="42" y="29"/>
                  </a:moveTo>
                  <a:cubicBezTo>
                    <a:pt x="42" y="29"/>
                    <a:pt x="42" y="29"/>
                    <a:pt x="42" y="29"/>
                  </a:cubicBezTo>
                  <a:cubicBezTo>
                    <a:pt x="44" y="27"/>
                    <a:pt x="47" y="26"/>
                    <a:pt x="49" y="24"/>
                  </a:cubicBezTo>
                  <a:cubicBezTo>
                    <a:pt x="49" y="24"/>
                    <a:pt x="49" y="24"/>
                    <a:pt x="49" y="24"/>
                  </a:cubicBezTo>
                  <a:cubicBezTo>
                    <a:pt x="50" y="22"/>
                    <a:pt x="50" y="20"/>
                    <a:pt x="51" y="18"/>
                  </a:cubicBezTo>
                  <a:cubicBezTo>
                    <a:pt x="51" y="18"/>
                    <a:pt x="51" y="18"/>
                    <a:pt x="51" y="18"/>
                  </a:cubicBezTo>
                  <a:cubicBezTo>
                    <a:pt x="48" y="21"/>
                    <a:pt x="45" y="23"/>
                    <a:pt x="42" y="25"/>
                  </a:cubicBezTo>
                  <a:cubicBezTo>
                    <a:pt x="42" y="25"/>
                    <a:pt x="41" y="26"/>
                    <a:pt x="41" y="26"/>
                  </a:cubicBezTo>
                  <a:cubicBezTo>
                    <a:pt x="42" y="27"/>
                    <a:pt x="42" y="28"/>
                    <a:pt x="42" y="29"/>
                  </a:cubicBezTo>
                  <a:close/>
                  <a:moveTo>
                    <a:pt x="69" y="213"/>
                  </a:moveTo>
                  <a:cubicBezTo>
                    <a:pt x="66" y="216"/>
                    <a:pt x="64" y="219"/>
                    <a:pt x="62" y="222"/>
                  </a:cubicBezTo>
                  <a:cubicBezTo>
                    <a:pt x="65" y="222"/>
                    <a:pt x="67" y="221"/>
                    <a:pt x="70" y="221"/>
                  </a:cubicBezTo>
                  <a:cubicBezTo>
                    <a:pt x="70" y="218"/>
                    <a:pt x="70" y="216"/>
                    <a:pt x="69" y="213"/>
                  </a:cubicBezTo>
                  <a:close/>
                  <a:moveTo>
                    <a:pt x="89" y="105"/>
                  </a:moveTo>
                  <a:cubicBezTo>
                    <a:pt x="88" y="106"/>
                    <a:pt x="88" y="107"/>
                    <a:pt x="88" y="108"/>
                  </a:cubicBezTo>
                  <a:cubicBezTo>
                    <a:pt x="88" y="111"/>
                    <a:pt x="88" y="115"/>
                    <a:pt x="88" y="118"/>
                  </a:cubicBezTo>
                  <a:cubicBezTo>
                    <a:pt x="88" y="120"/>
                    <a:pt x="88" y="122"/>
                    <a:pt x="88" y="123"/>
                  </a:cubicBezTo>
                  <a:cubicBezTo>
                    <a:pt x="88" y="126"/>
                    <a:pt x="88" y="128"/>
                    <a:pt x="88" y="131"/>
                  </a:cubicBezTo>
                  <a:cubicBezTo>
                    <a:pt x="88" y="131"/>
                    <a:pt x="88" y="131"/>
                    <a:pt x="88" y="132"/>
                  </a:cubicBezTo>
                  <a:cubicBezTo>
                    <a:pt x="89" y="131"/>
                    <a:pt x="89" y="131"/>
                    <a:pt x="89" y="130"/>
                  </a:cubicBezTo>
                  <a:cubicBezTo>
                    <a:pt x="89" y="122"/>
                    <a:pt x="90" y="114"/>
                    <a:pt x="90" y="106"/>
                  </a:cubicBezTo>
                  <a:cubicBezTo>
                    <a:pt x="90" y="106"/>
                    <a:pt x="90" y="106"/>
                    <a:pt x="89" y="105"/>
                  </a:cubicBezTo>
                  <a:close/>
                  <a:moveTo>
                    <a:pt x="83" y="123"/>
                  </a:moveTo>
                  <a:cubicBezTo>
                    <a:pt x="80" y="125"/>
                    <a:pt x="76" y="126"/>
                    <a:pt x="72" y="128"/>
                  </a:cubicBezTo>
                  <a:cubicBezTo>
                    <a:pt x="72" y="130"/>
                    <a:pt x="72" y="132"/>
                    <a:pt x="72" y="134"/>
                  </a:cubicBezTo>
                  <a:cubicBezTo>
                    <a:pt x="76" y="130"/>
                    <a:pt x="80" y="127"/>
                    <a:pt x="83" y="123"/>
                  </a:cubicBezTo>
                  <a:close/>
                  <a:moveTo>
                    <a:pt x="88" y="200"/>
                  </a:moveTo>
                  <a:cubicBezTo>
                    <a:pt x="86" y="203"/>
                    <a:pt x="83" y="207"/>
                    <a:pt x="82" y="211"/>
                  </a:cubicBezTo>
                  <a:cubicBezTo>
                    <a:pt x="83" y="211"/>
                    <a:pt x="85" y="210"/>
                    <a:pt x="88" y="209"/>
                  </a:cubicBezTo>
                  <a:cubicBezTo>
                    <a:pt x="88" y="209"/>
                    <a:pt x="88" y="208"/>
                    <a:pt x="87" y="207"/>
                  </a:cubicBezTo>
                  <a:cubicBezTo>
                    <a:pt x="87" y="206"/>
                    <a:pt x="87" y="205"/>
                    <a:pt x="88" y="204"/>
                  </a:cubicBezTo>
                  <a:cubicBezTo>
                    <a:pt x="88" y="204"/>
                    <a:pt x="89" y="204"/>
                    <a:pt x="89" y="203"/>
                  </a:cubicBezTo>
                  <a:cubicBezTo>
                    <a:pt x="88" y="202"/>
                    <a:pt x="88" y="201"/>
                    <a:pt x="88" y="200"/>
                  </a:cubicBezTo>
                  <a:close/>
                  <a:moveTo>
                    <a:pt x="21" y="33"/>
                  </a:moveTo>
                  <a:cubicBezTo>
                    <a:pt x="21" y="32"/>
                    <a:pt x="21" y="31"/>
                    <a:pt x="20" y="30"/>
                  </a:cubicBezTo>
                  <a:cubicBezTo>
                    <a:pt x="19" y="31"/>
                    <a:pt x="19" y="31"/>
                    <a:pt x="18" y="32"/>
                  </a:cubicBezTo>
                  <a:cubicBezTo>
                    <a:pt x="17" y="32"/>
                    <a:pt x="17" y="32"/>
                    <a:pt x="16" y="32"/>
                  </a:cubicBezTo>
                  <a:cubicBezTo>
                    <a:pt x="16" y="33"/>
                    <a:pt x="15" y="33"/>
                    <a:pt x="15" y="32"/>
                  </a:cubicBezTo>
                  <a:cubicBezTo>
                    <a:pt x="14" y="32"/>
                    <a:pt x="14" y="31"/>
                    <a:pt x="14" y="30"/>
                  </a:cubicBezTo>
                  <a:cubicBezTo>
                    <a:pt x="15" y="30"/>
                    <a:pt x="15" y="30"/>
                    <a:pt x="15" y="29"/>
                  </a:cubicBezTo>
                  <a:cubicBezTo>
                    <a:pt x="15" y="29"/>
                    <a:pt x="16" y="29"/>
                    <a:pt x="16" y="28"/>
                  </a:cubicBezTo>
                  <a:cubicBezTo>
                    <a:pt x="15" y="28"/>
                    <a:pt x="14" y="28"/>
                    <a:pt x="13" y="28"/>
                  </a:cubicBezTo>
                  <a:cubicBezTo>
                    <a:pt x="14" y="31"/>
                    <a:pt x="14" y="35"/>
                    <a:pt x="14" y="38"/>
                  </a:cubicBezTo>
                  <a:cubicBezTo>
                    <a:pt x="14" y="37"/>
                    <a:pt x="15" y="36"/>
                    <a:pt x="15" y="36"/>
                  </a:cubicBezTo>
                  <a:cubicBezTo>
                    <a:pt x="16" y="35"/>
                    <a:pt x="17" y="36"/>
                    <a:pt x="17" y="37"/>
                  </a:cubicBezTo>
                  <a:cubicBezTo>
                    <a:pt x="19" y="35"/>
                    <a:pt x="20" y="34"/>
                    <a:pt x="21" y="33"/>
                  </a:cubicBezTo>
                  <a:close/>
                  <a:moveTo>
                    <a:pt x="71" y="10"/>
                  </a:moveTo>
                  <a:cubicBezTo>
                    <a:pt x="71" y="13"/>
                    <a:pt x="71" y="16"/>
                    <a:pt x="71" y="19"/>
                  </a:cubicBezTo>
                  <a:cubicBezTo>
                    <a:pt x="74" y="18"/>
                    <a:pt x="76" y="17"/>
                    <a:pt x="78" y="16"/>
                  </a:cubicBezTo>
                  <a:cubicBezTo>
                    <a:pt x="76" y="14"/>
                    <a:pt x="73" y="12"/>
                    <a:pt x="71" y="10"/>
                  </a:cubicBezTo>
                  <a:close/>
                  <a:moveTo>
                    <a:pt x="83" y="170"/>
                  </a:moveTo>
                  <a:cubicBezTo>
                    <a:pt x="83" y="170"/>
                    <a:pt x="83" y="170"/>
                    <a:pt x="83" y="170"/>
                  </a:cubicBezTo>
                  <a:cubicBezTo>
                    <a:pt x="80" y="172"/>
                    <a:pt x="77" y="173"/>
                    <a:pt x="73" y="175"/>
                  </a:cubicBezTo>
                  <a:cubicBezTo>
                    <a:pt x="73" y="176"/>
                    <a:pt x="73" y="177"/>
                    <a:pt x="73" y="178"/>
                  </a:cubicBezTo>
                  <a:cubicBezTo>
                    <a:pt x="73" y="179"/>
                    <a:pt x="73" y="180"/>
                    <a:pt x="74" y="181"/>
                  </a:cubicBezTo>
                  <a:cubicBezTo>
                    <a:pt x="77" y="177"/>
                    <a:pt x="80" y="174"/>
                    <a:pt x="83" y="170"/>
                  </a:cubicBezTo>
                  <a:close/>
                  <a:moveTo>
                    <a:pt x="59" y="43"/>
                  </a:moveTo>
                  <a:cubicBezTo>
                    <a:pt x="56" y="45"/>
                    <a:pt x="54" y="47"/>
                    <a:pt x="51" y="49"/>
                  </a:cubicBezTo>
                  <a:cubicBezTo>
                    <a:pt x="51" y="49"/>
                    <a:pt x="51" y="49"/>
                    <a:pt x="51" y="50"/>
                  </a:cubicBezTo>
                  <a:cubicBezTo>
                    <a:pt x="51" y="51"/>
                    <a:pt x="51" y="51"/>
                    <a:pt x="51" y="52"/>
                  </a:cubicBezTo>
                  <a:cubicBezTo>
                    <a:pt x="51" y="52"/>
                    <a:pt x="51" y="52"/>
                    <a:pt x="51" y="52"/>
                  </a:cubicBezTo>
                  <a:cubicBezTo>
                    <a:pt x="54" y="51"/>
                    <a:pt x="56" y="49"/>
                    <a:pt x="58" y="48"/>
                  </a:cubicBezTo>
                  <a:cubicBezTo>
                    <a:pt x="58" y="48"/>
                    <a:pt x="59" y="47"/>
                    <a:pt x="59" y="47"/>
                  </a:cubicBezTo>
                  <a:cubicBezTo>
                    <a:pt x="59" y="46"/>
                    <a:pt x="59" y="44"/>
                    <a:pt x="59" y="43"/>
                  </a:cubicBezTo>
                  <a:close/>
                  <a:moveTo>
                    <a:pt x="17" y="195"/>
                  </a:moveTo>
                  <a:cubicBezTo>
                    <a:pt x="18" y="197"/>
                    <a:pt x="20" y="198"/>
                    <a:pt x="22" y="198"/>
                  </a:cubicBezTo>
                  <a:cubicBezTo>
                    <a:pt x="22" y="198"/>
                    <a:pt x="22" y="197"/>
                    <a:pt x="23" y="197"/>
                  </a:cubicBezTo>
                  <a:cubicBezTo>
                    <a:pt x="22" y="197"/>
                    <a:pt x="22" y="197"/>
                    <a:pt x="22" y="197"/>
                  </a:cubicBezTo>
                  <a:cubicBezTo>
                    <a:pt x="21" y="196"/>
                    <a:pt x="21" y="196"/>
                    <a:pt x="21" y="195"/>
                  </a:cubicBezTo>
                  <a:cubicBezTo>
                    <a:pt x="21" y="195"/>
                    <a:pt x="21" y="194"/>
                    <a:pt x="22" y="194"/>
                  </a:cubicBezTo>
                  <a:cubicBezTo>
                    <a:pt x="22" y="194"/>
                    <a:pt x="23" y="193"/>
                    <a:pt x="23" y="193"/>
                  </a:cubicBezTo>
                  <a:cubicBezTo>
                    <a:pt x="24" y="193"/>
                    <a:pt x="26" y="193"/>
                    <a:pt x="27" y="192"/>
                  </a:cubicBezTo>
                  <a:cubicBezTo>
                    <a:pt x="28" y="192"/>
                    <a:pt x="28" y="192"/>
                    <a:pt x="28" y="192"/>
                  </a:cubicBezTo>
                  <a:cubicBezTo>
                    <a:pt x="30" y="191"/>
                    <a:pt x="31" y="189"/>
                    <a:pt x="33" y="188"/>
                  </a:cubicBezTo>
                  <a:cubicBezTo>
                    <a:pt x="32" y="188"/>
                    <a:pt x="32" y="187"/>
                    <a:pt x="31" y="187"/>
                  </a:cubicBezTo>
                  <a:cubicBezTo>
                    <a:pt x="29" y="191"/>
                    <a:pt x="28" y="192"/>
                    <a:pt x="25" y="190"/>
                  </a:cubicBezTo>
                  <a:cubicBezTo>
                    <a:pt x="25" y="191"/>
                    <a:pt x="25" y="192"/>
                    <a:pt x="24" y="192"/>
                  </a:cubicBezTo>
                  <a:cubicBezTo>
                    <a:pt x="23" y="193"/>
                    <a:pt x="23" y="192"/>
                    <a:pt x="22" y="192"/>
                  </a:cubicBezTo>
                  <a:cubicBezTo>
                    <a:pt x="20" y="193"/>
                    <a:pt x="19" y="194"/>
                    <a:pt x="17" y="195"/>
                  </a:cubicBezTo>
                  <a:close/>
                  <a:moveTo>
                    <a:pt x="33" y="118"/>
                  </a:moveTo>
                  <a:cubicBezTo>
                    <a:pt x="33" y="118"/>
                    <a:pt x="33" y="118"/>
                    <a:pt x="33" y="118"/>
                  </a:cubicBezTo>
                  <a:cubicBezTo>
                    <a:pt x="34" y="118"/>
                    <a:pt x="34" y="117"/>
                    <a:pt x="35" y="116"/>
                  </a:cubicBezTo>
                  <a:cubicBezTo>
                    <a:pt x="36" y="116"/>
                    <a:pt x="37" y="115"/>
                    <a:pt x="37" y="114"/>
                  </a:cubicBezTo>
                  <a:cubicBezTo>
                    <a:pt x="38" y="113"/>
                    <a:pt x="38" y="111"/>
                    <a:pt x="38" y="110"/>
                  </a:cubicBezTo>
                  <a:cubicBezTo>
                    <a:pt x="38" y="110"/>
                    <a:pt x="38" y="109"/>
                    <a:pt x="37" y="108"/>
                  </a:cubicBezTo>
                  <a:cubicBezTo>
                    <a:pt x="36" y="110"/>
                    <a:pt x="35" y="111"/>
                    <a:pt x="33" y="112"/>
                  </a:cubicBezTo>
                  <a:cubicBezTo>
                    <a:pt x="33" y="112"/>
                    <a:pt x="33" y="113"/>
                    <a:pt x="33" y="113"/>
                  </a:cubicBezTo>
                  <a:cubicBezTo>
                    <a:pt x="33" y="115"/>
                    <a:pt x="33" y="116"/>
                    <a:pt x="33" y="118"/>
                  </a:cubicBezTo>
                  <a:close/>
                  <a:moveTo>
                    <a:pt x="54" y="41"/>
                  </a:moveTo>
                  <a:cubicBezTo>
                    <a:pt x="54" y="41"/>
                    <a:pt x="54" y="41"/>
                    <a:pt x="54" y="41"/>
                  </a:cubicBezTo>
                  <a:cubicBezTo>
                    <a:pt x="56" y="40"/>
                    <a:pt x="57" y="39"/>
                    <a:pt x="58" y="39"/>
                  </a:cubicBezTo>
                  <a:cubicBezTo>
                    <a:pt x="59" y="38"/>
                    <a:pt x="59" y="38"/>
                    <a:pt x="59" y="37"/>
                  </a:cubicBezTo>
                  <a:cubicBezTo>
                    <a:pt x="60" y="36"/>
                    <a:pt x="60" y="35"/>
                    <a:pt x="60" y="33"/>
                  </a:cubicBezTo>
                  <a:cubicBezTo>
                    <a:pt x="60" y="33"/>
                    <a:pt x="60" y="32"/>
                    <a:pt x="61" y="32"/>
                  </a:cubicBezTo>
                  <a:cubicBezTo>
                    <a:pt x="62" y="32"/>
                    <a:pt x="61" y="31"/>
                    <a:pt x="61" y="31"/>
                  </a:cubicBezTo>
                  <a:cubicBezTo>
                    <a:pt x="60" y="32"/>
                    <a:pt x="59" y="33"/>
                    <a:pt x="58" y="33"/>
                  </a:cubicBezTo>
                  <a:cubicBezTo>
                    <a:pt x="57" y="34"/>
                    <a:pt x="56" y="35"/>
                    <a:pt x="56" y="37"/>
                  </a:cubicBezTo>
                  <a:cubicBezTo>
                    <a:pt x="55" y="38"/>
                    <a:pt x="55" y="40"/>
                    <a:pt x="54" y="41"/>
                  </a:cubicBezTo>
                  <a:close/>
                  <a:moveTo>
                    <a:pt x="85" y="24"/>
                  </a:moveTo>
                  <a:cubicBezTo>
                    <a:pt x="83" y="25"/>
                    <a:pt x="73" y="31"/>
                    <a:pt x="72" y="32"/>
                  </a:cubicBezTo>
                  <a:cubicBezTo>
                    <a:pt x="77" y="31"/>
                    <a:pt x="81" y="29"/>
                    <a:pt x="86" y="27"/>
                  </a:cubicBezTo>
                  <a:cubicBezTo>
                    <a:pt x="86" y="26"/>
                    <a:pt x="85" y="25"/>
                    <a:pt x="85" y="24"/>
                  </a:cubicBezTo>
                  <a:close/>
                  <a:moveTo>
                    <a:pt x="25" y="215"/>
                  </a:moveTo>
                  <a:cubicBezTo>
                    <a:pt x="25" y="212"/>
                    <a:pt x="25" y="209"/>
                    <a:pt x="25" y="206"/>
                  </a:cubicBezTo>
                  <a:cubicBezTo>
                    <a:pt x="23" y="207"/>
                    <a:pt x="22" y="207"/>
                    <a:pt x="21" y="207"/>
                  </a:cubicBezTo>
                  <a:cubicBezTo>
                    <a:pt x="21" y="209"/>
                    <a:pt x="23" y="214"/>
                    <a:pt x="25" y="215"/>
                  </a:cubicBezTo>
                  <a:close/>
                  <a:moveTo>
                    <a:pt x="80" y="41"/>
                  </a:moveTo>
                  <a:cubicBezTo>
                    <a:pt x="77" y="42"/>
                    <a:pt x="74" y="43"/>
                    <a:pt x="71" y="43"/>
                  </a:cubicBezTo>
                  <a:cubicBezTo>
                    <a:pt x="71" y="45"/>
                    <a:pt x="71" y="46"/>
                    <a:pt x="71" y="48"/>
                  </a:cubicBezTo>
                  <a:cubicBezTo>
                    <a:pt x="74" y="46"/>
                    <a:pt x="77" y="43"/>
                    <a:pt x="80" y="41"/>
                  </a:cubicBezTo>
                  <a:close/>
                  <a:moveTo>
                    <a:pt x="52" y="32"/>
                  </a:moveTo>
                  <a:cubicBezTo>
                    <a:pt x="53" y="32"/>
                    <a:pt x="53" y="32"/>
                    <a:pt x="54" y="31"/>
                  </a:cubicBezTo>
                  <a:cubicBezTo>
                    <a:pt x="55" y="31"/>
                    <a:pt x="55" y="30"/>
                    <a:pt x="55" y="29"/>
                  </a:cubicBezTo>
                  <a:cubicBezTo>
                    <a:pt x="56" y="27"/>
                    <a:pt x="56" y="26"/>
                    <a:pt x="57" y="24"/>
                  </a:cubicBezTo>
                  <a:cubicBezTo>
                    <a:pt x="57" y="23"/>
                    <a:pt x="57" y="23"/>
                    <a:pt x="57" y="22"/>
                  </a:cubicBezTo>
                  <a:cubicBezTo>
                    <a:pt x="56" y="24"/>
                    <a:pt x="54" y="25"/>
                    <a:pt x="53" y="26"/>
                  </a:cubicBezTo>
                  <a:cubicBezTo>
                    <a:pt x="53" y="26"/>
                    <a:pt x="53" y="26"/>
                    <a:pt x="53" y="27"/>
                  </a:cubicBezTo>
                  <a:cubicBezTo>
                    <a:pt x="53" y="27"/>
                    <a:pt x="53" y="28"/>
                    <a:pt x="53" y="28"/>
                  </a:cubicBezTo>
                  <a:cubicBezTo>
                    <a:pt x="52" y="30"/>
                    <a:pt x="52" y="31"/>
                    <a:pt x="52" y="32"/>
                  </a:cubicBezTo>
                  <a:close/>
                  <a:moveTo>
                    <a:pt x="91" y="59"/>
                  </a:moveTo>
                  <a:cubicBezTo>
                    <a:pt x="91" y="56"/>
                    <a:pt x="91" y="51"/>
                    <a:pt x="91" y="50"/>
                  </a:cubicBezTo>
                  <a:cubicBezTo>
                    <a:pt x="90" y="50"/>
                    <a:pt x="90" y="50"/>
                    <a:pt x="89" y="51"/>
                  </a:cubicBezTo>
                  <a:cubicBezTo>
                    <a:pt x="89" y="51"/>
                    <a:pt x="88" y="52"/>
                    <a:pt x="88" y="53"/>
                  </a:cubicBezTo>
                  <a:cubicBezTo>
                    <a:pt x="88" y="55"/>
                    <a:pt x="88" y="56"/>
                    <a:pt x="88" y="58"/>
                  </a:cubicBezTo>
                  <a:cubicBezTo>
                    <a:pt x="88" y="59"/>
                    <a:pt x="88" y="59"/>
                    <a:pt x="88" y="60"/>
                  </a:cubicBezTo>
                  <a:cubicBezTo>
                    <a:pt x="89" y="59"/>
                    <a:pt x="90" y="59"/>
                    <a:pt x="91" y="59"/>
                  </a:cubicBezTo>
                  <a:close/>
                  <a:moveTo>
                    <a:pt x="51" y="63"/>
                  </a:moveTo>
                  <a:cubicBezTo>
                    <a:pt x="53" y="62"/>
                    <a:pt x="54" y="61"/>
                    <a:pt x="55" y="60"/>
                  </a:cubicBezTo>
                  <a:cubicBezTo>
                    <a:pt x="55" y="60"/>
                    <a:pt x="56" y="60"/>
                    <a:pt x="56" y="60"/>
                  </a:cubicBezTo>
                  <a:cubicBezTo>
                    <a:pt x="56" y="58"/>
                    <a:pt x="56" y="57"/>
                    <a:pt x="56" y="55"/>
                  </a:cubicBezTo>
                  <a:cubicBezTo>
                    <a:pt x="54" y="56"/>
                    <a:pt x="53" y="57"/>
                    <a:pt x="51" y="58"/>
                  </a:cubicBezTo>
                  <a:cubicBezTo>
                    <a:pt x="51" y="59"/>
                    <a:pt x="51" y="59"/>
                    <a:pt x="51" y="59"/>
                  </a:cubicBezTo>
                  <a:cubicBezTo>
                    <a:pt x="51" y="60"/>
                    <a:pt x="51" y="62"/>
                    <a:pt x="51" y="63"/>
                  </a:cubicBezTo>
                  <a:close/>
                  <a:moveTo>
                    <a:pt x="54" y="21"/>
                  </a:moveTo>
                  <a:cubicBezTo>
                    <a:pt x="55" y="20"/>
                    <a:pt x="57" y="19"/>
                    <a:pt x="58" y="18"/>
                  </a:cubicBezTo>
                  <a:cubicBezTo>
                    <a:pt x="59" y="18"/>
                    <a:pt x="59" y="17"/>
                    <a:pt x="59" y="17"/>
                  </a:cubicBezTo>
                  <a:cubicBezTo>
                    <a:pt x="60" y="15"/>
                    <a:pt x="61" y="13"/>
                    <a:pt x="61" y="11"/>
                  </a:cubicBezTo>
                  <a:cubicBezTo>
                    <a:pt x="60" y="11"/>
                    <a:pt x="58" y="12"/>
                    <a:pt x="58" y="14"/>
                  </a:cubicBezTo>
                  <a:cubicBezTo>
                    <a:pt x="58" y="16"/>
                    <a:pt x="58" y="17"/>
                    <a:pt x="56" y="17"/>
                  </a:cubicBezTo>
                  <a:cubicBezTo>
                    <a:pt x="55" y="17"/>
                    <a:pt x="55" y="17"/>
                    <a:pt x="54" y="17"/>
                  </a:cubicBezTo>
                  <a:cubicBezTo>
                    <a:pt x="54" y="18"/>
                    <a:pt x="54" y="20"/>
                    <a:pt x="54" y="21"/>
                  </a:cubicBezTo>
                  <a:close/>
                  <a:moveTo>
                    <a:pt x="91" y="45"/>
                  </a:moveTo>
                  <a:cubicBezTo>
                    <a:pt x="91" y="43"/>
                    <a:pt x="91" y="38"/>
                    <a:pt x="91" y="37"/>
                  </a:cubicBezTo>
                  <a:cubicBezTo>
                    <a:pt x="90" y="38"/>
                    <a:pt x="89" y="38"/>
                    <a:pt x="89" y="38"/>
                  </a:cubicBezTo>
                  <a:cubicBezTo>
                    <a:pt x="89" y="39"/>
                    <a:pt x="88" y="39"/>
                    <a:pt x="88" y="39"/>
                  </a:cubicBezTo>
                  <a:cubicBezTo>
                    <a:pt x="88" y="42"/>
                    <a:pt x="88" y="44"/>
                    <a:pt x="88" y="46"/>
                  </a:cubicBezTo>
                  <a:cubicBezTo>
                    <a:pt x="89" y="46"/>
                    <a:pt x="90" y="46"/>
                    <a:pt x="91" y="45"/>
                  </a:cubicBezTo>
                  <a:close/>
                  <a:moveTo>
                    <a:pt x="88" y="64"/>
                  </a:moveTo>
                  <a:cubicBezTo>
                    <a:pt x="88" y="67"/>
                    <a:pt x="88" y="70"/>
                    <a:pt x="88" y="73"/>
                  </a:cubicBezTo>
                  <a:cubicBezTo>
                    <a:pt x="89" y="73"/>
                    <a:pt x="90" y="73"/>
                    <a:pt x="90" y="73"/>
                  </a:cubicBezTo>
                  <a:cubicBezTo>
                    <a:pt x="90" y="70"/>
                    <a:pt x="91" y="66"/>
                    <a:pt x="91" y="63"/>
                  </a:cubicBezTo>
                  <a:cubicBezTo>
                    <a:pt x="90" y="63"/>
                    <a:pt x="89" y="64"/>
                    <a:pt x="88" y="64"/>
                  </a:cubicBezTo>
                  <a:close/>
                  <a:moveTo>
                    <a:pt x="47" y="31"/>
                  </a:moveTo>
                  <a:cubicBezTo>
                    <a:pt x="47" y="31"/>
                    <a:pt x="47" y="31"/>
                    <a:pt x="47" y="31"/>
                  </a:cubicBezTo>
                  <a:cubicBezTo>
                    <a:pt x="45" y="32"/>
                    <a:pt x="44" y="34"/>
                    <a:pt x="42" y="35"/>
                  </a:cubicBezTo>
                  <a:cubicBezTo>
                    <a:pt x="42" y="35"/>
                    <a:pt x="42" y="35"/>
                    <a:pt x="42" y="35"/>
                  </a:cubicBezTo>
                  <a:cubicBezTo>
                    <a:pt x="42" y="37"/>
                    <a:pt x="42" y="38"/>
                    <a:pt x="42" y="39"/>
                  </a:cubicBezTo>
                  <a:cubicBezTo>
                    <a:pt x="43" y="38"/>
                    <a:pt x="44" y="38"/>
                    <a:pt x="45" y="37"/>
                  </a:cubicBezTo>
                  <a:cubicBezTo>
                    <a:pt x="45" y="37"/>
                    <a:pt x="45" y="37"/>
                    <a:pt x="45" y="37"/>
                  </a:cubicBezTo>
                  <a:cubicBezTo>
                    <a:pt x="46" y="35"/>
                    <a:pt x="46" y="33"/>
                    <a:pt x="47" y="31"/>
                  </a:cubicBezTo>
                  <a:close/>
                  <a:moveTo>
                    <a:pt x="52" y="125"/>
                  </a:moveTo>
                  <a:cubicBezTo>
                    <a:pt x="53" y="124"/>
                    <a:pt x="54" y="124"/>
                    <a:pt x="55" y="123"/>
                  </a:cubicBezTo>
                  <a:cubicBezTo>
                    <a:pt x="55" y="123"/>
                    <a:pt x="55" y="122"/>
                    <a:pt x="55" y="122"/>
                  </a:cubicBezTo>
                  <a:cubicBezTo>
                    <a:pt x="55" y="121"/>
                    <a:pt x="55" y="120"/>
                    <a:pt x="55" y="118"/>
                  </a:cubicBezTo>
                  <a:cubicBezTo>
                    <a:pt x="54" y="120"/>
                    <a:pt x="52" y="121"/>
                    <a:pt x="50" y="122"/>
                  </a:cubicBezTo>
                  <a:cubicBezTo>
                    <a:pt x="50" y="122"/>
                    <a:pt x="50" y="123"/>
                    <a:pt x="50" y="123"/>
                  </a:cubicBezTo>
                  <a:cubicBezTo>
                    <a:pt x="50" y="123"/>
                    <a:pt x="50" y="123"/>
                    <a:pt x="50" y="123"/>
                  </a:cubicBezTo>
                  <a:cubicBezTo>
                    <a:pt x="51" y="123"/>
                    <a:pt x="51" y="124"/>
                    <a:pt x="52" y="125"/>
                  </a:cubicBezTo>
                  <a:close/>
                  <a:moveTo>
                    <a:pt x="33" y="21"/>
                  </a:moveTo>
                  <a:cubicBezTo>
                    <a:pt x="32" y="21"/>
                    <a:pt x="23" y="28"/>
                    <a:pt x="22" y="29"/>
                  </a:cubicBezTo>
                  <a:cubicBezTo>
                    <a:pt x="23" y="29"/>
                    <a:pt x="23" y="30"/>
                    <a:pt x="23" y="31"/>
                  </a:cubicBezTo>
                  <a:cubicBezTo>
                    <a:pt x="27" y="28"/>
                    <a:pt x="30" y="24"/>
                    <a:pt x="33" y="21"/>
                  </a:cubicBezTo>
                  <a:close/>
                  <a:moveTo>
                    <a:pt x="19" y="78"/>
                  </a:moveTo>
                  <a:cubicBezTo>
                    <a:pt x="18" y="79"/>
                    <a:pt x="17" y="80"/>
                    <a:pt x="16" y="80"/>
                  </a:cubicBezTo>
                  <a:cubicBezTo>
                    <a:pt x="16" y="80"/>
                    <a:pt x="16" y="81"/>
                    <a:pt x="16" y="81"/>
                  </a:cubicBezTo>
                  <a:cubicBezTo>
                    <a:pt x="16" y="82"/>
                    <a:pt x="16" y="84"/>
                    <a:pt x="16" y="85"/>
                  </a:cubicBezTo>
                  <a:cubicBezTo>
                    <a:pt x="17" y="84"/>
                    <a:pt x="18" y="83"/>
                    <a:pt x="20" y="82"/>
                  </a:cubicBezTo>
                  <a:cubicBezTo>
                    <a:pt x="20" y="82"/>
                    <a:pt x="20" y="81"/>
                    <a:pt x="20" y="81"/>
                  </a:cubicBezTo>
                  <a:cubicBezTo>
                    <a:pt x="20" y="80"/>
                    <a:pt x="20" y="79"/>
                    <a:pt x="19" y="78"/>
                  </a:cubicBezTo>
                  <a:close/>
                  <a:moveTo>
                    <a:pt x="8" y="23"/>
                  </a:moveTo>
                  <a:cubicBezTo>
                    <a:pt x="8" y="34"/>
                    <a:pt x="9" y="45"/>
                    <a:pt x="9" y="56"/>
                  </a:cubicBezTo>
                  <a:cubicBezTo>
                    <a:pt x="9" y="55"/>
                    <a:pt x="9" y="55"/>
                    <a:pt x="9" y="54"/>
                  </a:cubicBezTo>
                  <a:cubicBezTo>
                    <a:pt x="9" y="47"/>
                    <a:pt x="9" y="40"/>
                    <a:pt x="9" y="33"/>
                  </a:cubicBezTo>
                  <a:cubicBezTo>
                    <a:pt x="9" y="29"/>
                    <a:pt x="8" y="26"/>
                    <a:pt x="8" y="23"/>
                  </a:cubicBezTo>
                  <a:cubicBezTo>
                    <a:pt x="8" y="23"/>
                    <a:pt x="8" y="23"/>
                    <a:pt x="8" y="23"/>
                  </a:cubicBezTo>
                  <a:close/>
                  <a:moveTo>
                    <a:pt x="33" y="220"/>
                  </a:moveTo>
                  <a:cubicBezTo>
                    <a:pt x="34" y="217"/>
                    <a:pt x="34" y="215"/>
                    <a:pt x="34" y="212"/>
                  </a:cubicBezTo>
                  <a:cubicBezTo>
                    <a:pt x="34" y="212"/>
                    <a:pt x="33" y="212"/>
                    <a:pt x="33" y="212"/>
                  </a:cubicBezTo>
                  <a:cubicBezTo>
                    <a:pt x="32" y="214"/>
                    <a:pt x="31" y="216"/>
                    <a:pt x="30" y="219"/>
                  </a:cubicBezTo>
                  <a:cubicBezTo>
                    <a:pt x="31" y="219"/>
                    <a:pt x="32" y="220"/>
                    <a:pt x="33" y="220"/>
                  </a:cubicBezTo>
                  <a:close/>
                  <a:moveTo>
                    <a:pt x="57" y="170"/>
                  </a:moveTo>
                  <a:cubicBezTo>
                    <a:pt x="55" y="171"/>
                    <a:pt x="55" y="172"/>
                    <a:pt x="54" y="173"/>
                  </a:cubicBezTo>
                  <a:cubicBezTo>
                    <a:pt x="53" y="173"/>
                    <a:pt x="53" y="173"/>
                    <a:pt x="53" y="173"/>
                  </a:cubicBezTo>
                  <a:cubicBezTo>
                    <a:pt x="54" y="175"/>
                    <a:pt x="54" y="176"/>
                    <a:pt x="54" y="178"/>
                  </a:cubicBezTo>
                  <a:cubicBezTo>
                    <a:pt x="56" y="177"/>
                    <a:pt x="56" y="177"/>
                    <a:pt x="56" y="177"/>
                  </a:cubicBezTo>
                  <a:cubicBezTo>
                    <a:pt x="56" y="175"/>
                    <a:pt x="57" y="173"/>
                    <a:pt x="57" y="171"/>
                  </a:cubicBezTo>
                  <a:cubicBezTo>
                    <a:pt x="57" y="171"/>
                    <a:pt x="57" y="171"/>
                    <a:pt x="57" y="170"/>
                  </a:cubicBezTo>
                  <a:close/>
                  <a:moveTo>
                    <a:pt x="90" y="92"/>
                  </a:moveTo>
                  <a:cubicBezTo>
                    <a:pt x="88" y="93"/>
                    <a:pt x="88" y="93"/>
                    <a:pt x="88" y="95"/>
                  </a:cubicBezTo>
                  <a:cubicBezTo>
                    <a:pt x="88" y="97"/>
                    <a:pt x="88" y="99"/>
                    <a:pt x="88" y="101"/>
                  </a:cubicBezTo>
                  <a:cubicBezTo>
                    <a:pt x="88" y="102"/>
                    <a:pt x="88" y="102"/>
                    <a:pt x="88" y="102"/>
                  </a:cubicBezTo>
                  <a:cubicBezTo>
                    <a:pt x="89" y="102"/>
                    <a:pt x="89" y="102"/>
                    <a:pt x="90" y="102"/>
                  </a:cubicBezTo>
                  <a:cubicBezTo>
                    <a:pt x="90" y="99"/>
                    <a:pt x="90" y="95"/>
                    <a:pt x="90" y="92"/>
                  </a:cubicBezTo>
                  <a:close/>
                  <a:moveTo>
                    <a:pt x="66" y="66"/>
                  </a:moveTo>
                  <a:cubicBezTo>
                    <a:pt x="65" y="66"/>
                    <a:pt x="65" y="67"/>
                    <a:pt x="65" y="67"/>
                  </a:cubicBezTo>
                  <a:cubicBezTo>
                    <a:pt x="65" y="69"/>
                    <a:pt x="64" y="71"/>
                    <a:pt x="65" y="73"/>
                  </a:cubicBezTo>
                  <a:cubicBezTo>
                    <a:pt x="65" y="74"/>
                    <a:pt x="65" y="74"/>
                    <a:pt x="65" y="74"/>
                  </a:cubicBezTo>
                  <a:cubicBezTo>
                    <a:pt x="65" y="75"/>
                    <a:pt x="65" y="75"/>
                    <a:pt x="65" y="75"/>
                  </a:cubicBezTo>
                  <a:cubicBezTo>
                    <a:pt x="65" y="77"/>
                    <a:pt x="65" y="79"/>
                    <a:pt x="65" y="81"/>
                  </a:cubicBezTo>
                  <a:cubicBezTo>
                    <a:pt x="65" y="82"/>
                    <a:pt x="65" y="82"/>
                    <a:pt x="66" y="82"/>
                  </a:cubicBezTo>
                  <a:cubicBezTo>
                    <a:pt x="66" y="77"/>
                    <a:pt x="66" y="71"/>
                    <a:pt x="66" y="66"/>
                  </a:cubicBezTo>
                  <a:close/>
                  <a:moveTo>
                    <a:pt x="91" y="34"/>
                  </a:moveTo>
                  <a:cubicBezTo>
                    <a:pt x="91" y="32"/>
                    <a:pt x="91" y="30"/>
                    <a:pt x="91" y="28"/>
                  </a:cubicBezTo>
                  <a:cubicBezTo>
                    <a:pt x="90" y="28"/>
                    <a:pt x="89" y="29"/>
                    <a:pt x="89" y="29"/>
                  </a:cubicBezTo>
                  <a:cubicBezTo>
                    <a:pt x="89" y="29"/>
                    <a:pt x="88" y="30"/>
                    <a:pt x="88" y="30"/>
                  </a:cubicBezTo>
                  <a:cubicBezTo>
                    <a:pt x="88" y="31"/>
                    <a:pt x="88" y="33"/>
                    <a:pt x="88" y="35"/>
                  </a:cubicBezTo>
                  <a:cubicBezTo>
                    <a:pt x="89" y="34"/>
                    <a:pt x="90" y="34"/>
                    <a:pt x="91" y="34"/>
                  </a:cubicBezTo>
                  <a:close/>
                  <a:moveTo>
                    <a:pt x="36" y="16"/>
                  </a:moveTo>
                  <a:cubicBezTo>
                    <a:pt x="35" y="15"/>
                    <a:pt x="35" y="15"/>
                    <a:pt x="35" y="15"/>
                  </a:cubicBezTo>
                  <a:cubicBezTo>
                    <a:pt x="35" y="15"/>
                    <a:pt x="35" y="15"/>
                    <a:pt x="34" y="15"/>
                  </a:cubicBezTo>
                  <a:cubicBezTo>
                    <a:pt x="32" y="15"/>
                    <a:pt x="31" y="16"/>
                    <a:pt x="30" y="17"/>
                  </a:cubicBezTo>
                  <a:cubicBezTo>
                    <a:pt x="29" y="18"/>
                    <a:pt x="28" y="18"/>
                    <a:pt x="28" y="19"/>
                  </a:cubicBezTo>
                  <a:cubicBezTo>
                    <a:pt x="29" y="19"/>
                    <a:pt x="29" y="19"/>
                    <a:pt x="30" y="19"/>
                  </a:cubicBezTo>
                  <a:cubicBezTo>
                    <a:pt x="31" y="19"/>
                    <a:pt x="31" y="19"/>
                    <a:pt x="32" y="18"/>
                  </a:cubicBezTo>
                  <a:cubicBezTo>
                    <a:pt x="33" y="18"/>
                    <a:pt x="34" y="17"/>
                    <a:pt x="36" y="16"/>
                  </a:cubicBezTo>
                  <a:close/>
                  <a:moveTo>
                    <a:pt x="52" y="136"/>
                  </a:moveTo>
                  <a:cubicBezTo>
                    <a:pt x="54" y="136"/>
                    <a:pt x="54" y="135"/>
                    <a:pt x="55" y="134"/>
                  </a:cubicBezTo>
                  <a:cubicBezTo>
                    <a:pt x="55" y="132"/>
                    <a:pt x="55" y="131"/>
                    <a:pt x="55" y="130"/>
                  </a:cubicBezTo>
                  <a:cubicBezTo>
                    <a:pt x="55" y="130"/>
                    <a:pt x="55" y="129"/>
                    <a:pt x="56" y="129"/>
                  </a:cubicBezTo>
                  <a:cubicBezTo>
                    <a:pt x="55" y="129"/>
                    <a:pt x="55" y="129"/>
                    <a:pt x="55" y="129"/>
                  </a:cubicBezTo>
                  <a:cubicBezTo>
                    <a:pt x="54" y="130"/>
                    <a:pt x="53" y="130"/>
                    <a:pt x="52" y="131"/>
                  </a:cubicBezTo>
                  <a:cubicBezTo>
                    <a:pt x="52" y="131"/>
                    <a:pt x="52" y="132"/>
                    <a:pt x="52" y="132"/>
                  </a:cubicBezTo>
                  <a:cubicBezTo>
                    <a:pt x="52" y="133"/>
                    <a:pt x="52" y="135"/>
                    <a:pt x="52" y="136"/>
                  </a:cubicBezTo>
                  <a:close/>
                  <a:moveTo>
                    <a:pt x="89" y="223"/>
                  </a:moveTo>
                  <a:cubicBezTo>
                    <a:pt x="87" y="222"/>
                    <a:pt x="83" y="222"/>
                    <a:pt x="82" y="222"/>
                  </a:cubicBezTo>
                  <a:cubicBezTo>
                    <a:pt x="82" y="223"/>
                    <a:pt x="82" y="224"/>
                    <a:pt x="82" y="225"/>
                  </a:cubicBezTo>
                  <a:cubicBezTo>
                    <a:pt x="84" y="225"/>
                    <a:pt x="86" y="225"/>
                    <a:pt x="88" y="224"/>
                  </a:cubicBezTo>
                  <a:cubicBezTo>
                    <a:pt x="88" y="224"/>
                    <a:pt x="88" y="223"/>
                    <a:pt x="89" y="223"/>
                  </a:cubicBezTo>
                  <a:close/>
                  <a:moveTo>
                    <a:pt x="55" y="66"/>
                  </a:moveTo>
                  <a:cubicBezTo>
                    <a:pt x="55" y="66"/>
                    <a:pt x="55" y="66"/>
                    <a:pt x="55" y="66"/>
                  </a:cubicBezTo>
                  <a:cubicBezTo>
                    <a:pt x="54" y="66"/>
                    <a:pt x="53" y="67"/>
                    <a:pt x="52" y="68"/>
                  </a:cubicBezTo>
                  <a:cubicBezTo>
                    <a:pt x="51" y="68"/>
                    <a:pt x="51" y="69"/>
                    <a:pt x="51" y="69"/>
                  </a:cubicBezTo>
                  <a:cubicBezTo>
                    <a:pt x="51" y="70"/>
                    <a:pt x="51" y="71"/>
                    <a:pt x="51" y="72"/>
                  </a:cubicBezTo>
                  <a:cubicBezTo>
                    <a:pt x="55" y="70"/>
                    <a:pt x="55" y="70"/>
                    <a:pt x="55" y="66"/>
                  </a:cubicBezTo>
                  <a:cubicBezTo>
                    <a:pt x="55" y="66"/>
                    <a:pt x="55" y="66"/>
                    <a:pt x="55" y="66"/>
                  </a:cubicBezTo>
                  <a:close/>
                  <a:moveTo>
                    <a:pt x="37" y="127"/>
                  </a:moveTo>
                  <a:cubicBezTo>
                    <a:pt x="36" y="128"/>
                    <a:pt x="35" y="129"/>
                    <a:pt x="34" y="130"/>
                  </a:cubicBezTo>
                  <a:cubicBezTo>
                    <a:pt x="33" y="130"/>
                    <a:pt x="33" y="130"/>
                    <a:pt x="33" y="130"/>
                  </a:cubicBezTo>
                  <a:cubicBezTo>
                    <a:pt x="33" y="131"/>
                    <a:pt x="33" y="132"/>
                    <a:pt x="33" y="134"/>
                  </a:cubicBezTo>
                  <a:cubicBezTo>
                    <a:pt x="35" y="132"/>
                    <a:pt x="36" y="132"/>
                    <a:pt x="37" y="131"/>
                  </a:cubicBezTo>
                  <a:cubicBezTo>
                    <a:pt x="37" y="130"/>
                    <a:pt x="37" y="130"/>
                    <a:pt x="37" y="130"/>
                  </a:cubicBezTo>
                  <a:cubicBezTo>
                    <a:pt x="37" y="129"/>
                    <a:pt x="37" y="128"/>
                    <a:pt x="37" y="127"/>
                  </a:cubicBezTo>
                  <a:close/>
                  <a:moveTo>
                    <a:pt x="32" y="109"/>
                  </a:moveTo>
                  <a:cubicBezTo>
                    <a:pt x="33" y="109"/>
                    <a:pt x="33" y="109"/>
                    <a:pt x="33" y="109"/>
                  </a:cubicBezTo>
                  <a:cubicBezTo>
                    <a:pt x="34" y="108"/>
                    <a:pt x="36" y="107"/>
                    <a:pt x="37" y="106"/>
                  </a:cubicBezTo>
                  <a:cubicBezTo>
                    <a:pt x="38" y="105"/>
                    <a:pt x="38" y="104"/>
                    <a:pt x="38" y="103"/>
                  </a:cubicBezTo>
                  <a:cubicBezTo>
                    <a:pt x="36" y="104"/>
                    <a:pt x="35" y="105"/>
                    <a:pt x="34" y="105"/>
                  </a:cubicBezTo>
                  <a:cubicBezTo>
                    <a:pt x="32" y="106"/>
                    <a:pt x="32" y="108"/>
                    <a:pt x="32" y="109"/>
                  </a:cubicBezTo>
                  <a:close/>
                  <a:moveTo>
                    <a:pt x="33" y="194"/>
                  </a:moveTo>
                  <a:cubicBezTo>
                    <a:pt x="33" y="194"/>
                    <a:pt x="33" y="195"/>
                    <a:pt x="33" y="195"/>
                  </a:cubicBezTo>
                  <a:cubicBezTo>
                    <a:pt x="36" y="195"/>
                    <a:pt x="39" y="195"/>
                    <a:pt x="41" y="195"/>
                  </a:cubicBezTo>
                  <a:cubicBezTo>
                    <a:pt x="43" y="195"/>
                    <a:pt x="43" y="194"/>
                    <a:pt x="44" y="193"/>
                  </a:cubicBezTo>
                  <a:cubicBezTo>
                    <a:pt x="43" y="193"/>
                    <a:pt x="43" y="193"/>
                    <a:pt x="43" y="193"/>
                  </a:cubicBezTo>
                  <a:cubicBezTo>
                    <a:pt x="40" y="193"/>
                    <a:pt x="37" y="193"/>
                    <a:pt x="35" y="194"/>
                  </a:cubicBezTo>
                  <a:cubicBezTo>
                    <a:pt x="34" y="194"/>
                    <a:pt x="33" y="194"/>
                    <a:pt x="33" y="194"/>
                  </a:cubicBezTo>
                  <a:close/>
                  <a:moveTo>
                    <a:pt x="88" y="212"/>
                  </a:moveTo>
                  <a:cubicBezTo>
                    <a:pt x="87" y="212"/>
                    <a:pt x="85" y="213"/>
                    <a:pt x="84" y="213"/>
                  </a:cubicBezTo>
                  <a:cubicBezTo>
                    <a:pt x="85" y="215"/>
                    <a:pt x="87" y="216"/>
                    <a:pt x="89" y="217"/>
                  </a:cubicBezTo>
                  <a:cubicBezTo>
                    <a:pt x="89" y="216"/>
                    <a:pt x="89" y="214"/>
                    <a:pt x="88" y="212"/>
                  </a:cubicBezTo>
                  <a:close/>
                  <a:moveTo>
                    <a:pt x="54" y="187"/>
                  </a:moveTo>
                  <a:cubicBezTo>
                    <a:pt x="53" y="188"/>
                    <a:pt x="51" y="189"/>
                    <a:pt x="50" y="191"/>
                  </a:cubicBezTo>
                  <a:cubicBezTo>
                    <a:pt x="51" y="191"/>
                    <a:pt x="52" y="191"/>
                    <a:pt x="53" y="191"/>
                  </a:cubicBezTo>
                  <a:cubicBezTo>
                    <a:pt x="53" y="191"/>
                    <a:pt x="54" y="191"/>
                    <a:pt x="54" y="190"/>
                  </a:cubicBezTo>
                  <a:cubicBezTo>
                    <a:pt x="55" y="190"/>
                    <a:pt x="57" y="189"/>
                    <a:pt x="58" y="188"/>
                  </a:cubicBezTo>
                  <a:cubicBezTo>
                    <a:pt x="58" y="188"/>
                    <a:pt x="58" y="188"/>
                    <a:pt x="58" y="187"/>
                  </a:cubicBezTo>
                  <a:cubicBezTo>
                    <a:pt x="58" y="187"/>
                    <a:pt x="58" y="187"/>
                    <a:pt x="57" y="187"/>
                  </a:cubicBezTo>
                  <a:cubicBezTo>
                    <a:pt x="56" y="188"/>
                    <a:pt x="56" y="188"/>
                    <a:pt x="54" y="187"/>
                  </a:cubicBezTo>
                  <a:close/>
                  <a:moveTo>
                    <a:pt x="18" y="137"/>
                  </a:moveTo>
                  <a:cubicBezTo>
                    <a:pt x="19" y="137"/>
                    <a:pt x="19" y="136"/>
                    <a:pt x="20" y="136"/>
                  </a:cubicBezTo>
                  <a:cubicBezTo>
                    <a:pt x="20" y="135"/>
                    <a:pt x="20" y="135"/>
                    <a:pt x="20" y="135"/>
                  </a:cubicBezTo>
                  <a:cubicBezTo>
                    <a:pt x="20" y="133"/>
                    <a:pt x="20" y="131"/>
                    <a:pt x="20" y="130"/>
                  </a:cubicBezTo>
                  <a:cubicBezTo>
                    <a:pt x="18" y="130"/>
                    <a:pt x="18" y="130"/>
                    <a:pt x="18" y="132"/>
                  </a:cubicBezTo>
                  <a:cubicBezTo>
                    <a:pt x="18" y="133"/>
                    <a:pt x="18" y="134"/>
                    <a:pt x="18" y="135"/>
                  </a:cubicBezTo>
                  <a:cubicBezTo>
                    <a:pt x="18" y="136"/>
                    <a:pt x="18" y="137"/>
                    <a:pt x="18" y="137"/>
                  </a:cubicBezTo>
                  <a:close/>
                  <a:moveTo>
                    <a:pt x="17" y="190"/>
                  </a:moveTo>
                  <a:cubicBezTo>
                    <a:pt x="17" y="190"/>
                    <a:pt x="17" y="190"/>
                    <a:pt x="18" y="190"/>
                  </a:cubicBezTo>
                  <a:cubicBezTo>
                    <a:pt x="19" y="189"/>
                    <a:pt x="20" y="188"/>
                    <a:pt x="21" y="187"/>
                  </a:cubicBezTo>
                  <a:cubicBezTo>
                    <a:pt x="21" y="186"/>
                    <a:pt x="22" y="186"/>
                    <a:pt x="22" y="186"/>
                  </a:cubicBezTo>
                  <a:cubicBezTo>
                    <a:pt x="22" y="185"/>
                    <a:pt x="22" y="184"/>
                    <a:pt x="22" y="184"/>
                  </a:cubicBezTo>
                  <a:cubicBezTo>
                    <a:pt x="22" y="184"/>
                    <a:pt x="21" y="184"/>
                    <a:pt x="21" y="184"/>
                  </a:cubicBezTo>
                  <a:cubicBezTo>
                    <a:pt x="21" y="184"/>
                    <a:pt x="20" y="185"/>
                    <a:pt x="19" y="185"/>
                  </a:cubicBezTo>
                  <a:cubicBezTo>
                    <a:pt x="19" y="185"/>
                    <a:pt x="18" y="185"/>
                    <a:pt x="18" y="186"/>
                  </a:cubicBezTo>
                  <a:cubicBezTo>
                    <a:pt x="18" y="187"/>
                    <a:pt x="17" y="189"/>
                    <a:pt x="17" y="190"/>
                  </a:cubicBezTo>
                  <a:close/>
                  <a:moveTo>
                    <a:pt x="88" y="86"/>
                  </a:moveTo>
                  <a:cubicBezTo>
                    <a:pt x="90" y="86"/>
                    <a:pt x="90" y="86"/>
                    <a:pt x="90" y="85"/>
                  </a:cubicBezTo>
                  <a:cubicBezTo>
                    <a:pt x="90" y="83"/>
                    <a:pt x="90" y="80"/>
                    <a:pt x="90" y="78"/>
                  </a:cubicBezTo>
                  <a:cubicBezTo>
                    <a:pt x="90" y="78"/>
                    <a:pt x="90" y="78"/>
                    <a:pt x="90" y="77"/>
                  </a:cubicBezTo>
                  <a:cubicBezTo>
                    <a:pt x="89" y="78"/>
                    <a:pt x="88" y="78"/>
                    <a:pt x="88" y="79"/>
                  </a:cubicBezTo>
                  <a:cubicBezTo>
                    <a:pt x="88" y="82"/>
                    <a:pt x="88" y="84"/>
                    <a:pt x="88" y="86"/>
                  </a:cubicBezTo>
                  <a:close/>
                  <a:moveTo>
                    <a:pt x="20" y="58"/>
                  </a:moveTo>
                  <a:cubicBezTo>
                    <a:pt x="20" y="60"/>
                    <a:pt x="20" y="61"/>
                    <a:pt x="20" y="63"/>
                  </a:cubicBezTo>
                  <a:cubicBezTo>
                    <a:pt x="21" y="62"/>
                    <a:pt x="22" y="61"/>
                    <a:pt x="23" y="60"/>
                  </a:cubicBezTo>
                  <a:cubicBezTo>
                    <a:pt x="23" y="60"/>
                    <a:pt x="23" y="60"/>
                    <a:pt x="23" y="60"/>
                  </a:cubicBezTo>
                  <a:cubicBezTo>
                    <a:pt x="23" y="59"/>
                    <a:pt x="23" y="58"/>
                    <a:pt x="23" y="56"/>
                  </a:cubicBezTo>
                  <a:cubicBezTo>
                    <a:pt x="22" y="57"/>
                    <a:pt x="21" y="58"/>
                    <a:pt x="20" y="58"/>
                  </a:cubicBezTo>
                  <a:close/>
                  <a:moveTo>
                    <a:pt x="54" y="166"/>
                  </a:moveTo>
                  <a:cubicBezTo>
                    <a:pt x="55" y="165"/>
                    <a:pt x="55" y="165"/>
                    <a:pt x="56" y="164"/>
                  </a:cubicBezTo>
                  <a:cubicBezTo>
                    <a:pt x="56" y="164"/>
                    <a:pt x="56" y="164"/>
                    <a:pt x="56" y="164"/>
                  </a:cubicBezTo>
                  <a:cubicBezTo>
                    <a:pt x="56" y="162"/>
                    <a:pt x="56" y="160"/>
                    <a:pt x="56" y="158"/>
                  </a:cubicBezTo>
                  <a:cubicBezTo>
                    <a:pt x="55" y="159"/>
                    <a:pt x="54" y="160"/>
                    <a:pt x="54" y="161"/>
                  </a:cubicBezTo>
                  <a:cubicBezTo>
                    <a:pt x="54" y="162"/>
                    <a:pt x="54" y="164"/>
                    <a:pt x="54" y="166"/>
                  </a:cubicBezTo>
                  <a:close/>
                  <a:moveTo>
                    <a:pt x="20" y="92"/>
                  </a:moveTo>
                  <a:cubicBezTo>
                    <a:pt x="21" y="91"/>
                    <a:pt x="21" y="91"/>
                    <a:pt x="21" y="89"/>
                  </a:cubicBezTo>
                  <a:cubicBezTo>
                    <a:pt x="21" y="89"/>
                    <a:pt x="21" y="88"/>
                    <a:pt x="21" y="88"/>
                  </a:cubicBezTo>
                  <a:cubicBezTo>
                    <a:pt x="19" y="89"/>
                    <a:pt x="18" y="90"/>
                    <a:pt x="16" y="91"/>
                  </a:cubicBezTo>
                  <a:cubicBezTo>
                    <a:pt x="16" y="91"/>
                    <a:pt x="16" y="91"/>
                    <a:pt x="16" y="91"/>
                  </a:cubicBezTo>
                  <a:cubicBezTo>
                    <a:pt x="16" y="92"/>
                    <a:pt x="16" y="93"/>
                    <a:pt x="16" y="94"/>
                  </a:cubicBezTo>
                  <a:cubicBezTo>
                    <a:pt x="16" y="93"/>
                    <a:pt x="16" y="93"/>
                    <a:pt x="17" y="93"/>
                  </a:cubicBezTo>
                  <a:cubicBezTo>
                    <a:pt x="17" y="92"/>
                    <a:pt x="17" y="91"/>
                    <a:pt x="18" y="91"/>
                  </a:cubicBezTo>
                  <a:cubicBezTo>
                    <a:pt x="19" y="91"/>
                    <a:pt x="19" y="92"/>
                    <a:pt x="20" y="92"/>
                  </a:cubicBezTo>
                  <a:close/>
                  <a:moveTo>
                    <a:pt x="62" y="22"/>
                  </a:moveTo>
                  <a:cubicBezTo>
                    <a:pt x="62" y="21"/>
                    <a:pt x="62" y="20"/>
                    <a:pt x="62" y="19"/>
                  </a:cubicBezTo>
                  <a:cubicBezTo>
                    <a:pt x="61" y="19"/>
                    <a:pt x="61" y="20"/>
                    <a:pt x="60" y="21"/>
                  </a:cubicBezTo>
                  <a:cubicBezTo>
                    <a:pt x="60" y="22"/>
                    <a:pt x="60" y="23"/>
                    <a:pt x="59" y="24"/>
                  </a:cubicBezTo>
                  <a:cubicBezTo>
                    <a:pt x="59" y="25"/>
                    <a:pt x="59" y="27"/>
                    <a:pt x="58" y="28"/>
                  </a:cubicBezTo>
                  <a:cubicBezTo>
                    <a:pt x="60" y="27"/>
                    <a:pt x="60" y="27"/>
                    <a:pt x="62" y="25"/>
                  </a:cubicBezTo>
                  <a:cubicBezTo>
                    <a:pt x="61" y="24"/>
                    <a:pt x="60" y="23"/>
                    <a:pt x="60" y="22"/>
                  </a:cubicBezTo>
                  <a:cubicBezTo>
                    <a:pt x="60" y="22"/>
                    <a:pt x="61" y="22"/>
                    <a:pt x="61" y="22"/>
                  </a:cubicBezTo>
                  <a:cubicBezTo>
                    <a:pt x="61" y="22"/>
                    <a:pt x="61" y="22"/>
                    <a:pt x="62" y="22"/>
                  </a:cubicBezTo>
                  <a:close/>
                  <a:moveTo>
                    <a:pt x="71" y="38"/>
                  </a:moveTo>
                  <a:cubicBezTo>
                    <a:pt x="74" y="36"/>
                    <a:pt x="76" y="35"/>
                    <a:pt x="78" y="33"/>
                  </a:cubicBezTo>
                  <a:cubicBezTo>
                    <a:pt x="78" y="33"/>
                    <a:pt x="78" y="33"/>
                    <a:pt x="78" y="33"/>
                  </a:cubicBezTo>
                  <a:cubicBezTo>
                    <a:pt x="76" y="33"/>
                    <a:pt x="74" y="34"/>
                    <a:pt x="71" y="35"/>
                  </a:cubicBezTo>
                  <a:cubicBezTo>
                    <a:pt x="71" y="36"/>
                    <a:pt x="71" y="37"/>
                    <a:pt x="71" y="38"/>
                  </a:cubicBezTo>
                  <a:close/>
                  <a:moveTo>
                    <a:pt x="11" y="189"/>
                  </a:moveTo>
                  <a:cubicBezTo>
                    <a:pt x="11" y="191"/>
                    <a:pt x="12" y="193"/>
                    <a:pt x="12" y="196"/>
                  </a:cubicBezTo>
                  <a:cubicBezTo>
                    <a:pt x="12" y="197"/>
                    <a:pt x="12" y="198"/>
                    <a:pt x="11" y="200"/>
                  </a:cubicBezTo>
                  <a:cubicBezTo>
                    <a:pt x="12" y="199"/>
                    <a:pt x="13" y="199"/>
                    <a:pt x="13" y="199"/>
                  </a:cubicBezTo>
                  <a:cubicBezTo>
                    <a:pt x="13" y="196"/>
                    <a:pt x="13" y="193"/>
                    <a:pt x="12" y="189"/>
                  </a:cubicBezTo>
                  <a:cubicBezTo>
                    <a:pt x="12" y="189"/>
                    <a:pt x="12" y="189"/>
                    <a:pt x="11" y="189"/>
                  </a:cubicBezTo>
                  <a:close/>
                  <a:moveTo>
                    <a:pt x="9" y="59"/>
                  </a:moveTo>
                  <a:cubicBezTo>
                    <a:pt x="9" y="65"/>
                    <a:pt x="9" y="79"/>
                    <a:pt x="9" y="81"/>
                  </a:cubicBezTo>
                  <a:cubicBezTo>
                    <a:pt x="10" y="80"/>
                    <a:pt x="10" y="80"/>
                    <a:pt x="10" y="79"/>
                  </a:cubicBezTo>
                  <a:cubicBezTo>
                    <a:pt x="10" y="75"/>
                    <a:pt x="10" y="71"/>
                    <a:pt x="10" y="66"/>
                  </a:cubicBezTo>
                  <a:cubicBezTo>
                    <a:pt x="9" y="64"/>
                    <a:pt x="9" y="62"/>
                    <a:pt x="9" y="59"/>
                  </a:cubicBezTo>
                  <a:close/>
                  <a:moveTo>
                    <a:pt x="16" y="67"/>
                  </a:moveTo>
                  <a:cubicBezTo>
                    <a:pt x="16" y="66"/>
                    <a:pt x="17" y="66"/>
                    <a:pt x="17" y="65"/>
                  </a:cubicBezTo>
                  <a:cubicBezTo>
                    <a:pt x="18" y="65"/>
                    <a:pt x="18" y="65"/>
                    <a:pt x="18" y="64"/>
                  </a:cubicBezTo>
                  <a:cubicBezTo>
                    <a:pt x="17" y="63"/>
                    <a:pt x="17" y="61"/>
                    <a:pt x="17" y="60"/>
                  </a:cubicBezTo>
                  <a:cubicBezTo>
                    <a:pt x="16" y="60"/>
                    <a:pt x="16" y="60"/>
                    <a:pt x="16" y="60"/>
                  </a:cubicBezTo>
                  <a:cubicBezTo>
                    <a:pt x="16" y="62"/>
                    <a:pt x="16" y="64"/>
                    <a:pt x="16" y="67"/>
                  </a:cubicBezTo>
                  <a:close/>
                  <a:moveTo>
                    <a:pt x="13" y="26"/>
                  </a:moveTo>
                  <a:cubicBezTo>
                    <a:pt x="15" y="23"/>
                    <a:pt x="17" y="21"/>
                    <a:pt x="19" y="18"/>
                  </a:cubicBezTo>
                  <a:cubicBezTo>
                    <a:pt x="19" y="18"/>
                    <a:pt x="19" y="18"/>
                    <a:pt x="19" y="17"/>
                  </a:cubicBezTo>
                  <a:cubicBezTo>
                    <a:pt x="19" y="18"/>
                    <a:pt x="18" y="18"/>
                    <a:pt x="18" y="18"/>
                  </a:cubicBezTo>
                  <a:cubicBezTo>
                    <a:pt x="17" y="19"/>
                    <a:pt x="16" y="20"/>
                    <a:pt x="15" y="21"/>
                  </a:cubicBezTo>
                  <a:cubicBezTo>
                    <a:pt x="13" y="23"/>
                    <a:pt x="13" y="23"/>
                    <a:pt x="13" y="26"/>
                  </a:cubicBezTo>
                  <a:cubicBezTo>
                    <a:pt x="13" y="26"/>
                    <a:pt x="13" y="26"/>
                    <a:pt x="13" y="26"/>
                  </a:cubicBezTo>
                  <a:close/>
                  <a:moveTo>
                    <a:pt x="20" y="141"/>
                  </a:moveTo>
                  <a:cubicBezTo>
                    <a:pt x="18" y="142"/>
                    <a:pt x="17" y="142"/>
                    <a:pt x="18" y="144"/>
                  </a:cubicBezTo>
                  <a:cubicBezTo>
                    <a:pt x="18" y="145"/>
                    <a:pt x="17" y="146"/>
                    <a:pt x="17" y="147"/>
                  </a:cubicBezTo>
                  <a:cubicBezTo>
                    <a:pt x="17" y="147"/>
                    <a:pt x="17" y="148"/>
                    <a:pt x="17" y="148"/>
                  </a:cubicBezTo>
                  <a:cubicBezTo>
                    <a:pt x="18" y="147"/>
                    <a:pt x="19" y="147"/>
                    <a:pt x="19" y="146"/>
                  </a:cubicBezTo>
                  <a:cubicBezTo>
                    <a:pt x="19" y="144"/>
                    <a:pt x="19" y="143"/>
                    <a:pt x="20" y="141"/>
                  </a:cubicBezTo>
                  <a:close/>
                  <a:moveTo>
                    <a:pt x="23" y="46"/>
                  </a:moveTo>
                  <a:cubicBezTo>
                    <a:pt x="21" y="47"/>
                    <a:pt x="20" y="48"/>
                    <a:pt x="19" y="49"/>
                  </a:cubicBezTo>
                  <a:cubicBezTo>
                    <a:pt x="19" y="50"/>
                    <a:pt x="19" y="51"/>
                    <a:pt x="19" y="52"/>
                  </a:cubicBezTo>
                  <a:cubicBezTo>
                    <a:pt x="20" y="51"/>
                    <a:pt x="21" y="50"/>
                    <a:pt x="22" y="49"/>
                  </a:cubicBezTo>
                  <a:cubicBezTo>
                    <a:pt x="23" y="48"/>
                    <a:pt x="23" y="48"/>
                    <a:pt x="23" y="46"/>
                  </a:cubicBezTo>
                  <a:close/>
                  <a:moveTo>
                    <a:pt x="26" y="182"/>
                  </a:moveTo>
                  <a:cubicBezTo>
                    <a:pt x="27" y="181"/>
                    <a:pt x="29" y="180"/>
                    <a:pt x="30" y="179"/>
                  </a:cubicBezTo>
                  <a:cubicBezTo>
                    <a:pt x="30" y="178"/>
                    <a:pt x="31" y="178"/>
                    <a:pt x="30" y="177"/>
                  </a:cubicBezTo>
                  <a:cubicBezTo>
                    <a:pt x="29" y="177"/>
                    <a:pt x="28" y="178"/>
                    <a:pt x="27" y="179"/>
                  </a:cubicBezTo>
                  <a:cubicBezTo>
                    <a:pt x="26" y="180"/>
                    <a:pt x="26" y="181"/>
                    <a:pt x="26" y="182"/>
                  </a:cubicBezTo>
                  <a:close/>
                  <a:moveTo>
                    <a:pt x="64" y="5"/>
                  </a:moveTo>
                  <a:cubicBezTo>
                    <a:pt x="64" y="4"/>
                    <a:pt x="63" y="4"/>
                    <a:pt x="63" y="5"/>
                  </a:cubicBezTo>
                  <a:cubicBezTo>
                    <a:pt x="60" y="5"/>
                    <a:pt x="57" y="5"/>
                    <a:pt x="55" y="5"/>
                  </a:cubicBezTo>
                  <a:cubicBezTo>
                    <a:pt x="54" y="6"/>
                    <a:pt x="53" y="6"/>
                    <a:pt x="53" y="7"/>
                  </a:cubicBezTo>
                  <a:cubicBezTo>
                    <a:pt x="57" y="6"/>
                    <a:pt x="61" y="6"/>
                    <a:pt x="64" y="5"/>
                  </a:cubicBezTo>
                  <a:close/>
                  <a:moveTo>
                    <a:pt x="66" y="84"/>
                  </a:moveTo>
                  <a:cubicBezTo>
                    <a:pt x="65" y="85"/>
                    <a:pt x="65" y="85"/>
                    <a:pt x="65" y="86"/>
                  </a:cubicBezTo>
                  <a:cubicBezTo>
                    <a:pt x="65" y="90"/>
                    <a:pt x="65" y="93"/>
                    <a:pt x="65" y="97"/>
                  </a:cubicBezTo>
                  <a:cubicBezTo>
                    <a:pt x="65" y="97"/>
                    <a:pt x="65" y="98"/>
                    <a:pt x="65" y="98"/>
                  </a:cubicBezTo>
                  <a:cubicBezTo>
                    <a:pt x="65" y="97"/>
                    <a:pt x="66" y="87"/>
                    <a:pt x="66" y="84"/>
                  </a:cubicBezTo>
                  <a:close/>
                  <a:moveTo>
                    <a:pt x="15" y="75"/>
                  </a:moveTo>
                  <a:cubicBezTo>
                    <a:pt x="16" y="75"/>
                    <a:pt x="16" y="75"/>
                    <a:pt x="16" y="75"/>
                  </a:cubicBezTo>
                  <a:cubicBezTo>
                    <a:pt x="16" y="74"/>
                    <a:pt x="17" y="74"/>
                    <a:pt x="17" y="74"/>
                  </a:cubicBezTo>
                  <a:cubicBezTo>
                    <a:pt x="19" y="72"/>
                    <a:pt x="19" y="72"/>
                    <a:pt x="18" y="70"/>
                  </a:cubicBezTo>
                  <a:cubicBezTo>
                    <a:pt x="18" y="70"/>
                    <a:pt x="18" y="70"/>
                    <a:pt x="18" y="70"/>
                  </a:cubicBezTo>
                  <a:cubicBezTo>
                    <a:pt x="16" y="71"/>
                    <a:pt x="15" y="72"/>
                    <a:pt x="15" y="74"/>
                  </a:cubicBezTo>
                  <a:cubicBezTo>
                    <a:pt x="15" y="74"/>
                    <a:pt x="15" y="75"/>
                    <a:pt x="15" y="75"/>
                  </a:cubicBezTo>
                  <a:close/>
                  <a:moveTo>
                    <a:pt x="24" y="165"/>
                  </a:moveTo>
                  <a:cubicBezTo>
                    <a:pt x="24" y="165"/>
                    <a:pt x="24" y="165"/>
                    <a:pt x="24" y="165"/>
                  </a:cubicBezTo>
                  <a:cubicBezTo>
                    <a:pt x="24" y="164"/>
                    <a:pt x="25" y="164"/>
                    <a:pt x="25" y="163"/>
                  </a:cubicBezTo>
                  <a:cubicBezTo>
                    <a:pt x="26" y="162"/>
                    <a:pt x="26" y="160"/>
                    <a:pt x="26" y="159"/>
                  </a:cubicBezTo>
                  <a:cubicBezTo>
                    <a:pt x="25" y="159"/>
                    <a:pt x="24" y="159"/>
                    <a:pt x="24" y="160"/>
                  </a:cubicBezTo>
                  <a:cubicBezTo>
                    <a:pt x="24" y="160"/>
                    <a:pt x="24" y="160"/>
                    <a:pt x="24" y="161"/>
                  </a:cubicBezTo>
                  <a:cubicBezTo>
                    <a:pt x="24" y="162"/>
                    <a:pt x="24" y="163"/>
                    <a:pt x="24" y="165"/>
                  </a:cubicBezTo>
                  <a:close/>
                  <a:moveTo>
                    <a:pt x="42" y="154"/>
                  </a:moveTo>
                  <a:cubicBezTo>
                    <a:pt x="43" y="154"/>
                    <a:pt x="43" y="153"/>
                    <a:pt x="44" y="153"/>
                  </a:cubicBezTo>
                  <a:cubicBezTo>
                    <a:pt x="44" y="153"/>
                    <a:pt x="44" y="152"/>
                    <a:pt x="44" y="152"/>
                  </a:cubicBezTo>
                  <a:cubicBezTo>
                    <a:pt x="45" y="151"/>
                    <a:pt x="45" y="150"/>
                    <a:pt x="45" y="149"/>
                  </a:cubicBezTo>
                  <a:cubicBezTo>
                    <a:pt x="44" y="149"/>
                    <a:pt x="43" y="150"/>
                    <a:pt x="42" y="151"/>
                  </a:cubicBezTo>
                  <a:cubicBezTo>
                    <a:pt x="42" y="151"/>
                    <a:pt x="42" y="151"/>
                    <a:pt x="42" y="152"/>
                  </a:cubicBezTo>
                  <a:cubicBezTo>
                    <a:pt x="42" y="152"/>
                    <a:pt x="42" y="153"/>
                    <a:pt x="42" y="154"/>
                  </a:cubicBezTo>
                  <a:close/>
                  <a:moveTo>
                    <a:pt x="37" y="21"/>
                  </a:moveTo>
                  <a:cubicBezTo>
                    <a:pt x="36" y="22"/>
                    <a:pt x="34" y="23"/>
                    <a:pt x="33" y="25"/>
                  </a:cubicBezTo>
                  <a:cubicBezTo>
                    <a:pt x="34" y="25"/>
                    <a:pt x="34" y="26"/>
                    <a:pt x="34" y="26"/>
                  </a:cubicBezTo>
                  <a:cubicBezTo>
                    <a:pt x="37" y="24"/>
                    <a:pt x="37" y="25"/>
                    <a:pt x="37" y="21"/>
                  </a:cubicBezTo>
                  <a:close/>
                  <a:moveTo>
                    <a:pt x="38" y="72"/>
                  </a:moveTo>
                  <a:cubicBezTo>
                    <a:pt x="41" y="71"/>
                    <a:pt x="41" y="70"/>
                    <a:pt x="40" y="67"/>
                  </a:cubicBezTo>
                  <a:cubicBezTo>
                    <a:pt x="39" y="68"/>
                    <a:pt x="39" y="69"/>
                    <a:pt x="38" y="69"/>
                  </a:cubicBezTo>
                  <a:cubicBezTo>
                    <a:pt x="38" y="69"/>
                    <a:pt x="38" y="70"/>
                    <a:pt x="38" y="70"/>
                  </a:cubicBezTo>
                  <a:cubicBezTo>
                    <a:pt x="38" y="71"/>
                    <a:pt x="38" y="71"/>
                    <a:pt x="38" y="72"/>
                  </a:cubicBezTo>
                  <a:close/>
                  <a:moveTo>
                    <a:pt x="55" y="75"/>
                  </a:moveTo>
                  <a:cubicBezTo>
                    <a:pt x="51" y="77"/>
                    <a:pt x="51" y="78"/>
                    <a:pt x="52" y="80"/>
                  </a:cubicBezTo>
                  <a:cubicBezTo>
                    <a:pt x="53" y="80"/>
                    <a:pt x="53" y="79"/>
                    <a:pt x="54" y="79"/>
                  </a:cubicBezTo>
                  <a:cubicBezTo>
                    <a:pt x="54" y="79"/>
                    <a:pt x="54" y="79"/>
                    <a:pt x="54" y="78"/>
                  </a:cubicBezTo>
                  <a:cubicBezTo>
                    <a:pt x="54" y="77"/>
                    <a:pt x="54" y="76"/>
                    <a:pt x="55" y="75"/>
                  </a:cubicBezTo>
                  <a:close/>
                  <a:moveTo>
                    <a:pt x="42" y="144"/>
                  </a:moveTo>
                  <a:cubicBezTo>
                    <a:pt x="43" y="144"/>
                    <a:pt x="43" y="143"/>
                    <a:pt x="44" y="143"/>
                  </a:cubicBezTo>
                  <a:cubicBezTo>
                    <a:pt x="44" y="143"/>
                    <a:pt x="44" y="142"/>
                    <a:pt x="44" y="142"/>
                  </a:cubicBezTo>
                  <a:cubicBezTo>
                    <a:pt x="44" y="141"/>
                    <a:pt x="44" y="140"/>
                    <a:pt x="44" y="139"/>
                  </a:cubicBezTo>
                  <a:cubicBezTo>
                    <a:pt x="43" y="139"/>
                    <a:pt x="42" y="140"/>
                    <a:pt x="42" y="140"/>
                  </a:cubicBezTo>
                  <a:cubicBezTo>
                    <a:pt x="42" y="142"/>
                    <a:pt x="42" y="143"/>
                    <a:pt x="42" y="144"/>
                  </a:cubicBezTo>
                  <a:close/>
                  <a:moveTo>
                    <a:pt x="33" y="191"/>
                  </a:moveTo>
                  <a:cubicBezTo>
                    <a:pt x="34" y="191"/>
                    <a:pt x="34" y="191"/>
                    <a:pt x="34" y="191"/>
                  </a:cubicBezTo>
                  <a:cubicBezTo>
                    <a:pt x="36" y="189"/>
                    <a:pt x="38" y="188"/>
                    <a:pt x="40" y="187"/>
                  </a:cubicBezTo>
                  <a:cubicBezTo>
                    <a:pt x="40" y="186"/>
                    <a:pt x="40" y="186"/>
                    <a:pt x="40" y="185"/>
                  </a:cubicBezTo>
                  <a:cubicBezTo>
                    <a:pt x="38" y="187"/>
                    <a:pt x="36" y="189"/>
                    <a:pt x="33" y="191"/>
                  </a:cubicBezTo>
                  <a:close/>
                  <a:moveTo>
                    <a:pt x="19" y="108"/>
                  </a:moveTo>
                  <a:cubicBezTo>
                    <a:pt x="18" y="109"/>
                    <a:pt x="17" y="109"/>
                    <a:pt x="17" y="110"/>
                  </a:cubicBezTo>
                  <a:cubicBezTo>
                    <a:pt x="17" y="111"/>
                    <a:pt x="17" y="112"/>
                    <a:pt x="17" y="114"/>
                  </a:cubicBezTo>
                  <a:cubicBezTo>
                    <a:pt x="19" y="112"/>
                    <a:pt x="19" y="112"/>
                    <a:pt x="19" y="108"/>
                  </a:cubicBezTo>
                  <a:close/>
                  <a:moveTo>
                    <a:pt x="17" y="12"/>
                  </a:moveTo>
                  <a:cubicBezTo>
                    <a:pt x="17" y="12"/>
                    <a:pt x="17" y="11"/>
                    <a:pt x="17" y="11"/>
                  </a:cubicBezTo>
                  <a:cubicBezTo>
                    <a:pt x="15" y="11"/>
                    <a:pt x="13" y="11"/>
                    <a:pt x="11" y="11"/>
                  </a:cubicBezTo>
                  <a:cubicBezTo>
                    <a:pt x="11" y="12"/>
                    <a:pt x="11" y="13"/>
                    <a:pt x="11" y="13"/>
                  </a:cubicBezTo>
                  <a:cubicBezTo>
                    <a:pt x="13" y="13"/>
                    <a:pt x="15" y="13"/>
                    <a:pt x="17" y="12"/>
                  </a:cubicBezTo>
                  <a:close/>
                  <a:moveTo>
                    <a:pt x="91" y="26"/>
                  </a:moveTo>
                  <a:cubicBezTo>
                    <a:pt x="91" y="25"/>
                    <a:pt x="91" y="24"/>
                    <a:pt x="91" y="23"/>
                  </a:cubicBezTo>
                  <a:cubicBezTo>
                    <a:pt x="91" y="23"/>
                    <a:pt x="90" y="22"/>
                    <a:pt x="90" y="22"/>
                  </a:cubicBezTo>
                  <a:cubicBezTo>
                    <a:pt x="89" y="22"/>
                    <a:pt x="89" y="22"/>
                    <a:pt x="89" y="23"/>
                  </a:cubicBezTo>
                  <a:cubicBezTo>
                    <a:pt x="89" y="24"/>
                    <a:pt x="88" y="25"/>
                    <a:pt x="88" y="26"/>
                  </a:cubicBezTo>
                  <a:cubicBezTo>
                    <a:pt x="89" y="26"/>
                    <a:pt x="90" y="26"/>
                    <a:pt x="91" y="26"/>
                  </a:cubicBezTo>
                  <a:close/>
                  <a:moveTo>
                    <a:pt x="34" y="83"/>
                  </a:moveTo>
                  <a:cubicBezTo>
                    <a:pt x="33" y="83"/>
                    <a:pt x="33" y="84"/>
                    <a:pt x="32" y="85"/>
                  </a:cubicBezTo>
                  <a:cubicBezTo>
                    <a:pt x="31" y="86"/>
                    <a:pt x="31" y="86"/>
                    <a:pt x="32" y="87"/>
                  </a:cubicBezTo>
                  <a:cubicBezTo>
                    <a:pt x="32" y="87"/>
                    <a:pt x="33" y="86"/>
                    <a:pt x="34" y="86"/>
                  </a:cubicBezTo>
                  <a:cubicBezTo>
                    <a:pt x="35" y="85"/>
                    <a:pt x="35" y="84"/>
                    <a:pt x="34" y="83"/>
                  </a:cubicBezTo>
                  <a:close/>
                  <a:moveTo>
                    <a:pt x="34" y="143"/>
                  </a:moveTo>
                  <a:cubicBezTo>
                    <a:pt x="35" y="143"/>
                    <a:pt x="35" y="142"/>
                    <a:pt x="36" y="142"/>
                  </a:cubicBezTo>
                  <a:cubicBezTo>
                    <a:pt x="37" y="141"/>
                    <a:pt x="37" y="140"/>
                    <a:pt x="37" y="139"/>
                  </a:cubicBezTo>
                  <a:cubicBezTo>
                    <a:pt x="36" y="139"/>
                    <a:pt x="36" y="140"/>
                    <a:pt x="35" y="140"/>
                  </a:cubicBezTo>
                  <a:cubicBezTo>
                    <a:pt x="34" y="141"/>
                    <a:pt x="34" y="142"/>
                    <a:pt x="34" y="143"/>
                  </a:cubicBezTo>
                  <a:close/>
                  <a:moveTo>
                    <a:pt x="37" y="62"/>
                  </a:moveTo>
                  <a:cubicBezTo>
                    <a:pt x="37" y="62"/>
                    <a:pt x="37" y="62"/>
                    <a:pt x="37" y="62"/>
                  </a:cubicBezTo>
                  <a:cubicBezTo>
                    <a:pt x="38" y="62"/>
                    <a:pt x="38" y="61"/>
                    <a:pt x="39" y="61"/>
                  </a:cubicBezTo>
                  <a:cubicBezTo>
                    <a:pt x="40" y="60"/>
                    <a:pt x="40" y="60"/>
                    <a:pt x="40" y="58"/>
                  </a:cubicBezTo>
                  <a:cubicBezTo>
                    <a:pt x="39" y="59"/>
                    <a:pt x="38" y="59"/>
                    <a:pt x="37" y="60"/>
                  </a:cubicBezTo>
                  <a:cubicBezTo>
                    <a:pt x="36" y="61"/>
                    <a:pt x="36" y="61"/>
                    <a:pt x="37" y="62"/>
                  </a:cubicBezTo>
                  <a:close/>
                  <a:moveTo>
                    <a:pt x="19" y="152"/>
                  </a:moveTo>
                  <a:cubicBezTo>
                    <a:pt x="18" y="153"/>
                    <a:pt x="17" y="152"/>
                    <a:pt x="17" y="153"/>
                  </a:cubicBezTo>
                  <a:cubicBezTo>
                    <a:pt x="17" y="155"/>
                    <a:pt x="17" y="157"/>
                    <a:pt x="17" y="158"/>
                  </a:cubicBezTo>
                  <a:cubicBezTo>
                    <a:pt x="18" y="158"/>
                    <a:pt x="18" y="158"/>
                    <a:pt x="18" y="157"/>
                  </a:cubicBezTo>
                  <a:cubicBezTo>
                    <a:pt x="18" y="156"/>
                    <a:pt x="19" y="154"/>
                    <a:pt x="19" y="152"/>
                  </a:cubicBezTo>
                  <a:close/>
                  <a:moveTo>
                    <a:pt x="45" y="54"/>
                  </a:moveTo>
                  <a:cubicBezTo>
                    <a:pt x="44" y="54"/>
                    <a:pt x="44" y="55"/>
                    <a:pt x="43" y="55"/>
                  </a:cubicBezTo>
                  <a:cubicBezTo>
                    <a:pt x="42" y="56"/>
                    <a:pt x="42" y="56"/>
                    <a:pt x="43" y="58"/>
                  </a:cubicBezTo>
                  <a:cubicBezTo>
                    <a:pt x="45" y="56"/>
                    <a:pt x="45" y="57"/>
                    <a:pt x="45" y="54"/>
                  </a:cubicBezTo>
                  <a:close/>
                  <a:moveTo>
                    <a:pt x="49" y="15"/>
                  </a:moveTo>
                  <a:cubicBezTo>
                    <a:pt x="49" y="15"/>
                    <a:pt x="49" y="15"/>
                    <a:pt x="49" y="15"/>
                  </a:cubicBezTo>
                  <a:cubicBezTo>
                    <a:pt x="48" y="15"/>
                    <a:pt x="46" y="15"/>
                    <a:pt x="45" y="15"/>
                  </a:cubicBezTo>
                  <a:cubicBezTo>
                    <a:pt x="43" y="15"/>
                    <a:pt x="43" y="16"/>
                    <a:pt x="42" y="17"/>
                  </a:cubicBezTo>
                  <a:cubicBezTo>
                    <a:pt x="44" y="16"/>
                    <a:pt x="47" y="16"/>
                    <a:pt x="49" y="15"/>
                  </a:cubicBezTo>
                  <a:close/>
                  <a:moveTo>
                    <a:pt x="34" y="149"/>
                  </a:moveTo>
                  <a:cubicBezTo>
                    <a:pt x="36" y="148"/>
                    <a:pt x="37" y="148"/>
                    <a:pt x="36" y="145"/>
                  </a:cubicBezTo>
                  <a:cubicBezTo>
                    <a:pt x="34" y="146"/>
                    <a:pt x="34" y="147"/>
                    <a:pt x="34" y="149"/>
                  </a:cubicBezTo>
                  <a:close/>
                  <a:moveTo>
                    <a:pt x="37" y="118"/>
                  </a:moveTo>
                  <a:cubicBezTo>
                    <a:pt x="36" y="120"/>
                    <a:pt x="34" y="121"/>
                    <a:pt x="33" y="123"/>
                  </a:cubicBezTo>
                  <a:cubicBezTo>
                    <a:pt x="34" y="123"/>
                    <a:pt x="34" y="123"/>
                    <a:pt x="34" y="123"/>
                  </a:cubicBezTo>
                  <a:cubicBezTo>
                    <a:pt x="35" y="122"/>
                    <a:pt x="36" y="121"/>
                    <a:pt x="37" y="120"/>
                  </a:cubicBezTo>
                  <a:cubicBezTo>
                    <a:pt x="37" y="120"/>
                    <a:pt x="38" y="119"/>
                    <a:pt x="37" y="118"/>
                  </a:cubicBezTo>
                  <a:close/>
                  <a:moveTo>
                    <a:pt x="25" y="87"/>
                  </a:moveTo>
                  <a:cubicBezTo>
                    <a:pt x="28" y="85"/>
                    <a:pt x="28" y="85"/>
                    <a:pt x="28" y="83"/>
                  </a:cubicBezTo>
                  <a:cubicBezTo>
                    <a:pt x="25" y="84"/>
                    <a:pt x="25" y="84"/>
                    <a:pt x="25" y="87"/>
                  </a:cubicBezTo>
                  <a:close/>
                  <a:moveTo>
                    <a:pt x="62" y="113"/>
                  </a:moveTo>
                  <a:cubicBezTo>
                    <a:pt x="62" y="113"/>
                    <a:pt x="62" y="112"/>
                    <a:pt x="62" y="112"/>
                  </a:cubicBezTo>
                  <a:cubicBezTo>
                    <a:pt x="62" y="113"/>
                    <a:pt x="61" y="113"/>
                    <a:pt x="61" y="113"/>
                  </a:cubicBezTo>
                  <a:cubicBezTo>
                    <a:pt x="61" y="115"/>
                    <a:pt x="61" y="117"/>
                    <a:pt x="61" y="119"/>
                  </a:cubicBezTo>
                  <a:cubicBezTo>
                    <a:pt x="62" y="119"/>
                    <a:pt x="62" y="118"/>
                    <a:pt x="62" y="118"/>
                  </a:cubicBezTo>
                  <a:cubicBezTo>
                    <a:pt x="62" y="116"/>
                    <a:pt x="62" y="114"/>
                    <a:pt x="62" y="113"/>
                  </a:cubicBezTo>
                  <a:close/>
                  <a:moveTo>
                    <a:pt x="39" y="38"/>
                  </a:moveTo>
                  <a:cubicBezTo>
                    <a:pt x="39" y="37"/>
                    <a:pt x="39" y="37"/>
                    <a:pt x="39" y="37"/>
                  </a:cubicBezTo>
                  <a:cubicBezTo>
                    <a:pt x="39" y="38"/>
                    <a:pt x="38" y="38"/>
                    <a:pt x="38" y="39"/>
                  </a:cubicBezTo>
                  <a:cubicBezTo>
                    <a:pt x="38" y="40"/>
                    <a:pt x="38" y="41"/>
                    <a:pt x="38" y="42"/>
                  </a:cubicBezTo>
                  <a:cubicBezTo>
                    <a:pt x="40" y="41"/>
                    <a:pt x="40" y="41"/>
                    <a:pt x="40" y="40"/>
                  </a:cubicBezTo>
                  <a:cubicBezTo>
                    <a:pt x="40" y="39"/>
                    <a:pt x="40" y="38"/>
                    <a:pt x="39" y="38"/>
                  </a:cubicBezTo>
                  <a:close/>
                  <a:moveTo>
                    <a:pt x="10" y="91"/>
                  </a:moveTo>
                  <a:cubicBezTo>
                    <a:pt x="10" y="91"/>
                    <a:pt x="10" y="91"/>
                    <a:pt x="10" y="90"/>
                  </a:cubicBezTo>
                  <a:cubicBezTo>
                    <a:pt x="10" y="88"/>
                    <a:pt x="10" y="86"/>
                    <a:pt x="10" y="84"/>
                  </a:cubicBezTo>
                  <a:cubicBezTo>
                    <a:pt x="10" y="83"/>
                    <a:pt x="10" y="83"/>
                    <a:pt x="9" y="83"/>
                  </a:cubicBezTo>
                  <a:cubicBezTo>
                    <a:pt x="9" y="85"/>
                    <a:pt x="9" y="90"/>
                    <a:pt x="10" y="91"/>
                  </a:cubicBezTo>
                  <a:close/>
                  <a:moveTo>
                    <a:pt x="34" y="138"/>
                  </a:moveTo>
                  <a:cubicBezTo>
                    <a:pt x="35" y="137"/>
                    <a:pt x="36" y="137"/>
                    <a:pt x="36" y="136"/>
                  </a:cubicBezTo>
                  <a:cubicBezTo>
                    <a:pt x="37" y="135"/>
                    <a:pt x="37" y="135"/>
                    <a:pt x="37" y="134"/>
                  </a:cubicBezTo>
                  <a:cubicBezTo>
                    <a:pt x="36" y="135"/>
                    <a:pt x="35" y="136"/>
                    <a:pt x="34" y="137"/>
                  </a:cubicBezTo>
                  <a:cubicBezTo>
                    <a:pt x="33" y="137"/>
                    <a:pt x="34" y="137"/>
                    <a:pt x="34" y="138"/>
                  </a:cubicBezTo>
                  <a:close/>
                  <a:moveTo>
                    <a:pt x="49" y="71"/>
                  </a:moveTo>
                  <a:cubicBezTo>
                    <a:pt x="46" y="72"/>
                    <a:pt x="46" y="73"/>
                    <a:pt x="48" y="75"/>
                  </a:cubicBezTo>
                  <a:cubicBezTo>
                    <a:pt x="49" y="74"/>
                    <a:pt x="49" y="74"/>
                    <a:pt x="49" y="73"/>
                  </a:cubicBezTo>
                  <a:cubicBezTo>
                    <a:pt x="49" y="72"/>
                    <a:pt x="49" y="71"/>
                    <a:pt x="49" y="71"/>
                  </a:cubicBezTo>
                  <a:close/>
                  <a:moveTo>
                    <a:pt x="26" y="15"/>
                  </a:moveTo>
                  <a:cubicBezTo>
                    <a:pt x="26" y="15"/>
                    <a:pt x="25" y="15"/>
                    <a:pt x="25" y="15"/>
                  </a:cubicBezTo>
                  <a:cubicBezTo>
                    <a:pt x="25" y="16"/>
                    <a:pt x="24" y="17"/>
                    <a:pt x="23" y="17"/>
                  </a:cubicBezTo>
                  <a:cubicBezTo>
                    <a:pt x="23" y="17"/>
                    <a:pt x="23" y="17"/>
                    <a:pt x="23" y="17"/>
                  </a:cubicBezTo>
                  <a:cubicBezTo>
                    <a:pt x="22" y="18"/>
                    <a:pt x="21" y="19"/>
                    <a:pt x="20" y="20"/>
                  </a:cubicBezTo>
                  <a:cubicBezTo>
                    <a:pt x="21" y="20"/>
                    <a:pt x="25" y="17"/>
                    <a:pt x="26" y="15"/>
                  </a:cubicBezTo>
                  <a:close/>
                  <a:moveTo>
                    <a:pt x="39" y="81"/>
                  </a:moveTo>
                  <a:cubicBezTo>
                    <a:pt x="41" y="80"/>
                    <a:pt x="41" y="79"/>
                    <a:pt x="41" y="77"/>
                  </a:cubicBezTo>
                  <a:cubicBezTo>
                    <a:pt x="38" y="79"/>
                    <a:pt x="38" y="79"/>
                    <a:pt x="39" y="81"/>
                  </a:cubicBezTo>
                  <a:close/>
                  <a:moveTo>
                    <a:pt x="25" y="33"/>
                  </a:moveTo>
                  <a:cubicBezTo>
                    <a:pt x="25" y="33"/>
                    <a:pt x="25" y="33"/>
                    <a:pt x="25" y="33"/>
                  </a:cubicBezTo>
                  <a:cubicBezTo>
                    <a:pt x="26" y="32"/>
                    <a:pt x="28" y="31"/>
                    <a:pt x="29" y="30"/>
                  </a:cubicBezTo>
                  <a:cubicBezTo>
                    <a:pt x="30" y="30"/>
                    <a:pt x="30" y="29"/>
                    <a:pt x="30" y="28"/>
                  </a:cubicBezTo>
                  <a:cubicBezTo>
                    <a:pt x="28" y="30"/>
                    <a:pt x="26" y="31"/>
                    <a:pt x="25" y="33"/>
                  </a:cubicBezTo>
                  <a:close/>
                  <a:moveTo>
                    <a:pt x="56" y="148"/>
                  </a:moveTo>
                  <a:cubicBezTo>
                    <a:pt x="56" y="149"/>
                    <a:pt x="55" y="149"/>
                    <a:pt x="55" y="149"/>
                  </a:cubicBezTo>
                  <a:cubicBezTo>
                    <a:pt x="55" y="151"/>
                    <a:pt x="55" y="152"/>
                    <a:pt x="55" y="154"/>
                  </a:cubicBezTo>
                  <a:cubicBezTo>
                    <a:pt x="55" y="154"/>
                    <a:pt x="56" y="154"/>
                    <a:pt x="56" y="153"/>
                  </a:cubicBezTo>
                  <a:cubicBezTo>
                    <a:pt x="56" y="152"/>
                    <a:pt x="56" y="150"/>
                    <a:pt x="56" y="148"/>
                  </a:cubicBezTo>
                  <a:close/>
                  <a:moveTo>
                    <a:pt x="13" y="126"/>
                  </a:moveTo>
                  <a:cubicBezTo>
                    <a:pt x="13" y="126"/>
                    <a:pt x="14" y="126"/>
                    <a:pt x="14" y="126"/>
                  </a:cubicBezTo>
                  <a:cubicBezTo>
                    <a:pt x="14" y="121"/>
                    <a:pt x="14" y="116"/>
                    <a:pt x="14" y="111"/>
                  </a:cubicBezTo>
                  <a:cubicBezTo>
                    <a:pt x="14" y="111"/>
                    <a:pt x="14" y="111"/>
                    <a:pt x="13" y="111"/>
                  </a:cubicBezTo>
                  <a:cubicBezTo>
                    <a:pt x="13" y="116"/>
                    <a:pt x="13" y="121"/>
                    <a:pt x="13" y="126"/>
                  </a:cubicBezTo>
                  <a:close/>
                  <a:moveTo>
                    <a:pt x="38" y="8"/>
                  </a:moveTo>
                  <a:cubicBezTo>
                    <a:pt x="38" y="8"/>
                    <a:pt x="38" y="8"/>
                    <a:pt x="38" y="8"/>
                  </a:cubicBezTo>
                  <a:cubicBezTo>
                    <a:pt x="39" y="8"/>
                    <a:pt x="39" y="8"/>
                    <a:pt x="40" y="8"/>
                  </a:cubicBezTo>
                  <a:cubicBezTo>
                    <a:pt x="41" y="8"/>
                    <a:pt x="43" y="7"/>
                    <a:pt x="45" y="8"/>
                  </a:cubicBezTo>
                  <a:cubicBezTo>
                    <a:pt x="45" y="8"/>
                    <a:pt x="46" y="7"/>
                    <a:pt x="46" y="7"/>
                  </a:cubicBezTo>
                  <a:cubicBezTo>
                    <a:pt x="47" y="7"/>
                    <a:pt x="47" y="7"/>
                    <a:pt x="47" y="6"/>
                  </a:cubicBezTo>
                  <a:cubicBezTo>
                    <a:pt x="44" y="7"/>
                    <a:pt x="41" y="7"/>
                    <a:pt x="38" y="8"/>
                  </a:cubicBezTo>
                  <a:close/>
                  <a:moveTo>
                    <a:pt x="25" y="148"/>
                  </a:moveTo>
                  <a:cubicBezTo>
                    <a:pt x="25" y="148"/>
                    <a:pt x="24" y="149"/>
                    <a:pt x="24" y="149"/>
                  </a:cubicBezTo>
                  <a:cubicBezTo>
                    <a:pt x="24" y="150"/>
                    <a:pt x="24" y="151"/>
                    <a:pt x="24" y="152"/>
                  </a:cubicBezTo>
                  <a:cubicBezTo>
                    <a:pt x="25" y="151"/>
                    <a:pt x="26" y="151"/>
                    <a:pt x="25" y="148"/>
                  </a:cubicBezTo>
                  <a:close/>
                  <a:moveTo>
                    <a:pt x="52" y="10"/>
                  </a:moveTo>
                  <a:cubicBezTo>
                    <a:pt x="52" y="10"/>
                    <a:pt x="52" y="10"/>
                    <a:pt x="52" y="10"/>
                  </a:cubicBezTo>
                  <a:cubicBezTo>
                    <a:pt x="53" y="10"/>
                    <a:pt x="54" y="11"/>
                    <a:pt x="55" y="11"/>
                  </a:cubicBezTo>
                  <a:cubicBezTo>
                    <a:pt x="56" y="11"/>
                    <a:pt x="56" y="11"/>
                    <a:pt x="56" y="11"/>
                  </a:cubicBezTo>
                  <a:cubicBezTo>
                    <a:pt x="57" y="11"/>
                    <a:pt x="57" y="10"/>
                    <a:pt x="58" y="9"/>
                  </a:cubicBezTo>
                  <a:cubicBezTo>
                    <a:pt x="56" y="10"/>
                    <a:pt x="54" y="10"/>
                    <a:pt x="52" y="10"/>
                  </a:cubicBezTo>
                  <a:close/>
                  <a:moveTo>
                    <a:pt x="18" y="43"/>
                  </a:moveTo>
                  <a:cubicBezTo>
                    <a:pt x="20" y="42"/>
                    <a:pt x="22" y="40"/>
                    <a:pt x="23" y="38"/>
                  </a:cubicBezTo>
                  <a:cubicBezTo>
                    <a:pt x="23" y="38"/>
                    <a:pt x="23" y="38"/>
                    <a:pt x="23" y="38"/>
                  </a:cubicBezTo>
                  <a:cubicBezTo>
                    <a:pt x="21" y="39"/>
                    <a:pt x="20" y="40"/>
                    <a:pt x="18" y="42"/>
                  </a:cubicBezTo>
                  <a:cubicBezTo>
                    <a:pt x="18" y="42"/>
                    <a:pt x="18" y="43"/>
                    <a:pt x="18" y="43"/>
                  </a:cubicBezTo>
                  <a:close/>
                  <a:moveTo>
                    <a:pt x="47" y="126"/>
                  </a:moveTo>
                  <a:cubicBezTo>
                    <a:pt x="45" y="127"/>
                    <a:pt x="45" y="127"/>
                    <a:pt x="45" y="129"/>
                  </a:cubicBezTo>
                  <a:cubicBezTo>
                    <a:pt x="47" y="129"/>
                    <a:pt x="47" y="128"/>
                    <a:pt x="47" y="126"/>
                  </a:cubicBezTo>
                  <a:close/>
                  <a:moveTo>
                    <a:pt x="45" y="64"/>
                  </a:moveTo>
                  <a:cubicBezTo>
                    <a:pt x="44" y="65"/>
                    <a:pt x="43" y="65"/>
                    <a:pt x="43" y="66"/>
                  </a:cubicBezTo>
                  <a:cubicBezTo>
                    <a:pt x="43" y="67"/>
                    <a:pt x="43" y="67"/>
                    <a:pt x="43" y="68"/>
                  </a:cubicBezTo>
                  <a:cubicBezTo>
                    <a:pt x="44" y="68"/>
                    <a:pt x="44" y="68"/>
                    <a:pt x="45" y="67"/>
                  </a:cubicBezTo>
                  <a:cubicBezTo>
                    <a:pt x="45" y="66"/>
                    <a:pt x="45" y="65"/>
                    <a:pt x="45" y="64"/>
                  </a:cubicBezTo>
                  <a:close/>
                  <a:moveTo>
                    <a:pt x="24" y="122"/>
                  </a:moveTo>
                  <a:cubicBezTo>
                    <a:pt x="26" y="121"/>
                    <a:pt x="26" y="121"/>
                    <a:pt x="26" y="119"/>
                  </a:cubicBezTo>
                  <a:cubicBezTo>
                    <a:pt x="25" y="119"/>
                    <a:pt x="23" y="120"/>
                    <a:pt x="24" y="122"/>
                  </a:cubicBezTo>
                  <a:close/>
                  <a:moveTo>
                    <a:pt x="26" y="115"/>
                  </a:moveTo>
                  <a:cubicBezTo>
                    <a:pt x="26" y="114"/>
                    <a:pt x="25" y="113"/>
                    <a:pt x="25" y="112"/>
                  </a:cubicBezTo>
                  <a:cubicBezTo>
                    <a:pt x="25" y="112"/>
                    <a:pt x="24" y="113"/>
                    <a:pt x="24" y="113"/>
                  </a:cubicBezTo>
                  <a:cubicBezTo>
                    <a:pt x="24" y="114"/>
                    <a:pt x="24" y="115"/>
                    <a:pt x="24" y="116"/>
                  </a:cubicBezTo>
                  <a:cubicBezTo>
                    <a:pt x="24" y="116"/>
                    <a:pt x="24" y="116"/>
                    <a:pt x="24" y="116"/>
                  </a:cubicBezTo>
                  <a:cubicBezTo>
                    <a:pt x="25" y="116"/>
                    <a:pt x="25" y="116"/>
                    <a:pt x="26" y="115"/>
                  </a:cubicBezTo>
                  <a:close/>
                  <a:moveTo>
                    <a:pt x="18" y="122"/>
                  </a:moveTo>
                  <a:cubicBezTo>
                    <a:pt x="19" y="121"/>
                    <a:pt x="20" y="121"/>
                    <a:pt x="20" y="120"/>
                  </a:cubicBezTo>
                  <a:cubicBezTo>
                    <a:pt x="20" y="119"/>
                    <a:pt x="20" y="118"/>
                    <a:pt x="19" y="117"/>
                  </a:cubicBezTo>
                  <a:cubicBezTo>
                    <a:pt x="19" y="117"/>
                    <a:pt x="19" y="117"/>
                    <a:pt x="19" y="116"/>
                  </a:cubicBezTo>
                  <a:cubicBezTo>
                    <a:pt x="19" y="116"/>
                    <a:pt x="19" y="116"/>
                    <a:pt x="19" y="116"/>
                  </a:cubicBezTo>
                  <a:cubicBezTo>
                    <a:pt x="19" y="117"/>
                    <a:pt x="18" y="117"/>
                    <a:pt x="18" y="118"/>
                  </a:cubicBezTo>
                  <a:cubicBezTo>
                    <a:pt x="18" y="119"/>
                    <a:pt x="18" y="120"/>
                    <a:pt x="18" y="122"/>
                  </a:cubicBezTo>
                  <a:close/>
                  <a:moveTo>
                    <a:pt x="49" y="61"/>
                  </a:moveTo>
                  <a:cubicBezTo>
                    <a:pt x="48" y="61"/>
                    <a:pt x="48" y="61"/>
                    <a:pt x="48" y="61"/>
                  </a:cubicBezTo>
                  <a:cubicBezTo>
                    <a:pt x="48" y="61"/>
                    <a:pt x="47" y="61"/>
                    <a:pt x="47" y="62"/>
                  </a:cubicBezTo>
                  <a:cubicBezTo>
                    <a:pt x="47" y="63"/>
                    <a:pt x="47" y="64"/>
                    <a:pt x="47" y="66"/>
                  </a:cubicBezTo>
                  <a:cubicBezTo>
                    <a:pt x="48" y="65"/>
                    <a:pt x="49" y="64"/>
                    <a:pt x="49" y="63"/>
                  </a:cubicBezTo>
                  <a:cubicBezTo>
                    <a:pt x="48" y="63"/>
                    <a:pt x="49" y="62"/>
                    <a:pt x="49" y="61"/>
                  </a:cubicBezTo>
                  <a:close/>
                  <a:moveTo>
                    <a:pt x="29" y="77"/>
                  </a:moveTo>
                  <a:cubicBezTo>
                    <a:pt x="29" y="77"/>
                    <a:pt x="29" y="77"/>
                    <a:pt x="29" y="77"/>
                  </a:cubicBezTo>
                  <a:cubicBezTo>
                    <a:pt x="28" y="78"/>
                    <a:pt x="27" y="79"/>
                    <a:pt x="26" y="80"/>
                  </a:cubicBezTo>
                  <a:cubicBezTo>
                    <a:pt x="25" y="80"/>
                    <a:pt x="25" y="81"/>
                    <a:pt x="26" y="81"/>
                  </a:cubicBezTo>
                  <a:cubicBezTo>
                    <a:pt x="26" y="81"/>
                    <a:pt x="27" y="80"/>
                    <a:pt x="28" y="79"/>
                  </a:cubicBezTo>
                  <a:cubicBezTo>
                    <a:pt x="29" y="79"/>
                    <a:pt x="29" y="78"/>
                    <a:pt x="29" y="77"/>
                  </a:cubicBezTo>
                  <a:close/>
                  <a:moveTo>
                    <a:pt x="21" y="26"/>
                  </a:moveTo>
                  <a:cubicBezTo>
                    <a:pt x="21" y="26"/>
                    <a:pt x="22" y="26"/>
                    <a:pt x="22" y="26"/>
                  </a:cubicBezTo>
                  <a:cubicBezTo>
                    <a:pt x="23" y="25"/>
                    <a:pt x="25" y="24"/>
                    <a:pt x="27" y="22"/>
                  </a:cubicBezTo>
                  <a:cubicBezTo>
                    <a:pt x="27" y="22"/>
                    <a:pt x="26" y="22"/>
                    <a:pt x="26" y="22"/>
                  </a:cubicBezTo>
                  <a:cubicBezTo>
                    <a:pt x="26" y="22"/>
                    <a:pt x="25" y="22"/>
                    <a:pt x="25" y="23"/>
                  </a:cubicBezTo>
                  <a:cubicBezTo>
                    <a:pt x="23" y="24"/>
                    <a:pt x="22" y="25"/>
                    <a:pt x="21" y="26"/>
                  </a:cubicBezTo>
                  <a:close/>
                  <a:moveTo>
                    <a:pt x="66" y="57"/>
                  </a:moveTo>
                  <a:cubicBezTo>
                    <a:pt x="65" y="57"/>
                    <a:pt x="65" y="57"/>
                    <a:pt x="65" y="57"/>
                  </a:cubicBezTo>
                  <a:cubicBezTo>
                    <a:pt x="65" y="59"/>
                    <a:pt x="65" y="61"/>
                    <a:pt x="65" y="63"/>
                  </a:cubicBezTo>
                  <a:cubicBezTo>
                    <a:pt x="66" y="63"/>
                    <a:pt x="66" y="62"/>
                    <a:pt x="66" y="62"/>
                  </a:cubicBezTo>
                  <a:cubicBezTo>
                    <a:pt x="66" y="60"/>
                    <a:pt x="66" y="59"/>
                    <a:pt x="66" y="57"/>
                  </a:cubicBezTo>
                  <a:close/>
                  <a:moveTo>
                    <a:pt x="23" y="67"/>
                  </a:moveTo>
                  <a:cubicBezTo>
                    <a:pt x="21" y="68"/>
                    <a:pt x="21" y="68"/>
                    <a:pt x="21" y="70"/>
                  </a:cubicBezTo>
                  <a:cubicBezTo>
                    <a:pt x="22" y="70"/>
                    <a:pt x="23" y="69"/>
                    <a:pt x="23" y="67"/>
                  </a:cubicBezTo>
                  <a:close/>
                  <a:moveTo>
                    <a:pt x="54" y="85"/>
                  </a:moveTo>
                  <a:cubicBezTo>
                    <a:pt x="52" y="86"/>
                    <a:pt x="51" y="86"/>
                    <a:pt x="52" y="89"/>
                  </a:cubicBezTo>
                  <a:cubicBezTo>
                    <a:pt x="54" y="88"/>
                    <a:pt x="54" y="87"/>
                    <a:pt x="54" y="85"/>
                  </a:cubicBezTo>
                  <a:close/>
                  <a:moveTo>
                    <a:pt x="68" y="129"/>
                  </a:moveTo>
                  <a:cubicBezTo>
                    <a:pt x="68" y="130"/>
                    <a:pt x="68" y="137"/>
                    <a:pt x="68" y="138"/>
                  </a:cubicBezTo>
                  <a:cubicBezTo>
                    <a:pt x="68" y="138"/>
                    <a:pt x="68" y="138"/>
                    <a:pt x="68" y="138"/>
                  </a:cubicBezTo>
                  <a:cubicBezTo>
                    <a:pt x="68" y="135"/>
                    <a:pt x="68" y="132"/>
                    <a:pt x="68" y="129"/>
                  </a:cubicBezTo>
                  <a:close/>
                  <a:moveTo>
                    <a:pt x="45" y="124"/>
                  </a:moveTo>
                  <a:cubicBezTo>
                    <a:pt x="47" y="122"/>
                    <a:pt x="47" y="122"/>
                    <a:pt x="47" y="120"/>
                  </a:cubicBezTo>
                  <a:cubicBezTo>
                    <a:pt x="44" y="122"/>
                    <a:pt x="44" y="122"/>
                    <a:pt x="45" y="124"/>
                  </a:cubicBezTo>
                  <a:close/>
                  <a:moveTo>
                    <a:pt x="29" y="71"/>
                  </a:moveTo>
                  <a:cubicBezTo>
                    <a:pt x="27" y="72"/>
                    <a:pt x="27" y="73"/>
                    <a:pt x="27" y="75"/>
                  </a:cubicBezTo>
                  <a:cubicBezTo>
                    <a:pt x="29" y="74"/>
                    <a:pt x="29" y="73"/>
                    <a:pt x="29" y="71"/>
                  </a:cubicBezTo>
                  <a:close/>
                  <a:moveTo>
                    <a:pt x="46" y="109"/>
                  </a:moveTo>
                  <a:cubicBezTo>
                    <a:pt x="45" y="110"/>
                    <a:pt x="45" y="111"/>
                    <a:pt x="45" y="113"/>
                  </a:cubicBezTo>
                  <a:cubicBezTo>
                    <a:pt x="47" y="112"/>
                    <a:pt x="47" y="110"/>
                    <a:pt x="46" y="109"/>
                  </a:cubicBezTo>
                  <a:close/>
                  <a:moveTo>
                    <a:pt x="53" y="141"/>
                  </a:moveTo>
                  <a:cubicBezTo>
                    <a:pt x="53" y="141"/>
                    <a:pt x="53" y="141"/>
                    <a:pt x="53" y="141"/>
                  </a:cubicBezTo>
                  <a:cubicBezTo>
                    <a:pt x="53" y="141"/>
                    <a:pt x="52" y="142"/>
                    <a:pt x="52" y="142"/>
                  </a:cubicBezTo>
                  <a:cubicBezTo>
                    <a:pt x="52" y="144"/>
                    <a:pt x="52" y="145"/>
                    <a:pt x="52" y="147"/>
                  </a:cubicBezTo>
                  <a:cubicBezTo>
                    <a:pt x="53" y="147"/>
                    <a:pt x="53" y="147"/>
                    <a:pt x="53" y="147"/>
                  </a:cubicBezTo>
                  <a:cubicBezTo>
                    <a:pt x="53" y="145"/>
                    <a:pt x="53" y="143"/>
                    <a:pt x="53" y="141"/>
                  </a:cubicBezTo>
                  <a:close/>
                  <a:moveTo>
                    <a:pt x="68" y="145"/>
                  </a:moveTo>
                  <a:cubicBezTo>
                    <a:pt x="68" y="145"/>
                    <a:pt x="68" y="150"/>
                    <a:pt x="68" y="151"/>
                  </a:cubicBezTo>
                  <a:cubicBezTo>
                    <a:pt x="68" y="151"/>
                    <a:pt x="68" y="152"/>
                    <a:pt x="68" y="152"/>
                  </a:cubicBezTo>
                  <a:cubicBezTo>
                    <a:pt x="68" y="149"/>
                    <a:pt x="68" y="147"/>
                    <a:pt x="68" y="145"/>
                  </a:cubicBezTo>
                  <a:close/>
                  <a:moveTo>
                    <a:pt x="34" y="79"/>
                  </a:moveTo>
                  <a:cubicBezTo>
                    <a:pt x="31" y="80"/>
                    <a:pt x="31" y="80"/>
                    <a:pt x="32" y="82"/>
                  </a:cubicBezTo>
                  <a:cubicBezTo>
                    <a:pt x="32" y="81"/>
                    <a:pt x="34" y="81"/>
                    <a:pt x="34" y="79"/>
                  </a:cubicBezTo>
                  <a:close/>
                  <a:moveTo>
                    <a:pt x="31" y="37"/>
                  </a:moveTo>
                  <a:cubicBezTo>
                    <a:pt x="33" y="36"/>
                    <a:pt x="33" y="37"/>
                    <a:pt x="32" y="33"/>
                  </a:cubicBezTo>
                  <a:cubicBezTo>
                    <a:pt x="31" y="34"/>
                    <a:pt x="31" y="36"/>
                    <a:pt x="31" y="37"/>
                  </a:cubicBezTo>
                  <a:close/>
                  <a:moveTo>
                    <a:pt x="49" y="109"/>
                  </a:moveTo>
                  <a:cubicBezTo>
                    <a:pt x="51" y="108"/>
                    <a:pt x="51" y="107"/>
                    <a:pt x="50" y="105"/>
                  </a:cubicBezTo>
                  <a:cubicBezTo>
                    <a:pt x="48" y="106"/>
                    <a:pt x="49" y="107"/>
                    <a:pt x="49" y="109"/>
                  </a:cubicBezTo>
                  <a:close/>
                  <a:moveTo>
                    <a:pt x="62" y="153"/>
                  </a:moveTo>
                  <a:cubicBezTo>
                    <a:pt x="61" y="154"/>
                    <a:pt x="61" y="159"/>
                    <a:pt x="62" y="160"/>
                  </a:cubicBezTo>
                  <a:cubicBezTo>
                    <a:pt x="62" y="158"/>
                    <a:pt x="62" y="156"/>
                    <a:pt x="62" y="153"/>
                  </a:cubicBezTo>
                  <a:close/>
                  <a:moveTo>
                    <a:pt x="62" y="103"/>
                  </a:moveTo>
                  <a:cubicBezTo>
                    <a:pt x="61" y="104"/>
                    <a:pt x="61" y="108"/>
                    <a:pt x="62" y="108"/>
                  </a:cubicBezTo>
                  <a:cubicBezTo>
                    <a:pt x="62" y="108"/>
                    <a:pt x="62" y="108"/>
                    <a:pt x="62" y="108"/>
                  </a:cubicBezTo>
                  <a:cubicBezTo>
                    <a:pt x="62" y="106"/>
                    <a:pt x="62" y="104"/>
                    <a:pt x="62" y="103"/>
                  </a:cubicBezTo>
                  <a:close/>
                  <a:moveTo>
                    <a:pt x="26" y="51"/>
                  </a:moveTo>
                  <a:cubicBezTo>
                    <a:pt x="27" y="50"/>
                    <a:pt x="28" y="50"/>
                    <a:pt x="27" y="48"/>
                  </a:cubicBezTo>
                  <a:cubicBezTo>
                    <a:pt x="26" y="49"/>
                    <a:pt x="26" y="49"/>
                    <a:pt x="26" y="51"/>
                  </a:cubicBezTo>
                  <a:close/>
                  <a:moveTo>
                    <a:pt x="40" y="63"/>
                  </a:moveTo>
                  <a:cubicBezTo>
                    <a:pt x="40" y="63"/>
                    <a:pt x="40" y="63"/>
                    <a:pt x="40" y="63"/>
                  </a:cubicBezTo>
                  <a:cubicBezTo>
                    <a:pt x="39" y="64"/>
                    <a:pt x="38" y="64"/>
                    <a:pt x="37" y="65"/>
                  </a:cubicBezTo>
                  <a:cubicBezTo>
                    <a:pt x="37" y="65"/>
                    <a:pt x="37" y="66"/>
                    <a:pt x="37" y="66"/>
                  </a:cubicBezTo>
                  <a:cubicBezTo>
                    <a:pt x="37" y="66"/>
                    <a:pt x="37" y="66"/>
                    <a:pt x="37" y="67"/>
                  </a:cubicBezTo>
                  <a:cubicBezTo>
                    <a:pt x="38" y="65"/>
                    <a:pt x="40" y="65"/>
                    <a:pt x="40" y="63"/>
                  </a:cubicBezTo>
                  <a:close/>
                  <a:moveTo>
                    <a:pt x="51" y="42"/>
                  </a:moveTo>
                  <a:cubicBezTo>
                    <a:pt x="51" y="42"/>
                    <a:pt x="51" y="43"/>
                    <a:pt x="51" y="43"/>
                  </a:cubicBezTo>
                  <a:cubicBezTo>
                    <a:pt x="51" y="41"/>
                    <a:pt x="52" y="40"/>
                    <a:pt x="52" y="38"/>
                  </a:cubicBezTo>
                  <a:cubicBezTo>
                    <a:pt x="50" y="39"/>
                    <a:pt x="51" y="41"/>
                    <a:pt x="51" y="42"/>
                  </a:cubicBezTo>
                  <a:close/>
                  <a:moveTo>
                    <a:pt x="40" y="180"/>
                  </a:moveTo>
                  <a:cubicBezTo>
                    <a:pt x="39" y="181"/>
                    <a:pt x="38" y="182"/>
                    <a:pt x="37" y="184"/>
                  </a:cubicBezTo>
                  <a:cubicBezTo>
                    <a:pt x="37" y="184"/>
                    <a:pt x="37" y="184"/>
                    <a:pt x="37" y="184"/>
                  </a:cubicBezTo>
                  <a:cubicBezTo>
                    <a:pt x="38" y="183"/>
                    <a:pt x="38" y="183"/>
                    <a:pt x="39" y="182"/>
                  </a:cubicBezTo>
                  <a:cubicBezTo>
                    <a:pt x="40" y="182"/>
                    <a:pt x="40" y="181"/>
                    <a:pt x="40" y="180"/>
                  </a:cubicBezTo>
                  <a:close/>
                  <a:moveTo>
                    <a:pt x="51" y="112"/>
                  </a:moveTo>
                  <a:cubicBezTo>
                    <a:pt x="49" y="113"/>
                    <a:pt x="49" y="114"/>
                    <a:pt x="49" y="115"/>
                  </a:cubicBezTo>
                  <a:cubicBezTo>
                    <a:pt x="50" y="115"/>
                    <a:pt x="50" y="115"/>
                    <a:pt x="51" y="115"/>
                  </a:cubicBezTo>
                  <a:cubicBezTo>
                    <a:pt x="51" y="114"/>
                    <a:pt x="51" y="113"/>
                    <a:pt x="51" y="112"/>
                  </a:cubicBezTo>
                  <a:close/>
                  <a:moveTo>
                    <a:pt x="27" y="54"/>
                  </a:moveTo>
                  <a:cubicBezTo>
                    <a:pt x="26" y="55"/>
                    <a:pt x="25" y="56"/>
                    <a:pt x="26" y="57"/>
                  </a:cubicBezTo>
                  <a:cubicBezTo>
                    <a:pt x="27" y="57"/>
                    <a:pt x="27" y="55"/>
                    <a:pt x="27" y="54"/>
                  </a:cubicBezTo>
                  <a:close/>
                  <a:moveTo>
                    <a:pt x="53" y="116"/>
                  </a:moveTo>
                  <a:cubicBezTo>
                    <a:pt x="53" y="116"/>
                    <a:pt x="53" y="116"/>
                    <a:pt x="53" y="116"/>
                  </a:cubicBezTo>
                  <a:cubicBezTo>
                    <a:pt x="52" y="117"/>
                    <a:pt x="51" y="118"/>
                    <a:pt x="50" y="118"/>
                  </a:cubicBezTo>
                  <a:cubicBezTo>
                    <a:pt x="49" y="119"/>
                    <a:pt x="49" y="119"/>
                    <a:pt x="49" y="120"/>
                  </a:cubicBezTo>
                  <a:cubicBezTo>
                    <a:pt x="51" y="119"/>
                    <a:pt x="52" y="118"/>
                    <a:pt x="53" y="116"/>
                  </a:cubicBezTo>
                  <a:close/>
                  <a:moveTo>
                    <a:pt x="23" y="52"/>
                  </a:moveTo>
                  <a:cubicBezTo>
                    <a:pt x="22" y="53"/>
                    <a:pt x="20" y="54"/>
                    <a:pt x="19" y="55"/>
                  </a:cubicBezTo>
                  <a:cubicBezTo>
                    <a:pt x="19" y="55"/>
                    <a:pt x="19" y="55"/>
                    <a:pt x="20" y="55"/>
                  </a:cubicBezTo>
                  <a:cubicBezTo>
                    <a:pt x="20" y="55"/>
                    <a:pt x="21" y="54"/>
                    <a:pt x="22" y="54"/>
                  </a:cubicBezTo>
                  <a:cubicBezTo>
                    <a:pt x="23" y="53"/>
                    <a:pt x="23" y="53"/>
                    <a:pt x="23" y="52"/>
                  </a:cubicBezTo>
                  <a:close/>
                  <a:moveTo>
                    <a:pt x="50" y="98"/>
                  </a:moveTo>
                  <a:cubicBezTo>
                    <a:pt x="48" y="99"/>
                    <a:pt x="49" y="101"/>
                    <a:pt x="49" y="102"/>
                  </a:cubicBezTo>
                  <a:cubicBezTo>
                    <a:pt x="51" y="101"/>
                    <a:pt x="50" y="100"/>
                    <a:pt x="50" y="98"/>
                  </a:cubicBezTo>
                  <a:close/>
                  <a:moveTo>
                    <a:pt x="35" y="34"/>
                  </a:moveTo>
                  <a:cubicBezTo>
                    <a:pt x="35" y="34"/>
                    <a:pt x="35" y="34"/>
                    <a:pt x="36" y="34"/>
                  </a:cubicBezTo>
                  <a:cubicBezTo>
                    <a:pt x="36" y="33"/>
                    <a:pt x="36" y="32"/>
                    <a:pt x="36" y="30"/>
                  </a:cubicBezTo>
                  <a:cubicBezTo>
                    <a:pt x="36" y="31"/>
                    <a:pt x="35" y="31"/>
                    <a:pt x="35" y="32"/>
                  </a:cubicBezTo>
                  <a:cubicBezTo>
                    <a:pt x="35" y="32"/>
                    <a:pt x="35" y="33"/>
                    <a:pt x="35" y="34"/>
                  </a:cubicBezTo>
                  <a:close/>
                  <a:moveTo>
                    <a:pt x="29" y="37"/>
                  </a:moveTo>
                  <a:cubicBezTo>
                    <a:pt x="28" y="38"/>
                    <a:pt x="27" y="38"/>
                    <a:pt x="27" y="39"/>
                  </a:cubicBezTo>
                  <a:cubicBezTo>
                    <a:pt x="27" y="39"/>
                    <a:pt x="27" y="40"/>
                    <a:pt x="27" y="40"/>
                  </a:cubicBezTo>
                  <a:cubicBezTo>
                    <a:pt x="29" y="39"/>
                    <a:pt x="28" y="38"/>
                    <a:pt x="29" y="37"/>
                  </a:cubicBezTo>
                  <a:close/>
                  <a:moveTo>
                    <a:pt x="40" y="125"/>
                  </a:moveTo>
                  <a:cubicBezTo>
                    <a:pt x="40" y="125"/>
                    <a:pt x="40" y="126"/>
                    <a:pt x="40" y="127"/>
                  </a:cubicBezTo>
                  <a:cubicBezTo>
                    <a:pt x="41" y="127"/>
                    <a:pt x="42" y="126"/>
                    <a:pt x="40" y="125"/>
                  </a:cubicBezTo>
                  <a:close/>
                  <a:moveTo>
                    <a:pt x="46" y="101"/>
                  </a:moveTo>
                  <a:cubicBezTo>
                    <a:pt x="46" y="101"/>
                    <a:pt x="46" y="101"/>
                    <a:pt x="46" y="101"/>
                  </a:cubicBezTo>
                  <a:cubicBezTo>
                    <a:pt x="46" y="101"/>
                    <a:pt x="46" y="101"/>
                    <a:pt x="46" y="101"/>
                  </a:cubicBezTo>
                  <a:cubicBezTo>
                    <a:pt x="46" y="103"/>
                    <a:pt x="46" y="104"/>
                    <a:pt x="46" y="105"/>
                  </a:cubicBezTo>
                  <a:cubicBezTo>
                    <a:pt x="46" y="105"/>
                    <a:pt x="46" y="105"/>
                    <a:pt x="46" y="105"/>
                  </a:cubicBezTo>
                  <a:cubicBezTo>
                    <a:pt x="46" y="105"/>
                    <a:pt x="46" y="105"/>
                    <a:pt x="46" y="104"/>
                  </a:cubicBezTo>
                  <a:cubicBezTo>
                    <a:pt x="47" y="103"/>
                    <a:pt x="46" y="102"/>
                    <a:pt x="46" y="101"/>
                  </a:cubicBezTo>
                  <a:close/>
                  <a:moveTo>
                    <a:pt x="23" y="76"/>
                  </a:moveTo>
                  <a:cubicBezTo>
                    <a:pt x="22" y="76"/>
                    <a:pt x="22" y="76"/>
                    <a:pt x="22" y="77"/>
                  </a:cubicBezTo>
                  <a:cubicBezTo>
                    <a:pt x="22" y="78"/>
                    <a:pt x="22" y="78"/>
                    <a:pt x="22" y="79"/>
                  </a:cubicBezTo>
                  <a:cubicBezTo>
                    <a:pt x="23" y="79"/>
                    <a:pt x="23" y="79"/>
                    <a:pt x="23" y="76"/>
                  </a:cubicBezTo>
                  <a:close/>
                  <a:moveTo>
                    <a:pt x="85" y="17"/>
                  </a:moveTo>
                  <a:cubicBezTo>
                    <a:pt x="88" y="19"/>
                    <a:pt x="89" y="19"/>
                    <a:pt x="90" y="19"/>
                  </a:cubicBezTo>
                  <a:cubicBezTo>
                    <a:pt x="89" y="18"/>
                    <a:pt x="87" y="17"/>
                    <a:pt x="85" y="17"/>
                  </a:cubicBezTo>
                  <a:close/>
                  <a:moveTo>
                    <a:pt x="16" y="55"/>
                  </a:moveTo>
                  <a:cubicBezTo>
                    <a:pt x="17" y="54"/>
                    <a:pt x="17" y="53"/>
                    <a:pt x="16" y="51"/>
                  </a:cubicBezTo>
                  <a:cubicBezTo>
                    <a:pt x="16" y="51"/>
                    <a:pt x="16" y="52"/>
                    <a:pt x="16" y="55"/>
                  </a:cubicBezTo>
                  <a:close/>
                  <a:moveTo>
                    <a:pt x="42" y="132"/>
                  </a:moveTo>
                  <a:cubicBezTo>
                    <a:pt x="43" y="131"/>
                    <a:pt x="43" y="131"/>
                    <a:pt x="42" y="129"/>
                  </a:cubicBezTo>
                  <a:cubicBezTo>
                    <a:pt x="41" y="130"/>
                    <a:pt x="42" y="131"/>
                    <a:pt x="42" y="132"/>
                  </a:cubicBezTo>
                  <a:close/>
                  <a:moveTo>
                    <a:pt x="23" y="98"/>
                  </a:moveTo>
                  <a:cubicBezTo>
                    <a:pt x="21" y="98"/>
                    <a:pt x="20" y="99"/>
                    <a:pt x="21" y="100"/>
                  </a:cubicBezTo>
                  <a:cubicBezTo>
                    <a:pt x="22" y="100"/>
                    <a:pt x="23" y="99"/>
                    <a:pt x="23" y="98"/>
                  </a:cubicBezTo>
                  <a:close/>
                  <a:moveTo>
                    <a:pt x="53" y="194"/>
                  </a:moveTo>
                  <a:cubicBezTo>
                    <a:pt x="55" y="194"/>
                    <a:pt x="56" y="194"/>
                    <a:pt x="58" y="194"/>
                  </a:cubicBezTo>
                  <a:cubicBezTo>
                    <a:pt x="55" y="193"/>
                    <a:pt x="54" y="193"/>
                    <a:pt x="53" y="194"/>
                  </a:cubicBezTo>
                  <a:close/>
                  <a:moveTo>
                    <a:pt x="49" y="172"/>
                  </a:moveTo>
                  <a:cubicBezTo>
                    <a:pt x="47" y="173"/>
                    <a:pt x="47" y="174"/>
                    <a:pt x="47" y="175"/>
                  </a:cubicBezTo>
                  <a:cubicBezTo>
                    <a:pt x="48" y="174"/>
                    <a:pt x="49" y="174"/>
                    <a:pt x="49" y="172"/>
                  </a:cubicBezTo>
                  <a:close/>
                  <a:moveTo>
                    <a:pt x="36" y="95"/>
                  </a:moveTo>
                  <a:cubicBezTo>
                    <a:pt x="35" y="96"/>
                    <a:pt x="34" y="96"/>
                    <a:pt x="34" y="98"/>
                  </a:cubicBezTo>
                  <a:cubicBezTo>
                    <a:pt x="35" y="97"/>
                    <a:pt x="37" y="97"/>
                    <a:pt x="36" y="95"/>
                  </a:cubicBezTo>
                  <a:close/>
                  <a:moveTo>
                    <a:pt x="59" y="132"/>
                  </a:moveTo>
                  <a:cubicBezTo>
                    <a:pt x="59" y="129"/>
                    <a:pt x="59" y="127"/>
                    <a:pt x="58" y="126"/>
                  </a:cubicBezTo>
                  <a:cubicBezTo>
                    <a:pt x="58" y="128"/>
                    <a:pt x="58" y="130"/>
                    <a:pt x="59" y="132"/>
                  </a:cubicBezTo>
                  <a:close/>
                  <a:moveTo>
                    <a:pt x="58" y="121"/>
                  </a:moveTo>
                  <a:cubicBezTo>
                    <a:pt x="59" y="120"/>
                    <a:pt x="58" y="117"/>
                    <a:pt x="58" y="116"/>
                  </a:cubicBezTo>
                  <a:cubicBezTo>
                    <a:pt x="58" y="117"/>
                    <a:pt x="58" y="119"/>
                    <a:pt x="58" y="121"/>
                  </a:cubicBezTo>
                  <a:close/>
                  <a:moveTo>
                    <a:pt x="55" y="109"/>
                  </a:moveTo>
                  <a:cubicBezTo>
                    <a:pt x="55" y="109"/>
                    <a:pt x="55" y="109"/>
                    <a:pt x="55" y="109"/>
                  </a:cubicBezTo>
                  <a:cubicBezTo>
                    <a:pt x="54" y="110"/>
                    <a:pt x="55" y="111"/>
                    <a:pt x="54" y="112"/>
                  </a:cubicBezTo>
                  <a:cubicBezTo>
                    <a:pt x="55" y="112"/>
                    <a:pt x="55" y="112"/>
                    <a:pt x="55" y="111"/>
                  </a:cubicBezTo>
                  <a:cubicBezTo>
                    <a:pt x="55" y="110"/>
                    <a:pt x="55" y="109"/>
                    <a:pt x="55" y="109"/>
                  </a:cubicBezTo>
                  <a:close/>
                  <a:moveTo>
                    <a:pt x="48" y="170"/>
                  </a:moveTo>
                  <a:cubicBezTo>
                    <a:pt x="48" y="169"/>
                    <a:pt x="49" y="169"/>
                    <a:pt x="50" y="168"/>
                  </a:cubicBezTo>
                  <a:cubicBezTo>
                    <a:pt x="49" y="168"/>
                    <a:pt x="49" y="168"/>
                    <a:pt x="49" y="167"/>
                  </a:cubicBezTo>
                  <a:cubicBezTo>
                    <a:pt x="48" y="168"/>
                    <a:pt x="47" y="168"/>
                    <a:pt x="48" y="170"/>
                  </a:cubicBezTo>
                  <a:close/>
                  <a:moveTo>
                    <a:pt x="44" y="119"/>
                  </a:moveTo>
                  <a:cubicBezTo>
                    <a:pt x="44" y="119"/>
                    <a:pt x="44" y="119"/>
                    <a:pt x="44" y="119"/>
                  </a:cubicBezTo>
                  <a:cubicBezTo>
                    <a:pt x="45" y="118"/>
                    <a:pt x="46" y="118"/>
                    <a:pt x="46" y="117"/>
                  </a:cubicBezTo>
                  <a:cubicBezTo>
                    <a:pt x="47" y="117"/>
                    <a:pt x="47" y="117"/>
                    <a:pt x="46" y="116"/>
                  </a:cubicBezTo>
                  <a:cubicBezTo>
                    <a:pt x="46" y="117"/>
                    <a:pt x="45" y="117"/>
                    <a:pt x="44" y="119"/>
                  </a:cubicBezTo>
                  <a:close/>
                  <a:moveTo>
                    <a:pt x="66" y="48"/>
                  </a:moveTo>
                  <a:cubicBezTo>
                    <a:pt x="66" y="50"/>
                    <a:pt x="65" y="51"/>
                    <a:pt x="65" y="54"/>
                  </a:cubicBezTo>
                  <a:cubicBezTo>
                    <a:pt x="66" y="53"/>
                    <a:pt x="66" y="51"/>
                    <a:pt x="66" y="48"/>
                  </a:cubicBezTo>
                  <a:close/>
                  <a:moveTo>
                    <a:pt x="29" y="156"/>
                  </a:moveTo>
                  <a:cubicBezTo>
                    <a:pt x="29" y="156"/>
                    <a:pt x="29" y="157"/>
                    <a:pt x="29" y="157"/>
                  </a:cubicBezTo>
                  <a:cubicBezTo>
                    <a:pt x="28" y="158"/>
                    <a:pt x="28" y="159"/>
                    <a:pt x="29" y="160"/>
                  </a:cubicBezTo>
                  <a:cubicBezTo>
                    <a:pt x="29" y="159"/>
                    <a:pt x="29" y="158"/>
                    <a:pt x="29" y="156"/>
                  </a:cubicBezTo>
                  <a:close/>
                  <a:moveTo>
                    <a:pt x="42" y="189"/>
                  </a:moveTo>
                  <a:cubicBezTo>
                    <a:pt x="41" y="189"/>
                    <a:pt x="40" y="190"/>
                    <a:pt x="39" y="190"/>
                  </a:cubicBezTo>
                  <a:cubicBezTo>
                    <a:pt x="39" y="190"/>
                    <a:pt x="39" y="191"/>
                    <a:pt x="39" y="191"/>
                  </a:cubicBezTo>
                  <a:cubicBezTo>
                    <a:pt x="40" y="191"/>
                    <a:pt x="41" y="190"/>
                    <a:pt x="42" y="190"/>
                  </a:cubicBezTo>
                  <a:cubicBezTo>
                    <a:pt x="42" y="190"/>
                    <a:pt x="42" y="189"/>
                    <a:pt x="42" y="189"/>
                  </a:cubicBezTo>
                  <a:close/>
                  <a:moveTo>
                    <a:pt x="38" y="47"/>
                  </a:moveTo>
                  <a:cubicBezTo>
                    <a:pt x="38" y="46"/>
                    <a:pt x="40" y="46"/>
                    <a:pt x="40" y="44"/>
                  </a:cubicBezTo>
                  <a:cubicBezTo>
                    <a:pt x="38" y="45"/>
                    <a:pt x="37" y="46"/>
                    <a:pt x="38" y="47"/>
                  </a:cubicBezTo>
                  <a:close/>
                  <a:moveTo>
                    <a:pt x="41" y="21"/>
                  </a:moveTo>
                  <a:cubicBezTo>
                    <a:pt x="42" y="21"/>
                    <a:pt x="43" y="20"/>
                    <a:pt x="43" y="20"/>
                  </a:cubicBezTo>
                  <a:cubicBezTo>
                    <a:pt x="43" y="19"/>
                    <a:pt x="43" y="19"/>
                    <a:pt x="43" y="19"/>
                  </a:cubicBezTo>
                  <a:cubicBezTo>
                    <a:pt x="43" y="19"/>
                    <a:pt x="42" y="20"/>
                    <a:pt x="41" y="20"/>
                  </a:cubicBezTo>
                  <a:cubicBezTo>
                    <a:pt x="41" y="20"/>
                    <a:pt x="41" y="21"/>
                    <a:pt x="41" y="21"/>
                  </a:cubicBezTo>
                  <a:close/>
                  <a:moveTo>
                    <a:pt x="37" y="99"/>
                  </a:moveTo>
                  <a:cubicBezTo>
                    <a:pt x="36" y="100"/>
                    <a:pt x="34" y="102"/>
                    <a:pt x="33" y="102"/>
                  </a:cubicBezTo>
                  <a:cubicBezTo>
                    <a:pt x="36" y="101"/>
                    <a:pt x="37" y="100"/>
                    <a:pt x="37" y="99"/>
                  </a:cubicBezTo>
                  <a:close/>
                  <a:moveTo>
                    <a:pt x="44" y="78"/>
                  </a:moveTo>
                  <a:cubicBezTo>
                    <a:pt x="45" y="77"/>
                    <a:pt x="44" y="76"/>
                    <a:pt x="44" y="74"/>
                  </a:cubicBezTo>
                  <a:cubicBezTo>
                    <a:pt x="43" y="75"/>
                    <a:pt x="43" y="77"/>
                    <a:pt x="44" y="78"/>
                  </a:cubicBezTo>
                  <a:close/>
                  <a:moveTo>
                    <a:pt x="71" y="29"/>
                  </a:moveTo>
                  <a:cubicBezTo>
                    <a:pt x="72" y="28"/>
                    <a:pt x="73" y="28"/>
                    <a:pt x="74" y="27"/>
                  </a:cubicBezTo>
                  <a:cubicBezTo>
                    <a:pt x="74" y="27"/>
                    <a:pt x="74" y="27"/>
                    <a:pt x="74" y="27"/>
                  </a:cubicBezTo>
                  <a:cubicBezTo>
                    <a:pt x="73" y="27"/>
                    <a:pt x="72" y="27"/>
                    <a:pt x="71" y="28"/>
                  </a:cubicBezTo>
                  <a:cubicBezTo>
                    <a:pt x="71" y="28"/>
                    <a:pt x="71" y="28"/>
                    <a:pt x="71" y="29"/>
                  </a:cubicBezTo>
                  <a:close/>
                  <a:moveTo>
                    <a:pt x="14" y="141"/>
                  </a:moveTo>
                  <a:cubicBezTo>
                    <a:pt x="14" y="141"/>
                    <a:pt x="14" y="141"/>
                    <a:pt x="14" y="141"/>
                  </a:cubicBezTo>
                  <a:cubicBezTo>
                    <a:pt x="14" y="138"/>
                    <a:pt x="14" y="135"/>
                    <a:pt x="14" y="133"/>
                  </a:cubicBezTo>
                  <a:cubicBezTo>
                    <a:pt x="14" y="133"/>
                    <a:pt x="14" y="133"/>
                    <a:pt x="14" y="133"/>
                  </a:cubicBezTo>
                  <a:cubicBezTo>
                    <a:pt x="14" y="135"/>
                    <a:pt x="14" y="138"/>
                    <a:pt x="14" y="141"/>
                  </a:cubicBezTo>
                  <a:close/>
                  <a:moveTo>
                    <a:pt x="13" y="102"/>
                  </a:moveTo>
                  <a:cubicBezTo>
                    <a:pt x="13" y="104"/>
                    <a:pt x="13" y="106"/>
                    <a:pt x="13" y="108"/>
                  </a:cubicBezTo>
                  <a:cubicBezTo>
                    <a:pt x="13" y="108"/>
                    <a:pt x="13" y="108"/>
                    <a:pt x="14" y="108"/>
                  </a:cubicBezTo>
                  <a:cubicBezTo>
                    <a:pt x="14" y="106"/>
                    <a:pt x="13" y="104"/>
                    <a:pt x="13" y="102"/>
                  </a:cubicBezTo>
                  <a:close/>
                  <a:moveTo>
                    <a:pt x="53" y="99"/>
                  </a:moveTo>
                  <a:cubicBezTo>
                    <a:pt x="53" y="98"/>
                    <a:pt x="53" y="97"/>
                    <a:pt x="53" y="95"/>
                  </a:cubicBezTo>
                  <a:cubicBezTo>
                    <a:pt x="52" y="96"/>
                    <a:pt x="52" y="98"/>
                    <a:pt x="53" y="99"/>
                  </a:cubicBezTo>
                  <a:close/>
                  <a:moveTo>
                    <a:pt x="35" y="88"/>
                  </a:moveTo>
                  <a:cubicBezTo>
                    <a:pt x="35" y="88"/>
                    <a:pt x="35" y="88"/>
                    <a:pt x="35" y="88"/>
                  </a:cubicBezTo>
                  <a:cubicBezTo>
                    <a:pt x="34" y="89"/>
                    <a:pt x="33" y="90"/>
                    <a:pt x="32" y="91"/>
                  </a:cubicBezTo>
                  <a:cubicBezTo>
                    <a:pt x="31" y="91"/>
                    <a:pt x="31" y="91"/>
                    <a:pt x="31" y="91"/>
                  </a:cubicBezTo>
                  <a:cubicBezTo>
                    <a:pt x="31" y="91"/>
                    <a:pt x="31" y="91"/>
                    <a:pt x="31" y="91"/>
                  </a:cubicBezTo>
                  <a:cubicBezTo>
                    <a:pt x="33" y="90"/>
                    <a:pt x="34" y="89"/>
                    <a:pt x="35" y="88"/>
                  </a:cubicBezTo>
                  <a:close/>
                  <a:moveTo>
                    <a:pt x="49" y="181"/>
                  </a:moveTo>
                  <a:cubicBezTo>
                    <a:pt x="50" y="180"/>
                    <a:pt x="51" y="180"/>
                    <a:pt x="50" y="178"/>
                  </a:cubicBezTo>
                  <a:cubicBezTo>
                    <a:pt x="50" y="179"/>
                    <a:pt x="49" y="180"/>
                    <a:pt x="49" y="181"/>
                  </a:cubicBezTo>
                  <a:close/>
                  <a:moveTo>
                    <a:pt x="49" y="80"/>
                  </a:moveTo>
                  <a:cubicBezTo>
                    <a:pt x="48" y="81"/>
                    <a:pt x="48" y="82"/>
                    <a:pt x="49" y="83"/>
                  </a:cubicBezTo>
                  <a:cubicBezTo>
                    <a:pt x="50" y="82"/>
                    <a:pt x="49" y="81"/>
                    <a:pt x="49" y="80"/>
                  </a:cubicBezTo>
                  <a:close/>
                  <a:moveTo>
                    <a:pt x="46" y="194"/>
                  </a:moveTo>
                  <a:cubicBezTo>
                    <a:pt x="47" y="195"/>
                    <a:pt x="48" y="194"/>
                    <a:pt x="49" y="193"/>
                  </a:cubicBezTo>
                  <a:cubicBezTo>
                    <a:pt x="48" y="193"/>
                    <a:pt x="47" y="193"/>
                    <a:pt x="46" y="194"/>
                  </a:cubicBezTo>
                  <a:close/>
                  <a:moveTo>
                    <a:pt x="26" y="154"/>
                  </a:moveTo>
                  <a:cubicBezTo>
                    <a:pt x="24" y="156"/>
                    <a:pt x="24" y="156"/>
                    <a:pt x="24" y="157"/>
                  </a:cubicBezTo>
                  <a:cubicBezTo>
                    <a:pt x="26" y="156"/>
                    <a:pt x="26" y="156"/>
                    <a:pt x="26" y="154"/>
                  </a:cubicBezTo>
                  <a:close/>
                  <a:moveTo>
                    <a:pt x="22" y="109"/>
                  </a:moveTo>
                  <a:cubicBezTo>
                    <a:pt x="22" y="108"/>
                    <a:pt x="22" y="107"/>
                    <a:pt x="22" y="106"/>
                  </a:cubicBezTo>
                  <a:cubicBezTo>
                    <a:pt x="21" y="107"/>
                    <a:pt x="22" y="108"/>
                    <a:pt x="22" y="109"/>
                  </a:cubicBezTo>
                  <a:close/>
                  <a:moveTo>
                    <a:pt x="18" y="100"/>
                  </a:moveTo>
                  <a:cubicBezTo>
                    <a:pt x="18" y="101"/>
                    <a:pt x="17" y="102"/>
                    <a:pt x="18" y="103"/>
                  </a:cubicBezTo>
                  <a:cubicBezTo>
                    <a:pt x="19" y="103"/>
                    <a:pt x="18" y="102"/>
                    <a:pt x="18" y="100"/>
                  </a:cubicBezTo>
                  <a:close/>
                  <a:moveTo>
                    <a:pt x="13" y="94"/>
                  </a:moveTo>
                  <a:cubicBezTo>
                    <a:pt x="13" y="94"/>
                    <a:pt x="13" y="94"/>
                    <a:pt x="13" y="94"/>
                  </a:cubicBezTo>
                  <a:cubicBezTo>
                    <a:pt x="13" y="96"/>
                    <a:pt x="13" y="97"/>
                    <a:pt x="13" y="99"/>
                  </a:cubicBezTo>
                  <a:cubicBezTo>
                    <a:pt x="13" y="99"/>
                    <a:pt x="13" y="99"/>
                    <a:pt x="13" y="99"/>
                  </a:cubicBezTo>
                  <a:cubicBezTo>
                    <a:pt x="13" y="97"/>
                    <a:pt x="13" y="96"/>
                    <a:pt x="13" y="94"/>
                  </a:cubicBezTo>
                  <a:close/>
                  <a:moveTo>
                    <a:pt x="28" y="101"/>
                  </a:moveTo>
                  <a:cubicBezTo>
                    <a:pt x="27" y="102"/>
                    <a:pt x="27" y="102"/>
                    <a:pt x="28" y="104"/>
                  </a:cubicBezTo>
                  <a:cubicBezTo>
                    <a:pt x="29" y="103"/>
                    <a:pt x="28" y="102"/>
                    <a:pt x="28" y="101"/>
                  </a:cubicBezTo>
                  <a:close/>
                  <a:moveTo>
                    <a:pt x="36" y="152"/>
                  </a:moveTo>
                  <a:cubicBezTo>
                    <a:pt x="34" y="152"/>
                    <a:pt x="34" y="153"/>
                    <a:pt x="35" y="154"/>
                  </a:cubicBezTo>
                  <a:cubicBezTo>
                    <a:pt x="36" y="154"/>
                    <a:pt x="36" y="153"/>
                    <a:pt x="36" y="152"/>
                  </a:cubicBezTo>
                  <a:close/>
                  <a:moveTo>
                    <a:pt x="23" y="42"/>
                  </a:moveTo>
                  <a:cubicBezTo>
                    <a:pt x="22" y="43"/>
                    <a:pt x="21" y="44"/>
                    <a:pt x="21" y="45"/>
                  </a:cubicBezTo>
                  <a:cubicBezTo>
                    <a:pt x="21" y="44"/>
                    <a:pt x="23" y="44"/>
                    <a:pt x="23" y="42"/>
                  </a:cubicBezTo>
                  <a:close/>
                  <a:moveTo>
                    <a:pt x="48" y="54"/>
                  </a:moveTo>
                  <a:cubicBezTo>
                    <a:pt x="48" y="54"/>
                    <a:pt x="48" y="54"/>
                    <a:pt x="48" y="55"/>
                  </a:cubicBezTo>
                  <a:cubicBezTo>
                    <a:pt x="48" y="54"/>
                    <a:pt x="48" y="53"/>
                    <a:pt x="48" y="52"/>
                  </a:cubicBezTo>
                  <a:cubicBezTo>
                    <a:pt x="48" y="53"/>
                    <a:pt x="48" y="54"/>
                    <a:pt x="48" y="54"/>
                  </a:cubicBezTo>
                  <a:close/>
                  <a:moveTo>
                    <a:pt x="41" y="87"/>
                  </a:moveTo>
                  <a:cubicBezTo>
                    <a:pt x="40" y="88"/>
                    <a:pt x="40" y="88"/>
                    <a:pt x="40" y="89"/>
                  </a:cubicBezTo>
                  <a:cubicBezTo>
                    <a:pt x="41" y="89"/>
                    <a:pt x="41" y="88"/>
                    <a:pt x="41" y="87"/>
                  </a:cubicBezTo>
                  <a:close/>
                  <a:moveTo>
                    <a:pt x="25" y="92"/>
                  </a:moveTo>
                  <a:cubicBezTo>
                    <a:pt x="27" y="92"/>
                    <a:pt x="27" y="91"/>
                    <a:pt x="27" y="89"/>
                  </a:cubicBezTo>
                  <a:cubicBezTo>
                    <a:pt x="26" y="90"/>
                    <a:pt x="25" y="91"/>
                    <a:pt x="25" y="92"/>
                  </a:cubicBezTo>
                  <a:close/>
                  <a:moveTo>
                    <a:pt x="43" y="135"/>
                  </a:moveTo>
                  <a:cubicBezTo>
                    <a:pt x="42" y="135"/>
                    <a:pt x="42" y="135"/>
                    <a:pt x="42" y="137"/>
                  </a:cubicBezTo>
                  <a:cubicBezTo>
                    <a:pt x="42" y="136"/>
                    <a:pt x="44" y="136"/>
                    <a:pt x="43" y="135"/>
                  </a:cubicBezTo>
                  <a:close/>
                  <a:moveTo>
                    <a:pt x="49" y="91"/>
                  </a:moveTo>
                  <a:cubicBezTo>
                    <a:pt x="50" y="90"/>
                    <a:pt x="50" y="90"/>
                    <a:pt x="49" y="89"/>
                  </a:cubicBezTo>
                  <a:cubicBezTo>
                    <a:pt x="48" y="89"/>
                    <a:pt x="49" y="90"/>
                    <a:pt x="49" y="91"/>
                  </a:cubicBezTo>
                  <a:close/>
                  <a:moveTo>
                    <a:pt x="33" y="55"/>
                  </a:moveTo>
                  <a:cubicBezTo>
                    <a:pt x="32" y="55"/>
                    <a:pt x="32" y="56"/>
                    <a:pt x="32" y="57"/>
                  </a:cubicBezTo>
                  <a:cubicBezTo>
                    <a:pt x="33" y="56"/>
                    <a:pt x="33" y="56"/>
                    <a:pt x="33" y="55"/>
                  </a:cubicBezTo>
                  <a:close/>
                  <a:moveTo>
                    <a:pt x="65" y="197"/>
                  </a:moveTo>
                  <a:cubicBezTo>
                    <a:pt x="65" y="197"/>
                    <a:pt x="65" y="197"/>
                    <a:pt x="65" y="197"/>
                  </a:cubicBezTo>
                  <a:cubicBezTo>
                    <a:pt x="65" y="196"/>
                    <a:pt x="64" y="196"/>
                    <a:pt x="64" y="196"/>
                  </a:cubicBezTo>
                  <a:cubicBezTo>
                    <a:pt x="64" y="196"/>
                    <a:pt x="64" y="197"/>
                    <a:pt x="63" y="197"/>
                  </a:cubicBezTo>
                  <a:cubicBezTo>
                    <a:pt x="64" y="197"/>
                    <a:pt x="65" y="197"/>
                    <a:pt x="65" y="197"/>
                  </a:cubicBezTo>
                  <a:close/>
                  <a:moveTo>
                    <a:pt x="41" y="74"/>
                  </a:moveTo>
                  <a:cubicBezTo>
                    <a:pt x="41" y="74"/>
                    <a:pt x="41" y="74"/>
                    <a:pt x="41" y="74"/>
                  </a:cubicBezTo>
                  <a:cubicBezTo>
                    <a:pt x="39" y="74"/>
                    <a:pt x="38" y="75"/>
                    <a:pt x="38" y="76"/>
                  </a:cubicBezTo>
                  <a:cubicBezTo>
                    <a:pt x="39" y="75"/>
                    <a:pt x="40" y="74"/>
                    <a:pt x="41" y="74"/>
                  </a:cubicBezTo>
                  <a:close/>
                  <a:moveTo>
                    <a:pt x="50" y="145"/>
                  </a:moveTo>
                  <a:cubicBezTo>
                    <a:pt x="49" y="146"/>
                    <a:pt x="50" y="148"/>
                    <a:pt x="50" y="148"/>
                  </a:cubicBezTo>
                  <a:cubicBezTo>
                    <a:pt x="50" y="147"/>
                    <a:pt x="50" y="146"/>
                    <a:pt x="50" y="145"/>
                  </a:cubicBezTo>
                  <a:close/>
                  <a:moveTo>
                    <a:pt x="24" y="171"/>
                  </a:moveTo>
                  <a:cubicBezTo>
                    <a:pt x="23" y="171"/>
                    <a:pt x="24" y="172"/>
                    <a:pt x="24" y="173"/>
                  </a:cubicBezTo>
                  <a:cubicBezTo>
                    <a:pt x="25" y="172"/>
                    <a:pt x="24" y="172"/>
                    <a:pt x="24" y="171"/>
                  </a:cubicBezTo>
                  <a:close/>
                  <a:moveTo>
                    <a:pt x="33" y="223"/>
                  </a:moveTo>
                  <a:cubicBezTo>
                    <a:pt x="32" y="223"/>
                    <a:pt x="32" y="222"/>
                    <a:pt x="31" y="222"/>
                  </a:cubicBezTo>
                  <a:cubicBezTo>
                    <a:pt x="31" y="223"/>
                    <a:pt x="32" y="224"/>
                    <a:pt x="33" y="223"/>
                  </a:cubicBezTo>
                  <a:close/>
                  <a:moveTo>
                    <a:pt x="43" y="62"/>
                  </a:moveTo>
                  <a:cubicBezTo>
                    <a:pt x="44" y="61"/>
                    <a:pt x="44" y="61"/>
                    <a:pt x="45" y="60"/>
                  </a:cubicBezTo>
                  <a:cubicBezTo>
                    <a:pt x="44" y="61"/>
                    <a:pt x="43" y="61"/>
                    <a:pt x="43" y="62"/>
                  </a:cubicBezTo>
                  <a:close/>
                  <a:moveTo>
                    <a:pt x="27" y="188"/>
                  </a:moveTo>
                  <a:cubicBezTo>
                    <a:pt x="27" y="188"/>
                    <a:pt x="27" y="188"/>
                    <a:pt x="28" y="188"/>
                  </a:cubicBezTo>
                  <a:cubicBezTo>
                    <a:pt x="28" y="188"/>
                    <a:pt x="28" y="188"/>
                    <a:pt x="29" y="187"/>
                  </a:cubicBezTo>
                  <a:cubicBezTo>
                    <a:pt x="28" y="187"/>
                    <a:pt x="27" y="188"/>
                    <a:pt x="27" y="188"/>
                  </a:cubicBezTo>
                  <a:close/>
                  <a:moveTo>
                    <a:pt x="50" y="154"/>
                  </a:moveTo>
                  <a:cubicBezTo>
                    <a:pt x="50" y="155"/>
                    <a:pt x="50" y="157"/>
                    <a:pt x="50" y="158"/>
                  </a:cubicBezTo>
                  <a:cubicBezTo>
                    <a:pt x="50" y="156"/>
                    <a:pt x="50" y="155"/>
                    <a:pt x="50" y="154"/>
                  </a:cubicBezTo>
                  <a:close/>
                  <a:moveTo>
                    <a:pt x="27" y="175"/>
                  </a:moveTo>
                  <a:cubicBezTo>
                    <a:pt x="28" y="175"/>
                    <a:pt x="28" y="175"/>
                    <a:pt x="27" y="173"/>
                  </a:cubicBezTo>
                  <a:cubicBezTo>
                    <a:pt x="27" y="174"/>
                    <a:pt x="27" y="175"/>
                    <a:pt x="27" y="175"/>
                  </a:cubicBezTo>
                  <a:close/>
                  <a:moveTo>
                    <a:pt x="46" y="133"/>
                  </a:moveTo>
                  <a:cubicBezTo>
                    <a:pt x="46" y="133"/>
                    <a:pt x="47" y="133"/>
                    <a:pt x="47" y="132"/>
                  </a:cubicBezTo>
                  <a:cubicBezTo>
                    <a:pt x="46" y="132"/>
                    <a:pt x="46" y="132"/>
                    <a:pt x="46" y="133"/>
                  </a:cubicBezTo>
                  <a:close/>
                  <a:moveTo>
                    <a:pt x="32" y="76"/>
                  </a:moveTo>
                  <a:cubicBezTo>
                    <a:pt x="33" y="75"/>
                    <a:pt x="33" y="75"/>
                    <a:pt x="33" y="74"/>
                  </a:cubicBezTo>
                  <a:cubicBezTo>
                    <a:pt x="32" y="75"/>
                    <a:pt x="32" y="75"/>
                    <a:pt x="32" y="76"/>
                  </a:cubicBezTo>
                  <a:close/>
                  <a:moveTo>
                    <a:pt x="58" y="110"/>
                  </a:moveTo>
                  <a:cubicBezTo>
                    <a:pt x="58" y="110"/>
                    <a:pt x="58" y="110"/>
                    <a:pt x="58" y="110"/>
                  </a:cubicBezTo>
                  <a:cubicBezTo>
                    <a:pt x="58" y="109"/>
                    <a:pt x="58" y="108"/>
                    <a:pt x="58" y="107"/>
                  </a:cubicBezTo>
                  <a:cubicBezTo>
                    <a:pt x="58" y="107"/>
                    <a:pt x="58" y="107"/>
                    <a:pt x="58" y="107"/>
                  </a:cubicBezTo>
                  <a:cubicBezTo>
                    <a:pt x="58" y="108"/>
                    <a:pt x="58" y="109"/>
                    <a:pt x="58" y="110"/>
                  </a:cubicBezTo>
                  <a:close/>
                  <a:moveTo>
                    <a:pt x="46" y="46"/>
                  </a:moveTo>
                  <a:cubicBezTo>
                    <a:pt x="45" y="47"/>
                    <a:pt x="45" y="47"/>
                    <a:pt x="45" y="48"/>
                  </a:cubicBezTo>
                  <a:cubicBezTo>
                    <a:pt x="46" y="47"/>
                    <a:pt x="46" y="46"/>
                    <a:pt x="46" y="46"/>
                  </a:cubicBezTo>
                  <a:close/>
                  <a:moveTo>
                    <a:pt x="29" y="153"/>
                  </a:moveTo>
                  <a:cubicBezTo>
                    <a:pt x="30" y="152"/>
                    <a:pt x="30" y="152"/>
                    <a:pt x="29" y="151"/>
                  </a:cubicBezTo>
                  <a:cubicBezTo>
                    <a:pt x="29" y="152"/>
                    <a:pt x="29" y="152"/>
                    <a:pt x="29" y="153"/>
                  </a:cubicBezTo>
                  <a:close/>
                  <a:moveTo>
                    <a:pt x="46" y="161"/>
                  </a:moveTo>
                  <a:cubicBezTo>
                    <a:pt x="47" y="160"/>
                    <a:pt x="47" y="160"/>
                    <a:pt x="46" y="159"/>
                  </a:cubicBezTo>
                  <a:cubicBezTo>
                    <a:pt x="46" y="159"/>
                    <a:pt x="46" y="160"/>
                    <a:pt x="46" y="161"/>
                  </a:cubicBezTo>
                  <a:close/>
                  <a:moveTo>
                    <a:pt x="35" y="186"/>
                  </a:moveTo>
                  <a:cubicBezTo>
                    <a:pt x="35" y="186"/>
                    <a:pt x="35" y="186"/>
                    <a:pt x="35" y="186"/>
                  </a:cubicBezTo>
                  <a:cubicBezTo>
                    <a:pt x="35" y="186"/>
                    <a:pt x="35" y="185"/>
                    <a:pt x="36" y="185"/>
                  </a:cubicBezTo>
                  <a:cubicBezTo>
                    <a:pt x="35" y="185"/>
                    <a:pt x="35" y="185"/>
                    <a:pt x="35" y="185"/>
                  </a:cubicBezTo>
                  <a:cubicBezTo>
                    <a:pt x="35" y="185"/>
                    <a:pt x="35" y="186"/>
                    <a:pt x="35" y="186"/>
                  </a:cubicBezTo>
                  <a:close/>
                  <a:moveTo>
                    <a:pt x="29" y="67"/>
                  </a:moveTo>
                  <a:cubicBezTo>
                    <a:pt x="28" y="67"/>
                    <a:pt x="28" y="68"/>
                    <a:pt x="28" y="69"/>
                  </a:cubicBezTo>
                  <a:cubicBezTo>
                    <a:pt x="29" y="68"/>
                    <a:pt x="29" y="68"/>
                    <a:pt x="29" y="67"/>
                  </a:cubicBezTo>
                  <a:close/>
                  <a:moveTo>
                    <a:pt x="58" y="73"/>
                  </a:moveTo>
                  <a:cubicBezTo>
                    <a:pt x="58" y="73"/>
                    <a:pt x="58" y="73"/>
                    <a:pt x="58" y="73"/>
                  </a:cubicBezTo>
                  <a:cubicBezTo>
                    <a:pt x="58" y="74"/>
                    <a:pt x="58" y="75"/>
                    <a:pt x="58" y="76"/>
                  </a:cubicBezTo>
                  <a:cubicBezTo>
                    <a:pt x="58" y="76"/>
                    <a:pt x="58" y="76"/>
                    <a:pt x="58" y="76"/>
                  </a:cubicBezTo>
                  <a:cubicBezTo>
                    <a:pt x="58" y="75"/>
                    <a:pt x="58" y="74"/>
                    <a:pt x="58" y="73"/>
                  </a:cubicBezTo>
                  <a:close/>
                  <a:moveTo>
                    <a:pt x="71" y="224"/>
                  </a:moveTo>
                  <a:cubicBezTo>
                    <a:pt x="70" y="223"/>
                    <a:pt x="70" y="223"/>
                    <a:pt x="69" y="224"/>
                  </a:cubicBezTo>
                  <a:cubicBezTo>
                    <a:pt x="70" y="224"/>
                    <a:pt x="70" y="224"/>
                    <a:pt x="71" y="224"/>
                  </a:cubicBezTo>
                  <a:close/>
                  <a:moveTo>
                    <a:pt x="50" y="136"/>
                  </a:moveTo>
                  <a:cubicBezTo>
                    <a:pt x="50" y="136"/>
                    <a:pt x="50" y="136"/>
                    <a:pt x="50" y="136"/>
                  </a:cubicBezTo>
                  <a:cubicBezTo>
                    <a:pt x="50" y="136"/>
                    <a:pt x="50" y="137"/>
                    <a:pt x="50" y="138"/>
                  </a:cubicBezTo>
                  <a:cubicBezTo>
                    <a:pt x="50" y="138"/>
                    <a:pt x="50" y="138"/>
                    <a:pt x="50" y="138"/>
                  </a:cubicBezTo>
                  <a:cubicBezTo>
                    <a:pt x="50" y="137"/>
                    <a:pt x="50" y="136"/>
                    <a:pt x="50" y="136"/>
                  </a:cubicBezTo>
                  <a:close/>
                  <a:moveTo>
                    <a:pt x="32" y="94"/>
                  </a:moveTo>
                  <a:cubicBezTo>
                    <a:pt x="32" y="95"/>
                    <a:pt x="31" y="95"/>
                    <a:pt x="31" y="96"/>
                  </a:cubicBezTo>
                  <a:cubicBezTo>
                    <a:pt x="32" y="95"/>
                    <a:pt x="32" y="95"/>
                    <a:pt x="32" y="94"/>
                  </a:cubicBezTo>
                  <a:close/>
                  <a:moveTo>
                    <a:pt x="22" y="95"/>
                  </a:moveTo>
                  <a:cubicBezTo>
                    <a:pt x="22" y="94"/>
                    <a:pt x="22" y="94"/>
                    <a:pt x="22" y="94"/>
                  </a:cubicBezTo>
                  <a:cubicBezTo>
                    <a:pt x="21" y="95"/>
                    <a:pt x="21" y="95"/>
                    <a:pt x="21" y="95"/>
                  </a:cubicBezTo>
                  <a:cubicBezTo>
                    <a:pt x="21" y="95"/>
                    <a:pt x="21" y="96"/>
                    <a:pt x="21" y="96"/>
                  </a:cubicBezTo>
                  <a:cubicBezTo>
                    <a:pt x="21" y="95"/>
                    <a:pt x="22" y="95"/>
                    <a:pt x="22" y="95"/>
                  </a:cubicBezTo>
                  <a:close/>
                  <a:moveTo>
                    <a:pt x="52" y="93"/>
                  </a:moveTo>
                  <a:cubicBezTo>
                    <a:pt x="53" y="92"/>
                    <a:pt x="53" y="92"/>
                    <a:pt x="53" y="91"/>
                  </a:cubicBezTo>
                  <a:cubicBezTo>
                    <a:pt x="53" y="92"/>
                    <a:pt x="52" y="92"/>
                    <a:pt x="52" y="93"/>
                  </a:cubicBezTo>
                  <a:close/>
                  <a:moveTo>
                    <a:pt x="37" y="176"/>
                  </a:moveTo>
                  <a:cubicBezTo>
                    <a:pt x="36" y="176"/>
                    <a:pt x="36" y="177"/>
                    <a:pt x="36" y="178"/>
                  </a:cubicBezTo>
                  <a:cubicBezTo>
                    <a:pt x="36" y="177"/>
                    <a:pt x="37" y="177"/>
                    <a:pt x="37" y="176"/>
                  </a:cubicBezTo>
                  <a:close/>
                  <a:moveTo>
                    <a:pt x="38" y="171"/>
                  </a:moveTo>
                  <a:cubicBezTo>
                    <a:pt x="38" y="171"/>
                    <a:pt x="38" y="171"/>
                    <a:pt x="38" y="171"/>
                  </a:cubicBezTo>
                  <a:cubicBezTo>
                    <a:pt x="37" y="171"/>
                    <a:pt x="37" y="172"/>
                    <a:pt x="36" y="172"/>
                  </a:cubicBezTo>
                  <a:cubicBezTo>
                    <a:pt x="37" y="172"/>
                    <a:pt x="37" y="172"/>
                    <a:pt x="37" y="172"/>
                  </a:cubicBezTo>
                  <a:cubicBezTo>
                    <a:pt x="37" y="172"/>
                    <a:pt x="38" y="172"/>
                    <a:pt x="38" y="171"/>
                  </a:cubicBezTo>
                  <a:close/>
                  <a:moveTo>
                    <a:pt x="29" y="64"/>
                  </a:moveTo>
                  <a:cubicBezTo>
                    <a:pt x="29" y="64"/>
                    <a:pt x="29" y="64"/>
                    <a:pt x="29" y="64"/>
                  </a:cubicBezTo>
                  <a:cubicBezTo>
                    <a:pt x="29" y="63"/>
                    <a:pt x="29" y="63"/>
                    <a:pt x="29" y="62"/>
                  </a:cubicBezTo>
                  <a:cubicBezTo>
                    <a:pt x="29" y="63"/>
                    <a:pt x="29" y="63"/>
                    <a:pt x="29" y="64"/>
                  </a:cubicBezTo>
                  <a:close/>
                  <a:moveTo>
                    <a:pt x="50" y="94"/>
                  </a:moveTo>
                  <a:cubicBezTo>
                    <a:pt x="50" y="94"/>
                    <a:pt x="49" y="94"/>
                    <a:pt x="49" y="94"/>
                  </a:cubicBezTo>
                  <a:cubicBezTo>
                    <a:pt x="49" y="94"/>
                    <a:pt x="49" y="94"/>
                    <a:pt x="49" y="95"/>
                  </a:cubicBezTo>
                  <a:cubicBezTo>
                    <a:pt x="49" y="95"/>
                    <a:pt x="50" y="94"/>
                    <a:pt x="50" y="94"/>
                  </a:cubicBezTo>
                  <a:close/>
                  <a:moveTo>
                    <a:pt x="39" y="31"/>
                  </a:moveTo>
                  <a:cubicBezTo>
                    <a:pt x="39" y="31"/>
                    <a:pt x="39" y="31"/>
                    <a:pt x="39" y="31"/>
                  </a:cubicBezTo>
                  <a:cubicBezTo>
                    <a:pt x="39" y="31"/>
                    <a:pt x="39" y="31"/>
                    <a:pt x="39" y="30"/>
                  </a:cubicBezTo>
                  <a:cubicBezTo>
                    <a:pt x="39" y="30"/>
                    <a:pt x="39" y="30"/>
                    <a:pt x="39" y="30"/>
                  </a:cubicBezTo>
                  <a:cubicBezTo>
                    <a:pt x="39" y="31"/>
                    <a:pt x="39" y="31"/>
                    <a:pt x="39" y="31"/>
                  </a:cubicBezTo>
                  <a:close/>
                  <a:moveTo>
                    <a:pt x="66" y="32"/>
                  </a:moveTo>
                  <a:cubicBezTo>
                    <a:pt x="66" y="32"/>
                    <a:pt x="66" y="32"/>
                    <a:pt x="66" y="32"/>
                  </a:cubicBezTo>
                  <a:cubicBezTo>
                    <a:pt x="66" y="32"/>
                    <a:pt x="66" y="33"/>
                    <a:pt x="66" y="34"/>
                  </a:cubicBezTo>
                  <a:cubicBezTo>
                    <a:pt x="66" y="34"/>
                    <a:pt x="66" y="34"/>
                    <a:pt x="66" y="34"/>
                  </a:cubicBezTo>
                  <a:cubicBezTo>
                    <a:pt x="66" y="33"/>
                    <a:pt x="66" y="32"/>
                    <a:pt x="66" y="32"/>
                  </a:cubicBezTo>
                  <a:close/>
                  <a:moveTo>
                    <a:pt x="42" y="43"/>
                  </a:moveTo>
                  <a:cubicBezTo>
                    <a:pt x="43" y="42"/>
                    <a:pt x="44" y="42"/>
                    <a:pt x="44" y="41"/>
                  </a:cubicBezTo>
                  <a:cubicBezTo>
                    <a:pt x="43" y="42"/>
                    <a:pt x="43" y="42"/>
                    <a:pt x="42" y="43"/>
                  </a:cubicBezTo>
                  <a:close/>
                  <a:moveTo>
                    <a:pt x="46" y="180"/>
                  </a:moveTo>
                  <a:cubicBezTo>
                    <a:pt x="46" y="181"/>
                    <a:pt x="47" y="181"/>
                    <a:pt x="47" y="181"/>
                  </a:cubicBezTo>
                  <a:cubicBezTo>
                    <a:pt x="47" y="180"/>
                    <a:pt x="47" y="179"/>
                    <a:pt x="47" y="179"/>
                  </a:cubicBezTo>
                  <a:cubicBezTo>
                    <a:pt x="47" y="179"/>
                    <a:pt x="46" y="180"/>
                    <a:pt x="46" y="180"/>
                  </a:cubicBezTo>
                  <a:close/>
                  <a:moveTo>
                    <a:pt x="43" y="86"/>
                  </a:moveTo>
                  <a:cubicBezTo>
                    <a:pt x="44" y="86"/>
                    <a:pt x="44" y="85"/>
                    <a:pt x="43" y="84"/>
                  </a:cubicBezTo>
                  <a:cubicBezTo>
                    <a:pt x="43" y="85"/>
                    <a:pt x="43" y="86"/>
                    <a:pt x="43" y="86"/>
                  </a:cubicBezTo>
                  <a:close/>
                  <a:moveTo>
                    <a:pt x="32" y="50"/>
                  </a:moveTo>
                  <a:cubicBezTo>
                    <a:pt x="32" y="51"/>
                    <a:pt x="32" y="51"/>
                    <a:pt x="32" y="52"/>
                  </a:cubicBezTo>
                  <a:cubicBezTo>
                    <a:pt x="33" y="51"/>
                    <a:pt x="33" y="51"/>
                    <a:pt x="32" y="50"/>
                  </a:cubicBezTo>
                  <a:close/>
                  <a:moveTo>
                    <a:pt x="46" y="137"/>
                  </a:moveTo>
                  <a:cubicBezTo>
                    <a:pt x="46" y="137"/>
                    <a:pt x="46" y="137"/>
                    <a:pt x="46" y="137"/>
                  </a:cubicBezTo>
                  <a:cubicBezTo>
                    <a:pt x="46" y="137"/>
                    <a:pt x="46" y="137"/>
                    <a:pt x="46" y="136"/>
                  </a:cubicBezTo>
                  <a:cubicBezTo>
                    <a:pt x="46" y="136"/>
                    <a:pt x="46" y="136"/>
                    <a:pt x="46" y="136"/>
                  </a:cubicBezTo>
                  <a:cubicBezTo>
                    <a:pt x="46" y="137"/>
                    <a:pt x="46" y="137"/>
                    <a:pt x="46" y="137"/>
                  </a:cubicBezTo>
                  <a:close/>
                  <a:moveTo>
                    <a:pt x="34" y="68"/>
                  </a:moveTo>
                  <a:cubicBezTo>
                    <a:pt x="35" y="68"/>
                    <a:pt x="35" y="68"/>
                    <a:pt x="35" y="68"/>
                  </a:cubicBezTo>
                  <a:cubicBezTo>
                    <a:pt x="35" y="68"/>
                    <a:pt x="35" y="68"/>
                    <a:pt x="35" y="67"/>
                  </a:cubicBezTo>
                  <a:cubicBezTo>
                    <a:pt x="34" y="67"/>
                    <a:pt x="34" y="67"/>
                    <a:pt x="34" y="67"/>
                  </a:cubicBezTo>
                  <a:cubicBezTo>
                    <a:pt x="34" y="68"/>
                    <a:pt x="34" y="68"/>
                    <a:pt x="34" y="68"/>
                  </a:cubicBezTo>
                  <a:close/>
                  <a:moveTo>
                    <a:pt x="46" y="97"/>
                  </a:moveTo>
                  <a:cubicBezTo>
                    <a:pt x="46" y="97"/>
                    <a:pt x="46" y="97"/>
                    <a:pt x="46" y="97"/>
                  </a:cubicBezTo>
                  <a:cubicBezTo>
                    <a:pt x="46" y="97"/>
                    <a:pt x="46" y="97"/>
                    <a:pt x="46" y="97"/>
                  </a:cubicBezTo>
                  <a:cubicBezTo>
                    <a:pt x="46" y="97"/>
                    <a:pt x="46" y="97"/>
                    <a:pt x="46" y="97"/>
                  </a:cubicBezTo>
                  <a:cubicBezTo>
                    <a:pt x="46" y="97"/>
                    <a:pt x="46" y="97"/>
                    <a:pt x="46" y="97"/>
                  </a:cubicBezTo>
                  <a:close/>
                  <a:moveTo>
                    <a:pt x="31" y="41"/>
                  </a:moveTo>
                  <a:cubicBezTo>
                    <a:pt x="31" y="41"/>
                    <a:pt x="31" y="41"/>
                    <a:pt x="31" y="41"/>
                  </a:cubicBezTo>
                  <a:cubicBezTo>
                    <a:pt x="32" y="40"/>
                    <a:pt x="32" y="40"/>
                    <a:pt x="32" y="40"/>
                  </a:cubicBezTo>
                  <a:cubicBezTo>
                    <a:pt x="32" y="40"/>
                    <a:pt x="32" y="40"/>
                    <a:pt x="32" y="40"/>
                  </a:cubicBezTo>
                  <a:cubicBezTo>
                    <a:pt x="32" y="40"/>
                    <a:pt x="31" y="40"/>
                    <a:pt x="31" y="41"/>
                  </a:cubicBezTo>
                  <a:close/>
                  <a:moveTo>
                    <a:pt x="21" y="163"/>
                  </a:moveTo>
                  <a:cubicBezTo>
                    <a:pt x="21" y="163"/>
                    <a:pt x="21" y="163"/>
                    <a:pt x="21" y="163"/>
                  </a:cubicBezTo>
                  <a:cubicBezTo>
                    <a:pt x="21" y="163"/>
                    <a:pt x="21" y="163"/>
                    <a:pt x="21" y="163"/>
                  </a:cubicBezTo>
                  <a:cubicBezTo>
                    <a:pt x="21" y="163"/>
                    <a:pt x="21" y="163"/>
                    <a:pt x="21" y="163"/>
                  </a:cubicBezTo>
                  <a:cubicBezTo>
                    <a:pt x="21" y="163"/>
                    <a:pt x="21" y="163"/>
                    <a:pt x="21" y="163"/>
                  </a:cubicBezTo>
                  <a:close/>
                  <a:moveTo>
                    <a:pt x="16" y="198"/>
                  </a:moveTo>
                  <a:cubicBezTo>
                    <a:pt x="16" y="198"/>
                    <a:pt x="16" y="198"/>
                    <a:pt x="17" y="198"/>
                  </a:cubicBezTo>
                  <a:cubicBezTo>
                    <a:pt x="16" y="198"/>
                    <a:pt x="16" y="198"/>
                    <a:pt x="16" y="197"/>
                  </a:cubicBezTo>
                  <a:cubicBezTo>
                    <a:pt x="16" y="197"/>
                    <a:pt x="16" y="198"/>
                    <a:pt x="16" y="198"/>
                  </a:cubicBezTo>
                  <a:cubicBezTo>
                    <a:pt x="16" y="198"/>
                    <a:pt x="16" y="198"/>
                    <a:pt x="16"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7"/>
            <p:cNvSpPr>
              <a:spLocks noEditPoints="1"/>
            </p:cNvSpPr>
            <p:nvPr/>
          </p:nvSpPr>
          <p:spPr bwMode="auto">
            <a:xfrm>
              <a:off x="5716588" y="3049588"/>
              <a:ext cx="314325" cy="747713"/>
            </a:xfrm>
            <a:custGeom>
              <a:avLst/>
              <a:gdLst>
                <a:gd name="T0" fmla="*/ 19 w 97"/>
                <a:gd name="T1" fmla="*/ 216 h 228"/>
                <a:gd name="T2" fmla="*/ 0 w 97"/>
                <a:gd name="T3" fmla="*/ 26 h 228"/>
                <a:gd name="T4" fmla="*/ 75 w 97"/>
                <a:gd name="T5" fmla="*/ 7 h 228"/>
                <a:gd name="T6" fmla="*/ 83 w 97"/>
                <a:gd name="T7" fmla="*/ 195 h 228"/>
                <a:gd name="T8" fmla="*/ 66 w 97"/>
                <a:gd name="T9" fmla="*/ 188 h 228"/>
                <a:gd name="T10" fmla="*/ 60 w 97"/>
                <a:gd name="T11" fmla="*/ 219 h 228"/>
                <a:gd name="T12" fmla="*/ 48 w 97"/>
                <a:gd name="T13" fmla="*/ 217 h 228"/>
                <a:gd name="T14" fmla="*/ 55 w 97"/>
                <a:gd name="T15" fmla="*/ 67 h 228"/>
                <a:gd name="T16" fmla="*/ 55 w 97"/>
                <a:gd name="T17" fmla="*/ 43 h 228"/>
                <a:gd name="T18" fmla="*/ 87 w 97"/>
                <a:gd name="T19" fmla="*/ 113 h 228"/>
                <a:gd name="T20" fmla="*/ 89 w 97"/>
                <a:gd name="T21" fmla="*/ 150 h 228"/>
                <a:gd name="T22" fmla="*/ 55 w 97"/>
                <a:gd name="T23" fmla="*/ 27 h 228"/>
                <a:gd name="T24" fmla="*/ 80 w 97"/>
                <a:gd name="T25" fmla="*/ 67 h 228"/>
                <a:gd name="T26" fmla="*/ 59 w 97"/>
                <a:gd name="T27" fmla="*/ 119 h 228"/>
                <a:gd name="T28" fmla="*/ 58 w 97"/>
                <a:gd name="T29" fmla="*/ 94 h 228"/>
                <a:gd name="T30" fmla="*/ 59 w 97"/>
                <a:gd name="T31" fmla="*/ 151 h 228"/>
                <a:gd name="T32" fmla="*/ 90 w 97"/>
                <a:gd name="T33" fmla="*/ 178 h 228"/>
                <a:gd name="T34" fmla="*/ 75 w 97"/>
                <a:gd name="T35" fmla="*/ 89 h 228"/>
                <a:gd name="T36" fmla="*/ 52 w 97"/>
                <a:gd name="T37" fmla="*/ 6 h 228"/>
                <a:gd name="T38" fmla="*/ 33 w 97"/>
                <a:gd name="T39" fmla="*/ 209 h 228"/>
                <a:gd name="T40" fmla="*/ 38 w 97"/>
                <a:gd name="T41" fmla="*/ 15 h 228"/>
                <a:gd name="T42" fmla="*/ 8 w 97"/>
                <a:gd name="T43" fmla="*/ 93 h 228"/>
                <a:gd name="T44" fmla="*/ 61 w 97"/>
                <a:gd name="T45" fmla="*/ 7 h 228"/>
                <a:gd name="T46" fmla="*/ 31 w 97"/>
                <a:gd name="T47" fmla="*/ 87 h 228"/>
                <a:gd name="T48" fmla="*/ 9 w 97"/>
                <a:gd name="T49" fmla="*/ 151 h 228"/>
                <a:gd name="T50" fmla="*/ 54 w 97"/>
                <a:gd name="T51" fmla="*/ 207 h 228"/>
                <a:gd name="T52" fmla="*/ 35 w 97"/>
                <a:gd name="T53" fmla="*/ 78 h 228"/>
                <a:gd name="T54" fmla="*/ 12 w 97"/>
                <a:gd name="T55" fmla="*/ 37 h 228"/>
                <a:gd name="T56" fmla="*/ 15 w 97"/>
                <a:gd name="T57" fmla="*/ 35 h 228"/>
                <a:gd name="T58" fmla="*/ 43 w 97"/>
                <a:gd name="T59" fmla="*/ 212 h 228"/>
                <a:gd name="T60" fmla="*/ 33 w 97"/>
                <a:gd name="T61" fmla="*/ 36 h 228"/>
                <a:gd name="T62" fmla="*/ 18 w 97"/>
                <a:gd name="T63" fmla="*/ 156 h 228"/>
                <a:gd name="T64" fmla="*/ 12 w 97"/>
                <a:gd name="T65" fmla="*/ 31 h 228"/>
                <a:gd name="T66" fmla="*/ 25 w 97"/>
                <a:gd name="T67" fmla="*/ 158 h 228"/>
                <a:gd name="T68" fmla="*/ 53 w 97"/>
                <a:gd name="T69" fmla="*/ 94 h 228"/>
                <a:gd name="T70" fmla="*/ 15 w 97"/>
                <a:gd name="T71" fmla="*/ 42 h 228"/>
                <a:gd name="T72" fmla="*/ 20 w 97"/>
                <a:gd name="T73" fmla="*/ 109 h 228"/>
                <a:gd name="T74" fmla="*/ 49 w 97"/>
                <a:gd name="T75" fmla="*/ 43 h 228"/>
                <a:gd name="T76" fmla="*/ 20 w 97"/>
                <a:gd name="T77" fmla="*/ 158 h 228"/>
                <a:gd name="T78" fmla="*/ 19 w 97"/>
                <a:gd name="T79" fmla="*/ 204 h 228"/>
                <a:gd name="T80" fmla="*/ 14 w 97"/>
                <a:gd name="T81" fmla="*/ 92 h 228"/>
                <a:gd name="T82" fmla="*/ 19 w 97"/>
                <a:gd name="T83" fmla="*/ 94 h 228"/>
                <a:gd name="T84" fmla="*/ 27 w 97"/>
                <a:gd name="T85" fmla="*/ 95 h 228"/>
                <a:gd name="T86" fmla="*/ 9 w 97"/>
                <a:gd name="T87" fmla="*/ 30 h 228"/>
                <a:gd name="T88" fmla="*/ 14 w 97"/>
                <a:gd name="T89" fmla="*/ 86 h 228"/>
                <a:gd name="T90" fmla="*/ 32 w 97"/>
                <a:gd name="T91" fmla="*/ 118 h 228"/>
                <a:gd name="T92" fmla="*/ 34 w 97"/>
                <a:gd name="T93" fmla="*/ 112 h 228"/>
                <a:gd name="T94" fmla="*/ 23 w 97"/>
                <a:gd name="T95" fmla="*/ 16 h 228"/>
                <a:gd name="T96" fmla="*/ 25 w 97"/>
                <a:gd name="T97" fmla="*/ 145 h 228"/>
                <a:gd name="T98" fmla="*/ 9 w 97"/>
                <a:gd name="T99" fmla="*/ 22 h 228"/>
                <a:gd name="T100" fmla="*/ 53 w 97"/>
                <a:gd name="T101" fmla="*/ 106 h 228"/>
                <a:gd name="T102" fmla="*/ 18 w 97"/>
                <a:gd name="T103" fmla="*/ 46 h 228"/>
                <a:gd name="T104" fmla="*/ 47 w 97"/>
                <a:gd name="T105" fmla="*/ 164 h 228"/>
                <a:gd name="T106" fmla="*/ 54 w 97"/>
                <a:gd name="T107" fmla="*/ 31 h 228"/>
                <a:gd name="T108" fmla="*/ 4 w 97"/>
                <a:gd name="T109" fmla="*/ 17 h 228"/>
                <a:gd name="T110" fmla="*/ 13 w 97"/>
                <a:gd name="T111" fmla="*/ 147 h 228"/>
                <a:gd name="T112" fmla="*/ 25 w 97"/>
                <a:gd name="T113" fmla="*/ 202 h 228"/>
                <a:gd name="T114" fmla="*/ 25 w 97"/>
                <a:gd name="T115" fmla="*/ 93 h 228"/>
                <a:gd name="T116" fmla="*/ 25 w 97"/>
                <a:gd name="T117" fmla="*/ 87 h 228"/>
                <a:gd name="T118" fmla="*/ 7 w 97"/>
                <a:gd name="T119" fmla="*/ 74 h 228"/>
                <a:gd name="T120" fmla="*/ 15 w 97"/>
                <a:gd name="T121" fmla="*/ 98 h 228"/>
                <a:gd name="T122" fmla="*/ 33 w 97"/>
                <a:gd name="T123" fmla="*/ 6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 h="228">
                  <a:moveTo>
                    <a:pt x="94" y="213"/>
                  </a:moveTo>
                  <a:cubicBezTo>
                    <a:pt x="94" y="213"/>
                    <a:pt x="95" y="213"/>
                    <a:pt x="95" y="214"/>
                  </a:cubicBezTo>
                  <a:cubicBezTo>
                    <a:pt x="96" y="214"/>
                    <a:pt x="97" y="215"/>
                    <a:pt x="97" y="216"/>
                  </a:cubicBezTo>
                  <a:cubicBezTo>
                    <a:pt x="97" y="217"/>
                    <a:pt x="97" y="218"/>
                    <a:pt x="96" y="218"/>
                  </a:cubicBezTo>
                  <a:cubicBezTo>
                    <a:pt x="95" y="219"/>
                    <a:pt x="94" y="219"/>
                    <a:pt x="93" y="218"/>
                  </a:cubicBezTo>
                  <a:cubicBezTo>
                    <a:pt x="92" y="218"/>
                    <a:pt x="92" y="218"/>
                    <a:pt x="92" y="218"/>
                  </a:cubicBezTo>
                  <a:cubicBezTo>
                    <a:pt x="85" y="218"/>
                    <a:pt x="79" y="218"/>
                    <a:pt x="73" y="219"/>
                  </a:cubicBezTo>
                  <a:cubicBezTo>
                    <a:pt x="69" y="220"/>
                    <a:pt x="65" y="220"/>
                    <a:pt x="60" y="221"/>
                  </a:cubicBezTo>
                  <a:cubicBezTo>
                    <a:pt x="54" y="222"/>
                    <a:pt x="48" y="223"/>
                    <a:pt x="42" y="223"/>
                  </a:cubicBezTo>
                  <a:cubicBezTo>
                    <a:pt x="41" y="223"/>
                    <a:pt x="41" y="223"/>
                    <a:pt x="40" y="223"/>
                  </a:cubicBezTo>
                  <a:cubicBezTo>
                    <a:pt x="39" y="223"/>
                    <a:pt x="39" y="224"/>
                    <a:pt x="38" y="225"/>
                  </a:cubicBezTo>
                  <a:cubicBezTo>
                    <a:pt x="38" y="227"/>
                    <a:pt x="36" y="228"/>
                    <a:pt x="34" y="227"/>
                  </a:cubicBezTo>
                  <a:cubicBezTo>
                    <a:pt x="34" y="226"/>
                    <a:pt x="33" y="226"/>
                    <a:pt x="33" y="226"/>
                  </a:cubicBezTo>
                  <a:cubicBezTo>
                    <a:pt x="31" y="224"/>
                    <a:pt x="29" y="223"/>
                    <a:pt x="27" y="221"/>
                  </a:cubicBezTo>
                  <a:cubicBezTo>
                    <a:pt x="26" y="220"/>
                    <a:pt x="25" y="220"/>
                    <a:pt x="24" y="219"/>
                  </a:cubicBezTo>
                  <a:cubicBezTo>
                    <a:pt x="23" y="219"/>
                    <a:pt x="23" y="220"/>
                    <a:pt x="22" y="220"/>
                  </a:cubicBezTo>
                  <a:cubicBezTo>
                    <a:pt x="21" y="221"/>
                    <a:pt x="21" y="221"/>
                    <a:pt x="20" y="221"/>
                  </a:cubicBezTo>
                  <a:cubicBezTo>
                    <a:pt x="19" y="220"/>
                    <a:pt x="19" y="219"/>
                    <a:pt x="19" y="219"/>
                  </a:cubicBezTo>
                  <a:cubicBezTo>
                    <a:pt x="19" y="218"/>
                    <a:pt x="19" y="217"/>
                    <a:pt x="19" y="216"/>
                  </a:cubicBezTo>
                  <a:cubicBezTo>
                    <a:pt x="19" y="216"/>
                    <a:pt x="18" y="216"/>
                    <a:pt x="17" y="215"/>
                  </a:cubicBezTo>
                  <a:cubicBezTo>
                    <a:pt x="15" y="214"/>
                    <a:pt x="13" y="213"/>
                    <a:pt x="10" y="212"/>
                  </a:cubicBezTo>
                  <a:cubicBezTo>
                    <a:pt x="10" y="211"/>
                    <a:pt x="9" y="211"/>
                    <a:pt x="8" y="211"/>
                  </a:cubicBezTo>
                  <a:cubicBezTo>
                    <a:pt x="7" y="211"/>
                    <a:pt x="7" y="211"/>
                    <a:pt x="7" y="212"/>
                  </a:cubicBezTo>
                  <a:cubicBezTo>
                    <a:pt x="6" y="212"/>
                    <a:pt x="6" y="213"/>
                    <a:pt x="6" y="213"/>
                  </a:cubicBezTo>
                  <a:cubicBezTo>
                    <a:pt x="4" y="213"/>
                    <a:pt x="4" y="212"/>
                    <a:pt x="3" y="212"/>
                  </a:cubicBezTo>
                  <a:cubicBezTo>
                    <a:pt x="2" y="211"/>
                    <a:pt x="2" y="210"/>
                    <a:pt x="3" y="209"/>
                  </a:cubicBezTo>
                  <a:cubicBezTo>
                    <a:pt x="3" y="208"/>
                    <a:pt x="4" y="207"/>
                    <a:pt x="5" y="208"/>
                  </a:cubicBezTo>
                  <a:cubicBezTo>
                    <a:pt x="4" y="207"/>
                    <a:pt x="4" y="206"/>
                    <a:pt x="4" y="205"/>
                  </a:cubicBezTo>
                  <a:cubicBezTo>
                    <a:pt x="4" y="194"/>
                    <a:pt x="4" y="184"/>
                    <a:pt x="4" y="173"/>
                  </a:cubicBezTo>
                  <a:cubicBezTo>
                    <a:pt x="4" y="173"/>
                    <a:pt x="4" y="172"/>
                    <a:pt x="4" y="171"/>
                  </a:cubicBezTo>
                  <a:cubicBezTo>
                    <a:pt x="4" y="171"/>
                    <a:pt x="3" y="171"/>
                    <a:pt x="3" y="171"/>
                  </a:cubicBezTo>
                  <a:cubicBezTo>
                    <a:pt x="2" y="171"/>
                    <a:pt x="1" y="170"/>
                    <a:pt x="2" y="169"/>
                  </a:cubicBezTo>
                  <a:cubicBezTo>
                    <a:pt x="2" y="168"/>
                    <a:pt x="3" y="168"/>
                    <a:pt x="3" y="167"/>
                  </a:cubicBezTo>
                  <a:cubicBezTo>
                    <a:pt x="4" y="167"/>
                    <a:pt x="4" y="167"/>
                    <a:pt x="4" y="166"/>
                  </a:cubicBezTo>
                  <a:cubicBezTo>
                    <a:pt x="4" y="165"/>
                    <a:pt x="4" y="165"/>
                    <a:pt x="4" y="164"/>
                  </a:cubicBezTo>
                  <a:cubicBezTo>
                    <a:pt x="2" y="150"/>
                    <a:pt x="1" y="136"/>
                    <a:pt x="1" y="123"/>
                  </a:cubicBezTo>
                  <a:cubicBezTo>
                    <a:pt x="1" y="113"/>
                    <a:pt x="1" y="103"/>
                    <a:pt x="1" y="93"/>
                  </a:cubicBezTo>
                  <a:cubicBezTo>
                    <a:pt x="0" y="70"/>
                    <a:pt x="1" y="48"/>
                    <a:pt x="0" y="26"/>
                  </a:cubicBezTo>
                  <a:cubicBezTo>
                    <a:pt x="0" y="21"/>
                    <a:pt x="0" y="17"/>
                    <a:pt x="0" y="12"/>
                  </a:cubicBezTo>
                  <a:cubicBezTo>
                    <a:pt x="0" y="10"/>
                    <a:pt x="0" y="8"/>
                    <a:pt x="0" y="6"/>
                  </a:cubicBezTo>
                  <a:cubicBezTo>
                    <a:pt x="0" y="4"/>
                    <a:pt x="1" y="3"/>
                    <a:pt x="3" y="2"/>
                  </a:cubicBezTo>
                  <a:cubicBezTo>
                    <a:pt x="3" y="2"/>
                    <a:pt x="4" y="2"/>
                    <a:pt x="4" y="2"/>
                  </a:cubicBezTo>
                  <a:cubicBezTo>
                    <a:pt x="5" y="1"/>
                    <a:pt x="5" y="1"/>
                    <a:pt x="6" y="1"/>
                  </a:cubicBezTo>
                  <a:cubicBezTo>
                    <a:pt x="7" y="1"/>
                    <a:pt x="8" y="1"/>
                    <a:pt x="9" y="1"/>
                  </a:cubicBezTo>
                  <a:cubicBezTo>
                    <a:pt x="10" y="1"/>
                    <a:pt x="11" y="0"/>
                    <a:pt x="12" y="0"/>
                  </a:cubicBezTo>
                  <a:cubicBezTo>
                    <a:pt x="16" y="0"/>
                    <a:pt x="21" y="0"/>
                    <a:pt x="25" y="1"/>
                  </a:cubicBezTo>
                  <a:cubicBezTo>
                    <a:pt x="29" y="1"/>
                    <a:pt x="34" y="1"/>
                    <a:pt x="38" y="1"/>
                  </a:cubicBezTo>
                  <a:cubicBezTo>
                    <a:pt x="41" y="1"/>
                    <a:pt x="44" y="1"/>
                    <a:pt x="46" y="1"/>
                  </a:cubicBezTo>
                  <a:cubicBezTo>
                    <a:pt x="48" y="0"/>
                    <a:pt x="49" y="1"/>
                    <a:pt x="50" y="2"/>
                  </a:cubicBezTo>
                  <a:cubicBezTo>
                    <a:pt x="50" y="2"/>
                    <a:pt x="50" y="2"/>
                    <a:pt x="51" y="2"/>
                  </a:cubicBezTo>
                  <a:cubicBezTo>
                    <a:pt x="51" y="2"/>
                    <a:pt x="51" y="1"/>
                    <a:pt x="52" y="1"/>
                  </a:cubicBezTo>
                  <a:cubicBezTo>
                    <a:pt x="52" y="0"/>
                    <a:pt x="53" y="0"/>
                    <a:pt x="54" y="1"/>
                  </a:cubicBezTo>
                  <a:cubicBezTo>
                    <a:pt x="55" y="1"/>
                    <a:pt x="55" y="2"/>
                    <a:pt x="55" y="3"/>
                  </a:cubicBezTo>
                  <a:cubicBezTo>
                    <a:pt x="55" y="3"/>
                    <a:pt x="55" y="3"/>
                    <a:pt x="55" y="3"/>
                  </a:cubicBezTo>
                  <a:cubicBezTo>
                    <a:pt x="57" y="4"/>
                    <a:pt x="59" y="4"/>
                    <a:pt x="60" y="4"/>
                  </a:cubicBezTo>
                  <a:cubicBezTo>
                    <a:pt x="64" y="5"/>
                    <a:pt x="68" y="5"/>
                    <a:pt x="71" y="6"/>
                  </a:cubicBezTo>
                  <a:cubicBezTo>
                    <a:pt x="73" y="6"/>
                    <a:pt x="74" y="6"/>
                    <a:pt x="75" y="7"/>
                  </a:cubicBezTo>
                  <a:cubicBezTo>
                    <a:pt x="76" y="8"/>
                    <a:pt x="76" y="8"/>
                    <a:pt x="76" y="9"/>
                  </a:cubicBezTo>
                  <a:cubicBezTo>
                    <a:pt x="77" y="10"/>
                    <a:pt x="77" y="11"/>
                    <a:pt x="77" y="11"/>
                  </a:cubicBezTo>
                  <a:cubicBezTo>
                    <a:pt x="77" y="12"/>
                    <a:pt x="77" y="13"/>
                    <a:pt x="78" y="14"/>
                  </a:cubicBezTo>
                  <a:cubicBezTo>
                    <a:pt x="78" y="15"/>
                    <a:pt x="78" y="16"/>
                    <a:pt x="78" y="17"/>
                  </a:cubicBezTo>
                  <a:cubicBezTo>
                    <a:pt x="78" y="20"/>
                    <a:pt x="78" y="24"/>
                    <a:pt x="78" y="27"/>
                  </a:cubicBezTo>
                  <a:cubicBezTo>
                    <a:pt x="79" y="30"/>
                    <a:pt x="79" y="33"/>
                    <a:pt x="79" y="35"/>
                  </a:cubicBezTo>
                  <a:cubicBezTo>
                    <a:pt x="79" y="43"/>
                    <a:pt x="81" y="51"/>
                    <a:pt x="82" y="59"/>
                  </a:cubicBezTo>
                  <a:cubicBezTo>
                    <a:pt x="82" y="64"/>
                    <a:pt x="83" y="69"/>
                    <a:pt x="83" y="73"/>
                  </a:cubicBezTo>
                  <a:cubicBezTo>
                    <a:pt x="84" y="78"/>
                    <a:pt x="85" y="83"/>
                    <a:pt x="86" y="87"/>
                  </a:cubicBezTo>
                  <a:cubicBezTo>
                    <a:pt x="86" y="91"/>
                    <a:pt x="87" y="95"/>
                    <a:pt x="87" y="99"/>
                  </a:cubicBezTo>
                  <a:cubicBezTo>
                    <a:pt x="88" y="105"/>
                    <a:pt x="89" y="111"/>
                    <a:pt x="90" y="117"/>
                  </a:cubicBezTo>
                  <a:cubicBezTo>
                    <a:pt x="91" y="121"/>
                    <a:pt x="91" y="125"/>
                    <a:pt x="91" y="129"/>
                  </a:cubicBezTo>
                  <a:cubicBezTo>
                    <a:pt x="91" y="140"/>
                    <a:pt x="91" y="151"/>
                    <a:pt x="92" y="162"/>
                  </a:cubicBezTo>
                  <a:cubicBezTo>
                    <a:pt x="92" y="171"/>
                    <a:pt x="92" y="181"/>
                    <a:pt x="93" y="190"/>
                  </a:cubicBezTo>
                  <a:cubicBezTo>
                    <a:pt x="94" y="197"/>
                    <a:pt x="94" y="204"/>
                    <a:pt x="94" y="212"/>
                  </a:cubicBezTo>
                  <a:cubicBezTo>
                    <a:pt x="94" y="212"/>
                    <a:pt x="94" y="213"/>
                    <a:pt x="94" y="213"/>
                  </a:cubicBezTo>
                  <a:close/>
                  <a:moveTo>
                    <a:pt x="75" y="195"/>
                  </a:moveTo>
                  <a:cubicBezTo>
                    <a:pt x="76" y="195"/>
                    <a:pt x="77" y="195"/>
                    <a:pt x="78" y="195"/>
                  </a:cubicBezTo>
                  <a:cubicBezTo>
                    <a:pt x="80" y="195"/>
                    <a:pt x="82" y="195"/>
                    <a:pt x="83" y="195"/>
                  </a:cubicBezTo>
                  <a:cubicBezTo>
                    <a:pt x="85" y="195"/>
                    <a:pt x="86" y="195"/>
                    <a:pt x="86" y="197"/>
                  </a:cubicBezTo>
                  <a:cubicBezTo>
                    <a:pt x="86" y="198"/>
                    <a:pt x="86" y="199"/>
                    <a:pt x="86" y="199"/>
                  </a:cubicBezTo>
                  <a:cubicBezTo>
                    <a:pt x="86" y="200"/>
                    <a:pt x="86" y="200"/>
                    <a:pt x="87" y="201"/>
                  </a:cubicBezTo>
                  <a:cubicBezTo>
                    <a:pt x="87" y="202"/>
                    <a:pt x="87" y="203"/>
                    <a:pt x="87" y="204"/>
                  </a:cubicBezTo>
                  <a:cubicBezTo>
                    <a:pt x="87" y="205"/>
                    <a:pt x="85" y="205"/>
                    <a:pt x="84" y="205"/>
                  </a:cubicBezTo>
                  <a:cubicBezTo>
                    <a:pt x="83" y="205"/>
                    <a:pt x="83" y="204"/>
                    <a:pt x="82" y="203"/>
                  </a:cubicBezTo>
                  <a:cubicBezTo>
                    <a:pt x="82" y="202"/>
                    <a:pt x="82" y="201"/>
                    <a:pt x="82" y="200"/>
                  </a:cubicBezTo>
                  <a:cubicBezTo>
                    <a:pt x="83" y="199"/>
                    <a:pt x="83" y="198"/>
                    <a:pt x="84" y="197"/>
                  </a:cubicBezTo>
                  <a:cubicBezTo>
                    <a:pt x="83" y="197"/>
                    <a:pt x="82" y="197"/>
                    <a:pt x="82" y="197"/>
                  </a:cubicBezTo>
                  <a:cubicBezTo>
                    <a:pt x="80" y="197"/>
                    <a:pt x="78" y="198"/>
                    <a:pt x="75" y="198"/>
                  </a:cubicBezTo>
                  <a:cubicBezTo>
                    <a:pt x="75" y="198"/>
                    <a:pt x="74" y="197"/>
                    <a:pt x="73" y="197"/>
                  </a:cubicBezTo>
                  <a:cubicBezTo>
                    <a:pt x="72" y="196"/>
                    <a:pt x="71" y="195"/>
                    <a:pt x="72" y="194"/>
                  </a:cubicBezTo>
                  <a:cubicBezTo>
                    <a:pt x="72" y="193"/>
                    <a:pt x="73" y="193"/>
                    <a:pt x="73" y="193"/>
                  </a:cubicBezTo>
                  <a:cubicBezTo>
                    <a:pt x="74" y="192"/>
                    <a:pt x="76" y="190"/>
                    <a:pt x="77" y="189"/>
                  </a:cubicBezTo>
                  <a:cubicBezTo>
                    <a:pt x="79" y="187"/>
                    <a:pt x="82" y="185"/>
                    <a:pt x="84" y="183"/>
                  </a:cubicBezTo>
                  <a:cubicBezTo>
                    <a:pt x="85" y="182"/>
                    <a:pt x="85" y="182"/>
                    <a:pt x="85" y="182"/>
                  </a:cubicBezTo>
                  <a:cubicBezTo>
                    <a:pt x="82" y="183"/>
                    <a:pt x="80" y="184"/>
                    <a:pt x="77" y="185"/>
                  </a:cubicBezTo>
                  <a:cubicBezTo>
                    <a:pt x="75" y="186"/>
                    <a:pt x="72" y="187"/>
                    <a:pt x="69" y="188"/>
                  </a:cubicBezTo>
                  <a:cubicBezTo>
                    <a:pt x="68" y="188"/>
                    <a:pt x="67" y="188"/>
                    <a:pt x="66" y="188"/>
                  </a:cubicBezTo>
                  <a:cubicBezTo>
                    <a:pt x="65" y="189"/>
                    <a:pt x="64" y="188"/>
                    <a:pt x="64" y="188"/>
                  </a:cubicBezTo>
                  <a:cubicBezTo>
                    <a:pt x="64" y="187"/>
                    <a:pt x="64" y="186"/>
                    <a:pt x="64" y="185"/>
                  </a:cubicBezTo>
                  <a:cubicBezTo>
                    <a:pt x="65" y="185"/>
                    <a:pt x="66" y="184"/>
                    <a:pt x="67" y="183"/>
                  </a:cubicBezTo>
                  <a:cubicBezTo>
                    <a:pt x="71" y="180"/>
                    <a:pt x="75" y="176"/>
                    <a:pt x="80" y="172"/>
                  </a:cubicBezTo>
                  <a:cubicBezTo>
                    <a:pt x="80" y="172"/>
                    <a:pt x="80" y="172"/>
                    <a:pt x="81" y="171"/>
                  </a:cubicBezTo>
                  <a:cubicBezTo>
                    <a:pt x="80" y="171"/>
                    <a:pt x="80" y="171"/>
                    <a:pt x="79" y="171"/>
                  </a:cubicBezTo>
                  <a:cubicBezTo>
                    <a:pt x="76" y="173"/>
                    <a:pt x="72" y="175"/>
                    <a:pt x="68" y="176"/>
                  </a:cubicBezTo>
                  <a:cubicBezTo>
                    <a:pt x="66" y="177"/>
                    <a:pt x="64" y="178"/>
                    <a:pt x="61" y="178"/>
                  </a:cubicBezTo>
                  <a:cubicBezTo>
                    <a:pt x="61" y="180"/>
                    <a:pt x="61" y="182"/>
                    <a:pt x="61" y="185"/>
                  </a:cubicBezTo>
                  <a:cubicBezTo>
                    <a:pt x="62" y="188"/>
                    <a:pt x="62" y="192"/>
                    <a:pt x="62" y="196"/>
                  </a:cubicBezTo>
                  <a:cubicBezTo>
                    <a:pt x="62" y="197"/>
                    <a:pt x="63" y="197"/>
                    <a:pt x="63" y="197"/>
                  </a:cubicBezTo>
                  <a:cubicBezTo>
                    <a:pt x="65" y="198"/>
                    <a:pt x="67" y="199"/>
                    <a:pt x="69" y="200"/>
                  </a:cubicBezTo>
                  <a:cubicBezTo>
                    <a:pt x="73" y="203"/>
                    <a:pt x="78" y="204"/>
                    <a:pt x="82" y="205"/>
                  </a:cubicBezTo>
                  <a:cubicBezTo>
                    <a:pt x="84" y="206"/>
                    <a:pt x="86" y="206"/>
                    <a:pt x="88" y="206"/>
                  </a:cubicBezTo>
                  <a:cubicBezTo>
                    <a:pt x="88" y="198"/>
                    <a:pt x="88" y="191"/>
                    <a:pt x="87" y="184"/>
                  </a:cubicBezTo>
                  <a:cubicBezTo>
                    <a:pt x="83" y="187"/>
                    <a:pt x="76" y="193"/>
                    <a:pt x="75" y="195"/>
                  </a:cubicBezTo>
                  <a:close/>
                  <a:moveTo>
                    <a:pt x="38" y="219"/>
                  </a:moveTo>
                  <a:cubicBezTo>
                    <a:pt x="40" y="220"/>
                    <a:pt x="40" y="220"/>
                    <a:pt x="42" y="220"/>
                  </a:cubicBezTo>
                  <a:cubicBezTo>
                    <a:pt x="48" y="220"/>
                    <a:pt x="54" y="219"/>
                    <a:pt x="60" y="219"/>
                  </a:cubicBezTo>
                  <a:cubicBezTo>
                    <a:pt x="64" y="218"/>
                    <a:pt x="69" y="217"/>
                    <a:pt x="73" y="217"/>
                  </a:cubicBezTo>
                  <a:cubicBezTo>
                    <a:pt x="78" y="216"/>
                    <a:pt x="83" y="216"/>
                    <a:pt x="88" y="215"/>
                  </a:cubicBezTo>
                  <a:cubicBezTo>
                    <a:pt x="88" y="215"/>
                    <a:pt x="89" y="215"/>
                    <a:pt x="89" y="215"/>
                  </a:cubicBezTo>
                  <a:cubicBezTo>
                    <a:pt x="89" y="215"/>
                    <a:pt x="88" y="214"/>
                    <a:pt x="88" y="214"/>
                  </a:cubicBezTo>
                  <a:cubicBezTo>
                    <a:pt x="84" y="215"/>
                    <a:pt x="81" y="214"/>
                    <a:pt x="78" y="213"/>
                  </a:cubicBezTo>
                  <a:cubicBezTo>
                    <a:pt x="76" y="212"/>
                    <a:pt x="74" y="212"/>
                    <a:pt x="73" y="210"/>
                  </a:cubicBezTo>
                  <a:cubicBezTo>
                    <a:pt x="73" y="211"/>
                    <a:pt x="72" y="211"/>
                    <a:pt x="70" y="211"/>
                  </a:cubicBezTo>
                  <a:cubicBezTo>
                    <a:pt x="70" y="210"/>
                    <a:pt x="69" y="211"/>
                    <a:pt x="68" y="211"/>
                  </a:cubicBezTo>
                  <a:cubicBezTo>
                    <a:pt x="66" y="213"/>
                    <a:pt x="64" y="214"/>
                    <a:pt x="62" y="215"/>
                  </a:cubicBezTo>
                  <a:cubicBezTo>
                    <a:pt x="62" y="216"/>
                    <a:pt x="61" y="216"/>
                    <a:pt x="60" y="217"/>
                  </a:cubicBezTo>
                  <a:cubicBezTo>
                    <a:pt x="59" y="217"/>
                    <a:pt x="58" y="216"/>
                    <a:pt x="58" y="215"/>
                  </a:cubicBezTo>
                  <a:cubicBezTo>
                    <a:pt x="58" y="214"/>
                    <a:pt x="58" y="214"/>
                    <a:pt x="58" y="213"/>
                  </a:cubicBezTo>
                  <a:cubicBezTo>
                    <a:pt x="59" y="212"/>
                    <a:pt x="60" y="210"/>
                    <a:pt x="60" y="209"/>
                  </a:cubicBezTo>
                  <a:cubicBezTo>
                    <a:pt x="60" y="209"/>
                    <a:pt x="60" y="208"/>
                    <a:pt x="61" y="208"/>
                  </a:cubicBezTo>
                  <a:cubicBezTo>
                    <a:pt x="60" y="207"/>
                    <a:pt x="60" y="207"/>
                    <a:pt x="60" y="208"/>
                  </a:cubicBezTo>
                  <a:cubicBezTo>
                    <a:pt x="59" y="208"/>
                    <a:pt x="59" y="209"/>
                    <a:pt x="58" y="209"/>
                  </a:cubicBezTo>
                  <a:cubicBezTo>
                    <a:pt x="56" y="212"/>
                    <a:pt x="53" y="214"/>
                    <a:pt x="51" y="217"/>
                  </a:cubicBezTo>
                  <a:cubicBezTo>
                    <a:pt x="51" y="217"/>
                    <a:pt x="51" y="218"/>
                    <a:pt x="50" y="218"/>
                  </a:cubicBezTo>
                  <a:cubicBezTo>
                    <a:pt x="49" y="218"/>
                    <a:pt x="48" y="218"/>
                    <a:pt x="48" y="217"/>
                  </a:cubicBezTo>
                  <a:cubicBezTo>
                    <a:pt x="48" y="216"/>
                    <a:pt x="48" y="216"/>
                    <a:pt x="49" y="215"/>
                  </a:cubicBezTo>
                  <a:cubicBezTo>
                    <a:pt x="49" y="213"/>
                    <a:pt x="50" y="210"/>
                    <a:pt x="51" y="208"/>
                  </a:cubicBezTo>
                  <a:cubicBezTo>
                    <a:pt x="51" y="207"/>
                    <a:pt x="51" y="207"/>
                    <a:pt x="52" y="206"/>
                  </a:cubicBezTo>
                  <a:cubicBezTo>
                    <a:pt x="50" y="206"/>
                    <a:pt x="50" y="207"/>
                    <a:pt x="50" y="207"/>
                  </a:cubicBezTo>
                  <a:cubicBezTo>
                    <a:pt x="47" y="211"/>
                    <a:pt x="44" y="214"/>
                    <a:pt x="42" y="218"/>
                  </a:cubicBezTo>
                  <a:cubicBezTo>
                    <a:pt x="42" y="218"/>
                    <a:pt x="41" y="219"/>
                    <a:pt x="41" y="219"/>
                  </a:cubicBezTo>
                  <a:cubicBezTo>
                    <a:pt x="40" y="219"/>
                    <a:pt x="40" y="219"/>
                    <a:pt x="39" y="219"/>
                  </a:cubicBezTo>
                  <a:cubicBezTo>
                    <a:pt x="39" y="219"/>
                    <a:pt x="39" y="218"/>
                    <a:pt x="39" y="218"/>
                  </a:cubicBezTo>
                  <a:cubicBezTo>
                    <a:pt x="39" y="217"/>
                    <a:pt x="39" y="217"/>
                    <a:pt x="39" y="216"/>
                  </a:cubicBezTo>
                  <a:cubicBezTo>
                    <a:pt x="40" y="214"/>
                    <a:pt x="40" y="212"/>
                    <a:pt x="41" y="210"/>
                  </a:cubicBezTo>
                  <a:cubicBezTo>
                    <a:pt x="41" y="209"/>
                    <a:pt x="41" y="209"/>
                    <a:pt x="41" y="209"/>
                  </a:cubicBezTo>
                  <a:cubicBezTo>
                    <a:pt x="41" y="209"/>
                    <a:pt x="41" y="208"/>
                    <a:pt x="41" y="208"/>
                  </a:cubicBezTo>
                  <a:cubicBezTo>
                    <a:pt x="40" y="209"/>
                    <a:pt x="40" y="209"/>
                    <a:pt x="40" y="209"/>
                  </a:cubicBezTo>
                  <a:cubicBezTo>
                    <a:pt x="39" y="211"/>
                    <a:pt x="37" y="213"/>
                    <a:pt x="36" y="215"/>
                  </a:cubicBezTo>
                  <a:cubicBezTo>
                    <a:pt x="35" y="216"/>
                    <a:pt x="34" y="217"/>
                    <a:pt x="33" y="218"/>
                  </a:cubicBezTo>
                  <a:cubicBezTo>
                    <a:pt x="33" y="219"/>
                    <a:pt x="32" y="219"/>
                    <a:pt x="31" y="220"/>
                  </a:cubicBezTo>
                  <a:cubicBezTo>
                    <a:pt x="33" y="221"/>
                    <a:pt x="34" y="221"/>
                    <a:pt x="36" y="222"/>
                  </a:cubicBezTo>
                  <a:cubicBezTo>
                    <a:pt x="36" y="220"/>
                    <a:pt x="37" y="219"/>
                    <a:pt x="38" y="219"/>
                  </a:cubicBezTo>
                  <a:close/>
                  <a:moveTo>
                    <a:pt x="55" y="67"/>
                  </a:moveTo>
                  <a:cubicBezTo>
                    <a:pt x="56" y="67"/>
                    <a:pt x="56" y="67"/>
                    <a:pt x="57" y="67"/>
                  </a:cubicBezTo>
                  <a:cubicBezTo>
                    <a:pt x="60" y="65"/>
                    <a:pt x="64" y="63"/>
                    <a:pt x="67" y="62"/>
                  </a:cubicBezTo>
                  <a:cubicBezTo>
                    <a:pt x="68" y="62"/>
                    <a:pt x="69" y="61"/>
                    <a:pt x="70" y="61"/>
                  </a:cubicBezTo>
                  <a:cubicBezTo>
                    <a:pt x="71" y="61"/>
                    <a:pt x="72" y="61"/>
                    <a:pt x="73" y="62"/>
                  </a:cubicBezTo>
                  <a:cubicBezTo>
                    <a:pt x="73" y="63"/>
                    <a:pt x="73" y="64"/>
                    <a:pt x="73" y="65"/>
                  </a:cubicBezTo>
                  <a:cubicBezTo>
                    <a:pt x="72" y="66"/>
                    <a:pt x="71" y="66"/>
                    <a:pt x="71" y="67"/>
                  </a:cubicBezTo>
                  <a:cubicBezTo>
                    <a:pt x="69" y="69"/>
                    <a:pt x="67" y="71"/>
                    <a:pt x="65" y="73"/>
                  </a:cubicBezTo>
                  <a:cubicBezTo>
                    <a:pt x="63" y="75"/>
                    <a:pt x="61" y="77"/>
                    <a:pt x="59" y="78"/>
                  </a:cubicBezTo>
                  <a:cubicBezTo>
                    <a:pt x="58" y="79"/>
                    <a:pt x="58" y="79"/>
                    <a:pt x="58" y="80"/>
                  </a:cubicBezTo>
                  <a:cubicBezTo>
                    <a:pt x="59" y="80"/>
                    <a:pt x="59" y="80"/>
                    <a:pt x="60" y="80"/>
                  </a:cubicBezTo>
                  <a:cubicBezTo>
                    <a:pt x="64" y="78"/>
                    <a:pt x="68" y="76"/>
                    <a:pt x="73" y="74"/>
                  </a:cubicBezTo>
                  <a:cubicBezTo>
                    <a:pt x="74" y="74"/>
                    <a:pt x="75" y="73"/>
                    <a:pt x="77" y="74"/>
                  </a:cubicBezTo>
                  <a:cubicBezTo>
                    <a:pt x="77" y="66"/>
                    <a:pt x="76" y="57"/>
                    <a:pt x="76" y="49"/>
                  </a:cubicBezTo>
                  <a:cubicBezTo>
                    <a:pt x="74" y="51"/>
                    <a:pt x="71" y="53"/>
                    <a:pt x="69" y="55"/>
                  </a:cubicBezTo>
                  <a:cubicBezTo>
                    <a:pt x="65" y="59"/>
                    <a:pt x="60" y="62"/>
                    <a:pt x="56" y="66"/>
                  </a:cubicBezTo>
                  <a:cubicBezTo>
                    <a:pt x="56" y="66"/>
                    <a:pt x="55" y="66"/>
                    <a:pt x="55" y="67"/>
                  </a:cubicBezTo>
                  <a:close/>
                  <a:moveTo>
                    <a:pt x="54" y="43"/>
                  </a:moveTo>
                  <a:cubicBezTo>
                    <a:pt x="54" y="43"/>
                    <a:pt x="54" y="43"/>
                    <a:pt x="54" y="43"/>
                  </a:cubicBezTo>
                  <a:cubicBezTo>
                    <a:pt x="54" y="43"/>
                    <a:pt x="55" y="43"/>
                    <a:pt x="55" y="43"/>
                  </a:cubicBezTo>
                  <a:cubicBezTo>
                    <a:pt x="59" y="41"/>
                    <a:pt x="62" y="40"/>
                    <a:pt x="66" y="38"/>
                  </a:cubicBezTo>
                  <a:cubicBezTo>
                    <a:pt x="67" y="38"/>
                    <a:pt x="67" y="38"/>
                    <a:pt x="68" y="38"/>
                  </a:cubicBezTo>
                  <a:cubicBezTo>
                    <a:pt x="69" y="38"/>
                    <a:pt x="69" y="38"/>
                    <a:pt x="70" y="38"/>
                  </a:cubicBezTo>
                  <a:cubicBezTo>
                    <a:pt x="70" y="39"/>
                    <a:pt x="70" y="40"/>
                    <a:pt x="70" y="40"/>
                  </a:cubicBezTo>
                  <a:cubicBezTo>
                    <a:pt x="69" y="41"/>
                    <a:pt x="69" y="41"/>
                    <a:pt x="69" y="41"/>
                  </a:cubicBezTo>
                  <a:cubicBezTo>
                    <a:pt x="67" y="44"/>
                    <a:pt x="65" y="46"/>
                    <a:pt x="62" y="48"/>
                  </a:cubicBezTo>
                  <a:cubicBezTo>
                    <a:pt x="60" y="50"/>
                    <a:pt x="57" y="52"/>
                    <a:pt x="55" y="55"/>
                  </a:cubicBezTo>
                  <a:cubicBezTo>
                    <a:pt x="55" y="55"/>
                    <a:pt x="54" y="55"/>
                    <a:pt x="54" y="56"/>
                  </a:cubicBezTo>
                  <a:cubicBezTo>
                    <a:pt x="55" y="56"/>
                    <a:pt x="55" y="56"/>
                    <a:pt x="55" y="55"/>
                  </a:cubicBezTo>
                  <a:cubicBezTo>
                    <a:pt x="59" y="54"/>
                    <a:pt x="62" y="52"/>
                    <a:pt x="66" y="50"/>
                  </a:cubicBezTo>
                  <a:cubicBezTo>
                    <a:pt x="68" y="49"/>
                    <a:pt x="70" y="48"/>
                    <a:pt x="72" y="47"/>
                  </a:cubicBezTo>
                  <a:cubicBezTo>
                    <a:pt x="74" y="46"/>
                    <a:pt x="75" y="46"/>
                    <a:pt x="76" y="47"/>
                  </a:cubicBezTo>
                  <a:cubicBezTo>
                    <a:pt x="76" y="44"/>
                    <a:pt x="76" y="28"/>
                    <a:pt x="75" y="27"/>
                  </a:cubicBezTo>
                  <a:cubicBezTo>
                    <a:pt x="68" y="32"/>
                    <a:pt x="61" y="37"/>
                    <a:pt x="54" y="43"/>
                  </a:cubicBezTo>
                  <a:close/>
                  <a:moveTo>
                    <a:pt x="89" y="150"/>
                  </a:moveTo>
                  <a:cubicBezTo>
                    <a:pt x="89" y="150"/>
                    <a:pt x="89" y="149"/>
                    <a:pt x="89" y="149"/>
                  </a:cubicBezTo>
                  <a:cubicBezTo>
                    <a:pt x="89" y="143"/>
                    <a:pt x="89" y="137"/>
                    <a:pt x="88" y="131"/>
                  </a:cubicBezTo>
                  <a:cubicBezTo>
                    <a:pt x="88" y="125"/>
                    <a:pt x="88" y="120"/>
                    <a:pt x="87" y="114"/>
                  </a:cubicBezTo>
                  <a:cubicBezTo>
                    <a:pt x="87" y="114"/>
                    <a:pt x="87" y="113"/>
                    <a:pt x="87" y="113"/>
                  </a:cubicBezTo>
                  <a:cubicBezTo>
                    <a:pt x="86" y="114"/>
                    <a:pt x="84" y="115"/>
                    <a:pt x="83" y="116"/>
                  </a:cubicBezTo>
                  <a:cubicBezTo>
                    <a:pt x="83" y="117"/>
                    <a:pt x="83" y="117"/>
                    <a:pt x="83" y="118"/>
                  </a:cubicBezTo>
                  <a:cubicBezTo>
                    <a:pt x="83" y="119"/>
                    <a:pt x="83" y="121"/>
                    <a:pt x="83" y="122"/>
                  </a:cubicBezTo>
                  <a:cubicBezTo>
                    <a:pt x="83" y="123"/>
                    <a:pt x="83" y="124"/>
                    <a:pt x="83" y="124"/>
                  </a:cubicBezTo>
                  <a:cubicBezTo>
                    <a:pt x="84" y="124"/>
                    <a:pt x="85" y="124"/>
                    <a:pt x="85" y="124"/>
                  </a:cubicBezTo>
                  <a:cubicBezTo>
                    <a:pt x="87" y="124"/>
                    <a:pt x="88" y="125"/>
                    <a:pt x="87" y="127"/>
                  </a:cubicBezTo>
                  <a:cubicBezTo>
                    <a:pt x="87" y="127"/>
                    <a:pt x="86" y="127"/>
                    <a:pt x="86" y="128"/>
                  </a:cubicBezTo>
                  <a:cubicBezTo>
                    <a:pt x="85" y="128"/>
                    <a:pt x="85" y="129"/>
                    <a:pt x="84" y="129"/>
                  </a:cubicBezTo>
                  <a:cubicBezTo>
                    <a:pt x="84" y="129"/>
                    <a:pt x="83" y="130"/>
                    <a:pt x="84" y="131"/>
                  </a:cubicBezTo>
                  <a:cubicBezTo>
                    <a:pt x="84" y="133"/>
                    <a:pt x="84" y="135"/>
                    <a:pt x="84" y="137"/>
                  </a:cubicBezTo>
                  <a:cubicBezTo>
                    <a:pt x="84" y="137"/>
                    <a:pt x="84" y="137"/>
                    <a:pt x="84" y="137"/>
                  </a:cubicBezTo>
                  <a:cubicBezTo>
                    <a:pt x="84" y="137"/>
                    <a:pt x="85" y="137"/>
                    <a:pt x="85" y="137"/>
                  </a:cubicBezTo>
                  <a:cubicBezTo>
                    <a:pt x="86" y="137"/>
                    <a:pt x="86" y="137"/>
                    <a:pt x="87" y="138"/>
                  </a:cubicBezTo>
                  <a:cubicBezTo>
                    <a:pt x="87" y="139"/>
                    <a:pt x="87" y="139"/>
                    <a:pt x="86" y="140"/>
                  </a:cubicBezTo>
                  <a:cubicBezTo>
                    <a:pt x="86" y="140"/>
                    <a:pt x="86" y="141"/>
                    <a:pt x="85" y="141"/>
                  </a:cubicBezTo>
                  <a:cubicBezTo>
                    <a:pt x="85" y="141"/>
                    <a:pt x="84" y="142"/>
                    <a:pt x="84" y="143"/>
                  </a:cubicBezTo>
                  <a:cubicBezTo>
                    <a:pt x="85" y="144"/>
                    <a:pt x="85" y="146"/>
                    <a:pt x="85" y="148"/>
                  </a:cubicBezTo>
                  <a:cubicBezTo>
                    <a:pt x="85" y="149"/>
                    <a:pt x="85" y="150"/>
                    <a:pt x="85" y="151"/>
                  </a:cubicBezTo>
                  <a:cubicBezTo>
                    <a:pt x="86" y="151"/>
                    <a:pt x="88" y="151"/>
                    <a:pt x="89" y="150"/>
                  </a:cubicBezTo>
                  <a:close/>
                  <a:moveTo>
                    <a:pt x="61" y="174"/>
                  </a:moveTo>
                  <a:cubicBezTo>
                    <a:pt x="61" y="174"/>
                    <a:pt x="61" y="174"/>
                    <a:pt x="62" y="174"/>
                  </a:cubicBezTo>
                  <a:cubicBezTo>
                    <a:pt x="67" y="169"/>
                    <a:pt x="72" y="165"/>
                    <a:pt x="78" y="160"/>
                  </a:cubicBezTo>
                  <a:cubicBezTo>
                    <a:pt x="79" y="159"/>
                    <a:pt x="81" y="158"/>
                    <a:pt x="82" y="157"/>
                  </a:cubicBezTo>
                  <a:cubicBezTo>
                    <a:pt x="83" y="156"/>
                    <a:pt x="83" y="156"/>
                    <a:pt x="82" y="155"/>
                  </a:cubicBezTo>
                  <a:cubicBezTo>
                    <a:pt x="75" y="158"/>
                    <a:pt x="68" y="160"/>
                    <a:pt x="60" y="163"/>
                  </a:cubicBezTo>
                  <a:cubicBezTo>
                    <a:pt x="61" y="167"/>
                    <a:pt x="61" y="171"/>
                    <a:pt x="61" y="174"/>
                  </a:cubicBezTo>
                  <a:close/>
                  <a:moveTo>
                    <a:pt x="61" y="29"/>
                  </a:moveTo>
                  <a:cubicBezTo>
                    <a:pt x="61" y="29"/>
                    <a:pt x="61" y="29"/>
                    <a:pt x="61" y="29"/>
                  </a:cubicBezTo>
                  <a:cubicBezTo>
                    <a:pt x="66" y="27"/>
                    <a:pt x="70" y="24"/>
                    <a:pt x="75" y="22"/>
                  </a:cubicBezTo>
                  <a:cubicBezTo>
                    <a:pt x="75" y="20"/>
                    <a:pt x="75" y="18"/>
                    <a:pt x="75" y="16"/>
                  </a:cubicBezTo>
                  <a:cubicBezTo>
                    <a:pt x="75" y="15"/>
                    <a:pt x="74" y="14"/>
                    <a:pt x="73" y="14"/>
                  </a:cubicBezTo>
                  <a:cubicBezTo>
                    <a:pt x="73" y="14"/>
                    <a:pt x="72" y="13"/>
                    <a:pt x="72" y="13"/>
                  </a:cubicBezTo>
                  <a:cubicBezTo>
                    <a:pt x="71" y="13"/>
                    <a:pt x="69" y="13"/>
                    <a:pt x="68" y="12"/>
                  </a:cubicBezTo>
                  <a:cubicBezTo>
                    <a:pt x="67" y="12"/>
                    <a:pt x="67" y="12"/>
                    <a:pt x="66" y="13"/>
                  </a:cubicBezTo>
                  <a:cubicBezTo>
                    <a:pt x="62" y="18"/>
                    <a:pt x="58" y="22"/>
                    <a:pt x="54" y="26"/>
                  </a:cubicBezTo>
                  <a:cubicBezTo>
                    <a:pt x="54" y="27"/>
                    <a:pt x="54" y="27"/>
                    <a:pt x="54" y="27"/>
                  </a:cubicBezTo>
                  <a:cubicBezTo>
                    <a:pt x="54" y="27"/>
                    <a:pt x="54" y="27"/>
                    <a:pt x="54" y="28"/>
                  </a:cubicBezTo>
                  <a:cubicBezTo>
                    <a:pt x="54" y="27"/>
                    <a:pt x="55" y="27"/>
                    <a:pt x="55" y="27"/>
                  </a:cubicBezTo>
                  <a:cubicBezTo>
                    <a:pt x="59" y="24"/>
                    <a:pt x="64" y="21"/>
                    <a:pt x="68" y="19"/>
                  </a:cubicBezTo>
                  <a:cubicBezTo>
                    <a:pt x="68" y="18"/>
                    <a:pt x="69" y="18"/>
                    <a:pt x="70" y="18"/>
                  </a:cubicBezTo>
                  <a:cubicBezTo>
                    <a:pt x="70" y="18"/>
                    <a:pt x="71" y="18"/>
                    <a:pt x="71" y="18"/>
                  </a:cubicBezTo>
                  <a:cubicBezTo>
                    <a:pt x="71" y="19"/>
                    <a:pt x="71" y="19"/>
                    <a:pt x="71" y="20"/>
                  </a:cubicBezTo>
                  <a:cubicBezTo>
                    <a:pt x="71" y="20"/>
                    <a:pt x="70" y="21"/>
                    <a:pt x="70" y="21"/>
                  </a:cubicBezTo>
                  <a:cubicBezTo>
                    <a:pt x="67" y="23"/>
                    <a:pt x="65" y="26"/>
                    <a:pt x="62" y="28"/>
                  </a:cubicBezTo>
                  <a:cubicBezTo>
                    <a:pt x="62" y="28"/>
                    <a:pt x="61" y="29"/>
                    <a:pt x="61" y="29"/>
                  </a:cubicBezTo>
                  <a:close/>
                  <a:moveTo>
                    <a:pt x="58" y="123"/>
                  </a:moveTo>
                  <a:cubicBezTo>
                    <a:pt x="58" y="126"/>
                    <a:pt x="58" y="131"/>
                    <a:pt x="58" y="132"/>
                  </a:cubicBezTo>
                  <a:cubicBezTo>
                    <a:pt x="59" y="132"/>
                    <a:pt x="59" y="132"/>
                    <a:pt x="60" y="131"/>
                  </a:cubicBezTo>
                  <a:cubicBezTo>
                    <a:pt x="64" y="128"/>
                    <a:pt x="68" y="125"/>
                    <a:pt x="73" y="122"/>
                  </a:cubicBezTo>
                  <a:cubicBezTo>
                    <a:pt x="75" y="120"/>
                    <a:pt x="77" y="118"/>
                    <a:pt x="79" y="116"/>
                  </a:cubicBezTo>
                  <a:cubicBezTo>
                    <a:pt x="80" y="116"/>
                    <a:pt x="80" y="116"/>
                    <a:pt x="80" y="114"/>
                  </a:cubicBezTo>
                  <a:cubicBezTo>
                    <a:pt x="72" y="117"/>
                    <a:pt x="65" y="120"/>
                    <a:pt x="58" y="123"/>
                  </a:cubicBezTo>
                  <a:close/>
                  <a:moveTo>
                    <a:pt x="87" y="110"/>
                  </a:moveTo>
                  <a:cubicBezTo>
                    <a:pt x="87" y="110"/>
                    <a:pt x="87" y="110"/>
                    <a:pt x="86" y="110"/>
                  </a:cubicBezTo>
                  <a:cubicBezTo>
                    <a:pt x="86" y="106"/>
                    <a:pt x="85" y="101"/>
                    <a:pt x="85" y="97"/>
                  </a:cubicBezTo>
                  <a:cubicBezTo>
                    <a:pt x="84" y="94"/>
                    <a:pt x="83" y="90"/>
                    <a:pt x="83" y="86"/>
                  </a:cubicBezTo>
                  <a:cubicBezTo>
                    <a:pt x="82" y="80"/>
                    <a:pt x="81" y="74"/>
                    <a:pt x="80" y="67"/>
                  </a:cubicBezTo>
                  <a:cubicBezTo>
                    <a:pt x="80" y="65"/>
                    <a:pt x="79" y="63"/>
                    <a:pt x="79" y="60"/>
                  </a:cubicBezTo>
                  <a:cubicBezTo>
                    <a:pt x="79" y="61"/>
                    <a:pt x="79" y="61"/>
                    <a:pt x="79" y="62"/>
                  </a:cubicBezTo>
                  <a:cubicBezTo>
                    <a:pt x="79" y="67"/>
                    <a:pt x="80" y="73"/>
                    <a:pt x="80" y="78"/>
                  </a:cubicBezTo>
                  <a:cubicBezTo>
                    <a:pt x="80" y="81"/>
                    <a:pt x="80" y="84"/>
                    <a:pt x="81" y="87"/>
                  </a:cubicBezTo>
                  <a:cubicBezTo>
                    <a:pt x="81" y="90"/>
                    <a:pt x="81" y="93"/>
                    <a:pt x="81" y="96"/>
                  </a:cubicBezTo>
                  <a:cubicBezTo>
                    <a:pt x="81" y="97"/>
                    <a:pt x="81" y="97"/>
                    <a:pt x="82" y="97"/>
                  </a:cubicBezTo>
                  <a:cubicBezTo>
                    <a:pt x="82" y="98"/>
                    <a:pt x="82" y="99"/>
                    <a:pt x="82" y="100"/>
                  </a:cubicBezTo>
                  <a:cubicBezTo>
                    <a:pt x="82" y="100"/>
                    <a:pt x="81" y="101"/>
                    <a:pt x="81" y="101"/>
                  </a:cubicBezTo>
                  <a:cubicBezTo>
                    <a:pt x="82" y="104"/>
                    <a:pt x="82" y="107"/>
                    <a:pt x="82" y="110"/>
                  </a:cubicBezTo>
                  <a:cubicBezTo>
                    <a:pt x="82" y="110"/>
                    <a:pt x="82" y="110"/>
                    <a:pt x="82" y="111"/>
                  </a:cubicBezTo>
                  <a:cubicBezTo>
                    <a:pt x="84" y="110"/>
                    <a:pt x="85" y="110"/>
                    <a:pt x="87" y="110"/>
                  </a:cubicBezTo>
                  <a:close/>
                  <a:moveTo>
                    <a:pt x="83" y="152"/>
                  </a:moveTo>
                  <a:cubicBezTo>
                    <a:pt x="82" y="149"/>
                    <a:pt x="82" y="147"/>
                    <a:pt x="82" y="144"/>
                  </a:cubicBezTo>
                  <a:cubicBezTo>
                    <a:pt x="75" y="149"/>
                    <a:pt x="67" y="154"/>
                    <a:pt x="61" y="160"/>
                  </a:cubicBezTo>
                  <a:cubicBezTo>
                    <a:pt x="68" y="158"/>
                    <a:pt x="75" y="155"/>
                    <a:pt x="83" y="152"/>
                  </a:cubicBezTo>
                  <a:close/>
                  <a:moveTo>
                    <a:pt x="80" y="112"/>
                  </a:moveTo>
                  <a:cubicBezTo>
                    <a:pt x="79" y="109"/>
                    <a:pt x="79" y="106"/>
                    <a:pt x="79" y="103"/>
                  </a:cubicBezTo>
                  <a:cubicBezTo>
                    <a:pt x="75" y="106"/>
                    <a:pt x="72" y="109"/>
                    <a:pt x="68" y="112"/>
                  </a:cubicBezTo>
                  <a:cubicBezTo>
                    <a:pt x="65" y="114"/>
                    <a:pt x="62" y="117"/>
                    <a:pt x="59" y="119"/>
                  </a:cubicBezTo>
                  <a:cubicBezTo>
                    <a:pt x="58" y="120"/>
                    <a:pt x="58" y="120"/>
                    <a:pt x="58" y="121"/>
                  </a:cubicBezTo>
                  <a:cubicBezTo>
                    <a:pt x="65" y="118"/>
                    <a:pt x="72" y="115"/>
                    <a:pt x="80" y="112"/>
                  </a:cubicBezTo>
                  <a:close/>
                  <a:moveTo>
                    <a:pt x="59" y="146"/>
                  </a:moveTo>
                  <a:cubicBezTo>
                    <a:pt x="66" y="140"/>
                    <a:pt x="74" y="134"/>
                    <a:pt x="81" y="128"/>
                  </a:cubicBezTo>
                  <a:cubicBezTo>
                    <a:pt x="80" y="129"/>
                    <a:pt x="59" y="137"/>
                    <a:pt x="58" y="138"/>
                  </a:cubicBezTo>
                  <a:cubicBezTo>
                    <a:pt x="58" y="141"/>
                    <a:pt x="59" y="143"/>
                    <a:pt x="59" y="146"/>
                  </a:cubicBezTo>
                  <a:close/>
                  <a:moveTo>
                    <a:pt x="58" y="117"/>
                  </a:moveTo>
                  <a:cubicBezTo>
                    <a:pt x="59" y="116"/>
                    <a:pt x="59" y="116"/>
                    <a:pt x="59" y="116"/>
                  </a:cubicBezTo>
                  <a:cubicBezTo>
                    <a:pt x="63" y="112"/>
                    <a:pt x="68" y="109"/>
                    <a:pt x="72" y="106"/>
                  </a:cubicBezTo>
                  <a:cubicBezTo>
                    <a:pt x="73" y="105"/>
                    <a:pt x="75" y="103"/>
                    <a:pt x="77" y="102"/>
                  </a:cubicBezTo>
                  <a:cubicBezTo>
                    <a:pt x="77" y="101"/>
                    <a:pt x="77" y="101"/>
                    <a:pt x="77" y="101"/>
                  </a:cubicBezTo>
                  <a:cubicBezTo>
                    <a:pt x="71" y="103"/>
                    <a:pt x="64" y="106"/>
                    <a:pt x="58" y="108"/>
                  </a:cubicBezTo>
                  <a:cubicBezTo>
                    <a:pt x="58" y="111"/>
                    <a:pt x="58" y="114"/>
                    <a:pt x="58" y="117"/>
                  </a:cubicBezTo>
                  <a:close/>
                  <a:moveTo>
                    <a:pt x="78" y="85"/>
                  </a:moveTo>
                  <a:cubicBezTo>
                    <a:pt x="78" y="82"/>
                    <a:pt x="77" y="79"/>
                    <a:pt x="77" y="76"/>
                  </a:cubicBezTo>
                  <a:cubicBezTo>
                    <a:pt x="76" y="78"/>
                    <a:pt x="75" y="79"/>
                    <a:pt x="74" y="80"/>
                  </a:cubicBezTo>
                  <a:cubicBezTo>
                    <a:pt x="72" y="82"/>
                    <a:pt x="70" y="83"/>
                    <a:pt x="68" y="85"/>
                  </a:cubicBezTo>
                  <a:cubicBezTo>
                    <a:pt x="65" y="88"/>
                    <a:pt x="62" y="90"/>
                    <a:pt x="59" y="93"/>
                  </a:cubicBezTo>
                  <a:cubicBezTo>
                    <a:pt x="58" y="93"/>
                    <a:pt x="58" y="94"/>
                    <a:pt x="58" y="94"/>
                  </a:cubicBezTo>
                  <a:cubicBezTo>
                    <a:pt x="61" y="93"/>
                    <a:pt x="65" y="91"/>
                    <a:pt x="68" y="90"/>
                  </a:cubicBezTo>
                  <a:cubicBezTo>
                    <a:pt x="71" y="88"/>
                    <a:pt x="74" y="87"/>
                    <a:pt x="78" y="85"/>
                  </a:cubicBezTo>
                  <a:close/>
                  <a:moveTo>
                    <a:pt x="83" y="159"/>
                  </a:moveTo>
                  <a:cubicBezTo>
                    <a:pt x="80" y="161"/>
                    <a:pt x="66" y="173"/>
                    <a:pt x="65" y="175"/>
                  </a:cubicBezTo>
                  <a:cubicBezTo>
                    <a:pt x="71" y="172"/>
                    <a:pt x="78" y="170"/>
                    <a:pt x="84" y="167"/>
                  </a:cubicBezTo>
                  <a:cubicBezTo>
                    <a:pt x="84" y="164"/>
                    <a:pt x="83" y="162"/>
                    <a:pt x="83" y="159"/>
                  </a:cubicBezTo>
                  <a:close/>
                  <a:moveTo>
                    <a:pt x="80" y="119"/>
                  </a:moveTo>
                  <a:cubicBezTo>
                    <a:pt x="73" y="124"/>
                    <a:pt x="66" y="129"/>
                    <a:pt x="60" y="134"/>
                  </a:cubicBezTo>
                  <a:cubicBezTo>
                    <a:pt x="60" y="135"/>
                    <a:pt x="60" y="135"/>
                    <a:pt x="60" y="135"/>
                  </a:cubicBezTo>
                  <a:cubicBezTo>
                    <a:pt x="67" y="132"/>
                    <a:pt x="74" y="129"/>
                    <a:pt x="81" y="126"/>
                  </a:cubicBezTo>
                  <a:cubicBezTo>
                    <a:pt x="80" y="123"/>
                    <a:pt x="80" y="121"/>
                    <a:pt x="80" y="119"/>
                  </a:cubicBezTo>
                  <a:close/>
                  <a:moveTo>
                    <a:pt x="68" y="185"/>
                  </a:moveTo>
                  <a:cubicBezTo>
                    <a:pt x="68" y="185"/>
                    <a:pt x="68" y="185"/>
                    <a:pt x="68" y="185"/>
                  </a:cubicBezTo>
                  <a:cubicBezTo>
                    <a:pt x="74" y="184"/>
                    <a:pt x="80" y="181"/>
                    <a:pt x="86" y="179"/>
                  </a:cubicBezTo>
                  <a:cubicBezTo>
                    <a:pt x="85" y="176"/>
                    <a:pt x="85" y="174"/>
                    <a:pt x="85" y="171"/>
                  </a:cubicBezTo>
                  <a:cubicBezTo>
                    <a:pt x="79" y="176"/>
                    <a:pt x="74" y="181"/>
                    <a:pt x="68" y="185"/>
                  </a:cubicBezTo>
                  <a:close/>
                  <a:moveTo>
                    <a:pt x="79" y="142"/>
                  </a:moveTo>
                  <a:cubicBezTo>
                    <a:pt x="79" y="142"/>
                    <a:pt x="79" y="142"/>
                    <a:pt x="79" y="142"/>
                  </a:cubicBezTo>
                  <a:cubicBezTo>
                    <a:pt x="73" y="145"/>
                    <a:pt x="66" y="148"/>
                    <a:pt x="59" y="151"/>
                  </a:cubicBezTo>
                  <a:cubicBezTo>
                    <a:pt x="59" y="153"/>
                    <a:pt x="59" y="155"/>
                    <a:pt x="60" y="157"/>
                  </a:cubicBezTo>
                  <a:cubicBezTo>
                    <a:pt x="66" y="152"/>
                    <a:pt x="73" y="147"/>
                    <a:pt x="79" y="142"/>
                  </a:cubicBezTo>
                  <a:close/>
                  <a:moveTo>
                    <a:pt x="59" y="105"/>
                  </a:moveTo>
                  <a:cubicBezTo>
                    <a:pt x="59" y="105"/>
                    <a:pt x="60" y="105"/>
                    <a:pt x="60" y="105"/>
                  </a:cubicBezTo>
                  <a:cubicBezTo>
                    <a:pt x="66" y="102"/>
                    <a:pt x="72" y="100"/>
                    <a:pt x="79" y="97"/>
                  </a:cubicBezTo>
                  <a:cubicBezTo>
                    <a:pt x="79" y="95"/>
                    <a:pt x="78" y="93"/>
                    <a:pt x="78" y="91"/>
                  </a:cubicBezTo>
                  <a:cubicBezTo>
                    <a:pt x="78" y="91"/>
                    <a:pt x="78" y="91"/>
                    <a:pt x="78" y="90"/>
                  </a:cubicBezTo>
                  <a:cubicBezTo>
                    <a:pt x="72" y="95"/>
                    <a:pt x="66" y="100"/>
                    <a:pt x="59" y="105"/>
                  </a:cubicBezTo>
                  <a:close/>
                  <a:moveTo>
                    <a:pt x="81" y="132"/>
                  </a:moveTo>
                  <a:cubicBezTo>
                    <a:pt x="75" y="137"/>
                    <a:pt x="68" y="141"/>
                    <a:pt x="62" y="146"/>
                  </a:cubicBezTo>
                  <a:cubicBezTo>
                    <a:pt x="62" y="146"/>
                    <a:pt x="62" y="146"/>
                    <a:pt x="62" y="146"/>
                  </a:cubicBezTo>
                  <a:cubicBezTo>
                    <a:pt x="69" y="144"/>
                    <a:pt x="75" y="141"/>
                    <a:pt x="82" y="138"/>
                  </a:cubicBezTo>
                  <a:cubicBezTo>
                    <a:pt x="81" y="136"/>
                    <a:pt x="81" y="134"/>
                    <a:pt x="81" y="132"/>
                  </a:cubicBezTo>
                  <a:close/>
                  <a:moveTo>
                    <a:pt x="89" y="154"/>
                  </a:moveTo>
                  <a:cubicBezTo>
                    <a:pt x="88" y="155"/>
                    <a:pt x="87" y="155"/>
                    <a:pt x="87" y="156"/>
                  </a:cubicBezTo>
                  <a:cubicBezTo>
                    <a:pt x="85" y="157"/>
                    <a:pt x="85" y="158"/>
                    <a:pt x="85" y="159"/>
                  </a:cubicBezTo>
                  <a:cubicBezTo>
                    <a:pt x="86" y="163"/>
                    <a:pt x="87" y="168"/>
                    <a:pt x="87" y="173"/>
                  </a:cubicBezTo>
                  <a:cubicBezTo>
                    <a:pt x="88" y="174"/>
                    <a:pt x="88" y="176"/>
                    <a:pt x="88" y="178"/>
                  </a:cubicBezTo>
                  <a:cubicBezTo>
                    <a:pt x="89" y="178"/>
                    <a:pt x="89" y="178"/>
                    <a:pt x="90" y="178"/>
                  </a:cubicBezTo>
                  <a:cubicBezTo>
                    <a:pt x="89" y="170"/>
                    <a:pt x="89" y="162"/>
                    <a:pt x="89" y="154"/>
                  </a:cubicBezTo>
                  <a:close/>
                  <a:moveTo>
                    <a:pt x="73" y="77"/>
                  </a:moveTo>
                  <a:cubicBezTo>
                    <a:pt x="73" y="77"/>
                    <a:pt x="73" y="77"/>
                    <a:pt x="73" y="77"/>
                  </a:cubicBezTo>
                  <a:cubicBezTo>
                    <a:pt x="68" y="79"/>
                    <a:pt x="63" y="81"/>
                    <a:pt x="59" y="83"/>
                  </a:cubicBezTo>
                  <a:cubicBezTo>
                    <a:pt x="58" y="83"/>
                    <a:pt x="58" y="84"/>
                    <a:pt x="58" y="84"/>
                  </a:cubicBezTo>
                  <a:cubicBezTo>
                    <a:pt x="58" y="86"/>
                    <a:pt x="58" y="87"/>
                    <a:pt x="58" y="89"/>
                  </a:cubicBezTo>
                  <a:cubicBezTo>
                    <a:pt x="58" y="89"/>
                    <a:pt x="58" y="89"/>
                    <a:pt x="58" y="90"/>
                  </a:cubicBezTo>
                  <a:cubicBezTo>
                    <a:pt x="59" y="89"/>
                    <a:pt x="72" y="78"/>
                    <a:pt x="73" y="77"/>
                  </a:cubicBezTo>
                  <a:close/>
                  <a:moveTo>
                    <a:pt x="70" y="64"/>
                  </a:moveTo>
                  <a:cubicBezTo>
                    <a:pt x="65" y="65"/>
                    <a:pt x="61" y="67"/>
                    <a:pt x="57" y="69"/>
                  </a:cubicBezTo>
                  <a:cubicBezTo>
                    <a:pt x="57" y="71"/>
                    <a:pt x="58" y="73"/>
                    <a:pt x="58" y="76"/>
                  </a:cubicBezTo>
                  <a:cubicBezTo>
                    <a:pt x="62" y="72"/>
                    <a:pt x="67" y="68"/>
                    <a:pt x="70" y="64"/>
                  </a:cubicBezTo>
                  <a:close/>
                  <a:moveTo>
                    <a:pt x="75" y="89"/>
                  </a:moveTo>
                  <a:cubicBezTo>
                    <a:pt x="75" y="89"/>
                    <a:pt x="75" y="89"/>
                    <a:pt x="75" y="89"/>
                  </a:cubicBezTo>
                  <a:cubicBezTo>
                    <a:pt x="75" y="89"/>
                    <a:pt x="74" y="89"/>
                    <a:pt x="74" y="90"/>
                  </a:cubicBezTo>
                  <a:cubicBezTo>
                    <a:pt x="69" y="92"/>
                    <a:pt x="65" y="94"/>
                    <a:pt x="60" y="96"/>
                  </a:cubicBezTo>
                  <a:cubicBezTo>
                    <a:pt x="57" y="98"/>
                    <a:pt x="58" y="97"/>
                    <a:pt x="58" y="100"/>
                  </a:cubicBezTo>
                  <a:cubicBezTo>
                    <a:pt x="58" y="101"/>
                    <a:pt x="58" y="102"/>
                    <a:pt x="58" y="103"/>
                  </a:cubicBezTo>
                  <a:cubicBezTo>
                    <a:pt x="64" y="98"/>
                    <a:pt x="70" y="94"/>
                    <a:pt x="75" y="89"/>
                  </a:cubicBezTo>
                  <a:close/>
                  <a:moveTo>
                    <a:pt x="54" y="59"/>
                  </a:moveTo>
                  <a:cubicBezTo>
                    <a:pt x="54" y="60"/>
                    <a:pt x="55" y="62"/>
                    <a:pt x="55" y="64"/>
                  </a:cubicBezTo>
                  <a:cubicBezTo>
                    <a:pt x="60" y="59"/>
                    <a:pt x="65" y="55"/>
                    <a:pt x="70" y="51"/>
                  </a:cubicBezTo>
                  <a:cubicBezTo>
                    <a:pt x="70" y="51"/>
                    <a:pt x="70" y="51"/>
                    <a:pt x="70" y="51"/>
                  </a:cubicBezTo>
                  <a:cubicBezTo>
                    <a:pt x="65" y="53"/>
                    <a:pt x="60" y="56"/>
                    <a:pt x="54" y="59"/>
                  </a:cubicBezTo>
                  <a:close/>
                  <a:moveTo>
                    <a:pt x="54" y="52"/>
                  </a:moveTo>
                  <a:cubicBezTo>
                    <a:pt x="54" y="52"/>
                    <a:pt x="54" y="52"/>
                    <a:pt x="54" y="52"/>
                  </a:cubicBezTo>
                  <a:cubicBezTo>
                    <a:pt x="58" y="48"/>
                    <a:pt x="62" y="45"/>
                    <a:pt x="65" y="42"/>
                  </a:cubicBezTo>
                  <a:cubicBezTo>
                    <a:pt x="65" y="41"/>
                    <a:pt x="65" y="41"/>
                    <a:pt x="65" y="41"/>
                  </a:cubicBezTo>
                  <a:cubicBezTo>
                    <a:pt x="61" y="43"/>
                    <a:pt x="58" y="44"/>
                    <a:pt x="54" y="46"/>
                  </a:cubicBezTo>
                  <a:cubicBezTo>
                    <a:pt x="54" y="48"/>
                    <a:pt x="54" y="50"/>
                    <a:pt x="54" y="52"/>
                  </a:cubicBezTo>
                  <a:close/>
                  <a:moveTo>
                    <a:pt x="26" y="17"/>
                  </a:moveTo>
                  <a:cubicBezTo>
                    <a:pt x="28" y="16"/>
                    <a:pt x="38" y="11"/>
                    <a:pt x="38" y="10"/>
                  </a:cubicBezTo>
                  <a:cubicBezTo>
                    <a:pt x="36" y="10"/>
                    <a:pt x="34" y="10"/>
                    <a:pt x="31" y="10"/>
                  </a:cubicBezTo>
                  <a:cubicBezTo>
                    <a:pt x="31" y="10"/>
                    <a:pt x="31" y="11"/>
                    <a:pt x="30" y="11"/>
                  </a:cubicBezTo>
                  <a:cubicBezTo>
                    <a:pt x="29" y="12"/>
                    <a:pt x="28" y="13"/>
                    <a:pt x="26" y="13"/>
                  </a:cubicBezTo>
                  <a:cubicBezTo>
                    <a:pt x="26" y="14"/>
                    <a:pt x="26" y="14"/>
                    <a:pt x="26" y="14"/>
                  </a:cubicBezTo>
                  <a:cubicBezTo>
                    <a:pt x="26" y="15"/>
                    <a:pt x="26" y="16"/>
                    <a:pt x="26" y="17"/>
                  </a:cubicBezTo>
                  <a:close/>
                  <a:moveTo>
                    <a:pt x="52" y="6"/>
                  </a:moveTo>
                  <a:cubicBezTo>
                    <a:pt x="53" y="8"/>
                    <a:pt x="53" y="11"/>
                    <a:pt x="53" y="14"/>
                  </a:cubicBezTo>
                  <a:cubicBezTo>
                    <a:pt x="55" y="13"/>
                    <a:pt x="59" y="12"/>
                    <a:pt x="61" y="10"/>
                  </a:cubicBezTo>
                  <a:cubicBezTo>
                    <a:pt x="59" y="9"/>
                    <a:pt x="56" y="8"/>
                    <a:pt x="54" y="6"/>
                  </a:cubicBezTo>
                  <a:cubicBezTo>
                    <a:pt x="54" y="6"/>
                    <a:pt x="53" y="6"/>
                    <a:pt x="53" y="6"/>
                  </a:cubicBezTo>
                  <a:cubicBezTo>
                    <a:pt x="53" y="6"/>
                    <a:pt x="53" y="6"/>
                    <a:pt x="52" y="6"/>
                  </a:cubicBezTo>
                  <a:close/>
                  <a:moveTo>
                    <a:pt x="63" y="13"/>
                  </a:moveTo>
                  <a:cubicBezTo>
                    <a:pt x="63" y="13"/>
                    <a:pt x="63" y="13"/>
                    <a:pt x="63" y="13"/>
                  </a:cubicBezTo>
                  <a:cubicBezTo>
                    <a:pt x="60" y="14"/>
                    <a:pt x="57" y="16"/>
                    <a:pt x="54" y="17"/>
                  </a:cubicBezTo>
                  <a:cubicBezTo>
                    <a:pt x="54" y="17"/>
                    <a:pt x="53" y="18"/>
                    <a:pt x="53" y="18"/>
                  </a:cubicBezTo>
                  <a:cubicBezTo>
                    <a:pt x="54" y="20"/>
                    <a:pt x="54" y="21"/>
                    <a:pt x="54" y="23"/>
                  </a:cubicBezTo>
                  <a:cubicBezTo>
                    <a:pt x="57" y="20"/>
                    <a:pt x="60" y="16"/>
                    <a:pt x="63" y="13"/>
                  </a:cubicBezTo>
                  <a:close/>
                  <a:moveTo>
                    <a:pt x="69" y="28"/>
                  </a:moveTo>
                  <a:cubicBezTo>
                    <a:pt x="69" y="28"/>
                    <a:pt x="69" y="28"/>
                    <a:pt x="69" y="28"/>
                  </a:cubicBezTo>
                  <a:cubicBezTo>
                    <a:pt x="68" y="28"/>
                    <a:pt x="68" y="28"/>
                    <a:pt x="68" y="29"/>
                  </a:cubicBezTo>
                  <a:cubicBezTo>
                    <a:pt x="64" y="30"/>
                    <a:pt x="61" y="32"/>
                    <a:pt x="58" y="34"/>
                  </a:cubicBezTo>
                  <a:cubicBezTo>
                    <a:pt x="57" y="34"/>
                    <a:pt x="55" y="35"/>
                    <a:pt x="54" y="35"/>
                  </a:cubicBezTo>
                  <a:cubicBezTo>
                    <a:pt x="54" y="36"/>
                    <a:pt x="53" y="38"/>
                    <a:pt x="54" y="39"/>
                  </a:cubicBezTo>
                  <a:cubicBezTo>
                    <a:pt x="59" y="36"/>
                    <a:pt x="64" y="32"/>
                    <a:pt x="69" y="28"/>
                  </a:cubicBezTo>
                  <a:close/>
                  <a:moveTo>
                    <a:pt x="33" y="209"/>
                  </a:moveTo>
                  <a:cubicBezTo>
                    <a:pt x="33" y="209"/>
                    <a:pt x="33" y="209"/>
                    <a:pt x="33" y="209"/>
                  </a:cubicBezTo>
                  <a:cubicBezTo>
                    <a:pt x="30" y="212"/>
                    <a:pt x="28" y="214"/>
                    <a:pt x="26" y="217"/>
                  </a:cubicBezTo>
                  <a:cubicBezTo>
                    <a:pt x="27" y="218"/>
                    <a:pt x="29" y="219"/>
                    <a:pt x="30" y="219"/>
                  </a:cubicBezTo>
                  <a:cubicBezTo>
                    <a:pt x="30" y="217"/>
                    <a:pt x="31" y="216"/>
                    <a:pt x="31" y="214"/>
                  </a:cubicBezTo>
                  <a:cubicBezTo>
                    <a:pt x="32" y="213"/>
                    <a:pt x="32" y="211"/>
                    <a:pt x="33" y="209"/>
                  </a:cubicBezTo>
                  <a:close/>
                  <a:moveTo>
                    <a:pt x="23" y="216"/>
                  </a:moveTo>
                  <a:cubicBezTo>
                    <a:pt x="26" y="213"/>
                    <a:pt x="28" y="211"/>
                    <a:pt x="30" y="208"/>
                  </a:cubicBezTo>
                  <a:cubicBezTo>
                    <a:pt x="28" y="208"/>
                    <a:pt x="27" y="208"/>
                    <a:pt x="25" y="209"/>
                  </a:cubicBezTo>
                  <a:cubicBezTo>
                    <a:pt x="24" y="209"/>
                    <a:pt x="24" y="209"/>
                    <a:pt x="24" y="210"/>
                  </a:cubicBezTo>
                  <a:cubicBezTo>
                    <a:pt x="23" y="211"/>
                    <a:pt x="23" y="212"/>
                    <a:pt x="23" y="213"/>
                  </a:cubicBezTo>
                  <a:cubicBezTo>
                    <a:pt x="22" y="214"/>
                    <a:pt x="22" y="214"/>
                    <a:pt x="22" y="215"/>
                  </a:cubicBezTo>
                  <a:cubicBezTo>
                    <a:pt x="23" y="215"/>
                    <a:pt x="23" y="215"/>
                    <a:pt x="23" y="216"/>
                  </a:cubicBezTo>
                  <a:close/>
                  <a:moveTo>
                    <a:pt x="38" y="15"/>
                  </a:moveTo>
                  <a:cubicBezTo>
                    <a:pt x="35" y="16"/>
                    <a:pt x="32" y="18"/>
                    <a:pt x="30" y="19"/>
                  </a:cubicBezTo>
                  <a:cubicBezTo>
                    <a:pt x="30" y="20"/>
                    <a:pt x="30" y="21"/>
                    <a:pt x="30" y="22"/>
                  </a:cubicBezTo>
                  <a:cubicBezTo>
                    <a:pt x="32" y="21"/>
                    <a:pt x="33" y="21"/>
                    <a:pt x="34" y="20"/>
                  </a:cubicBezTo>
                  <a:cubicBezTo>
                    <a:pt x="35" y="19"/>
                    <a:pt x="37" y="19"/>
                    <a:pt x="37" y="18"/>
                  </a:cubicBezTo>
                  <a:cubicBezTo>
                    <a:pt x="38" y="17"/>
                    <a:pt x="38" y="16"/>
                    <a:pt x="38" y="15"/>
                  </a:cubicBezTo>
                  <a:cubicBezTo>
                    <a:pt x="38" y="15"/>
                    <a:pt x="38" y="15"/>
                    <a:pt x="38" y="15"/>
                  </a:cubicBezTo>
                  <a:close/>
                  <a:moveTo>
                    <a:pt x="88" y="208"/>
                  </a:moveTo>
                  <a:cubicBezTo>
                    <a:pt x="89" y="209"/>
                    <a:pt x="90" y="210"/>
                    <a:pt x="91" y="211"/>
                  </a:cubicBezTo>
                  <a:cubicBezTo>
                    <a:pt x="92" y="201"/>
                    <a:pt x="91" y="191"/>
                    <a:pt x="90" y="181"/>
                  </a:cubicBezTo>
                  <a:cubicBezTo>
                    <a:pt x="89" y="181"/>
                    <a:pt x="89" y="182"/>
                    <a:pt x="89" y="183"/>
                  </a:cubicBezTo>
                  <a:cubicBezTo>
                    <a:pt x="89" y="187"/>
                    <a:pt x="90" y="191"/>
                    <a:pt x="90" y="195"/>
                  </a:cubicBezTo>
                  <a:cubicBezTo>
                    <a:pt x="91" y="198"/>
                    <a:pt x="91" y="202"/>
                    <a:pt x="91" y="206"/>
                  </a:cubicBezTo>
                  <a:cubicBezTo>
                    <a:pt x="91" y="207"/>
                    <a:pt x="90" y="208"/>
                    <a:pt x="89" y="208"/>
                  </a:cubicBezTo>
                  <a:cubicBezTo>
                    <a:pt x="89" y="208"/>
                    <a:pt x="89" y="208"/>
                    <a:pt x="88" y="208"/>
                  </a:cubicBezTo>
                  <a:close/>
                  <a:moveTo>
                    <a:pt x="8" y="93"/>
                  </a:moveTo>
                  <a:cubicBezTo>
                    <a:pt x="8" y="94"/>
                    <a:pt x="8" y="94"/>
                    <a:pt x="8" y="94"/>
                  </a:cubicBezTo>
                  <a:cubicBezTo>
                    <a:pt x="8" y="98"/>
                    <a:pt x="8" y="102"/>
                    <a:pt x="8" y="106"/>
                  </a:cubicBezTo>
                  <a:cubicBezTo>
                    <a:pt x="8" y="107"/>
                    <a:pt x="8" y="108"/>
                    <a:pt x="8" y="110"/>
                  </a:cubicBezTo>
                  <a:cubicBezTo>
                    <a:pt x="10" y="109"/>
                    <a:pt x="10" y="109"/>
                    <a:pt x="10" y="107"/>
                  </a:cubicBezTo>
                  <a:cubicBezTo>
                    <a:pt x="10" y="106"/>
                    <a:pt x="10" y="104"/>
                    <a:pt x="10" y="103"/>
                  </a:cubicBezTo>
                  <a:cubicBezTo>
                    <a:pt x="10" y="102"/>
                    <a:pt x="9" y="102"/>
                    <a:pt x="9" y="102"/>
                  </a:cubicBezTo>
                  <a:cubicBezTo>
                    <a:pt x="9" y="101"/>
                    <a:pt x="9" y="100"/>
                    <a:pt x="9" y="99"/>
                  </a:cubicBezTo>
                  <a:cubicBezTo>
                    <a:pt x="9" y="99"/>
                    <a:pt x="9" y="99"/>
                    <a:pt x="9" y="98"/>
                  </a:cubicBezTo>
                  <a:cubicBezTo>
                    <a:pt x="9" y="97"/>
                    <a:pt x="9" y="96"/>
                    <a:pt x="9" y="94"/>
                  </a:cubicBezTo>
                  <a:cubicBezTo>
                    <a:pt x="9" y="94"/>
                    <a:pt x="9" y="93"/>
                    <a:pt x="8" y="93"/>
                  </a:cubicBezTo>
                  <a:close/>
                  <a:moveTo>
                    <a:pt x="32" y="31"/>
                  </a:moveTo>
                  <a:cubicBezTo>
                    <a:pt x="34" y="30"/>
                    <a:pt x="35" y="30"/>
                    <a:pt x="36" y="29"/>
                  </a:cubicBezTo>
                  <a:cubicBezTo>
                    <a:pt x="36" y="29"/>
                    <a:pt x="36" y="29"/>
                    <a:pt x="36" y="29"/>
                  </a:cubicBezTo>
                  <a:cubicBezTo>
                    <a:pt x="36" y="27"/>
                    <a:pt x="37" y="26"/>
                    <a:pt x="37" y="24"/>
                  </a:cubicBezTo>
                  <a:cubicBezTo>
                    <a:pt x="35" y="25"/>
                    <a:pt x="33" y="26"/>
                    <a:pt x="31" y="27"/>
                  </a:cubicBezTo>
                  <a:cubicBezTo>
                    <a:pt x="32" y="29"/>
                    <a:pt x="32" y="30"/>
                    <a:pt x="32" y="31"/>
                  </a:cubicBezTo>
                  <a:close/>
                  <a:moveTo>
                    <a:pt x="18" y="83"/>
                  </a:moveTo>
                  <a:cubicBezTo>
                    <a:pt x="18" y="83"/>
                    <a:pt x="19" y="83"/>
                    <a:pt x="19" y="83"/>
                  </a:cubicBezTo>
                  <a:cubicBezTo>
                    <a:pt x="21" y="82"/>
                    <a:pt x="22" y="80"/>
                    <a:pt x="24" y="79"/>
                  </a:cubicBezTo>
                  <a:cubicBezTo>
                    <a:pt x="25" y="79"/>
                    <a:pt x="25" y="78"/>
                    <a:pt x="25" y="77"/>
                  </a:cubicBezTo>
                  <a:cubicBezTo>
                    <a:pt x="22" y="78"/>
                    <a:pt x="20" y="79"/>
                    <a:pt x="17" y="80"/>
                  </a:cubicBezTo>
                  <a:cubicBezTo>
                    <a:pt x="17" y="81"/>
                    <a:pt x="18" y="82"/>
                    <a:pt x="18" y="83"/>
                  </a:cubicBezTo>
                  <a:close/>
                  <a:moveTo>
                    <a:pt x="20" y="214"/>
                  </a:moveTo>
                  <a:cubicBezTo>
                    <a:pt x="20" y="212"/>
                    <a:pt x="20" y="211"/>
                    <a:pt x="21" y="209"/>
                  </a:cubicBezTo>
                  <a:cubicBezTo>
                    <a:pt x="18" y="209"/>
                    <a:pt x="15" y="210"/>
                    <a:pt x="13" y="210"/>
                  </a:cubicBezTo>
                  <a:cubicBezTo>
                    <a:pt x="13" y="210"/>
                    <a:pt x="13" y="210"/>
                    <a:pt x="13" y="210"/>
                  </a:cubicBezTo>
                  <a:cubicBezTo>
                    <a:pt x="12" y="210"/>
                    <a:pt x="13" y="210"/>
                    <a:pt x="12" y="210"/>
                  </a:cubicBezTo>
                  <a:cubicBezTo>
                    <a:pt x="15" y="211"/>
                    <a:pt x="17" y="212"/>
                    <a:pt x="20" y="214"/>
                  </a:cubicBezTo>
                  <a:close/>
                  <a:moveTo>
                    <a:pt x="61" y="7"/>
                  </a:moveTo>
                  <a:cubicBezTo>
                    <a:pt x="61" y="7"/>
                    <a:pt x="61" y="7"/>
                    <a:pt x="61" y="7"/>
                  </a:cubicBezTo>
                  <a:cubicBezTo>
                    <a:pt x="61" y="7"/>
                    <a:pt x="62" y="8"/>
                    <a:pt x="62" y="8"/>
                  </a:cubicBezTo>
                  <a:cubicBezTo>
                    <a:pt x="63" y="8"/>
                    <a:pt x="65" y="9"/>
                    <a:pt x="66" y="8"/>
                  </a:cubicBezTo>
                  <a:cubicBezTo>
                    <a:pt x="67" y="8"/>
                    <a:pt x="68" y="8"/>
                    <a:pt x="68" y="9"/>
                  </a:cubicBezTo>
                  <a:cubicBezTo>
                    <a:pt x="68" y="10"/>
                    <a:pt x="68" y="10"/>
                    <a:pt x="69" y="10"/>
                  </a:cubicBezTo>
                  <a:cubicBezTo>
                    <a:pt x="70" y="10"/>
                    <a:pt x="72" y="11"/>
                    <a:pt x="74" y="11"/>
                  </a:cubicBezTo>
                  <a:cubicBezTo>
                    <a:pt x="74" y="10"/>
                    <a:pt x="73" y="9"/>
                    <a:pt x="72" y="9"/>
                  </a:cubicBezTo>
                  <a:cubicBezTo>
                    <a:pt x="70" y="8"/>
                    <a:pt x="68" y="8"/>
                    <a:pt x="65" y="7"/>
                  </a:cubicBezTo>
                  <a:cubicBezTo>
                    <a:pt x="64" y="7"/>
                    <a:pt x="63" y="7"/>
                    <a:pt x="61" y="7"/>
                  </a:cubicBezTo>
                  <a:close/>
                  <a:moveTo>
                    <a:pt x="31" y="101"/>
                  </a:moveTo>
                  <a:cubicBezTo>
                    <a:pt x="32" y="100"/>
                    <a:pt x="33" y="100"/>
                    <a:pt x="34" y="99"/>
                  </a:cubicBezTo>
                  <a:cubicBezTo>
                    <a:pt x="35" y="99"/>
                    <a:pt x="35" y="99"/>
                    <a:pt x="35" y="98"/>
                  </a:cubicBezTo>
                  <a:cubicBezTo>
                    <a:pt x="35" y="97"/>
                    <a:pt x="35" y="96"/>
                    <a:pt x="35" y="94"/>
                  </a:cubicBezTo>
                  <a:cubicBezTo>
                    <a:pt x="34" y="95"/>
                    <a:pt x="32" y="96"/>
                    <a:pt x="31" y="97"/>
                  </a:cubicBezTo>
                  <a:cubicBezTo>
                    <a:pt x="31" y="97"/>
                    <a:pt x="31" y="98"/>
                    <a:pt x="31" y="98"/>
                  </a:cubicBezTo>
                  <a:cubicBezTo>
                    <a:pt x="31" y="99"/>
                    <a:pt x="31" y="100"/>
                    <a:pt x="31" y="101"/>
                  </a:cubicBezTo>
                  <a:close/>
                  <a:moveTo>
                    <a:pt x="35" y="84"/>
                  </a:moveTo>
                  <a:cubicBezTo>
                    <a:pt x="33" y="85"/>
                    <a:pt x="32" y="86"/>
                    <a:pt x="31" y="87"/>
                  </a:cubicBezTo>
                  <a:cubicBezTo>
                    <a:pt x="31" y="87"/>
                    <a:pt x="31" y="87"/>
                    <a:pt x="31" y="87"/>
                  </a:cubicBezTo>
                  <a:cubicBezTo>
                    <a:pt x="31" y="88"/>
                    <a:pt x="31" y="89"/>
                    <a:pt x="31" y="90"/>
                  </a:cubicBezTo>
                  <a:cubicBezTo>
                    <a:pt x="32" y="90"/>
                    <a:pt x="34" y="89"/>
                    <a:pt x="35" y="88"/>
                  </a:cubicBezTo>
                  <a:cubicBezTo>
                    <a:pt x="35" y="87"/>
                    <a:pt x="35" y="86"/>
                    <a:pt x="35" y="84"/>
                  </a:cubicBezTo>
                  <a:close/>
                  <a:moveTo>
                    <a:pt x="25" y="59"/>
                  </a:moveTo>
                  <a:cubicBezTo>
                    <a:pt x="24" y="59"/>
                    <a:pt x="23" y="60"/>
                    <a:pt x="22" y="61"/>
                  </a:cubicBezTo>
                  <a:cubicBezTo>
                    <a:pt x="21" y="61"/>
                    <a:pt x="21" y="61"/>
                    <a:pt x="21" y="61"/>
                  </a:cubicBezTo>
                  <a:cubicBezTo>
                    <a:pt x="21" y="62"/>
                    <a:pt x="21" y="63"/>
                    <a:pt x="21" y="64"/>
                  </a:cubicBezTo>
                  <a:cubicBezTo>
                    <a:pt x="23" y="64"/>
                    <a:pt x="24" y="63"/>
                    <a:pt x="25" y="63"/>
                  </a:cubicBezTo>
                  <a:cubicBezTo>
                    <a:pt x="25" y="63"/>
                    <a:pt x="25" y="62"/>
                    <a:pt x="25" y="62"/>
                  </a:cubicBezTo>
                  <a:cubicBezTo>
                    <a:pt x="25" y="61"/>
                    <a:pt x="25" y="60"/>
                    <a:pt x="25" y="59"/>
                  </a:cubicBezTo>
                  <a:close/>
                  <a:moveTo>
                    <a:pt x="21" y="55"/>
                  </a:moveTo>
                  <a:cubicBezTo>
                    <a:pt x="23" y="55"/>
                    <a:pt x="24" y="54"/>
                    <a:pt x="25" y="54"/>
                  </a:cubicBezTo>
                  <a:cubicBezTo>
                    <a:pt x="25" y="52"/>
                    <a:pt x="25" y="51"/>
                    <a:pt x="25" y="50"/>
                  </a:cubicBezTo>
                  <a:cubicBezTo>
                    <a:pt x="24" y="50"/>
                    <a:pt x="23" y="51"/>
                    <a:pt x="22" y="52"/>
                  </a:cubicBezTo>
                  <a:cubicBezTo>
                    <a:pt x="22" y="52"/>
                    <a:pt x="21" y="52"/>
                    <a:pt x="21" y="53"/>
                  </a:cubicBezTo>
                  <a:cubicBezTo>
                    <a:pt x="21" y="53"/>
                    <a:pt x="21" y="54"/>
                    <a:pt x="21" y="55"/>
                  </a:cubicBezTo>
                  <a:close/>
                  <a:moveTo>
                    <a:pt x="10" y="135"/>
                  </a:moveTo>
                  <a:cubicBezTo>
                    <a:pt x="10" y="135"/>
                    <a:pt x="10" y="135"/>
                    <a:pt x="10" y="135"/>
                  </a:cubicBezTo>
                  <a:cubicBezTo>
                    <a:pt x="10" y="140"/>
                    <a:pt x="10" y="146"/>
                    <a:pt x="9" y="151"/>
                  </a:cubicBezTo>
                  <a:cubicBezTo>
                    <a:pt x="11" y="151"/>
                    <a:pt x="11" y="150"/>
                    <a:pt x="11" y="149"/>
                  </a:cubicBezTo>
                  <a:cubicBezTo>
                    <a:pt x="11" y="147"/>
                    <a:pt x="11" y="145"/>
                    <a:pt x="11" y="142"/>
                  </a:cubicBezTo>
                  <a:cubicBezTo>
                    <a:pt x="11" y="140"/>
                    <a:pt x="10" y="138"/>
                    <a:pt x="10" y="135"/>
                  </a:cubicBezTo>
                  <a:close/>
                  <a:moveTo>
                    <a:pt x="20" y="18"/>
                  </a:moveTo>
                  <a:cubicBezTo>
                    <a:pt x="17" y="19"/>
                    <a:pt x="11" y="24"/>
                    <a:pt x="10" y="25"/>
                  </a:cubicBezTo>
                  <a:cubicBezTo>
                    <a:pt x="11" y="25"/>
                    <a:pt x="11" y="25"/>
                    <a:pt x="12" y="25"/>
                  </a:cubicBezTo>
                  <a:cubicBezTo>
                    <a:pt x="14" y="23"/>
                    <a:pt x="16" y="22"/>
                    <a:pt x="19" y="21"/>
                  </a:cubicBezTo>
                  <a:cubicBezTo>
                    <a:pt x="20" y="21"/>
                    <a:pt x="20" y="20"/>
                    <a:pt x="20" y="19"/>
                  </a:cubicBezTo>
                  <a:cubicBezTo>
                    <a:pt x="20" y="19"/>
                    <a:pt x="20" y="18"/>
                    <a:pt x="20" y="18"/>
                  </a:cubicBezTo>
                  <a:close/>
                  <a:moveTo>
                    <a:pt x="25" y="70"/>
                  </a:moveTo>
                  <a:cubicBezTo>
                    <a:pt x="24" y="71"/>
                    <a:pt x="23" y="72"/>
                    <a:pt x="21" y="73"/>
                  </a:cubicBezTo>
                  <a:cubicBezTo>
                    <a:pt x="21" y="73"/>
                    <a:pt x="21" y="73"/>
                    <a:pt x="21" y="74"/>
                  </a:cubicBezTo>
                  <a:cubicBezTo>
                    <a:pt x="21" y="74"/>
                    <a:pt x="21" y="75"/>
                    <a:pt x="21" y="76"/>
                  </a:cubicBezTo>
                  <a:cubicBezTo>
                    <a:pt x="22" y="76"/>
                    <a:pt x="22" y="75"/>
                    <a:pt x="22" y="75"/>
                  </a:cubicBezTo>
                  <a:cubicBezTo>
                    <a:pt x="23" y="75"/>
                    <a:pt x="24" y="74"/>
                    <a:pt x="25" y="74"/>
                  </a:cubicBezTo>
                  <a:cubicBezTo>
                    <a:pt x="25" y="74"/>
                    <a:pt x="25" y="74"/>
                    <a:pt x="25" y="73"/>
                  </a:cubicBezTo>
                  <a:cubicBezTo>
                    <a:pt x="25" y="72"/>
                    <a:pt x="25" y="72"/>
                    <a:pt x="25" y="70"/>
                  </a:cubicBezTo>
                  <a:close/>
                  <a:moveTo>
                    <a:pt x="58" y="205"/>
                  </a:moveTo>
                  <a:cubicBezTo>
                    <a:pt x="56" y="205"/>
                    <a:pt x="55" y="205"/>
                    <a:pt x="54" y="207"/>
                  </a:cubicBezTo>
                  <a:cubicBezTo>
                    <a:pt x="54" y="208"/>
                    <a:pt x="53" y="209"/>
                    <a:pt x="53" y="210"/>
                  </a:cubicBezTo>
                  <a:cubicBezTo>
                    <a:pt x="53" y="211"/>
                    <a:pt x="53" y="211"/>
                    <a:pt x="53" y="211"/>
                  </a:cubicBezTo>
                  <a:cubicBezTo>
                    <a:pt x="54" y="210"/>
                    <a:pt x="56" y="208"/>
                    <a:pt x="58" y="206"/>
                  </a:cubicBezTo>
                  <a:cubicBezTo>
                    <a:pt x="58" y="206"/>
                    <a:pt x="58" y="205"/>
                    <a:pt x="58" y="205"/>
                  </a:cubicBezTo>
                  <a:close/>
                  <a:moveTo>
                    <a:pt x="35" y="104"/>
                  </a:moveTo>
                  <a:cubicBezTo>
                    <a:pt x="33" y="105"/>
                    <a:pt x="32" y="106"/>
                    <a:pt x="31" y="106"/>
                  </a:cubicBezTo>
                  <a:cubicBezTo>
                    <a:pt x="31" y="107"/>
                    <a:pt x="31" y="107"/>
                    <a:pt x="31" y="107"/>
                  </a:cubicBezTo>
                  <a:cubicBezTo>
                    <a:pt x="31" y="108"/>
                    <a:pt x="31" y="109"/>
                    <a:pt x="31" y="110"/>
                  </a:cubicBezTo>
                  <a:cubicBezTo>
                    <a:pt x="32" y="110"/>
                    <a:pt x="33" y="109"/>
                    <a:pt x="34" y="109"/>
                  </a:cubicBezTo>
                  <a:cubicBezTo>
                    <a:pt x="34" y="107"/>
                    <a:pt x="34" y="106"/>
                    <a:pt x="35" y="104"/>
                  </a:cubicBezTo>
                  <a:close/>
                  <a:moveTo>
                    <a:pt x="13" y="106"/>
                  </a:moveTo>
                  <a:cubicBezTo>
                    <a:pt x="14" y="105"/>
                    <a:pt x="15" y="105"/>
                    <a:pt x="16" y="104"/>
                  </a:cubicBezTo>
                  <a:cubicBezTo>
                    <a:pt x="16" y="103"/>
                    <a:pt x="16" y="103"/>
                    <a:pt x="17" y="102"/>
                  </a:cubicBezTo>
                  <a:cubicBezTo>
                    <a:pt x="17" y="102"/>
                    <a:pt x="17" y="101"/>
                    <a:pt x="16" y="100"/>
                  </a:cubicBezTo>
                  <a:cubicBezTo>
                    <a:pt x="15" y="100"/>
                    <a:pt x="14" y="102"/>
                    <a:pt x="13" y="102"/>
                  </a:cubicBezTo>
                  <a:cubicBezTo>
                    <a:pt x="13" y="104"/>
                    <a:pt x="13" y="105"/>
                    <a:pt x="13" y="106"/>
                  </a:cubicBezTo>
                  <a:close/>
                  <a:moveTo>
                    <a:pt x="31" y="81"/>
                  </a:moveTo>
                  <a:cubicBezTo>
                    <a:pt x="32" y="80"/>
                    <a:pt x="33" y="80"/>
                    <a:pt x="34" y="79"/>
                  </a:cubicBezTo>
                  <a:cubicBezTo>
                    <a:pt x="34" y="79"/>
                    <a:pt x="35" y="78"/>
                    <a:pt x="35" y="78"/>
                  </a:cubicBezTo>
                  <a:cubicBezTo>
                    <a:pt x="35" y="77"/>
                    <a:pt x="35" y="77"/>
                    <a:pt x="35" y="76"/>
                  </a:cubicBezTo>
                  <a:cubicBezTo>
                    <a:pt x="34" y="76"/>
                    <a:pt x="33" y="77"/>
                    <a:pt x="32" y="77"/>
                  </a:cubicBezTo>
                  <a:cubicBezTo>
                    <a:pt x="31" y="78"/>
                    <a:pt x="30" y="79"/>
                    <a:pt x="31" y="81"/>
                  </a:cubicBezTo>
                  <a:close/>
                  <a:moveTo>
                    <a:pt x="9" y="156"/>
                  </a:moveTo>
                  <a:cubicBezTo>
                    <a:pt x="9" y="158"/>
                    <a:pt x="9" y="159"/>
                    <a:pt x="9" y="160"/>
                  </a:cubicBezTo>
                  <a:cubicBezTo>
                    <a:pt x="9" y="161"/>
                    <a:pt x="9" y="162"/>
                    <a:pt x="9" y="163"/>
                  </a:cubicBezTo>
                  <a:cubicBezTo>
                    <a:pt x="11" y="162"/>
                    <a:pt x="11" y="161"/>
                    <a:pt x="11" y="159"/>
                  </a:cubicBezTo>
                  <a:cubicBezTo>
                    <a:pt x="11" y="159"/>
                    <a:pt x="11" y="158"/>
                    <a:pt x="11" y="157"/>
                  </a:cubicBezTo>
                  <a:cubicBezTo>
                    <a:pt x="11" y="157"/>
                    <a:pt x="11" y="156"/>
                    <a:pt x="11" y="156"/>
                  </a:cubicBezTo>
                  <a:cubicBezTo>
                    <a:pt x="10" y="156"/>
                    <a:pt x="10" y="156"/>
                    <a:pt x="9" y="156"/>
                  </a:cubicBezTo>
                  <a:close/>
                  <a:moveTo>
                    <a:pt x="22" y="33"/>
                  </a:moveTo>
                  <a:cubicBezTo>
                    <a:pt x="22" y="34"/>
                    <a:pt x="22" y="35"/>
                    <a:pt x="22" y="36"/>
                  </a:cubicBezTo>
                  <a:cubicBezTo>
                    <a:pt x="23" y="35"/>
                    <a:pt x="24" y="35"/>
                    <a:pt x="24" y="35"/>
                  </a:cubicBezTo>
                  <a:cubicBezTo>
                    <a:pt x="26" y="34"/>
                    <a:pt x="26" y="34"/>
                    <a:pt x="26" y="32"/>
                  </a:cubicBezTo>
                  <a:cubicBezTo>
                    <a:pt x="26" y="32"/>
                    <a:pt x="26" y="32"/>
                    <a:pt x="26" y="31"/>
                  </a:cubicBezTo>
                  <a:cubicBezTo>
                    <a:pt x="24" y="32"/>
                    <a:pt x="23" y="33"/>
                    <a:pt x="22" y="33"/>
                  </a:cubicBezTo>
                  <a:close/>
                  <a:moveTo>
                    <a:pt x="9" y="39"/>
                  </a:moveTo>
                  <a:cubicBezTo>
                    <a:pt x="10" y="39"/>
                    <a:pt x="11" y="38"/>
                    <a:pt x="11" y="38"/>
                  </a:cubicBezTo>
                  <a:cubicBezTo>
                    <a:pt x="12" y="37"/>
                    <a:pt x="12" y="37"/>
                    <a:pt x="12" y="37"/>
                  </a:cubicBezTo>
                  <a:cubicBezTo>
                    <a:pt x="12" y="36"/>
                    <a:pt x="12" y="35"/>
                    <a:pt x="12" y="34"/>
                  </a:cubicBezTo>
                  <a:cubicBezTo>
                    <a:pt x="11" y="35"/>
                    <a:pt x="10" y="35"/>
                    <a:pt x="9" y="35"/>
                  </a:cubicBezTo>
                  <a:cubicBezTo>
                    <a:pt x="9" y="37"/>
                    <a:pt x="9" y="38"/>
                    <a:pt x="9" y="39"/>
                  </a:cubicBezTo>
                  <a:close/>
                  <a:moveTo>
                    <a:pt x="25" y="65"/>
                  </a:moveTo>
                  <a:cubicBezTo>
                    <a:pt x="24" y="66"/>
                    <a:pt x="22" y="67"/>
                    <a:pt x="21" y="67"/>
                  </a:cubicBezTo>
                  <a:cubicBezTo>
                    <a:pt x="21" y="68"/>
                    <a:pt x="21" y="69"/>
                    <a:pt x="21" y="70"/>
                  </a:cubicBezTo>
                  <a:cubicBezTo>
                    <a:pt x="22" y="69"/>
                    <a:pt x="23" y="68"/>
                    <a:pt x="24" y="68"/>
                  </a:cubicBezTo>
                  <a:cubicBezTo>
                    <a:pt x="25" y="67"/>
                    <a:pt x="25" y="67"/>
                    <a:pt x="25" y="65"/>
                  </a:cubicBezTo>
                  <a:close/>
                  <a:moveTo>
                    <a:pt x="37" y="140"/>
                  </a:moveTo>
                  <a:cubicBezTo>
                    <a:pt x="37" y="138"/>
                    <a:pt x="36" y="137"/>
                    <a:pt x="36" y="136"/>
                  </a:cubicBezTo>
                  <a:cubicBezTo>
                    <a:pt x="35" y="137"/>
                    <a:pt x="35" y="137"/>
                    <a:pt x="34" y="138"/>
                  </a:cubicBezTo>
                  <a:cubicBezTo>
                    <a:pt x="34" y="139"/>
                    <a:pt x="34" y="139"/>
                    <a:pt x="34" y="139"/>
                  </a:cubicBezTo>
                  <a:cubicBezTo>
                    <a:pt x="33" y="140"/>
                    <a:pt x="33" y="140"/>
                    <a:pt x="34" y="141"/>
                  </a:cubicBezTo>
                  <a:cubicBezTo>
                    <a:pt x="35" y="141"/>
                    <a:pt x="36" y="140"/>
                    <a:pt x="37" y="140"/>
                  </a:cubicBezTo>
                  <a:close/>
                  <a:moveTo>
                    <a:pt x="15" y="35"/>
                  </a:moveTo>
                  <a:cubicBezTo>
                    <a:pt x="16" y="34"/>
                    <a:pt x="17" y="34"/>
                    <a:pt x="18" y="33"/>
                  </a:cubicBezTo>
                  <a:cubicBezTo>
                    <a:pt x="19" y="33"/>
                    <a:pt x="19" y="32"/>
                    <a:pt x="19" y="31"/>
                  </a:cubicBezTo>
                  <a:cubicBezTo>
                    <a:pt x="17" y="31"/>
                    <a:pt x="16" y="32"/>
                    <a:pt x="14" y="33"/>
                  </a:cubicBezTo>
                  <a:cubicBezTo>
                    <a:pt x="14" y="34"/>
                    <a:pt x="15" y="34"/>
                    <a:pt x="15" y="35"/>
                  </a:cubicBezTo>
                  <a:close/>
                  <a:moveTo>
                    <a:pt x="49" y="13"/>
                  </a:moveTo>
                  <a:cubicBezTo>
                    <a:pt x="48" y="11"/>
                    <a:pt x="48" y="9"/>
                    <a:pt x="48" y="7"/>
                  </a:cubicBezTo>
                  <a:cubicBezTo>
                    <a:pt x="47" y="6"/>
                    <a:pt x="46" y="5"/>
                    <a:pt x="45" y="6"/>
                  </a:cubicBezTo>
                  <a:cubicBezTo>
                    <a:pt x="45" y="6"/>
                    <a:pt x="45" y="7"/>
                    <a:pt x="44" y="7"/>
                  </a:cubicBezTo>
                  <a:cubicBezTo>
                    <a:pt x="45" y="7"/>
                    <a:pt x="45" y="7"/>
                    <a:pt x="46" y="7"/>
                  </a:cubicBezTo>
                  <a:cubicBezTo>
                    <a:pt x="46" y="6"/>
                    <a:pt x="47" y="6"/>
                    <a:pt x="47" y="7"/>
                  </a:cubicBezTo>
                  <a:cubicBezTo>
                    <a:pt x="48" y="7"/>
                    <a:pt x="48" y="8"/>
                    <a:pt x="47" y="8"/>
                  </a:cubicBezTo>
                  <a:cubicBezTo>
                    <a:pt x="47" y="9"/>
                    <a:pt x="47" y="9"/>
                    <a:pt x="47" y="9"/>
                  </a:cubicBezTo>
                  <a:cubicBezTo>
                    <a:pt x="47" y="11"/>
                    <a:pt x="47" y="12"/>
                    <a:pt x="47" y="14"/>
                  </a:cubicBezTo>
                  <a:cubicBezTo>
                    <a:pt x="48" y="13"/>
                    <a:pt x="48" y="13"/>
                    <a:pt x="49" y="13"/>
                  </a:cubicBezTo>
                  <a:close/>
                  <a:moveTo>
                    <a:pt x="20" y="119"/>
                  </a:moveTo>
                  <a:cubicBezTo>
                    <a:pt x="20" y="119"/>
                    <a:pt x="20" y="120"/>
                    <a:pt x="20" y="121"/>
                  </a:cubicBezTo>
                  <a:cubicBezTo>
                    <a:pt x="20" y="121"/>
                    <a:pt x="20" y="122"/>
                    <a:pt x="20" y="122"/>
                  </a:cubicBezTo>
                  <a:cubicBezTo>
                    <a:pt x="21" y="122"/>
                    <a:pt x="21" y="122"/>
                    <a:pt x="22" y="121"/>
                  </a:cubicBezTo>
                  <a:cubicBezTo>
                    <a:pt x="22" y="121"/>
                    <a:pt x="22" y="121"/>
                    <a:pt x="22" y="121"/>
                  </a:cubicBezTo>
                  <a:cubicBezTo>
                    <a:pt x="22" y="120"/>
                    <a:pt x="22" y="119"/>
                    <a:pt x="22" y="117"/>
                  </a:cubicBezTo>
                  <a:cubicBezTo>
                    <a:pt x="21" y="118"/>
                    <a:pt x="20" y="118"/>
                    <a:pt x="20" y="119"/>
                  </a:cubicBezTo>
                  <a:close/>
                  <a:moveTo>
                    <a:pt x="44" y="207"/>
                  </a:moveTo>
                  <a:cubicBezTo>
                    <a:pt x="44" y="209"/>
                    <a:pt x="43" y="210"/>
                    <a:pt x="43" y="212"/>
                  </a:cubicBezTo>
                  <a:cubicBezTo>
                    <a:pt x="44" y="211"/>
                    <a:pt x="46" y="208"/>
                    <a:pt x="47" y="207"/>
                  </a:cubicBezTo>
                  <a:cubicBezTo>
                    <a:pt x="46" y="207"/>
                    <a:pt x="45" y="207"/>
                    <a:pt x="44" y="207"/>
                  </a:cubicBezTo>
                  <a:close/>
                  <a:moveTo>
                    <a:pt x="36" y="146"/>
                  </a:moveTo>
                  <a:cubicBezTo>
                    <a:pt x="34" y="147"/>
                    <a:pt x="34" y="147"/>
                    <a:pt x="34" y="149"/>
                  </a:cubicBezTo>
                  <a:cubicBezTo>
                    <a:pt x="34" y="150"/>
                    <a:pt x="34" y="150"/>
                    <a:pt x="34" y="151"/>
                  </a:cubicBezTo>
                  <a:cubicBezTo>
                    <a:pt x="34" y="152"/>
                    <a:pt x="35" y="153"/>
                    <a:pt x="35" y="153"/>
                  </a:cubicBezTo>
                  <a:cubicBezTo>
                    <a:pt x="35" y="153"/>
                    <a:pt x="35" y="153"/>
                    <a:pt x="35" y="153"/>
                  </a:cubicBezTo>
                  <a:cubicBezTo>
                    <a:pt x="35" y="152"/>
                    <a:pt x="35" y="151"/>
                    <a:pt x="35" y="150"/>
                  </a:cubicBezTo>
                  <a:cubicBezTo>
                    <a:pt x="35" y="150"/>
                    <a:pt x="36" y="149"/>
                    <a:pt x="36" y="148"/>
                  </a:cubicBezTo>
                  <a:cubicBezTo>
                    <a:pt x="37" y="148"/>
                    <a:pt x="36" y="147"/>
                    <a:pt x="36" y="146"/>
                  </a:cubicBezTo>
                  <a:close/>
                  <a:moveTo>
                    <a:pt x="63" y="209"/>
                  </a:moveTo>
                  <a:cubicBezTo>
                    <a:pt x="62" y="210"/>
                    <a:pt x="62" y="211"/>
                    <a:pt x="61" y="213"/>
                  </a:cubicBezTo>
                  <a:cubicBezTo>
                    <a:pt x="62" y="212"/>
                    <a:pt x="63" y="212"/>
                    <a:pt x="64" y="211"/>
                  </a:cubicBezTo>
                  <a:cubicBezTo>
                    <a:pt x="65" y="211"/>
                    <a:pt x="65" y="210"/>
                    <a:pt x="66" y="209"/>
                  </a:cubicBezTo>
                  <a:cubicBezTo>
                    <a:pt x="65" y="209"/>
                    <a:pt x="64" y="209"/>
                    <a:pt x="63" y="209"/>
                  </a:cubicBezTo>
                  <a:close/>
                  <a:moveTo>
                    <a:pt x="33" y="39"/>
                  </a:moveTo>
                  <a:cubicBezTo>
                    <a:pt x="34" y="38"/>
                    <a:pt x="35" y="38"/>
                    <a:pt x="36" y="38"/>
                  </a:cubicBezTo>
                  <a:cubicBezTo>
                    <a:pt x="36" y="37"/>
                    <a:pt x="36" y="36"/>
                    <a:pt x="36" y="34"/>
                  </a:cubicBezTo>
                  <a:cubicBezTo>
                    <a:pt x="35" y="35"/>
                    <a:pt x="34" y="35"/>
                    <a:pt x="33" y="36"/>
                  </a:cubicBezTo>
                  <a:cubicBezTo>
                    <a:pt x="33" y="37"/>
                    <a:pt x="33" y="38"/>
                    <a:pt x="33" y="39"/>
                  </a:cubicBezTo>
                  <a:close/>
                  <a:moveTo>
                    <a:pt x="32" y="46"/>
                  </a:moveTo>
                  <a:cubicBezTo>
                    <a:pt x="31" y="46"/>
                    <a:pt x="31" y="46"/>
                    <a:pt x="30" y="47"/>
                  </a:cubicBezTo>
                  <a:cubicBezTo>
                    <a:pt x="30" y="48"/>
                    <a:pt x="31" y="49"/>
                    <a:pt x="31" y="51"/>
                  </a:cubicBezTo>
                  <a:cubicBezTo>
                    <a:pt x="31" y="51"/>
                    <a:pt x="32" y="50"/>
                    <a:pt x="32" y="50"/>
                  </a:cubicBezTo>
                  <a:cubicBezTo>
                    <a:pt x="32" y="49"/>
                    <a:pt x="32" y="47"/>
                    <a:pt x="32" y="46"/>
                  </a:cubicBezTo>
                  <a:close/>
                  <a:moveTo>
                    <a:pt x="26" y="43"/>
                  </a:moveTo>
                  <a:cubicBezTo>
                    <a:pt x="26" y="42"/>
                    <a:pt x="26" y="41"/>
                    <a:pt x="26" y="40"/>
                  </a:cubicBezTo>
                  <a:cubicBezTo>
                    <a:pt x="24" y="41"/>
                    <a:pt x="23" y="42"/>
                    <a:pt x="22" y="42"/>
                  </a:cubicBezTo>
                  <a:cubicBezTo>
                    <a:pt x="22" y="43"/>
                    <a:pt x="21" y="43"/>
                    <a:pt x="22" y="44"/>
                  </a:cubicBezTo>
                  <a:cubicBezTo>
                    <a:pt x="23" y="44"/>
                    <a:pt x="24" y="43"/>
                    <a:pt x="26" y="43"/>
                  </a:cubicBezTo>
                  <a:close/>
                  <a:moveTo>
                    <a:pt x="39" y="62"/>
                  </a:moveTo>
                  <a:cubicBezTo>
                    <a:pt x="38" y="62"/>
                    <a:pt x="38" y="62"/>
                    <a:pt x="38" y="62"/>
                  </a:cubicBezTo>
                  <a:cubicBezTo>
                    <a:pt x="38" y="62"/>
                    <a:pt x="37" y="63"/>
                    <a:pt x="37" y="63"/>
                  </a:cubicBezTo>
                  <a:cubicBezTo>
                    <a:pt x="37" y="64"/>
                    <a:pt x="37" y="66"/>
                    <a:pt x="37" y="68"/>
                  </a:cubicBezTo>
                  <a:cubicBezTo>
                    <a:pt x="38" y="68"/>
                    <a:pt x="38" y="67"/>
                    <a:pt x="39" y="67"/>
                  </a:cubicBezTo>
                  <a:cubicBezTo>
                    <a:pt x="39" y="65"/>
                    <a:pt x="39" y="64"/>
                    <a:pt x="39" y="62"/>
                  </a:cubicBezTo>
                  <a:close/>
                  <a:moveTo>
                    <a:pt x="17" y="152"/>
                  </a:moveTo>
                  <a:cubicBezTo>
                    <a:pt x="17" y="154"/>
                    <a:pt x="17" y="155"/>
                    <a:pt x="18" y="156"/>
                  </a:cubicBezTo>
                  <a:cubicBezTo>
                    <a:pt x="18" y="156"/>
                    <a:pt x="19" y="156"/>
                    <a:pt x="19" y="155"/>
                  </a:cubicBezTo>
                  <a:cubicBezTo>
                    <a:pt x="19" y="155"/>
                    <a:pt x="19" y="155"/>
                    <a:pt x="19" y="155"/>
                  </a:cubicBezTo>
                  <a:cubicBezTo>
                    <a:pt x="19" y="154"/>
                    <a:pt x="19" y="153"/>
                    <a:pt x="19" y="152"/>
                  </a:cubicBezTo>
                  <a:cubicBezTo>
                    <a:pt x="18" y="152"/>
                    <a:pt x="18" y="152"/>
                    <a:pt x="17" y="152"/>
                  </a:cubicBezTo>
                  <a:close/>
                  <a:moveTo>
                    <a:pt x="49" y="98"/>
                  </a:moveTo>
                  <a:cubicBezTo>
                    <a:pt x="49" y="98"/>
                    <a:pt x="49" y="98"/>
                    <a:pt x="49" y="98"/>
                  </a:cubicBezTo>
                  <a:cubicBezTo>
                    <a:pt x="50" y="98"/>
                    <a:pt x="50" y="97"/>
                    <a:pt x="50" y="97"/>
                  </a:cubicBezTo>
                  <a:cubicBezTo>
                    <a:pt x="50" y="93"/>
                    <a:pt x="50" y="90"/>
                    <a:pt x="49" y="86"/>
                  </a:cubicBezTo>
                  <a:cubicBezTo>
                    <a:pt x="49" y="86"/>
                    <a:pt x="49" y="86"/>
                    <a:pt x="49" y="86"/>
                  </a:cubicBezTo>
                  <a:cubicBezTo>
                    <a:pt x="49" y="86"/>
                    <a:pt x="49" y="86"/>
                    <a:pt x="49" y="87"/>
                  </a:cubicBezTo>
                  <a:cubicBezTo>
                    <a:pt x="49" y="89"/>
                    <a:pt x="49" y="91"/>
                    <a:pt x="49" y="94"/>
                  </a:cubicBezTo>
                  <a:cubicBezTo>
                    <a:pt x="49" y="94"/>
                    <a:pt x="49" y="94"/>
                    <a:pt x="49" y="95"/>
                  </a:cubicBezTo>
                  <a:cubicBezTo>
                    <a:pt x="50" y="96"/>
                    <a:pt x="50" y="96"/>
                    <a:pt x="49" y="97"/>
                  </a:cubicBezTo>
                  <a:cubicBezTo>
                    <a:pt x="49" y="98"/>
                    <a:pt x="49" y="98"/>
                    <a:pt x="49" y="98"/>
                  </a:cubicBezTo>
                  <a:close/>
                  <a:moveTo>
                    <a:pt x="12" y="31"/>
                  </a:moveTo>
                  <a:cubicBezTo>
                    <a:pt x="12" y="31"/>
                    <a:pt x="12" y="31"/>
                    <a:pt x="12" y="31"/>
                  </a:cubicBezTo>
                  <a:cubicBezTo>
                    <a:pt x="14" y="30"/>
                    <a:pt x="16" y="29"/>
                    <a:pt x="19" y="28"/>
                  </a:cubicBezTo>
                  <a:cubicBezTo>
                    <a:pt x="19" y="28"/>
                    <a:pt x="19" y="27"/>
                    <a:pt x="19" y="26"/>
                  </a:cubicBezTo>
                  <a:cubicBezTo>
                    <a:pt x="17" y="28"/>
                    <a:pt x="14" y="29"/>
                    <a:pt x="12" y="31"/>
                  </a:cubicBezTo>
                  <a:close/>
                  <a:moveTo>
                    <a:pt x="9" y="44"/>
                  </a:moveTo>
                  <a:cubicBezTo>
                    <a:pt x="9" y="46"/>
                    <a:pt x="9" y="47"/>
                    <a:pt x="10" y="48"/>
                  </a:cubicBezTo>
                  <a:cubicBezTo>
                    <a:pt x="12" y="46"/>
                    <a:pt x="12" y="47"/>
                    <a:pt x="12" y="44"/>
                  </a:cubicBezTo>
                  <a:cubicBezTo>
                    <a:pt x="11" y="44"/>
                    <a:pt x="10" y="44"/>
                    <a:pt x="9" y="44"/>
                  </a:cubicBezTo>
                  <a:close/>
                  <a:moveTo>
                    <a:pt x="28" y="103"/>
                  </a:moveTo>
                  <a:cubicBezTo>
                    <a:pt x="28" y="102"/>
                    <a:pt x="28" y="101"/>
                    <a:pt x="28" y="100"/>
                  </a:cubicBezTo>
                  <a:cubicBezTo>
                    <a:pt x="25" y="101"/>
                    <a:pt x="25" y="101"/>
                    <a:pt x="25" y="104"/>
                  </a:cubicBezTo>
                  <a:cubicBezTo>
                    <a:pt x="26" y="103"/>
                    <a:pt x="27" y="103"/>
                    <a:pt x="28" y="103"/>
                  </a:cubicBezTo>
                  <a:close/>
                  <a:moveTo>
                    <a:pt x="19" y="164"/>
                  </a:moveTo>
                  <a:cubicBezTo>
                    <a:pt x="19" y="166"/>
                    <a:pt x="19" y="167"/>
                    <a:pt x="19" y="168"/>
                  </a:cubicBezTo>
                  <a:cubicBezTo>
                    <a:pt x="20" y="167"/>
                    <a:pt x="21" y="167"/>
                    <a:pt x="21" y="166"/>
                  </a:cubicBezTo>
                  <a:cubicBezTo>
                    <a:pt x="21" y="166"/>
                    <a:pt x="20" y="165"/>
                    <a:pt x="20" y="163"/>
                  </a:cubicBezTo>
                  <a:cubicBezTo>
                    <a:pt x="20" y="164"/>
                    <a:pt x="19" y="164"/>
                    <a:pt x="19" y="164"/>
                  </a:cubicBezTo>
                  <a:close/>
                  <a:moveTo>
                    <a:pt x="25" y="158"/>
                  </a:moveTo>
                  <a:cubicBezTo>
                    <a:pt x="25" y="158"/>
                    <a:pt x="25" y="158"/>
                    <a:pt x="25" y="158"/>
                  </a:cubicBezTo>
                  <a:cubicBezTo>
                    <a:pt x="26" y="158"/>
                    <a:pt x="26" y="158"/>
                    <a:pt x="26" y="157"/>
                  </a:cubicBezTo>
                  <a:cubicBezTo>
                    <a:pt x="26" y="156"/>
                    <a:pt x="26" y="155"/>
                    <a:pt x="27" y="153"/>
                  </a:cubicBezTo>
                  <a:cubicBezTo>
                    <a:pt x="26" y="154"/>
                    <a:pt x="25" y="154"/>
                    <a:pt x="25" y="155"/>
                  </a:cubicBezTo>
                  <a:cubicBezTo>
                    <a:pt x="25" y="156"/>
                    <a:pt x="25" y="157"/>
                    <a:pt x="25" y="158"/>
                  </a:cubicBezTo>
                  <a:close/>
                  <a:moveTo>
                    <a:pt x="32" y="59"/>
                  </a:moveTo>
                  <a:cubicBezTo>
                    <a:pt x="33" y="59"/>
                    <a:pt x="33" y="59"/>
                    <a:pt x="33" y="59"/>
                  </a:cubicBezTo>
                  <a:cubicBezTo>
                    <a:pt x="33" y="57"/>
                    <a:pt x="33" y="56"/>
                    <a:pt x="33" y="54"/>
                  </a:cubicBezTo>
                  <a:cubicBezTo>
                    <a:pt x="32" y="55"/>
                    <a:pt x="32" y="55"/>
                    <a:pt x="31" y="55"/>
                  </a:cubicBezTo>
                  <a:cubicBezTo>
                    <a:pt x="32" y="56"/>
                    <a:pt x="32" y="58"/>
                    <a:pt x="32" y="59"/>
                  </a:cubicBezTo>
                  <a:close/>
                  <a:moveTo>
                    <a:pt x="21" y="7"/>
                  </a:moveTo>
                  <a:cubicBezTo>
                    <a:pt x="21" y="6"/>
                    <a:pt x="20" y="6"/>
                    <a:pt x="19" y="6"/>
                  </a:cubicBezTo>
                  <a:cubicBezTo>
                    <a:pt x="18" y="7"/>
                    <a:pt x="18" y="7"/>
                    <a:pt x="17" y="8"/>
                  </a:cubicBezTo>
                  <a:cubicBezTo>
                    <a:pt x="18" y="8"/>
                    <a:pt x="19" y="8"/>
                    <a:pt x="20" y="8"/>
                  </a:cubicBezTo>
                  <a:cubicBezTo>
                    <a:pt x="21" y="8"/>
                    <a:pt x="21" y="7"/>
                    <a:pt x="21" y="7"/>
                  </a:cubicBezTo>
                  <a:close/>
                  <a:moveTo>
                    <a:pt x="47" y="18"/>
                  </a:moveTo>
                  <a:cubicBezTo>
                    <a:pt x="47" y="19"/>
                    <a:pt x="47" y="19"/>
                    <a:pt x="47" y="20"/>
                  </a:cubicBezTo>
                  <a:cubicBezTo>
                    <a:pt x="48" y="20"/>
                    <a:pt x="49" y="21"/>
                    <a:pt x="49" y="22"/>
                  </a:cubicBezTo>
                  <a:cubicBezTo>
                    <a:pt x="49" y="23"/>
                    <a:pt x="50" y="24"/>
                    <a:pt x="50" y="25"/>
                  </a:cubicBezTo>
                  <a:cubicBezTo>
                    <a:pt x="50" y="25"/>
                    <a:pt x="50" y="25"/>
                    <a:pt x="50" y="25"/>
                  </a:cubicBezTo>
                  <a:cubicBezTo>
                    <a:pt x="50" y="23"/>
                    <a:pt x="50" y="21"/>
                    <a:pt x="50" y="20"/>
                  </a:cubicBezTo>
                  <a:cubicBezTo>
                    <a:pt x="49" y="19"/>
                    <a:pt x="48" y="19"/>
                    <a:pt x="47" y="18"/>
                  </a:cubicBezTo>
                  <a:close/>
                  <a:moveTo>
                    <a:pt x="52" y="94"/>
                  </a:moveTo>
                  <a:cubicBezTo>
                    <a:pt x="53" y="94"/>
                    <a:pt x="53" y="94"/>
                    <a:pt x="53" y="94"/>
                  </a:cubicBezTo>
                  <a:cubicBezTo>
                    <a:pt x="53" y="94"/>
                    <a:pt x="53" y="94"/>
                    <a:pt x="53" y="94"/>
                  </a:cubicBezTo>
                  <a:cubicBezTo>
                    <a:pt x="53" y="91"/>
                    <a:pt x="53" y="86"/>
                    <a:pt x="52" y="85"/>
                  </a:cubicBezTo>
                  <a:cubicBezTo>
                    <a:pt x="52" y="85"/>
                    <a:pt x="52" y="85"/>
                    <a:pt x="52" y="85"/>
                  </a:cubicBezTo>
                  <a:cubicBezTo>
                    <a:pt x="52" y="88"/>
                    <a:pt x="52" y="91"/>
                    <a:pt x="52" y="94"/>
                  </a:cubicBezTo>
                  <a:close/>
                  <a:moveTo>
                    <a:pt x="21" y="134"/>
                  </a:moveTo>
                  <a:cubicBezTo>
                    <a:pt x="22" y="133"/>
                    <a:pt x="22" y="133"/>
                    <a:pt x="22" y="132"/>
                  </a:cubicBezTo>
                  <a:cubicBezTo>
                    <a:pt x="22" y="131"/>
                    <a:pt x="22" y="130"/>
                    <a:pt x="22" y="129"/>
                  </a:cubicBezTo>
                  <a:cubicBezTo>
                    <a:pt x="22" y="129"/>
                    <a:pt x="21" y="129"/>
                    <a:pt x="21" y="130"/>
                  </a:cubicBezTo>
                  <a:cubicBezTo>
                    <a:pt x="21" y="131"/>
                    <a:pt x="21" y="132"/>
                    <a:pt x="21" y="134"/>
                  </a:cubicBezTo>
                  <a:close/>
                  <a:moveTo>
                    <a:pt x="19" y="107"/>
                  </a:moveTo>
                  <a:cubicBezTo>
                    <a:pt x="20" y="106"/>
                    <a:pt x="21" y="106"/>
                    <a:pt x="22" y="105"/>
                  </a:cubicBezTo>
                  <a:cubicBezTo>
                    <a:pt x="22" y="105"/>
                    <a:pt x="22" y="104"/>
                    <a:pt x="22" y="103"/>
                  </a:cubicBezTo>
                  <a:cubicBezTo>
                    <a:pt x="21" y="104"/>
                    <a:pt x="20" y="105"/>
                    <a:pt x="19" y="105"/>
                  </a:cubicBezTo>
                  <a:cubicBezTo>
                    <a:pt x="18" y="106"/>
                    <a:pt x="18" y="106"/>
                    <a:pt x="19" y="107"/>
                  </a:cubicBezTo>
                  <a:close/>
                  <a:moveTo>
                    <a:pt x="15" y="42"/>
                  </a:moveTo>
                  <a:cubicBezTo>
                    <a:pt x="15" y="43"/>
                    <a:pt x="15" y="43"/>
                    <a:pt x="15" y="44"/>
                  </a:cubicBezTo>
                  <a:cubicBezTo>
                    <a:pt x="16" y="44"/>
                    <a:pt x="17" y="43"/>
                    <a:pt x="17" y="43"/>
                  </a:cubicBezTo>
                  <a:cubicBezTo>
                    <a:pt x="18" y="42"/>
                    <a:pt x="18" y="42"/>
                    <a:pt x="18" y="41"/>
                  </a:cubicBezTo>
                  <a:cubicBezTo>
                    <a:pt x="17" y="41"/>
                    <a:pt x="16" y="42"/>
                    <a:pt x="15" y="42"/>
                  </a:cubicBezTo>
                  <a:close/>
                  <a:moveTo>
                    <a:pt x="22" y="88"/>
                  </a:moveTo>
                  <a:cubicBezTo>
                    <a:pt x="21" y="89"/>
                    <a:pt x="19" y="89"/>
                    <a:pt x="18" y="90"/>
                  </a:cubicBezTo>
                  <a:cubicBezTo>
                    <a:pt x="19" y="90"/>
                    <a:pt x="19" y="91"/>
                    <a:pt x="19" y="92"/>
                  </a:cubicBezTo>
                  <a:cubicBezTo>
                    <a:pt x="20" y="91"/>
                    <a:pt x="20" y="91"/>
                    <a:pt x="21" y="90"/>
                  </a:cubicBezTo>
                  <a:cubicBezTo>
                    <a:pt x="22" y="90"/>
                    <a:pt x="22" y="89"/>
                    <a:pt x="22" y="88"/>
                  </a:cubicBezTo>
                  <a:close/>
                  <a:moveTo>
                    <a:pt x="40" y="8"/>
                  </a:moveTo>
                  <a:cubicBezTo>
                    <a:pt x="40" y="7"/>
                    <a:pt x="40" y="6"/>
                    <a:pt x="39" y="6"/>
                  </a:cubicBezTo>
                  <a:cubicBezTo>
                    <a:pt x="38" y="5"/>
                    <a:pt x="37" y="6"/>
                    <a:pt x="36" y="7"/>
                  </a:cubicBezTo>
                  <a:cubicBezTo>
                    <a:pt x="37" y="7"/>
                    <a:pt x="39" y="8"/>
                    <a:pt x="40" y="8"/>
                  </a:cubicBezTo>
                  <a:close/>
                  <a:moveTo>
                    <a:pt x="48" y="48"/>
                  </a:moveTo>
                  <a:cubicBezTo>
                    <a:pt x="48" y="49"/>
                    <a:pt x="48" y="50"/>
                    <a:pt x="48" y="52"/>
                  </a:cubicBezTo>
                  <a:cubicBezTo>
                    <a:pt x="50" y="51"/>
                    <a:pt x="50" y="51"/>
                    <a:pt x="50" y="51"/>
                  </a:cubicBezTo>
                  <a:cubicBezTo>
                    <a:pt x="50" y="50"/>
                    <a:pt x="50" y="49"/>
                    <a:pt x="50" y="47"/>
                  </a:cubicBezTo>
                  <a:cubicBezTo>
                    <a:pt x="49" y="47"/>
                    <a:pt x="49" y="47"/>
                    <a:pt x="48" y="48"/>
                  </a:cubicBezTo>
                  <a:close/>
                  <a:moveTo>
                    <a:pt x="19" y="112"/>
                  </a:moveTo>
                  <a:cubicBezTo>
                    <a:pt x="20" y="111"/>
                    <a:pt x="21" y="111"/>
                    <a:pt x="21" y="110"/>
                  </a:cubicBezTo>
                  <a:cubicBezTo>
                    <a:pt x="22" y="109"/>
                    <a:pt x="22" y="109"/>
                    <a:pt x="22" y="108"/>
                  </a:cubicBezTo>
                  <a:cubicBezTo>
                    <a:pt x="22" y="108"/>
                    <a:pt x="22" y="108"/>
                    <a:pt x="22" y="108"/>
                  </a:cubicBezTo>
                  <a:cubicBezTo>
                    <a:pt x="21" y="109"/>
                    <a:pt x="21" y="109"/>
                    <a:pt x="20" y="109"/>
                  </a:cubicBezTo>
                  <a:cubicBezTo>
                    <a:pt x="19" y="110"/>
                    <a:pt x="19" y="110"/>
                    <a:pt x="19" y="111"/>
                  </a:cubicBezTo>
                  <a:cubicBezTo>
                    <a:pt x="19" y="111"/>
                    <a:pt x="19" y="111"/>
                    <a:pt x="19" y="112"/>
                  </a:cubicBezTo>
                  <a:close/>
                  <a:moveTo>
                    <a:pt x="38" y="37"/>
                  </a:moveTo>
                  <a:cubicBezTo>
                    <a:pt x="39" y="36"/>
                    <a:pt x="40" y="36"/>
                    <a:pt x="40" y="35"/>
                  </a:cubicBezTo>
                  <a:cubicBezTo>
                    <a:pt x="40" y="34"/>
                    <a:pt x="40" y="33"/>
                    <a:pt x="40" y="32"/>
                  </a:cubicBezTo>
                  <a:cubicBezTo>
                    <a:pt x="39" y="32"/>
                    <a:pt x="39" y="33"/>
                    <a:pt x="38" y="33"/>
                  </a:cubicBezTo>
                  <a:cubicBezTo>
                    <a:pt x="38" y="34"/>
                    <a:pt x="38" y="35"/>
                    <a:pt x="38" y="37"/>
                  </a:cubicBezTo>
                  <a:close/>
                  <a:moveTo>
                    <a:pt x="15" y="39"/>
                  </a:moveTo>
                  <a:cubicBezTo>
                    <a:pt x="16" y="39"/>
                    <a:pt x="17" y="38"/>
                    <a:pt x="18" y="38"/>
                  </a:cubicBezTo>
                  <a:cubicBezTo>
                    <a:pt x="18" y="37"/>
                    <a:pt x="18" y="37"/>
                    <a:pt x="19" y="36"/>
                  </a:cubicBezTo>
                  <a:cubicBezTo>
                    <a:pt x="17" y="37"/>
                    <a:pt x="16" y="37"/>
                    <a:pt x="15" y="38"/>
                  </a:cubicBezTo>
                  <a:cubicBezTo>
                    <a:pt x="15" y="38"/>
                    <a:pt x="15" y="39"/>
                    <a:pt x="15" y="39"/>
                  </a:cubicBezTo>
                  <a:close/>
                  <a:moveTo>
                    <a:pt x="38" y="207"/>
                  </a:moveTo>
                  <a:cubicBezTo>
                    <a:pt x="37" y="207"/>
                    <a:pt x="36" y="207"/>
                    <a:pt x="36" y="208"/>
                  </a:cubicBezTo>
                  <a:cubicBezTo>
                    <a:pt x="35" y="209"/>
                    <a:pt x="35" y="210"/>
                    <a:pt x="35" y="211"/>
                  </a:cubicBezTo>
                  <a:cubicBezTo>
                    <a:pt x="35" y="211"/>
                    <a:pt x="35" y="211"/>
                    <a:pt x="35" y="211"/>
                  </a:cubicBezTo>
                  <a:cubicBezTo>
                    <a:pt x="36" y="210"/>
                    <a:pt x="37" y="209"/>
                    <a:pt x="38" y="207"/>
                  </a:cubicBezTo>
                  <a:close/>
                  <a:moveTo>
                    <a:pt x="49" y="43"/>
                  </a:moveTo>
                  <a:cubicBezTo>
                    <a:pt x="49" y="43"/>
                    <a:pt x="49" y="43"/>
                    <a:pt x="49" y="43"/>
                  </a:cubicBezTo>
                  <a:cubicBezTo>
                    <a:pt x="49" y="43"/>
                    <a:pt x="49" y="43"/>
                    <a:pt x="49" y="42"/>
                  </a:cubicBezTo>
                  <a:cubicBezTo>
                    <a:pt x="49" y="42"/>
                    <a:pt x="49" y="41"/>
                    <a:pt x="49" y="40"/>
                  </a:cubicBezTo>
                  <a:cubicBezTo>
                    <a:pt x="49" y="40"/>
                    <a:pt x="49" y="39"/>
                    <a:pt x="49" y="39"/>
                  </a:cubicBezTo>
                  <a:cubicBezTo>
                    <a:pt x="50" y="38"/>
                    <a:pt x="49" y="36"/>
                    <a:pt x="49" y="36"/>
                  </a:cubicBezTo>
                  <a:cubicBezTo>
                    <a:pt x="49" y="38"/>
                    <a:pt x="49" y="41"/>
                    <a:pt x="49" y="43"/>
                  </a:cubicBezTo>
                  <a:close/>
                  <a:moveTo>
                    <a:pt x="7" y="205"/>
                  </a:moveTo>
                  <a:cubicBezTo>
                    <a:pt x="7" y="204"/>
                    <a:pt x="7" y="202"/>
                    <a:pt x="7" y="201"/>
                  </a:cubicBezTo>
                  <a:cubicBezTo>
                    <a:pt x="7" y="200"/>
                    <a:pt x="7" y="200"/>
                    <a:pt x="7" y="200"/>
                  </a:cubicBezTo>
                  <a:cubicBezTo>
                    <a:pt x="7" y="202"/>
                    <a:pt x="7" y="203"/>
                    <a:pt x="7" y="205"/>
                  </a:cubicBezTo>
                  <a:cubicBezTo>
                    <a:pt x="7" y="205"/>
                    <a:pt x="7" y="206"/>
                    <a:pt x="7" y="205"/>
                  </a:cubicBezTo>
                  <a:close/>
                  <a:moveTo>
                    <a:pt x="26" y="113"/>
                  </a:moveTo>
                  <a:cubicBezTo>
                    <a:pt x="27" y="112"/>
                    <a:pt x="27" y="112"/>
                    <a:pt x="28" y="112"/>
                  </a:cubicBezTo>
                  <a:cubicBezTo>
                    <a:pt x="28" y="111"/>
                    <a:pt x="28" y="110"/>
                    <a:pt x="28" y="109"/>
                  </a:cubicBezTo>
                  <a:cubicBezTo>
                    <a:pt x="26" y="110"/>
                    <a:pt x="25" y="110"/>
                    <a:pt x="26" y="113"/>
                  </a:cubicBezTo>
                  <a:close/>
                  <a:moveTo>
                    <a:pt x="22" y="195"/>
                  </a:moveTo>
                  <a:cubicBezTo>
                    <a:pt x="24" y="194"/>
                    <a:pt x="26" y="192"/>
                    <a:pt x="26" y="192"/>
                  </a:cubicBezTo>
                  <a:cubicBezTo>
                    <a:pt x="25" y="192"/>
                    <a:pt x="23" y="192"/>
                    <a:pt x="23" y="193"/>
                  </a:cubicBezTo>
                  <a:cubicBezTo>
                    <a:pt x="23" y="193"/>
                    <a:pt x="22" y="194"/>
                    <a:pt x="22" y="195"/>
                  </a:cubicBezTo>
                  <a:close/>
                  <a:moveTo>
                    <a:pt x="20" y="158"/>
                  </a:moveTo>
                  <a:cubicBezTo>
                    <a:pt x="18" y="159"/>
                    <a:pt x="18" y="160"/>
                    <a:pt x="18" y="162"/>
                  </a:cubicBezTo>
                  <a:cubicBezTo>
                    <a:pt x="19" y="161"/>
                    <a:pt x="19" y="161"/>
                    <a:pt x="20" y="161"/>
                  </a:cubicBezTo>
                  <a:cubicBezTo>
                    <a:pt x="20" y="160"/>
                    <a:pt x="20" y="159"/>
                    <a:pt x="20" y="158"/>
                  </a:cubicBezTo>
                  <a:close/>
                  <a:moveTo>
                    <a:pt x="12" y="52"/>
                  </a:moveTo>
                  <a:cubicBezTo>
                    <a:pt x="11" y="53"/>
                    <a:pt x="11" y="53"/>
                    <a:pt x="10" y="53"/>
                  </a:cubicBezTo>
                  <a:cubicBezTo>
                    <a:pt x="10" y="54"/>
                    <a:pt x="10" y="55"/>
                    <a:pt x="10" y="56"/>
                  </a:cubicBezTo>
                  <a:cubicBezTo>
                    <a:pt x="12" y="55"/>
                    <a:pt x="12" y="54"/>
                    <a:pt x="12" y="52"/>
                  </a:cubicBezTo>
                  <a:close/>
                  <a:moveTo>
                    <a:pt x="18" y="131"/>
                  </a:moveTo>
                  <a:cubicBezTo>
                    <a:pt x="18" y="131"/>
                    <a:pt x="17" y="132"/>
                    <a:pt x="17" y="132"/>
                  </a:cubicBezTo>
                  <a:cubicBezTo>
                    <a:pt x="17" y="133"/>
                    <a:pt x="17" y="135"/>
                    <a:pt x="18" y="136"/>
                  </a:cubicBezTo>
                  <a:cubicBezTo>
                    <a:pt x="19" y="135"/>
                    <a:pt x="19" y="133"/>
                    <a:pt x="18" y="131"/>
                  </a:cubicBezTo>
                  <a:close/>
                  <a:moveTo>
                    <a:pt x="26" y="46"/>
                  </a:moveTo>
                  <a:cubicBezTo>
                    <a:pt x="25" y="46"/>
                    <a:pt x="25" y="46"/>
                    <a:pt x="25" y="46"/>
                  </a:cubicBezTo>
                  <a:cubicBezTo>
                    <a:pt x="24" y="46"/>
                    <a:pt x="23" y="47"/>
                    <a:pt x="22" y="47"/>
                  </a:cubicBezTo>
                  <a:cubicBezTo>
                    <a:pt x="21" y="48"/>
                    <a:pt x="21" y="48"/>
                    <a:pt x="22" y="49"/>
                  </a:cubicBezTo>
                  <a:cubicBezTo>
                    <a:pt x="23" y="48"/>
                    <a:pt x="24" y="47"/>
                    <a:pt x="25" y="46"/>
                  </a:cubicBezTo>
                  <a:cubicBezTo>
                    <a:pt x="26" y="46"/>
                    <a:pt x="25" y="46"/>
                    <a:pt x="26" y="46"/>
                  </a:cubicBezTo>
                  <a:close/>
                  <a:moveTo>
                    <a:pt x="14" y="205"/>
                  </a:moveTo>
                  <a:cubicBezTo>
                    <a:pt x="15" y="205"/>
                    <a:pt x="17" y="204"/>
                    <a:pt x="19" y="204"/>
                  </a:cubicBezTo>
                  <a:cubicBezTo>
                    <a:pt x="19" y="203"/>
                    <a:pt x="18" y="203"/>
                    <a:pt x="18" y="203"/>
                  </a:cubicBezTo>
                  <a:cubicBezTo>
                    <a:pt x="17" y="203"/>
                    <a:pt x="17" y="203"/>
                    <a:pt x="16" y="204"/>
                  </a:cubicBezTo>
                  <a:cubicBezTo>
                    <a:pt x="15" y="204"/>
                    <a:pt x="15" y="204"/>
                    <a:pt x="14" y="205"/>
                  </a:cubicBezTo>
                  <a:close/>
                  <a:moveTo>
                    <a:pt x="15" y="53"/>
                  </a:moveTo>
                  <a:cubicBezTo>
                    <a:pt x="17" y="52"/>
                    <a:pt x="18" y="52"/>
                    <a:pt x="17" y="50"/>
                  </a:cubicBezTo>
                  <a:cubicBezTo>
                    <a:pt x="17" y="50"/>
                    <a:pt x="16" y="50"/>
                    <a:pt x="15" y="51"/>
                  </a:cubicBezTo>
                  <a:cubicBezTo>
                    <a:pt x="15" y="51"/>
                    <a:pt x="15" y="52"/>
                    <a:pt x="15" y="53"/>
                  </a:cubicBezTo>
                  <a:close/>
                  <a:moveTo>
                    <a:pt x="7" y="134"/>
                  </a:moveTo>
                  <a:cubicBezTo>
                    <a:pt x="8" y="131"/>
                    <a:pt x="8" y="127"/>
                    <a:pt x="8" y="124"/>
                  </a:cubicBezTo>
                  <a:cubicBezTo>
                    <a:pt x="7" y="125"/>
                    <a:pt x="7" y="130"/>
                    <a:pt x="7" y="134"/>
                  </a:cubicBezTo>
                  <a:close/>
                  <a:moveTo>
                    <a:pt x="52" y="80"/>
                  </a:moveTo>
                  <a:cubicBezTo>
                    <a:pt x="53" y="79"/>
                    <a:pt x="53" y="79"/>
                    <a:pt x="53" y="77"/>
                  </a:cubicBezTo>
                  <a:cubicBezTo>
                    <a:pt x="53" y="76"/>
                    <a:pt x="53" y="75"/>
                    <a:pt x="53" y="74"/>
                  </a:cubicBezTo>
                  <a:cubicBezTo>
                    <a:pt x="52" y="72"/>
                    <a:pt x="52" y="72"/>
                    <a:pt x="52" y="71"/>
                  </a:cubicBezTo>
                  <a:cubicBezTo>
                    <a:pt x="52" y="74"/>
                    <a:pt x="52" y="79"/>
                    <a:pt x="52" y="80"/>
                  </a:cubicBezTo>
                  <a:close/>
                  <a:moveTo>
                    <a:pt x="14" y="92"/>
                  </a:moveTo>
                  <a:cubicBezTo>
                    <a:pt x="14" y="93"/>
                    <a:pt x="14" y="94"/>
                    <a:pt x="14" y="95"/>
                  </a:cubicBezTo>
                  <a:cubicBezTo>
                    <a:pt x="16" y="94"/>
                    <a:pt x="16" y="94"/>
                    <a:pt x="16" y="91"/>
                  </a:cubicBezTo>
                  <a:cubicBezTo>
                    <a:pt x="15" y="91"/>
                    <a:pt x="15" y="91"/>
                    <a:pt x="14" y="92"/>
                  </a:cubicBezTo>
                  <a:close/>
                  <a:moveTo>
                    <a:pt x="25" y="151"/>
                  </a:moveTo>
                  <a:cubicBezTo>
                    <a:pt x="27" y="150"/>
                    <a:pt x="27" y="150"/>
                    <a:pt x="26" y="148"/>
                  </a:cubicBezTo>
                  <a:cubicBezTo>
                    <a:pt x="25" y="148"/>
                    <a:pt x="25" y="148"/>
                    <a:pt x="25" y="151"/>
                  </a:cubicBezTo>
                  <a:close/>
                  <a:moveTo>
                    <a:pt x="31" y="37"/>
                  </a:moveTo>
                  <a:cubicBezTo>
                    <a:pt x="29" y="38"/>
                    <a:pt x="29" y="39"/>
                    <a:pt x="30" y="41"/>
                  </a:cubicBezTo>
                  <a:cubicBezTo>
                    <a:pt x="30" y="40"/>
                    <a:pt x="31" y="40"/>
                    <a:pt x="31" y="40"/>
                  </a:cubicBezTo>
                  <a:cubicBezTo>
                    <a:pt x="31" y="39"/>
                    <a:pt x="31" y="38"/>
                    <a:pt x="31" y="37"/>
                  </a:cubicBezTo>
                  <a:close/>
                  <a:moveTo>
                    <a:pt x="22" y="113"/>
                  </a:moveTo>
                  <a:cubicBezTo>
                    <a:pt x="22" y="113"/>
                    <a:pt x="22" y="113"/>
                    <a:pt x="22" y="113"/>
                  </a:cubicBezTo>
                  <a:cubicBezTo>
                    <a:pt x="21" y="113"/>
                    <a:pt x="20" y="114"/>
                    <a:pt x="20" y="114"/>
                  </a:cubicBezTo>
                  <a:cubicBezTo>
                    <a:pt x="19" y="115"/>
                    <a:pt x="19" y="115"/>
                    <a:pt x="20" y="116"/>
                  </a:cubicBezTo>
                  <a:cubicBezTo>
                    <a:pt x="20" y="116"/>
                    <a:pt x="21" y="115"/>
                    <a:pt x="21" y="115"/>
                  </a:cubicBezTo>
                  <a:cubicBezTo>
                    <a:pt x="22" y="114"/>
                    <a:pt x="22" y="114"/>
                    <a:pt x="22" y="113"/>
                  </a:cubicBezTo>
                  <a:close/>
                  <a:moveTo>
                    <a:pt x="19" y="94"/>
                  </a:moveTo>
                  <a:cubicBezTo>
                    <a:pt x="19" y="95"/>
                    <a:pt x="20" y="95"/>
                    <a:pt x="20" y="96"/>
                  </a:cubicBezTo>
                  <a:cubicBezTo>
                    <a:pt x="20" y="95"/>
                    <a:pt x="21" y="95"/>
                    <a:pt x="22" y="95"/>
                  </a:cubicBezTo>
                  <a:cubicBezTo>
                    <a:pt x="22" y="94"/>
                    <a:pt x="22" y="94"/>
                    <a:pt x="22" y="93"/>
                  </a:cubicBezTo>
                  <a:cubicBezTo>
                    <a:pt x="21" y="93"/>
                    <a:pt x="21" y="93"/>
                    <a:pt x="21" y="93"/>
                  </a:cubicBezTo>
                  <a:cubicBezTo>
                    <a:pt x="21" y="94"/>
                    <a:pt x="20" y="94"/>
                    <a:pt x="19" y="94"/>
                  </a:cubicBezTo>
                  <a:close/>
                  <a:moveTo>
                    <a:pt x="24" y="23"/>
                  </a:moveTo>
                  <a:cubicBezTo>
                    <a:pt x="22" y="24"/>
                    <a:pt x="22" y="24"/>
                    <a:pt x="23" y="26"/>
                  </a:cubicBezTo>
                  <a:cubicBezTo>
                    <a:pt x="23" y="25"/>
                    <a:pt x="24" y="25"/>
                    <a:pt x="25" y="25"/>
                  </a:cubicBezTo>
                  <a:cubicBezTo>
                    <a:pt x="25" y="24"/>
                    <a:pt x="25" y="24"/>
                    <a:pt x="24" y="23"/>
                  </a:cubicBezTo>
                  <a:close/>
                  <a:moveTo>
                    <a:pt x="30" y="32"/>
                  </a:moveTo>
                  <a:cubicBezTo>
                    <a:pt x="30" y="31"/>
                    <a:pt x="29" y="30"/>
                    <a:pt x="29" y="29"/>
                  </a:cubicBezTo>
                  <a:cubicBezTo>
                    <a:pt x="28" y="30"/>
                    <a:pt x="28" y="31"/>
                    <a:pt x="29" y="32"/>
                  </a:cubicBezTo>
                  <a:cubicBezTo>
                    <a:pt x="29" y="33"/>
                    <a:pt x="29" y="33"/>
                    <a:pt x="29" y="33"/>
                  </a:cubicBezTo>
                  <a:cubicBezTo>
                    <a:pt x="29" y="33"/>
                    <a:pt x="29" y="32"/>
                    <a:pt x="30" y="32"/>
                  </a:cubicBezTo>
                  <a:close/>
                  <a:moveTo>
                    <a:pt x="26" y="116"/>
                  </a:moveTo>
                  <a:cubicBezTo>
                    <a:pt x="26" y="116"/>
                    <a:pt x="26" y="117"/>
                    <a:pt x="26" y="118"/>
                  </a:cubicBezTo>
                  <a:cubicBezTo>
                    <a:pt x="28" y="117"/>
                    <a:pt x="28" y="117"/>
                    <a:pt x="27" y="115"/>
                  </a:cubicBezTo>
                  <a:cubicBezTo>
                    <a:pt x="27" y="115"/>
                    <a:pt x="26" y="115"/>
                    <a:pt x="26" y="116"/>
                  </a:cubicBezTo>
                  <a:close/>
                  <a:moveTo>
                    <a:pt x="38" y="51"/>
                  </a:moveTo>
                  <a:cubicBezTo>
                    <a:pt x="38" y="52"/>
                    <a:pt x="37" y="55"/>
                    <a:pt x="38" y="57"/>
                  </a:cubicBezTo>
                  <a:cubicBezTo>
                    <a:pt x="38" y="57"/>
                    <a:pt x="38" y="56"/>
                    <a:pt x="38" y="56"/>
                  </a:cubicBezTo>
                  <a:cubicBezTo>
                    <a:pt x="38" y="54"/>
                    <a:pt x="38" y="53"/>
                    <a:pt x="38" y="51"/>
                  </a:cubicBezTo>
                  <a:close/>
                  <a:moveTo>
                    <a:pt x="25" y="98"/>
                  </a:moveTo>
                  <a:cubicBezTo>
                    <a:pt x="27" y="97"/>
                    <a:pt x="28" y="96"/>
                    <a:pt x="27" y="95"/>
                  </a:cubicBezTo>
                  <a:cubicBezTo>
                    <a:pt x="25" y="96"/>
                    <a:pt x="25" y="96"/>
                    <a:pt x="25" y="98"/>
                  </a:cubicBezTo>
                  <a:close/>
                  <a:moveTo>
                    <a:pt x="18" y="87"/>
                  </a:moveTo>
                  <a:cubicBezTo>
                    <a:pt x="18" y="87"/>
                    <a:pt x="18" y="87"/>
                    <a:pt x="18" y="87"/>
                  </a:cubicBezTo>
                  <a:cubicBezTo>
                    <a:pt x="19" y="86"/>
                    <a:pt x="20" y="86"/>
                    <a:pt x="21" y="85"/>
                  </a:cubicBezTo>
                  <a:cubicBezTo>
                    <a:pt x="22" y="85"/>
                    <a:pt x="22" y="85"/>
                    <a:pt x="22" y="84"/>
                  </a:cubicBezTo>
                  <a:cubicBezTo>
                    <a:pt x="20" y="85"/>
                    <a:pt x="19" y="86"/>
                    <a:pt x="18" y="87"/>
                  </a:cubicBezTo>
                  <a:close/>
                  <a:moveTo>
                    <a:pt x="35" y="49"/>
                  </a:moveTo>
                  <a:cubicBezTo>
                    <a:pt x="35" y="49"/>
                    <a:pt x="35" y="49"/>
                    <a:pt x="35" y="49"/>
                  </a:cubicBezTo>
                  <a:cubicBezTo>
                    <a:pt x="35" y="47"/>
                    <a:pt x="35" y="45"/>
                    <a:pt x="35" y="44"/>
                  </a:cubicBezTo>
                  <a:cubicBezTo>
                    <a:pt x="35" y="44"/>
                    <a:pt x="34" y="44"/>
                    <a:pt x="34" y="45"/>
                  </a:cubicBezTo>
                  <a:cubicBezTo>
                    <a:pt x="35" y="46"/>
                    <a:pt x="35" y="47"/>
                    <a:pt x="35" y="49"/>
                  </a:cubicBezTo>
                  <a:close/>
                  <a:moveTo>
                    <a:pt x="20" y="98"/>
                  </a:moveTo>
                  <a:cubicBezTo>
                    <a:pt x="21" y="100"/>
                    <a:pt x="21" y="100"/>
                    <a:pt x="22" y="100"/>
                  </a:cubicBezTo>
                  <a:cubicBezTo>
                    <a:pt x="22" y="99"/>
                    <a:pt x="22" y="99"/>
                    <a:pt x="22" y="98"/>
                  </a:cubicBezTo>
                  <a:cubicBezTo>
                    <a:pt x="21" y="98"/>
                    <a:pt x="21" y="98"/>
                    <a:pt x="20" y="98"/>
                  </a:cubicBezTo>
                  <a:close/>
                  <a:moveTo>
                    <a:pt x="20" y="173"/>
                  </a:moveTo>
                  <a:cubicBezTo>
                    <a:pt x="21" y="172"/>
                    <a:pt x="21" y="172"/>
                    <a:pt x="21" y="170"/>
                  </a:cubicBezTo>
                  <a:cubicBezTo>
                    <a:pt x="19" y="171"/>
                    <a:pt x="19" y="171"/>
                    <a:pt x="20" y="173"/>
                  </a:cubicBezTo>
                  <a:close/>
                  <a:moveTo>
                    <a:pt x="9" y="30"/>
                  </a:moveTo>
                  <a:cubicBezTo>
                    <a:pt x="10" y="29"/>
                    <a:pt x="12" y="28"/>
                    <a:pt x="13" y="27"/>
                  </a:cubicBezTo>
                  <a:cubicBezTo>
                    <a:pt x="12" y="27"/>
                    <a:pt x="10" y="28"/>
                    <a:pt x="9" y="29"/>
                  </a:cubicBezTo>
                  <a:cubicBezTo>
                    <a:pt x="9" y="29"/>
                    <a:pt x="9" y="29"/>
                    <a:pt x="9" y="30"/>
                  </a:cubicBezTo>
                  <a:close/>
                  <a:moveTo>
                    <a:pt x="15" y="112"/>
                  </a:moveTo>
                  <a:cubicBezTo>
                    <a:pt x="14" y="112"/>
                    <a:pt x="14" y="112"/>
                    <a:pt x="14" y="112"/>
                  </a:cubicBezTo>
                  <a:cubicBezTo>
                    <a:pt x="14" y="113"/>
                    <a:pt x="14" y="114"/>
                    <a:pt x="14" y="115"/>
                  </a:cubicBezTo>
                  <a:cubicBezTo>
                    <a:pt x="15" y="114"/>
                    <a:pt x="15" y="113"/>
                    <a:pt x="15" y="112"/>
                  </a:cubicBezTo>
                  <a:close/>
                  <a:moveTo>
                    <a:pt x="16" y="58"/>
                  </a:moveTo>
                  <a:cubicBezTo>
                    <a:pt x="17" y="57"/>
                    <a:pt x="17" y="57"/>
                    <a:pt x="17" y="55"/>
                  </a:cubicBezTo>
                  <a:cubicBezTo>
                    <a:pt x="15" y="56"/>
                    <a:pt x="15" y="56"/>
                    <a:pt x="16" y="58"/>
                  </a:cubicBezTo>
                  <a:close/>
                  <a:moveTo>
                    <a:pt x="25" y="27"/>
                  </a:moveTo>
                  <a:cubicBezTo>
                    <a:pt x="24" y="28"/>
                    <a:pt x="23" y="28"/>
                    <a:pt x="23" y="29"/>
                  </a:cubicBezTo>
                  <a:cubicBezTo>
                    <a:pt x="22" y="29"/>
                    <a:pt x="22" y="29"/>
                    <a:pt x="22" y="30"/>
                  </a:cubicBezTo>
                  <a:cubicBezTo>
                    <a:pt x="25" y="29"/>
                    <a:pt x="25" y="29"/>
                    <a:pt x="25" y="27"/>
                  </a:cubicBezTo>
                  <a:close/>
                  <a:moveTo>
                    <a:pt x="4" y="15"/>
                  </a:moveTo>
                  <a:cubicBezTo>
                    <a:pt x="5" y="15"/>
                    <a:pt x="5" y="14"/>
                    <a:pt x="6" y="14"/>
                  </a:cubicBezTo>
                  <a:cubicBezTo>
                    <a:pt x="4" y="13"/>
                    <a:pt x="6" y="12"/>
                    <a:pt x="6" y="10"/>
                  </a:cubicBezTo>
                  <a:cubicBezTo>
                    <a:pt x="4" y="12"/>
                    <a:pt x="4" y="13"/>
                    <a:pt x="4" y="15"/>
                  </a:cubicBezTo>
                  <a:close/>
                  <a:moveTo>
                    <a:pt x="14" y="86"/>
                  </a:moveTo>
                  <a:cubicBezTo>
                    <a:pt x="14" y="86"/>
                    <a:pt x="14" y="86"/>
                    <a:pt x="15" y="86"/>
                  </a:cubicBezTo>
                  <a:cubicBezTo>
                    <a:pt x="15" y="85"/>
                    <a:pt x="15" y="85"/>
                    <a:pt x="15" y="85"/>
                  </a:cubicBezTo>
                  <a:cubicBezTo>
                    <a:pt x="15" y="84"/>
                    <a:pt x="15" y="82"/>
                    <a:pt x="14" y="82"/>
                  </a:cubicBezTo>
                  <a:cubicBezTo>
                    <a:pt x="14" y="83"/>
                    <a:pt x="14" y="84"/>
                    <a:pt x="14" y="86"/>
                  </a:cubicBezTo>
                  <a:close/>
                  <a:moveTo>
                    <a:pt x="22" y="175"/>
                  </a:moveTo>
                  <a:cubicBezTo>
                    <a:pt x="21" y="175"/>
                    <a:pt x="21" y="175"/>
                    <a:pt x="20" y="176"/>
                  </a:cubicBezTo>
                  <a:cubicBezTo>
                    <a:pt x="20" y="176"/>
                    <a:pt x="20" y="177"/>
                    <a:pt x="20" y="177"/>
                  </a:cubicBezTo>
                  <a:cubicBezTo>
                    <a:pt x="22" y="176"/>
                    <a:pt x="22" y="176"/>
                    <a:pt x="22" y="175"/>
                  </a:cubicBezTo>
                  <a:close/>
                  <a:moveTo>
                    <a:pt x="40" y="23"/>
                  </a:moveTo>
                  <a:cubicBezTo>
                    <a:pt x="40" y="23"/>
                    <a:pt x="39" y="23"/>
                    <a:pt x="39" y="23"/>
                  </a:cubicBezTo>
                  <a:cubicBezTo>
                    <a:pt x="39" y="25"/>
                    <a:pt x="39" y="26"/>
                    <a:pt x="39" y="28"/>
                  </a:cubicBezTo>
                  <a:cubicBezTo>
                    <a:pt x="39" y="28"/>
                    <a:pt x="39" y="28"/>
                    <a:pt x="39" y="28"/>
                  </a:cubicBezTo>
                  <a:cubicBezTo>
                    <a:pt x="40" y="26"/>
                    <a:pt x="40" y="25"/>
                    <a:pt x="40" y="23"/>
                  </a:cubicBezTo>
                  <a:close/>
                  <a:moveTo>
                    <a:pt x="34" y="116"/>
                  </a:moveTo>
                  <a:cubicBezTo>
                    <a:pt x="34" y="116"/>
                    <a:pt x="34" y="116"/>
                    <a:pt x="33" y="116"/>
                  </a:cubicBezTo>
                  <a:cubicBezTo>
                    <a:pt x="33" y="116"/>
                    <a:pt x="32" y="117"/>
                    <a:pt x="32" y="117"/>
                  </a:cubicBezTo>
                  <a:cubicBezTo>
                    <a:pt x="32" y="118"/>
                    <a:pt x="32" y="119"/>
                    <a:pt x="32" y="120"/>
                  </a:cubicBezTo>
                  <a:cubicBezTo>
                    <a:pt x="32" y="120"/>
                    <a:pt x="32" y="120"/>
                    <a:pt x="32" y="121"/>
                  </a:cubicBezTo>
                  <a:cubicBezTo>
                    <a:pt x="32" y="120"/>
                    <a:pt x="32" y="119"/>
                    <a:pt x="32" y="118"/>
                  </a:cubicBezTo>
                  <a:cubicBezTo>
                    <a:pt x="33" y="118"/>
                    <a:pt x="33" y="117"/>
                    <a:pt x="34" y="116"/>
                  </a:cubicBezTo>
                  <a:close/>
                  <a:moveTo>
                    <a:pt x="7" y="68"/>
                  </a:moveTo>
                  <a:cubicBezTo>
                    <a:pt x="7" y="68"/>
                    <a:pt x="7" y="68"/>
                    <a:pt x="7" y="68"/>
                  </a:cubicBezTo>
                  <a:cubicBezTo>
                    <a:pt x="7" y="66"/>
                    <a:pt x="7" y="65"/>
                    <a:pt x="7" y="64"/>
                  </a:cubicBezTo>
                  <a:cubicBezTo>
                    <a:pt x="7" y="64"/>
                    <a:pt x="7" y="64"/>
                    <a:pt x="7" y="64"/>
                  </a:cubicBezTo>
                  <a:cubicBezTo>
                    <a:pt x="7" y="65"/>
                    <a:pt x="7" y="67"/>
                    <a:pt x="7" y="68"/>
                  </a:cubicBezTo>
                  <a:close/>
                  <a:moveTo>
                    <a:pt x="38" y="172"/>
                  </a:moveTo>
                  <a:cubicBezTo>
                    <a:pt x="39" y="171"/>
                    <a:pt x="39" y="170"/>
                    <a:pt x="38" y="168"/>
                  </a:cubicBezTo>
                  <a:cubicBezTo>
                    <a:pt x="38" y="169"/>
                    <a:pt x="38" y="171"/>
                    <a:pt x="38" y="172"/>
                  </a:cubicBezTo>
                  <a:close/>
                  <a:moveTo>
                    <a:pt x="35" y="91"/>
                  </a:moveTo>
                  <a:cubicBezTo>
                    <a:pt x="35" y="91"/>
                    <a:pt x="35" y="91"/>
                    <a:pt x="35" y="91"/>
                  </a:cubicBezTo>
                  <a:cubicBezTo>
                    <a:pt x="34" y="92"/>
                    <a:pt x="32" y="92"/>
                    <a:pt x="31" y="93"/>
                  </a:cubicBezTo>
                  <a:cubicBezTo>
                    <a:pt x="31" y="93"/>
                    <a:pt x="31" y="94"/>
                    <a:pt x="31" y="94"/>
                  </a:cubicBezTo>
                  <a:cubicBezTo>
                    <a:pt x="32" y="93"/>
                    <a:pt x="34" y="92"/>
                    <a:pt x="35" y="91"/>
                  </a:cubicBezTo>
                  <a:close/>
                  <a:moveTo>
                    <a:pt x="28" y="120"/>
                  </a:moveTo>
                  <a:cubicBezTo>
                    <a:pt x="26" y="121"/>
                    <a:pt x="26" y="121"/>
                    <a:pt x="27" y="123"/>
                  </a:cubicBezTo>
                  <a:cubicBezTo>
                    <a:pt x="28" y="123"/>
                    <a:pt x="27" y="121"/>
                    <a:pt x="28" y="120"/>
                  </a:cubicBezTo>
                  <a:close/>
                  <a:moveTo>
                    <a:pt x="34" y="112"/>
                  </a:moveTo>
                  <a:cubicBezTo>
                    <a:pt x="34" y="112"/>
                    <a:pt x="34" y="112"/>
                    <a:pt x="34" y="112"/>
                  </a:cubicBezTo>
                  <a:cubicBezTo>
                    <a:pt x="33" y="112"/>
                    <a:pt x="33" y="112"/>
                    <a:pt x="32" y="112"/>
                  </a:cubicBezTo>
                  <a:cubicBezTo>
                    <a:pt x="31" y="113"/>
                    <a:pt x="31" y="113"/>
                    <a:pt x="32" y="114"/>
                  </a:cubicBezTo>
                  <a:cubicBezTo>
                    <a:pt x="33" y="113"/>
                    <a:pt x="34" y="113"/>
                    <a:pt x="34" y="112"/>
                  </a:cubicBezTo>
                  <a:close/>
                  <a:moveTo>
                    <a:pt x="22" y="124"/>
                  </a:moveTo>
                  <a:cubicBezTo>
                    <a:pt x="20" y="125"/>
                    <a:pt x="20" y="126"/>
                    <a:pt x="21" y="127"/>
                  </a:cubicBezTo>
                  <a:cubicBezTo>
                    <a:pt x="22" y="126"/>
                    <a:pt x="23" y="126"/>
                    <a:pt x="22" y="124"/>
                  </a:cubicBezTo>
                  <a:close/>
                  <a:moveTo>
                    <a:pt x="41" y="123"/>
                  </a:moveTo>
                  <a:cubicBezTo>
                    <a:pt x="40" y="123"/>
                    <a:pt x="40" y="123"/>
                    <a:pt x="40" y="124"/>
                  </a:cubicBezTo>
                  <a:cubicBezTo>
                    <a:pt x="40" y="125"/>
                    <a:pt x="40" y="126"/>
                    <a:pt x="40" y="127"/>
                  </a:cubicBezTo>
                  <a:cubicBezTo>
                    <a:pt x="40" y="127"/>
                    <a:pt x="41" y="127"/>
                    <a:pt x="41" y="128"/>
                  </a:cubicBezTo>
                  <a:cubicBezTo>
                    <a:pt x="41" y="126"/>
                    <a:pt x="41" y="125"/>
                    <a:pt x="41" y="123"/>
                  </a:cubicBezTo>
                  <a:close/>
                  <a:moveTo>
                    <a:pt x="14" y="7"/>
                  </a:moveTo>
                  <a:cubicBezTo>
                    <a:pt x="13" y="7"/>
                    <a:pt x="11" y="8"/>
                    <a:pt x="10" y="9"/>
                  </a:cubicBezTo>
                  <a:cubicBezTo>
                    <a:pt x="12" y="9"/>
                    <a:pt x="13" y="8"/>
                    <a:pt x="14" y="7"/>
                  </a:cubicBezTo>
                  <a:close/>
                  <a:moveTo>
                    <a:pt x="23" y="16"/>
                  </a:moveTo>
                  <a:cubicBezTo>
                    <a:pt x="23" y="16"/>
                    <a:pt x="23" y="16"/>
                    <a:pt x="23" y="16"/>
                  </a:cubicBezTo>
                  <a:cubicBezTo>
                    <a:pt x="23" y="17"/>
                    <a:pt x="23" y="18"/>
                    <a:pt x="23" y="19"/>
                  </a:cubicBezTo>
                  <a:cubicBezTo>
                    <a:pt x="23" y="19"/>
                    <a:pt x="24" y="18"/>
                    <a:pt x="24" y="18"/>
                  </a:cubicBezTo>
                  <a:cubicBezTo>
                    <a:pt x="24" y="17"/>
                    <a:pt x="24" y="16"/>
                    <a:pt x="23" y="16"/>
                  </a:cubicBezTo>
                  <a:close/>
                  <a:moveTo>
                    <a:pt x="53" y="114"/>
                  </a:moveTo>
                  <a:cubicBezTo>
                    <a:pt x="53" y="114"/>
                    <a:pt x="53" y="114"/>
                    <a:pt x="53" y="114"/>
                  </a:cubicBezTo>
                  <a:cubicBezTo>
                    <a:pt x="53" y="116"/>
                    <a:pt x="53" y="118"/>
                    <a:pt x="53" y="120"/>
                  </a:cubicBezTo>
                  <a:cubicBezTo>
                    <a:pt x="53" y="118"/>
                    <a:pt x="53" y="116"/>
                    <a:pt x="53" y="114"/>
                  </a:cubicBezTo>
                  <a:close/>
                  <a:moveTo>
                    <a:pt x="8" y="90"/>
                  </a:moveTo>
                  <a:cubicBezTo>
                    <a:pt x="8" y="90"/>
                    <a:pt x="9" y="90"/>
                    <a:pt x="9" y="90"/>
                  </a:cubicBezTo>
                  <a:cubicBezTo>
                    <a:pt x="9" y="88"/>
                    <a:pt x="9" y="87"/>
                    <a:pt x="9" y="85"/>
                  </a:cubicBezTo>
                  <a:cubicBezTo>
                    <a:pt x="8" y="87"/>
                    <a:pt x="8" y="88"/>
                    <a:pt x="8" y="90"/>
                  </a:cubicBezTo>
                  <a:close/>
                  <a:moveTo>
                    <a:pt x="40" y="117"/>
                  </a:moveTo>
                  <a:cubicBezTo>
                    <a:pt x="41" y="116"/>
                    <a:pt x="41" y="115"/>
                    <a:pt x="41" y="114"/>
                  </a:cubicBezTo>
                  <a:cubicBezTo>
                    <a:pt x="41" y="113"/>
                    <a:pt x="41" y="112"/>
                    <a:pt x="41" y="111"/>
                  </a:cubicBezTo>
                  <a:cubicBezTo>
                    <a:pt x="40" y="112"/>
                    <a:pt x="40" y="115"/>
                    <a:pt x="40" y="117"/>
                  </a:cubicBezTo>
                  <a:close/>
                  <a:moveTo>
                    <a:pt x="26" y="37"/>
                  </a:moveTo>
                  <a:cubicBezTo>
                    <a:pt x="26" y="37"/>
                    <a:pt x="25" y="37"/>
                    <a:pt x="25" y="37"/>
                  </a:cubicBezTo>
                  <a:cubicBezTo>
                    <a:pt x="24" y="38"/>
                    <a:pt x="23" y="38"/>
                    <a:pt x="22" y="39"/>
                  </a:cubicBezTo>
                  <a:cubicBezTo>
                    <a:pt x="22" y="39"/>
                    <a:pt x="22" y="39"/>
                    <a:pt x="22" y="40"/>
                  </a:cubicBezTo>
                  <a:cubicBezTo>
                    <a:pt x="23" y="39"/>
                    <a:pt x="24" y="38"/>
                    <a:pt x="26" y="37"/>
                  </a:cubicBezTo>
                  <a:close/>
                  <a:moveTo>
                    <a:pt x="26" y="143"/>
                  </a:moveTo>
                  <a:cubicBezTo>
                    <a:pt x="25" y="143"/>
                    <a:pt x="25" y="144"/>
                    <a:pt x="25" y="145"/>
                  </a:cubicBezTo>
                  <a:cubicBezTo>
                    <a:pt x="25" y="145"/>
                    <a:pt x="25" y="145"/>
                    <a:pt x="25" y="145"/>
                  </a:cubicBezTo>
                  <a:cubicBezTo>
                    <a:pt x="25" y="145"/>
                    <a:pt x="26" y="145"/>
                    <a:pt x="26" y="145"/>
                  </a:cubicBezTo>
                  <a:cubicBezTo>
                    <a:pt x="26" y="144"/>
                    <a:pt x="26" y="144"/>
                    <a:pt x="26" y="143"/>
                  </a:cubicBezTo>
                  <a:close/>
                  <a:moveTo>
                    <a:pt x="22" y="179"/>
                  </a:moveTo>
                  <a:cubicBezTo>
                    <a:pt x="21" y="180"/>
                    <a:pt x="21" y="180"/>
                    <a:pt x="21" y="181"/>
                  </a:cubicBezTo>
                  <a:cubicBezTo>
                    <a:pt x="21" y="181"/>
                    <a:pt x="22" y="181"/>
                    <a:pt x="23" y="180"/>
                  </a:cubicBezTo>
                  <a:cubicBezTo>
                    <a:pt x="22" y="180"/>
                    <a:pt x="22" y="180"/>
                    <a:pt x="22" y="179"/>
                  </a:cubicBezTo>
                  <a:close/>
                  <a:moveTo>
                    <a:pt x="25" y="164"/>
                  </a:moveTo>
                  <a:cubicBezTo>
                    <a:pt x="26" y="163"/>
                    <a:pt x="26" y="162"/>
                    <a:pt x="26" y="161"/>
                  </a:cubicBezTo>
                  <a:cubicBezTo>
                    <a:pt x="25" y="161"/>
                    <a:pt x="25" y="161"/>
                    <a:pt x="25" y="164"/>
                  </a:cubicBezTo>
                  <a:close/>
                  <a:moveTo>
                    <a:pt x="5" y="7"/>
                  </a:moveTo>
                  <a:cubicBezTo>
                    <a:pt x="5" y="6"/>
                    <a:pt x="5" y="6"/>
                    <a:pt x="5" y="6"/>
                  </a:cubicBezTo>
                  <a:cubicBezTo>
                    <a:pt x="4" y="6"/>
                    <a:pt x="4" y="5"/>
                    <a:pt x="3" y="5"/>
                  </a:cubicBezTo>
                  <a:cubicBezTo>
                    <a:pt x="3" y="5"/>
                    <a:pt x="3" y="6"/>
                    <a:pt x="3" y="6"/>
                  </a:cubicBezTo>
                  <a:cubicBezTo>
                    <a:pt x="3" y="6"/>
                    <a:pt x="4" y="6"/>
                    <a:pt x="4" y="6"/>
                  </a:cubicBezTo>
                  <a:cubicBezTo>
                    <a:pt x="4" y="6"/>
                    <a:pt x="5" y="6"/>
                    <a:pt x="5" y="7"/>
                  </a:cubicBezTo>
                  <a:close/>
                  <a:moveTo>
                    <a:pt x="12" y="20"/>
                  </a:moveTo>
                  <a:cubicBezTo>
                    <a:pt x="12" y="20"/>
                    <a:pt x="12" y="20"/>
                    <a:pt x="12" y="20"/>
                  </a:cubicBezTo>
                  <a:cubicBezTo>
                    <a:pt x="11" y="21"/>
                    <a:pt x="10" y="21"/>
                    <a:pt x="9" y="22"/>
                  </a:cubicBezTo>
                  <a:cubicBezTo>
                    <a:pt x="9" y="22"/>
                    <a:pt x="9" y="22"/>
                    <a:pt x="9" y="23"/>
                  </a:cubicBezTo>
                  <a:cubicBezTo>
                    <a:pt x="10" y="22"/>
                    <a:pt x="11" y="21"/>
                    <a:pt x="12" y="20"/>
                  </a:cubicBezTo>
                  <a:close/>
                  <a:moveTo>
                    <a:pt x="22" y="184"/>
                  </a:moveTo>
                  <a:cubicBezTo>
                    <a:pt x="21" y="184"/>
                    <a:pt x="21" y="184"/>
                    <a:pt x="21" y="185"/>
                  </a:cubicBezTo>
                  <a:cubicBezTo>
                    <a:pt x="21" y="185"/>
                    <a:pt x="21" y="186"/>
                    <a:pt x="21" y="187"/>
                  </a:cubicBezTo>
                  <a:cubicBezTo>
                    <a:pt x="22" y="186"/>
                    <a:pt x="22" y="185"/>
                    <a:pt x="22" y="184"/>
                  </a:cubicBezTo>
                  <a:close/>
                  <a:moveTo>
                    <a:pt x="33" y="123"/>
                  </a:moveTo>
                  <a:cubicBezTo>
                    <a:pt x="32" y="124"/>
                    <a:pt x="32" y="124"/>
                    <a:pt x="32" y="126"/>
                  </a:cubicBezTo>
                  <a:cubicBezTo>
                    <a:pt x="33" y="125"/>
                    <a:pt x="33" y="124"/>
                    <a:pt x="33" y="123"/>
                  </a:cubicBezTo>
                  <a:close/>
                  <a:moveTo>
                    <a:pt x="28" y="126"/>
                  </a:moveTo>
                  <a:cubicBezTo>
                    <a:pt x="27" y="126"/>
                    <a:pt x="27" y="126"/>
                    <a:pt x="27" y="126"/>
                  </a:cubicBezTo>
                  <a:cubicBezTo>
                    <a:pt x="27" y="127"/>
                    <a:pt x="27" y="128"/>
                    <a:pt x="27" y="129"/>
                  </a:cubicBezTo>
                  <a:cubicBezTo>
                    <a:pt x="28" y="128"/>
                    <a:pt x="28" y="128"/>
                    <a:pt x="28" y="126"/>
                  </a:cubicBezTo>
                  <a:close/>
                  <a:moveTo>
                    <a:pt x="38" y="97"/>
                  </a:moveTo>
                  <a:cubicBezTo>
                    <a:pt x="39" y="96"/>
                    <a:pt x="38" y="94"/>
                    <a:pt x="38" y="93"/>
                  </a:cubicBezTo>
                  <a:cubicBezTo>
                    <a:pt x="38" y="94"/>
                    <a:pt x="38" y="96"/>
                    <a:pt x="38" y="97"/>
                  </a:cubicBezTo>
                  <a:close/>
                  <a:moveTo>
                    <a:pt x="53" y="106"/>
                  </a:moveTo>
                  <a:cubicBezTo>
                    <a:pt x="53" y="105"/>
                    <a:pt x="53" y="101"/>
                    <a:pt x="53" y="100"/>
                  </a:cubicBezTo>
                  <a:cubicBezTo>
                    <a:pt x="53" y="102"/>
                    <a:pt x="53" y="104"/>
                    <a:pt x="53" y="106"/>
                  </a:cubicBezTo>
                  <a:close/>
                  <a:moveTo>
                    <a:pt x="49" y="99"/>
                  </a:moveTo>
                  <a:cubicBezTo>
                    <a:pt x="49" y="100"/>
                    <a:pt x="49" y="101"/>
                    <a:pt x="49" y="102"/>
                  </a:cubicBezTo>
                  <a:cubicBezTo>
                    <a:pt x="50" y="101"/>
                    <a:pt x="50" y="101"/>
                    <a:pt x="49" y="99"/>
                  </a:cubicBezTo>
                  <a:close/>
                  <a:moveTo>
                    <a:pt x="33" y="195"/>
                  </a:moveTo>
                  <a:cubicBezTo>
                    <a:pt x="32" y="195"/>
                    <a:pt x="31" y="195"/>
                    <a:pt x="31" y="196"/>
                  </a:cubicBezTo>
                  <a:cubicBezTo>
                    <a:pt x="31" y="196"/>
                    <a:pt x="32" y="196"/>
                    <a:pt x="33" y="196"/>
                  </a:cubicBezTo>
                  <a:cubicBezTo>
                    <a:pt x="33" y="196"/>
                    <a:pt x="34" y="195"/>
                    <a:pt x="33" y="195"/>
                  </a:cubicBezTo>
                  <a:close/>
                  <a:moveTo>
                    <a:pt x="32" y="6"/>
                  </a:moveTo>
                  <a:cubicBezTo>
                    <a:pt x="31" y="6"/>
                    <a:pt x="30" y="6"/>
                    <a:pt x="29" y="6"/>
                  </a:cubicBezTo>
                  <a:cubicBezTo>
                    <a:pt x="30" y="6"/>
                    <a:pt x="31" y="6"/>
                    <a:pt x="32" y="6"/>
                  </a:cubicBezTo>
                  <a:close/>
                  <a:moveTo>
                    <a:pt x="34" y="145"/>
                  </a:moveTo>
                  <a:cubicBezTo>
                    <a:pt x="35" y="144"/>
                    <a:pt x="36" y="143"/>
                    <a:pt x="36" y="143"/>
                  </a:cubicBezTo>
                  <a:cubicBezTo>
                    <a:pt x="34" y="143"/>
                    <a:pt x="34" y="144"/>
                    <a:pt x="34" y="145"/>
                  </a:cubicBezTo>
                  <a:close/>
                  <a:moveTo>
                    <a:pt x="38" y="189"/>
                  </a:moveTo>
                  <a:cubicBezTo>
                    <a:pt x="38" y="189"/>
                    <a:pt x="38" y="189"/>
                    <a:pt x="38" y="189"/>
                  </a:cubicBezTo>
                  <a:cubicBezTo>
                    <a:pt x="39" y="189"/>
                    <a:pt x="39" y="189"/>
                    <a:pt x="40" y="188"/>
                  </a:cubicBezTo>
                  <a:cubicBezTo>
                    <a:pt x="40" y="188"/>
                    <a:pt x="40" y="187"/>
                    <a:pt x="40" y="187"/>
                  </a:cubicBezTo>
                  <a:cubicBezTo>
                    <a:pt x="39" y="188"/>
                    <a:pt x="39" y="188"/>
                    <a:pt x="38" y="189"/>
                  </a:cubicBezTo>
                  <a:close/>
                  <a:moveTo>
                    <a:pt x="18" y="46"/>
                  </a:moveTo>
                  <a:cubicBezTo>
                    <a:pt x="16" y="46"/>
                    <a:pt x="16" y="47"/>
                    <a:pt x="15" y="48"/>
                  </a:cubicBezTo>
                  <a:cubicBezTo>
                    <a:pt x="17" y="47"/>
                    <a:pt x="17" y="47"/>
                    <a:pt x="18" y="46"/>
                  </a:cubicBezTo>
                  <a:close/>
                  <a:moveTo>
                    <a:pt x="11" y="65"/>
                  </a:moveTo>
                  <a:cubicBezTo>
                    <a:pt x="12" y="64"/>
                    <a:pt x="12" y="63"/>
                    <a:pt x="12" y="62"/>
                  </a:cubicBezTo>
                  <a:cubicBezTo>
                    <a:pt x="10" y="63"/>
                    <a:pt x="11" y="64"/>
                    <a:pt x="11" y="65"/>
                  </a:cubicBezTo>
                  <a:close/>
                  <a:moveTo>
                    <a:pt x="11" y="184"/>
                  </a:moveTo>
                  <a:cubicBezTo>
                    <a:pt x="12" y="183"/>
                    <a:pt x="12" y="181"/>
                    <a:pt x="11" y="180"/>
                  </a:cubicBezTo>
                  <a:cubicBezTo>
                    <a:pt x="11" y="181"/>
                    <a:pt x="11" y="183"/>
                    <a:pt x="11" y="184"/>
                  </a:cubicBezTo>
                  <a:close/>
                  <a:moveTo>
                    <a:pt x="43" y="99"/>
                  </a:moveTo>
                  <a:cubicBezTo>
                    <a:pt x="43" y="99"/>
                    <a:pt x="43" y="99"/>
                    <a:pt x="43" y="99"/>
                  </a:cubicBezTo>
                  <a:cubicBezTo>
                    <a:pt x="43" y="101"/>
                    <a:pt x="43" y="102"/>
                    <a:pt x="43" y="104"/>
                  </a:cubicBezTo>
                  <a:cubicBezTo>
                    <a:pt x="43" y="104"/>
                    <a:pt x="43" y="104"/>
                    <a:pt x="43" y="104"/>
                  </a:cubicBezTo>
                  <a:cubicBezTo>
                    <a:pt x="43" y="102"/>
                    <a:pt x="43" y="101"/>
                    <a:pt x="43" y="99"/>
                  </a:cubicBezTo>
                  <a:close/>
                  <a:moveTo>
                    <a:pt x="7" y="58"/>
                  </a:moveTo>
                  <a:cubicBezTo>
                    <a:pt x="7" y="58"/>
                    <a:pt x="7" y="57"/>
                    <a:pt x="7" y="55"/>
                  </a:cubicBezTo>
                  <a:cubicBezTo>
                    <a:pt x="7" y="56"/>
                    <a:pt x="7" y="57"/>
                    <a:pt x="7" y="58"/>
                  </a:cubicBezTo>
                  <a:close/>
                  <a:moveTo>
                    <a:pt x="47" y="166"/>
                  </a:moveTo>
                  <a:cubicBezTo>
                    <a:pt x="47" y="166"/>
                    <a:pt x="47" y="166"/>
                    <a:pt x="47" y="166"/>
                  </a:cubicBezTo>
                  <a:cubicBezTo>
                    <a:pt x="47" y="165"/>
                    <a:pt x="47" y="164"/>
                    <a:pt x="47" y="164"/>
                  </a:cubicBezTo>
                  <a:cubicBezTo>
                    <a:pt x="47" y="164"/>
                    <a:pt x="46" y="164"/>
                    <a:pt x="46" y="165"/>
                  </a:cubicBezTo>
                  <a:cubicBezTo>
                    <a:pt x="46" y="165"/>
                    <a:pt x="47" y="165"/>
                    <a:pt x="47" y="166"/>
                  </a:cubicBezTo>
                  <a:close/>
                  <a:moveTo>
                    <a:pt x="19" y="192"/>
                  </a:moveTo>
                  <a:cubicBezTo>
                    <a:pt x="20" y="192"/>
                    <a:pt x="20" y="191"/>
                    <a:pt x="20" y="190"/>
                  </a:cubicBezTo>
                  <a:cubicBezTo>
                    <a:pt x="20" y="191"/>
                    <a:pt x="19" y="191"/>
                    <a:pt x="19" y="192"/>
                  </a:cubicBezTo>
                  <a:close/>
                  <a:moveTo>
                    <a:pt x="17" y="143"/>
                  </a:moveTo>
                  <a:cubicBezTo>
                    <a:pt x="17" y="144"/>
                    <a:pt x="17" y="145"/>
                    <a:pt x="17" y="146"/>
                  </a:cubicBezTo>
                  <a:cubicBezTo>
                    <a:pt x="18" y="145"/>
                    <a:pt x="18" y="145"/>
                    <a:pt x="17" y="143"/>
                  </a:cubicBezTo>
                  <a:close/>
                  <a:moveTo>
                    <a:pt x="22" y="139"/>
                  </a:moveTo>
                  <a:cubicBezTo>
                    <a:pt x="22" y="139"/>
                    <a:pt x="22" y="139"/>
                    <a:pt x="22" y="139"/>
                  </a:cubicBezTo>
                  <a:cubicBezTo>
                    <a:pt x="21" y="140"/>
                    <a:pt x="22" y="141"/>
                    <a:pt x="22" y="142"/>
                  </a:cubicBezTo>
                  <a:cubicBezTo>
                    <a:pt x="22" y="141"/>
                    <a:pt x="22" y="140"/>
                    <a:pt x="22" y="139"/>
                  </a:cubicBezTo>
                  <a:close/>
                  <a:moveTo>
                    <a:pt x="39" y="86"/>
                  </a:moveTo>
                  <a:cubicBezTo>
                    <a:pt x="40" y="86"/>
                    <a:pt x="40" y="85"/>
                    <a:pt x="39" y="83"/>
                  </a:cubicBezTo>
                  <a:cubicBezTo>
                    <a:pt x="39" y="84"/>
                    <a:pt x="39" y="85"/>
                    <a:pt x="39" y="86"/>
                  </a:cubicBezTo>
                  <a:close/>
                  <a:moveTo>
                    <a:pt x="25" y="140"/>
                  </a:moveTo>
                  <a:cubicBezTo>
                    <a:pt x="26" y="139"/>
                    <a:pt x="26" y="139"/>
                    <a:pt x="25" y="138"/>
                  </a:cubicBezTo>
                  <a:cubicBezTo>
                    <a:pt x="25" y="139"/>
                    <a:pt x="25" y="139"/>
                    <a:pt x="25" y="140"/>
                  </a:cubicBezTo>
                  <a:close/>
                  <a:moveTo>
                    <a:pt x="54" y="31"/>
                  </a:moveTo>
                  <a:cubicBezTo>
                    <a:pt x="54" y="31"/>
                    <a:pt x="54" y="31"/>
                    <a:pt x="54" y="32"/>
                  </a:cubicBezTo>
                  <a:cubicBezTo>
                    <a:pt x="55" y="31"/>
                    <a:pt x="55" y="30"/>
                    <a:pt x="56" y="30"/>
                  </a:cubicBezTo>
                  <a:cubicBezTo>
                    <a:pt x="55" y="30"/>
                    <a:pt x="54" y="30"/>
                    <a:pt x="54" y="31"/>
                  </a:cubicBezTo>
                  <a:close/>
                  <a:moveTo>
                    <a:pt x="10" y="171"/>
                  </a:moveTo>
                  <a:cubicBezTo>
                    <a:pt x="10" y="170"/>
                    <a:pt x="10" y="169"/>
                    <a:pt x="11" y="168"/>
                  </a:cubicBezTo>
                  <a:cubicBezTo>
                    <a:pt x="10" y="169"/>
                    <a:pt x="10" y="169"/>
                    <a:pt x="10" y="171"/>
                  </a:cubicBezTo>
                  <a:close/>
                  <a:moveTo>
                    <a:pt x="25" y="107"/>
                  </a:moveTo>
                  <a:cubicBezTo>
                    <a:pt x="27" y="106"/>
                    <a:pt x="27" y="106"/>
                    <a:pt x="28" y="105"/>
                  </a:cubicBezTo>
                  <a:cubicBezTo>
                    <a:pt x="27" y="106"/>
                    <a:pt x="26" y="106"/>
                    <a:pt x="25" y="107"/>
                  </a:cubicBezTo>
                  <a:close/>
                  <a:moveTo>
                    <a:pt x="38" y="74"/>
                  </a:moveTo>
                  <a:cubicBezTo>
                    <a:pt x="38" y="74"/>
                    <a:pt x="38" y="74"/>
                    <a:pt x="37" y="74"/>
                  </a:cubicBezTo>
                  <a:cubicBezTo>
                    <a:pt x="37" y="75"/>
                    <a:pt x="37" y="76"/>
                    <a:pt x="38" y="77"/>
                  </a:cubicBezTo>
                  <a:cubicBezTo>
                    <a:pt x="38" y="76"/>
                    <a:pt x="38" y="75"/>
                    <a:pt x="38" y="74"/>
                  </a:cubicBezTo>
                  <a:close/>
                  <a:moveTo>
                    <a:pt x="11" y="60"/>
                  </a:moveTo>
                  <a:cubicBezTo>
                    <a:pt x="12" y="59"/>
                    <a:pt x="12" y="59"/>
                    <a:pt x="12" y="58"/>
                  </a:cubicBezTo>
                  <a:cubicBezTo>
                    <a:pt x="11" y="59"/>
                    <a:pt x="11" y="59"/>
                    <a:pt x="11" y="60"/>
                  </a:cubicBezTo>
                  <a:close/>
                  <a:moveTo>
                    <a:pt x="4" y="17"/>
                  </a:moveTo>
                  <a:cubicBezTo>
                    <a:pt x="4" y="18"/>
                    <a:pt x="4" y="19"/>
                    <a:pt x="4" y="19"/>
                  </a:cubicBezTo>
                  <a:cubicBezTo>
                    <a:pt x="4" y="19"/>
                    <a:pt x="5" y="18"/>
                    <a:pt x="4" y="17"/>
                  </a:cubicBezTo>
                  <a:close/>
                  <a:moveTo>
                    <a:pt x="26" y="167"/>
                  </a:moveTo>
                  <a:cubicBezTo>
                    <a:pt x="26" y="167"/>
                    <a:pt x="26" y="167"/>
                    <a:pt x="25" y="167"/>
                  </a:cubicBezTo>
                  <a:cubicBezTo>
                    <a:pt x="25" y="167"/>
                    <a:pt x="24" y="167"/>
                    <a:pt x="24" y="168"/>
                  </a:cubicBezTo>
                  <a:cubicBezTo>
                    <a:pt x="24" y="168"/>
                    <a:pt x="24" y="168"/>
                    <a:pt x="24" y="169"/>
                  </a:cubicBezTo>
                  <a:cubicBezTo>
                    <a:pt x="24" y="168"/>
                    <a:pt x="25" y="167"/>
                    <a:pt x="26" y="167"/>
                  </a:cubicBezTo>
                  <a:close/>
                  <a:moveTo>
                    <a:pt x="44" y="92"/>
                  </a:moveTo>
                  <a:cubicBezTo>
                    <a:pt x="43" y="93"/>
                    <a:pt x="43" y="94"/>
                    <a:pt x="43" y="95"/>
                  </a:cubicBezTo>
                  <a:cubicBezTo>
                    <a:pt x="44" y="94"/>
                    <a:pt x="44" y="93"/>
                    <a:pt x="44" y="92"/>
                  </a:cubicBezTo>
                  <a:close/>
                  <a:moveTo>
                    <a:pt x="34" y="65"/>
                  </a:moveTo>
                  <a:cubicBezTo>
                    <a:pt x="34" y="65"/>
                    <a:pt x="33" y="65"/>
                    <a:pt x="33" y="65"/>
                  </a:cubicBezTo>
                  <a:cubicBezTo>
                    <a:pt x="33" y="66"/>
                    <a:pt x="34" y="67"/>
                    <a:pt x="34" y="68"/>
                  </a:cubicBezTo>
                  <a:cubicBezTo>
                    <a:pt x="34" y="67"/>
                    <a:pt x="34" y="66"/>
                    <a:pt x="34" y="65"/>
                  </a:cubicBezTo>
                  <a:close/>
                  <a:moveTo>
                    <a:pt x="54" y="126"/>
                  </a:moveTo>
                  <a:cubicBezTo>
                    <a:pt x="54" y="126"/>
                    <a:pt x="54" y="126"/>
                    <a:pt x="54" y="126"/>
                  </a:cubicBezTo>
                  <a:cubicBezTo>
                    <a:pt x="54" y="127"/>
                    <a:pt x="54" y="128"/>
                    <a:pt x="54" y="129"/>
                  </a:cubicBezTo>
                  <a:cubicBezTo>
                    <a:pt x="54" y="129"/>
                    <a:pt x="54" y="129"/>
                    <a:pt x="54" y="129"/>
                  </a:cubicBezTo>
                  <a:cubicBezTo>
                    <a:pt x="54" y="128"/>
                    <a:pt x="54" y="127"/>
                    <a:pt x="54" y="126"/>
                  </a:cubicBezTo>
                  <a:close/>
                  <a:moveTo>
                    <a:pt x="13" y="147"/>
                  </a:moveTo>
                  <a:cubicBezTo>
                    <a:pt x="13" y="147"/>
                    <a:pt x="13" y="147"/>
                    <a:pt x="13" y="147"/>
                  </a:cubicBezTo>
                  <a:cubicBezTo>
                    <a:pt x="13" y="147"/>
                    <a:pt x="13" y="146"/>
                    <a:pt x="13" y="145"/>
                  </a:cubicBezTo>
                  <a:cubicBezTo>
                    <a:pt x="13" y="145"/>
                    <a:pt x="13" y="145"/>
                    <a:pt x="13" y="145"/>
                  </a:cubicBezTo>
                  <a:cubicBezTo>
                    <a:pt x="13" y="146"/>
                    <a:pt x="13" y="147"/>
                    <a:pt x="13" y="147"/>
                  </a:cubicBezTo>
                  <a:close/>
                  <a:moveTo>
                    <a:pt x="10" y="166"/>
                  </a:moveTo>
                  <a:cubicBezTo>
                    <a:pt x="11" y="165"/>
                    <a:pt x="11" y="165"/>
                    <a:pt x="11" y="165"/>
                  </a:cubicBezTo>
                  <a:cubicBezTo>
                    <a:pt x="11" y="165"/>
                    <a:pt x="10" y="165"/>
                    <a:pt x="10" y="166"/>
                  </a:cubicBezTo>
                  <a:close/>
                  <a:moveTo>
                    <a:pt x="25" y="82"/>
                  </a:moveTo>
                  <a:cubicBezTo>
                    <a:pt x="24" y="83"/>
                    <a:pt x="24" y="83"/>
                    <a:pt x="25" y="84"/>
                  </a:cubicBezTo>
                  <a:cubicBezTo>
                    <a:pt x="25" y="83"/>
                    <a:pt x="25" y="83"/>
                    <a:pt x="25" y="82"/>
                  </a:cubicBezTo>
                  <a:close/>
                  <a:moveTo>
                    <a:pt x="17" y="149"/>
                  </a:moveTo>
                  <a:cubicBezTo>
                    <a:pt x="17" y="149"/>
                    <a:pt x="17" y="149"/>
                    <a:pt x="17" y="149"/>
                  </a:cubicBezTo>
                  <a:cubicBezTo>
                    <a:pt x="18" y="149"/>
                    <a:pt x="18" y="149"/>
                    <a:pt x="18" y="148"/>
                  </a:cubicBezTo>
                  <a:cubicBezTo>
                    <a:pt x="18" y="148"/>
                    <a:pt x="17" y="149"/>
                    <a:pt x="17" y="149"/>
                  </a:cubicBezTo>
                  <a:close/>
                  <a:moveTo>
                    <a:pt x="15" y="121"/>
                  </a:moveTo>
                  <a:cubicBezTo>
                    <a:pt x="14" y="122"/>
                    <a:pt x="15" y="122"/>
                    <a:pt x="15" y="123"/>
                  </a:cubicBezTo>
                  <a:cubicBezTo>
                    <a:pt x="15" y="122"/>
                    <a:pt x="15" y="122"/>
                    <a:pt x="15" y="121"/>
                  </a:cubicBezTo>
                  <a:close/>
                  <a:moveTo>
                    <a:pt x="26" y="203"/>
                  </a:moveTo>
                  <a:cubicBezTo>
                    <a:pt x="26" y="203"/>
                    <a:pt x="26" y="203"/>
                    <a:pt x="26" y="202"/>
                  </a:cubicBezTo>
                  <a:cubicBezTo>
                    <a:pt x="26" y="202"/>
                    <a:pt x="25" y="202"/>
                    <a:pt x="25" y="202"/>
                  </a:cubicBezTo>
                  <a:cubicBezTo>
                    <a:pt x="25" y="203"/>
                    <a:pt x="25" y="203"/>
                    <a:pt x="25" y="203"/>
                  </a:cubicBezTo>
                  <a:cubicBezTo>
                    <a:pt x="25" y="203"/>
                    <a:pt x="26" y="203"/>
                    <a:pt x="26" y="203"/>
                  </a:cubicBezTo>
                  <a:close/>
                  <a:moveTo>
                    <a:pt x="15" y="108"/>
                  </a:moveTo>
                  <a:cubicBezTo>
                    <a:pt x="15" y="108"/>
                    <a:pt x="15" y="108"/>
                    <a:pt x="15" y="108"/>
                  </a:cubicBezTo>
                  <a:cubicBezTo>
                    <a:pt x="14" y="108"/>
                    <a:pt x="14" y="109"/>
                    <a:pt x="14" y="109"/>
                  </a:cubicBezTo>
                  <a:cubicBezTo>
                    <a:pt x="14" y="109"/>
                    <a:pt x="14" y="109"/>
                    <a:pt x="14" y="109"/>
                  </a:cubicBezTo>
                  <a:cubicBezTo>
                    <a:pt x="14" y="109"/>
                    <a:pt x="15" y="109"/>
                    <a:pt x="15" y="108"/>
                  </a:cubicBezTo>
                  <a:close/>
                  <a:moveTo>
                    <a:pt x="49" y="108"/>
                  </a:moveTo>
                  <a:cubicBezTo>
                    <a:pt x="49" y="107"/>
                    <a:pt x="49" y="107"/>
                    <a:pt x="49" y="106"/>
                  </a:cubicBezTo>
                  <a:cubicBezTo>
                    <a:pt x="49" y="107"/>
                    <a:pt x="49" y="107"/>
                    <a:pt x="49" y="108"/>
                  </a:cubicBezTo>
                  <a:close/>
                  <a:moveTo>
                    <a:pt x="49" y="57"/>
                  </a:moveTo>
                  <a:cubicBezTo>
                    <a:pt x="49" y="56"/>
                    <a:pt x="49" y="56"/>
                    <a:pt x="49" y="55"/>
                  </a:cubicBezTo>
                  <a:cubicBezTo>
                    <a:pt x="48" y="56"/>
                    <a:pt x="48" y="56"/>
                    <a:pt x="49" y="57"/>
                  </a:cubicBezTo>
                  <a:close/>
                  <a:moveTo>
                    <a:pt x="48" y="201"/>
                  </a:moveTo>
                  <a:cubicBezTo>
                    <a:pt x="48" y="201"/>
                    <a:pt x="48" y="201"/>
                    <a:pt x="48" y="201"/>
                  </a:cubicBezTo>
                  <a:cubicBezTo>
                    <a:pt x="49" y="201"/>
                    <a:pt x="49" y="201"/>
                    <a:pt x="50" y="201"/>
                  </a:cubicBezTo>
                  <a:cubicBezTo>
                    <a:pt x="49" y="201"/>
                    <a:pt x="49" y="200"/>
                    <a:pt x="48" y="201"/>
                  </a:cubicBezTo>
                  <a:close/>
                  <a:moveTo>
                    <a:pt x="25" y="93"/>
                  </a:moveTo>
                  <a:cubicBezTo>
                    <a:pt x="25" y="93"/>
                    <a:pt x="25" y="93"/>
                    <a:pt x="25" y="93"/>
                  </a:cubicBezTo>
                  <a:cubicBezTo>
                    <a:pt x="25" y="92"/>
                    <a:pt x="25" y="92"/>
                    <a:pt x="25" y="91"/>
                  </a:cubicBezTo>
                  <a:cubicBezTo>
                    <a:pt x="25" y="91"/>
                    <a:pt x="25" y="91"/>
                    <a:pt x="25" y="91"/>
                  </a:cubicBezTo>
                  <a:cubicBezTo>
                    <a:pt x="25" y="92"/>
                    <a:pt x="25" y="92"/>
                    <a:pt x="25" y="93"/>
                  </a:cubicBezTo>
                  <a:close/>
                  <a:moveTo>
                    <a:pt x="40" y="42"/>
                  </a:moveTo>
                  <a:cubicBezTo>
                    <a:pt x="40" y="42"/>
                    <a:pt x="40" y="42"/>
                    <a:pt x="40" y="41"/>
                  </a:cubicBezTo>
                  <a:cubicBezTo>
                    <a:pt x="40" y="41"/>
                    <a:pt x="40" y="42"/>
                    <a:pt x="40" y="42"/>
                  </a:cubicBezTo>
                  <a:close/>
                  <a:moveTo>
                    <a:pt x="41" y="120"/>
                  </a:moveTo>
                  <a:cubicBezTo>
                    <a:pt x="41" y="119"/>
                    <a:pt x="41" y="119"/>
                    <a:pt x="40" y="119"/>
                  </a:cubicBezTo>
                  <a:cubicBezTo>
                    <a:pt x="40" y="119"/>
                    <a:pt x="40" y="120"/>
                    <a:pt x="40" y="120"/>
                  </a:cubicBezTo>
                  <a:cubicBezTo>
                    <a:pt x="40" y="120"/>
                    <a:pt x="40" y="120"/>
                    <a:pt x="40" y="120"/>
                  </a:cubicBezTo>
                  <a:cubicBezTo>
                    <a:pt x="40" y="120"/>
                    <a:pt x="41" y="120"/>
                    <a:pt x="41" y="120"/>
                  </a:cubicBezTo>
                  <a:close/>
                  <a:moveTo>
                    <a:pt x="10" y="205"/>
                  </a:moveTo>
                  <a:cubicBezTo>
                    <a:pt x="10" y="205"/>
                    <a:pt x="10" y="205"/>
                    <a:pt x="10" y="205"/>
                  </a:cubicBezTo>
                  <a:cubicBezTo>
                    <a:pt x="11" y="205"/>
                    <a:pt x="11" y="205"/>
                    <a:pt x="11" y="205"/>
                  </a:cubicBezTo>
                  <a:cubicBezTo>
                    <a:pt x="11" y="205"/>
                    <a:pt x="10" y="205"/>
                    <a:pt x="10" y="205"/>
                  </a:cubicBezTo>
                  <a:close/>
                  <a:moveTo>
                    <a:pt x="25" y="87"/>
                  </a:moveTo>
                  <a:cubicBezTo>
                    <a:pt x="25" y="87"/>
                    <a:pt x="25" y="87"/>
                    <a:pt x="25" y="87"/>
                  </a:cubicBezTo>
                  <a:cubicBezTo>
                    <a:pt x="25" y="87"/>
                    <a:pt x="25" y="87"/>
                    <a:pt x="25" y="87"/>
                  </a:cubicBezTo>
                  <a:cubicBezTo>
                    <a:pt x="25" y="87"/>
                    <a:pt x="25" y="87"/>
                    <a:pt x="25" y="87"/>
                  </a:cubicBezTo>
                  <a:cubicBezTo>
                    <a:pt x="25" y="87"/>
                    <a:pt x="25" y="87"/>
                    <a:pt x="25" y="87"/>
                  </a:cubicBezTo>
                  <a:close/>
                  <a:moveTo>
                    <a:pt x="32" y="178"/>
                  </a:moveTo>
                  <a:cubicBezTo>
                    <a:pt x="32" y="179"/>
                    <a:pt x="32" y="179"/>
                    <a:pt x="32" y="179"/>
                  </a:cubicBezTo>
                  <a:cubicBezTo>
                    <a:pt x="32" y="179"/>
                    <a:pt x="33" y="178"/>
                    <a:pt x="33" y="178"/>
                  </a:cubicBezTo>
                  <a:cubicBezTo>
                    <a:pt x="33" y="178"/>
                    <a:pt x="33" y="178"/>
                    <a:pt x="33" y="178"/>
                  </a:cubicBezTo>
                  <a:cubicBezTo>
                    <a:pt x="32" y="178"/>
                    <a:pt x="32" y="178"/>
                    <a:pt x="32" y="178"/>
                  </a:cubicBezTo>
                  <a:close/>
                  <a:moveTo>
                    <a:pt x="19" y="187"/>
                  </a:moveTo>
                  <a:cubicBezTo>
                    <a:pt x="19" y="188"/>
                    <a:pt x="19" y="188"/>
                    <a:pt x="19" y="188"/>
                  </a:cubicBezTo>
                  <a:cubicBezTo>
                    <a:pt x="19" y="188"/>
                    <a:pt x="19" y="188"/>
                    <a:pt x="20" y="187"/>
                  </a:cubicBezTo>
                  <a:cubicBezTo>
                    <a:pt x="19" y="187"/>
                    <a:pt x="19" y="187"/>
                    <a:pt x="19" y="187"/>
                  </a:cubicBezTo>
                  <a:close/>
                  <a:moveTo>
                    <a:pt x="30" y="199"/>
                  </a:moveTo>
                  <a:cubicBezTo>
                    <a:pt x="30" y="199"/>
                    <a:pt x="30" y="199"/>
                    <a:pt x="30" y="199"/>
                  </a:cubicBezTo>
                  <a:cubicBezTo>
                    <a:pt x="31" y="199"/>
                    <a:pt x="31" y="199"/>
                    <a:pt x="32" y="199"/>
                  </a:cubicBezTo>
                  <a:cubicBezTo>
                    <a:pt x="32" y="199"/>
                    <a:pt x="32" y="199"/>
                    <a:pt x="32" y="199"/>
                  </a:cubicBezTo>
                  <a:cubicBezTo>
                    <a:pt x="31" y="199"/>
                    <a:pt x="31" y="199"/>
                    <a:pt x="30" y="199"/>
                  </a:cubicBezTo>
                  <a:close/>
                  <a:moveTo>
                    <a:pt x="7" y="73"/>
                  </a:moveTo>
                  <a:cubicBezTo>
                    <a:pt x="7" y="73"/>
                    <a:pt x="7" y="73"/>
                    <a:pt x="7" y="73"/>
                  </a:cubicBezTo>
                  <a:cubicBezTo>
                    <a:pt x="7" y="73"/>
                    <a:pt x="7" y="74"/>
                    <a:pt x="7" y="74"/>
                  </a:cubicBezTo>
                  <a:cubicBezTo>
                    <a:pt x="7" y="74"/>
                    <a:pt x="7" y="74"/>
                    <a:pt x="7" y="74"/>
                  </a:cubicBezTo>
                  <a:cubicBezTo>
                    <a:pt x="7" y="74"/>
                    <a:pt x="7" y="73"/>
                    <a:pt x="7" y="73"/>
                  </a:cubicBezTo>
                  <a:close/>
                  <a:moveTo>
                    <a:pt x="37" y="194"/>
                  </a:moveTo>
                  <a:cubicBezTo>
                    <a:pt x="37" y="194"/>
                    <a:pt x="37" y="194"/>
                    <a:pt x="37" y="194"/>
                  </a:cubicBezTo>
                  <a:cubicBezTo>
                    <a:pt x="37" y="194"/>
                    <a:pt x="37" y="194"/>
                    <a:pt x="36" y="194"/>
                  </a:cubicBezTo>
                  <a:cubicBezTo>
                    <a:pt x="36" y="194"/>
                    <a:pt x="36" y="194"/>
                    <a:pt x="36" y="194"/>
                  </a:cubicBezTo>
                  <a:cubicBezTo>
                    <a:pt x="37" y="194"/>
                    <a:pt x="37" y="194"/>
                    <a:pt x="37" y="194"/>
                  </a:cubicBezTo>
                  <a:close/>
                  <a:moveTo>
                    <a:pt x="41" y="105"/>
                  </a:moveTo>
                  <a:cubicBezTo>
                    <a:pt x="41" y="105"/>
                    <a:pt x="41" y="105"/>
                    <a:pt x="40" y="105"/>
                  </a:cubicBezTo>
                  <a:cubicBezTo>
                    <a:pt x="40" y="105"/>
                    <a:pt x="40" y="105"/>
                    <a:pt x="40" y="106"/>
                  </a:cubicBezTo>
                  <a:cubicBezTo>
                    <a:pt x="41" y="106"/>
                    <a:pt x="41" y="106"/>
                    <a:pt x="41" y="106"/>
                  </a:cubicBezTo>
                  <a:cubicBezTo>
                    <a:pt x="41" y="105"/>
                    <a:pt x="41" y="105"/>
                    <a:pt x="41" y="105"/>
                  </a:cubicBezTo>
                  <a:close/>
                  <a:moveTo>
                    <a:pt x="16" y="61"/>
                  </a:moveTo>
                  <a:cubicBezTo>
                    <a:pt x="16" y="61"/>
                    <a:pt x="17" y="61"/>
                    <a:pt x="17" y="60"/>
                  </a:cubicBezTo>
                  <a:cubicBezTo>
                    <a:pt x="16" y="60"/>
                    <a:pt x="16" y="61"/>
                    <a:pt x="16" y="61"/>
                  </a:cubicBezTo>
                  <a:close/>
                  <a:moveTo>
                    <a:pt x="15" y="98"/>
                  </a:moveTo>
                  <a:cubicBezTo>
                    <a:pt x="15" y="98"/>
                    <a:pt x="15" y="98"/>
                    <a:pt x="15" y="98"/>
                  </a:cubicBezTo>
                  <a:cubicBezTo>
                    <a:pt x="16" y="98"/>
                    <a:pt x="16" y="97"/>
                    <a:pt x="16" y="97"/>
                  </a:cubicBezTo>
                  <a:cubicBezTo>
                    <a:pt x="16" y="97"/>
                    <a:pt x="16" y="97"/>
                    <a:pt x="16" y="97"/>
                  </a:cubicBezTo>
                  <a:cubicBezTo>
                    <a:pt x="16" y="97"/>
                    <a:pt x="15" y="97"/>
                    <a:pt x="15" y="98"/>
                  </a:cubicBezTo>
                  <a:close/>
                  <a:moveTo>
                    <a:pt x="33" y="173"/>
                  </a:moveTo>
                  <a:cubicBezTo>
                    <a:pt x="33" y="174"/>
                    <a:pt x="33" y="174"/>
                    <a:pt x="33" y="175"/>
                  </a:cubicBezTo>
                  <a:cubicBezTo>
                    <a:pt x="34" y="175"/>
                    <a:pt x="34" y="174"/>
                    <a:pt x="33" y="173"/>
                  </a:cubicBezTo>
                  <a:close/>
                  <a:moveTo>
                    <a:pt x="12" y="68"/>
                  </a:moveTo>
                  <a:cubicBezTo>
                    <a:pt x="12" y="68"/>
                    <a:pt x="12" y="68"/>
                    <a:pt x="12" y="68"/>
                  </a:cubicBezTo>
                  <a:cubicBezTo>
                    <a:pt x="11" y="68"/>
                    <a:pt x="11" y="68"/>
                    <a:pt x="11" y="68"/>
                  </a:cubicBezTo>
                  <a:cubicBezTo>
                    <a:pt x="11" y="68"/>
                    <a:pt x="11" y="68"/>
                    <a:pt x="12" y="68"/>
                  </a:cubicBezTo>
                  <a:cubicBezTo>
                    <a:pt x="12" y="68"/>
                    <a:pt x="12" y="68"/>
                    <a:pt x="12" y="68"/>
                  </a:cubicBezTo>
                  <a:close/>
                  <a:moveTo>
                    <a:pt x="7" y="196"/>
                  </a:moveTo>
                  <a:cubicBezTo>
                    <a:pt x="7" y="196"/>
                    <a:pt x="7" y="196"/>
                    <a:pt x="7" y="196"/>
                  </a:cubicBezTo>
                  <a:cubicBezTo>
                    <a:pt x="7" y="197"/>
                    <a:pt x="7" y="197"/>
                    <a:pt x="7" y="197"/>
                  </a:cubicBezTo>
                  <a:cubicBezTo>
                    <a:pt x="7" y="197"/>
                    <a:pt x="7" y="197"/>
                    <a:pt x="7" y="197"/>
                  </a:cubicBezTo>
                  <a:cubicBezTo>
                    <a:pt x="7" y="197"/>
                    <a:pt x="7" y="197"/>
                    <a:pt x="7" y="196"/>
                  </a:cubicBezTo>
                  <a:close/>
                  <a:moveTo>
                    <a:pt x="31" y="43"/>
                  </a:moveTo>
                  <a:cubicBezTo>
                    <a:pt x="31" y="43"/>
                    <a:pt x="31" y="43"/>
                    <a:pt x="31" y="43"/>
                  </a:cubicBezTo>
                  <a:cubicBezTo>
                    <a:pt x="30" y="43"/>
                    <a:pt x="30" y="43"/>
                    <a:pt x="30" y="43"/>
                  </a:cubicBezTo>
                  <a:cubicBezTo>
                    <a:pt x="30" y="43"/>
                    <a:pt x="30" y="44"/>
                    <a:pt x="30" y="44"/>
                  </a:cubicBezTo>
                  <a:cubicBezTo>
                    <a:pt x="30" y="43"/>
                    <a:pt x="31" y="43"/>
                    <a:pt x="31" y="43"/>
                  </a:cubicBezTo>
                  <a:close/>
                  <a:moveTo>
                    <a:pt x="33" y="62"/>
                  </a:moveTo>
                  <a:cubicBezTo>
                    <a:pt x="33" y="62"/>
                    <a:pt x="33" y="62"/>
                    <a:pt x="33" y="62"/>
                  </a:cubicBezTo>
                  <a:cubicBezTo>
                    <a:pt x="33" y="62"/>
                    <a:pt x="33" y="62"/>
                    <a:pt x="33" y="62"/>
                  </a:cubicBezTo>
                  <a:cubicBezTo>
                    <a:pt x="33" y="62"/>
                    <a:pt x="33" y="62"/>
                    <a:pt x="33" y="62"/>
                  </a:cubicBezTo>
                  <a:cubicBezTo>
                    <a:pt x="33" y="62"/>
                    <a:pt x="33" y="62"/>
                    <a:pt x="33" y="62"/>
                  </a:cubicBezTo>
                  <a:close/>
                  <a:moveTo>
                    <a:pt x="29" y="189"/>
                  </a:moveTo>
                  <a:cubicBezTo>
                    <a:pt x="30" y="189"/>
                    <a:pt x="30" y="189"/>
                    <a:pt x="30" y="190"/>
                  </a:cubicBezTo>
                  <a:cubicBezTo>
                    <a:pt x="30" y="189"/>
                    <a:pt x="30" y="189"/>
                    <a:pt x="31" y="189"/>
                  </a:cubicBezTo>
                  <a:cubicBezTo>
                    <a:pt x="31" y="189"/>
                    <a:pt x="30" y="189"/>
                    <a:pt x="30" y="189"/>
                  </a:cubicBezTo>
                  <a:cubicBezTo>
                    <a:pt x="30" y="189"/>
                    <a:pt x="30" y="189"/>
                    <a:pt x="29"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 name="Freeform 8"/>
          <p:cNvSpPr>
            <a:spLocks noEditPoints="1"/>
          </p:cNvSpPr>
          <p:nvPr/>
        </p:nvSpPr>
        <p:spPr bwMode="auto">
          <a:xfrm>
            <a:off x="6866832" y="2506088"/>
            <a:ext cx="1106309" cy="1046924"/>
          </a:xfrm>
          <a:custGeom>
            <a:avLst/>
            <a:gdLst>
              <a:gd name="T0" fmla="*/ 177 w 246"/>
              <a:gd name="T1" fmla="*/ 223 h 230"/>
              <a:gd name="T2" fmla="*/ 16 w 246"/>
              <a:gd name="T3" fmla="*/ 52 h 230"/>
              <a:gd name="T4" fmla="*/ 231 w 246"/>
              <a:gd name="T5" fmla="*/ 87 h 230"/>
              <a:gd name="T6" fmla="*/ 186 w 246"/>
              <a:gd name="T7" fmla="*/ 215 h 230"/>
              <a:gd name="T8" fmla="*/ 153 w 246"/>
              <a:gd name="T9" fmla="*/ 220 h 230"/>
              <a:gd name="T10" fmla="*/ 204 w 246"/>
              <a:gd name="T11" fmla="*/ 195 h 230"/>
              <a:gd name="T12" fmla="*/ 232 w 246"/>
              <a:gd name="T13" fmla="*/ 181 h 230"/>
              <a:gd name="T14" fmla="*/ 52 w 246"/>
              <a:gd name="T15" fmla="*/ 217 h 230"/>
              <a:gd name="T16" fmla="*/ 31 w 246"/>
              <a:gd name="T17" fmla="*/ 149 h 230"/>
              <a:gd name="T18" fmla="*/ 79 w 246"/>
              <a:gd name="T19" fmla="*/ 173 h 230"/>
              <a:gd name="T20" fmla="*/ 150 w 246"/>
              <a:gd name="T21" fmla="*/ 75 h 230"/>
              <a:gd name="T22" fmla="*/ 65 w 246"/>
              <a:gd name="T23" fmla="*/ 79 h 230"/>
              <a:gd name="T24" fmla="*/ 175 w 246"/>
              <a:gd name="T25" fmla="*/ 129 h 230"/>
              <a:gd name="T26" fmla="*/ 184 w 246"/>
              <a:gd name="T27" fmla="*/ 164 h 230"/>
              <a:gd name="T28" fmla="*/ 34 w 246"/>
              <a:gd name="T29" fmla="*/ 133 h 230"/>
              <a:gd name="T30" fmla="*/ 167 w 246"/>
              <a:gd name="T31" fmla="*/ 194 h 230"/>
              <a:gd name="T32" fmla="*/ 110 w 246"/>
              <a:gd name="T33" fmla="*/ 124 h 230"/>
              <a:gd name="T34" fmla="*/ 153 w 246"/>
              <a:gd name="T35" fmla="*/ 172 h 230"/>
              <a:gd name="T36" fmla="*/ 21 w 246"/>
              <a:gd name="T37" fmla="*/ 197 h 230"/>
              <a:gd name="T38" fmla="*/ 113 w 246"/>
              <a:gd name="T39" fmla="*/ 198 h 230"/>
              <a:gd name="T40" fmla="*/ 93 w 246"/>
              <a:gd name="T41" fmla="*/ 142 h 230"/>
              <a:gd name="T42" fmla="*/ 115 w 246"/>
              <a:gd name="T43" fmla="*/ 144 h 230"/>
              <a:gd name="T44" fmla="*/ 151 w 246"/>
              <a:gd name="T45" fmla="*/ 53 h 230"/>
              <a:gd name="T46" fmla="*/ 92 w 246"/>
              <a:gd name="T47" fmla="*/ 58 h 230"/>
              <a:gd name="T48" fmla="*/ 122 w 246"/>
              <a:gd name="T49" fmla="*/ 169 h 230"/>
              <a:gd name="T50" fmla="*/ 111 w 246"/>
              <a:gd name="T51" fmla="*/ 137 h 230"/>
              <a:gd name="T52" fmla="*/ 24 w 246"/>
              <a:gd name="T53" fmla="*/ 42 h 230"/>
              <a:gd name="T54" fmla="*/ 130 w 246"/>
              <a:gd name="T55" fmla="*/ 138 h 230"/>
              <a:gd name="T56" fmla="*/ 135 w 246"/>
              <a:gd name="T57" fmla="*/ 139 h 230"/>
              <a:gd name="T58" fmla="*/ 130 w 246"/>
              <a:gd name="T59" fmla="*/ 75 h 230"/>
              <a:gd name="T60" fmla="*/ 65 w 246"/>
              <a:gd name="T61" fmla="*/ 57 h 230"/>
              <a:gd name="T62" fmla="*/ 163 w 246"/>
              <a:gd name="T63" fmla="*/ 57 h 230"/>
              <a:gd name="T64" fmla="*/ 28 w 246"/>
              <a:gd name="T65" fmla="*/ 20 h 230"/>
              <a:gd name="T66" fmla="*/ 139 w 246"/>
              <a:gd name="T67" fmla="*/ 142 h 230"/>
              <a:gd name="T68" fmla="*/ 210 w 246"/>
              <a:gd name="T69" fmla="*/ 192 h 230"/>
              <a:gd name="T70" fmla="*/ 124 w 246"/>
              <a:gd name="T71" fmla="*/ 17 h 230"/>
              <a:gd name="T72" fmla="*/ 126 w 246"/>
              <a:gd name="T73" fmla="*/ 107 h 230"/>
              <a:gd name="T74" fmla="*/ 116 w 246"/>
              <a:gd name="T75" fmla="*/ 126 h 230"/>
              <a:gd name="T76" fmla="*/ 53 w 246"/>
              <a:gd name="T77" fmla="*/ 195 h 230"/>
              <a:gd name="T78" fmla="*/ 167 w 246"/>
              <a:gd name="T79" fmla="*/ 30 h 230"/>
              <a:gd name="T80" fmla="*/ 92 w 246"/>
              <a:gd name="T81" fmla="*/ 147 h 230"/>
              <a:gd name="T82" fmla="*/ 32 w 246"/>
              <a:gd name="T83" fmla="*/ 170 h 230"/>
              <a:gd name="T84" fmla="*/ 108 w 246"/>
              <a:gd name="T85" fmla="*/ 171 h 230"/>
              <a:gd name="T86" fmla="*/ 119 w 246"/>
              <a:gd name="T87" fmla="*/ 12 h 230"/>
              <a:gd name="T88" fmla="*/ 104 w 246"/>
              <a:gd name="T89" fmla="*/ 83 h 230"/>
              <a:gd name="T90" fmla="*/ 22 w 246"/>
              <a:gd name="T91" fmla="*/ 117 h 230"/>
              <a:gd name="T92" fmla="*/ 213 w 246"/>
              <a:gd name="T93" fmla="*/ 26 h 230"/>
              <a:gd name="T94" fmla="*/ 38 w 246"/>
              <a:gd name="T95" fmla="*/ 94 h 230"/>
              <a:gd name="T96" fmla="*/ 39 w 246"/>
              <a:gd name="T97" fmla="*/ 180 h 230"/>
              <a:gd name="T98" fmla="*/ 189 w 246"/>
              <a:gd name="T99" fmla="*/ 57 h 230"/>
              <a:gd name="T100" fmla="*/ 187 w 246"/>
              <a:gd name="T101" fmla="*/ 24 h 230"/>
              <a:gd name="T102" fmla="*/ 124 w 246"/>
              <a:gd name="T103" fmla="*/ 140 h 230"/>
              <a:gd name="T104" fmla="*/ 98 w 246"/>
              <a:gd name="T105" fmla="*/ 40 h 230"/>
              <a:gd name="T106" fmla="*/ 57 w 246"/>
              <a:gd name="T107" fmla="*/ 46 h 230"/>
              <a:gd name="T108" fmla="*/ 151 w 246"/>
              <a:gd name="T109" fmla="*/ 167 h 230"/>
              <a:gd name="T110" fmla="*/ 139 w 246"/>
              <a:gd name="T111" fmla="*/ 50 h 230"/>
              <a:gd name="T112" fmla="*/ 131 w 246"/>
              <a:gd name="T113" fmla="*/ 189 h 230"/>
              <a:gd name="T114" fmla="*/ 28 w 246"/>
              <a:gd name="T115" fmla="*/ 95 h 230"/>
              <a:gd name="T116" fmla="*/ 25 w 246"/>
              <a:gd name="T117" fmla="*/ 29 h 230"/>
              <a:gd name="T118" fmla="*/ 112 w 246"/>
              <a:gd name="T119" fmla="*/ 74 h 230"/>
              <a:gd name="T120" fmla="*/ 21 w 246"/>
              <a:gd name="T121" fmla="*/ 193 h 230"/>
              <a:gd name="T122" fmla="*/ 92 w 246"/>
              <a:gd name="T123" fmla="*/ 88 h 230"/>
              <a:gd name="T124" fmla="*/ 232 w 246"/>
              <a:gd name="T125" fmla="*/ 5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 h="230">
                <a:moveTo>
                  <a:pt x="3" y="30"/>
                </a:moveTo>
                <a:cubicBezTo>
                  <a:pt x="3" y="30"/>
                  <a:pt x="2" y="30"/>
                  <a:pt x="2" y="30"/>
                </a:cubicBezTo>
                <a:cubicBezTo>
                  <a:pt x="1" y="30"/>
                  <a:pt x="0" y="29"/>
                  <a:pt x="1" y="28"/>
                </a:cubicBezTo>
                <a:cubicBezTo>
                  <a:pt x="1" y="27"/>
                  <a:pt x="2" y="26"/>
                  <a:pt x="2" y="26"/>
                </a:cubicBezTo>
                <a:cubicBezTo>
                  <a:pt x="3" y="25"/>
                  <a:pt x="3" y="24"/>
                  <a:pt x="3" y="23"/>
                </a:cubicBezTo>
                <a:cubicBezTo>
                  <a:pt x="3" y="18"/>
                  <a:pt x="2" y="14"/>
                  <a:pt x="2" y="9"/>
                </a:cubicBezTo>
                <a:cubicBezTo>
                  <a:pt x="1" y="9"/>
                  <a:pt x="1" y="8"/>
                  <a:pt x="1" y="7"/>
                </a:cubicBezTo>
                <a:cubicBezTo>
                  <a:pt x="0" y="6"/>
                  <a:pt x="0" y="5"/>
                  <a:pt x="1" y="5"/>
                </a:cubicBezTo>
                <a:cubicBezTo>
                  <a:pt x="2" y="4"/>
                  <a:pt x="3" y="3"/>
                  <a:pt x="4" y="3"/>
                </a:cubicBezTo>
                <a:cubicBezTo>
                  <a:pt x="5" y="4"/>
                  <a:pt x="6" y="4"/>
                  <a:pt x="6" y="5"/>
                </a:cubicBezTo>
                <a:cubicBezTo>
                  <a:pt x="6" y="6"/>
                  <a:pt x="6" y="6"/>
                  <a:pt x="6" y="6"/>
                </a:cubicBezTo>
                <a:cubicBezTo>
                  <a:pt x="6" y="6"/>
                  <a:pt x="6" y="6"/>
                  <a:pt x="7" y="6"/>
                </a:cubicBezTo>
                <a:cubicBezTo>
                  <a:pt x="8" y="4"/>
                  <a:pt x="10" y="4"/>
                  <a:pt x="13" y="3"/>
                </a:cubicBezTo>
                <a:cubicBezTo>
                  <a:pt x="17" y="3"/>
                  <a:pt x="20" y="2"/>
                  <a:pt x="24" y="2"/>
                </a:cubicBezTo>
                <a:cubicBezTo>
                  <a:pt x="37" y="0"/>
                  <a:pt x="50" y="1"/>
                  <a:pt x="62" y="1"/>
                </a:cubicBezTo>
                <a:cubicBezTo>
                  <a:pt x="75" y="1"/>
                  <a:pt x="87" y="1"/>
                  <a:pt x="99" y="1"/>
                </a:cubicBezTo>
                <a:cubicBezTo>
                  <a:pt x="106" y="1"/>
                  <a:pt x="114" y="1"/>
                  <a:pt x="122" y="1"/>
                </a:cubicBezTo>
                <a:cubicBezTo>
                  <a:pt x="137" y="0"/>
                  <a:pt x="152" y="0"/>
                  <a:pt x="168" y="0"/>
                </a:cubicBezTo>
                <a:cubicBezTo>
                  <a:pt x="173" y="1"/>
                  <a:pt x="179" y="1"/>
                  <a:pt x="184" y="1"/>
                </a:cubicBezTo>
                <a:cubicBezTo>
                  <a:pt x="186" y="1"/>
                  <a:pt x="188" y="1"/>
                  <a:pt x="190" y="1"/>
                </a:cubicBezTo>
                <a:cubicBezTo>
                  <a:pt x="192" y="1"/>
                  <a:pt x="194" y="1"/>
                  <a:pt x="195" y="3"/>
                </a:cubicBezTo>
                <a:cubicBezTo>
                  <a:pt x="195" y="3"/>
                  <a:pt x="196" y="3"/>
                  <a:pt x="196" y="3"/>
                </a:cubicBezTo>
                <a:cubicBezTo>
                  <a:pt x="196" y="3"/>
                  <a:pt x="197" y="3"/>
                  <a:pt x="197" y="3"/>
                </a:cubicBezTo>
                <a:cubicBezTo>
                  <a:pt x="198" y="2"/>
                  <a:pt x="199" y="2"/>
                  <a:pt x="200" y="3"/>
                </a:cubicBezTo>
                <a:cubicBezTo>
                  <a:pt x="201" y="3"/>
                  <a:pt x="201" y="4"/>
                  <a:pt x="201" y="5"/>
                </a:cubicBezTo>
                <a:cubicBezTo>
                  <a:pt x="200" y="6"/>
                  <a:pt x="201" y="8"/>
                  <a:pt x="202" y="9"/>
                </a:cubicBezTo>
                <a:cubicBezTo>
                  <a:pt x="207" y="15"/>
                  <a:pt x="213" y="20"/>
                  <a:pt x="219" y="24"/>
                </a:cubicBezTo>
                <a:cubicBezTo>
                  <a:pt x="221" y="26"/>
                  <a:pt x="224" y="27"/>
                  <a:pt x="226" y="29"/>
                </a:cubicBezTo>
                <a:cubicBezTo>
                  <a:pt x="228" y="30"/>
                  <a:pt x="229" y="31"/>
                  <a:pt x="231" y="33"/>
                </a:cubicBezTo>
                <a:cubicBezTo>
                  <a:pt x="232" y="33"/>
                  <a:pt x="232" y="33"/>
                  <a:pt x="233" y="33"/>
                </a:cubicBezTo>
                <a:cubicBezTo>
                  <a:pt x="234" y="34"/>
                  <a:pt x="234" y="34"/>
                  <a:pt x="234" y="35"/>
                </a:cubicBezTo>
                <a:cubicBezTo>
                  <a:pt x="235" y="37"/>
                  <a:pt x="236" y="39"/>
                  <a:pt x="236" y="41"/>
                </a:cubicBezTo>
                <a:cubicBezTo>
                  <a:pt x="236" y="42"/>
                  <a:pt x="237" y="43"/>
                  <a:pt x="237" y="44"/>
                </a:cubicBezTo>
                <a:cubicBezTo>
                  <a:pt x="238" y="44"/>
                  <a:pt x="239" y="45"/>
                  <a:pt x="239" y="46"/>
                </a:cubicBezTo>
                <a:cubicBezTo>
                  <a:pt x="239" y="49"/>
                  <a:pt x="240" y="53"/>
                  <a:pt x="240" y="56"/>
                </a:cubicBezTo>
                <a:cubicBezTo>
                  <a:pt x="240" y="68"/>
                  <a:pt x="239" y="79"/>
                  <a:pt x="239" y="90"/>
                </a:cubicBezTo>
                <a:cubicBezTo>
                  <a:pt x="238" y="98"/>
                  <a:pt x="238" y="106"/>
                  <a:pt x="238" y="114"/>
                </a:cubicBezTo>
                <a:cubicBezTo>
                  <a:pt x="238" y="120"/>
                  <a:pt x="239" y="126"/>
                  <a:pt x="239" y="132"/>
                </a:cubicBezTo>
                <a:cubicBezTo>
                  <a:pt x="239" y="140"/>
                  <a:pt x="240" y="148"/>
                  <a:pt x="241" y="156"/>
                </a:cubicBezTo>
                <a:cubicBezTo>
                  <a:pt x="241" y="168"/>
                  <a:pt x="242" y="179"/>
                  <a:pt x="243" y="191"/>
                </a:cubicBezTo>
                <a:cubicBezTo>
                  <a:pt x="243" y="194"/>
                  <a:pt x="243" y="198"/>
                  <a:pt x="243" y="201"/>
                </a:cubicBezTo>
                <a:cubicBezTo>
                  <a:pt x="245" y="203"/>
                  <a:pt x="245" y="204"/>
                  <a:pt x="243" y="205"/>
                </a:cubicBezTo>
                <a:cubicBezTo>
                  <a:pt x="243" y="208"/>
                  <a:pt x="243" y="210"/>
                  <a:pt x="245" y="213"/>
                </a:cubicBezTo>
                <a:cubicBezTo>
                  <a:pt x="245" y="213"/>
                  <a:pt x="245" y="213"/>
                  <a:pt x="245" y="213"/>
                </a:cubicBezTo>
                <a:cubicBezTo>
                  <a:pt x="246" y="214"/>
                  <a:pt x="246" y="215"/>
                  <a:pt x="245" y="215"/>
                </a:cubicBezTo>
                <a:cubicBezTo>
                  <a:pt x="245" y="215"/>
                  <a:pt x="244" y="215"/>
                  <a:pt x="243" y="215"/>
                </a:cubicBezTo>
                <a:cubicBezTo>
                  <a:pt x="243" y="215"/>
                  <a:pt x="242" y="214"/>
                  <a:pt x="242" y="214"/>
                </a:cubicBezTo>
                <a:cubicBezTo>
                  <a:pt x="241" y="213"/>
                  <a:pt x="241" y="213"/>
                  <a:pt x="240" y="213"/>
                </a:cubicBezTo>
                <a:cubicBezTo>
                  <a:pt x="240" y="213"/>
                  <a:pt x="240" y="213"/>
                  <a:pt x="240" y="213"/>
                </a:cubicBezTo>
                <a:cubicBezTo>
                  <a:pt x="239" y="216"/>
                  <a:pt x="237" y="219"/>
                  <a:pt x="234" y="220"/>
                </a:cubicBezTo>
                <a:cubicBezTo>
                  <a:pt x="232" y="221"/>
                  <a:pt x="229" y="221"/>
                  <a:pt x="227" y="221"/>
                </a:cubicBezTo>
                <a:cubicBezTo>
                  <a:pt x="213" y="222"/>
                  <a:pt x="199" y="222"/>
                  <a:pt x="186" y="223"/>
                </a:cubicBezTo>
                <a:cubicBezTo>
                  <a:pt x="183" y="223"/>
                  <a:pt x="181" y="223"/>
                  <a:pt x="178" y="223"/>
                </a:cubicBezTo>
                <a:cubicBezTo>
                  <a:pt x="178" y="223"/>
                  <a:pt x="177" y="223"/>
                  <a:pt x="177" y="223"/>
                </a:cubicBezTo>
                <a:cubicBezTo>
                  <a:pt x="176" y="224"/>
                  <a:pt x="175" y="224"/>
                  <a:pt x="174" y="223"/>
                </a:cubicBezTo>
                <a:cubicBezTo>
                  <a:pt x="174" y="223"/>
                  <a:pt x="173" y="223"/>
                  <a:pt x="173" y="223"/>
                </a:cubicBezTo>
                <a:cubicBezTo>
                  <a:pt x="168" y="223"/>
                  <a:pt x="163" y="223"/>
                  <a:pt x="158" y="224"/>
                </a:cubicBezTo>
                <a:cubicBezTo>
                  <a:pt x="157" y="224"/>
                  <a:pt x="156" y="224"/>
                  <a:pt x="156" y="225"/>
                </a:cubicBezTo>
                <a:cubicBezTo>
                  <a:pt x="155" y="226"/>
                  <a:pt x="153" y="226"/>
                  <a:pt x="153" y="225"/>
                </a:cubicBezTo>
                <a:cubicBezTo>
                  <a:pt x="152" y="224"/>
                  <a:pt x="151" y="224"/>
                  <a:pt x="151" y="224"/>
                </a:cubicBezTo>
                <a:cubicBezTo>
                  <a:pt x="147" y="225"/>
                  <a:pt x="142" y="225"/>
                  <a:pt x="138" y="225"/>
                </a:cubicBezTo>
                <a:cubicBezTo>
                  <a:pt x="132" y="226"/>
                  <a:pt x="125" y="227"/>
                  <a:pt x="118" y="228"/>
                </a:cubicBezTo>
                <a:cubicBezTo>
                  <a:pt x="100" y="229"/>
                  <a:pt x="81" y="230"/>
                  <a:pt x="62" y="229"/>
                </a:cubicBezTo>
                <a:cubicBezTo>
                  <a:pt x="60" y="229"/>
                  <a:pt x="57" y="229"/>
                  <a:pt x="54" y="229"/>
                </a:cubicBezTo>
                <a:cubicBezTo>
                  <a:pt x="53" y="230"/>
                  <a:pt x="52" y="230"/>
                  <a:pt x="51" y="230"/>
                </a:cubicBezTo>
                <a:cubicBezTo>
                  <a:pt x="50" y="230"/>
                  <a:pt x="50" y="230"/>
                  <a:pt x="49" y="230"/>
                </a:cubicBezTo>
                <a:cubicBezTo>
                  <a:pt x="47" y="230"/>
                  <a:pt x="47" y="229"/>
                  <a:pt x="48" y="227"/>
                </a:cubicBezTo>
                <a:cubicBezTo>
                  <a:pt x="47" y="226"/>
                  <a:pt x="45" y="226"/>
                  <a:pt x="44" y="225"/>
                </a:cubicBezTo>
                <a:cubicBezTo>
                  <a:pt x="38" y="221"/>
                  <a:pt x="32" y="217"/>
                  <a:pt x="26" y="212"/>
                </a:cubicBezTo>
                <a:cubicBezTo>
                  <a:pt x="22" y="210"/>
                  <a:pt x="19" y="208"/>
                  <a:pt x="16" y="205"/>
                </a:cubicBezTo>
                <a:cubicBezTo>
                  <a:pt x="15" y="204"/>
                  <a:pt x="14" y="203"/>
                  <a:pt x="13" y="202"/>
                </a:cubicBezTo>
                <a:cubicBezTo>
                  <a:pt x="12" y="202"/>
                  <a:pt x="12" y="201"/>
                  <a:pt x="12" y="201"/>
                </a:cubicBezTo>
                <a:cubicBezTo>
                  <a:pt x="12" y="201"/>
                  <a:pt x="12" y="200"/>
                  <a:pt x="12" y="200"/>
                </a:cubicBezTo>
                <a:cubicBezTo>
                  <a:pt x="13" y="199"/>
                  <a:pt x="13" y="199"/>
                  <a:pt x="14" y="199"/>
                </a:cubicBezTo>
                <a:cubicBezTo>
                  <a:pt x="14" y="199"/>
                  <a:pt x="14" y="199"/>
                  <a:pt x="15" y="200"/>
                </a:cubicBezTo>
                <a:cubicBezTo>
                  <a:pt x="15" y="199"/>
                  <a:pt x="15" y="198"/>
                  <a:pt x="15" y="197"/>
                </a:cubicBezTo>
                <a:cubicBezTo>
                  <a:pt x="16" y="193"/>
                  <a:pt x="16" y="189"/>
                  <a:pt x="17" y="184"/>
                </a:cubicBezTo>
                <a:cubicBezTo>
                  <a:pt x="17" y="183"/>
                  <a:pt x="17" y="181"/>
                  <a:pt x="17" y="180"/>
                </a:cubicBezTo>
                <a:cubicBezTo>
                  <a:pt x="17" y="164"/>
                  <a:pt x="17" y="148"/>
                  <a:pt x="16" y="132"/>
                </a:cubicBezTo>
                <a:cubicBezTo>
                  <a:pt x="16" y="131"/>
                  <a:pt x="16" y="130"/>
                  <a:pt x="16" y="130"/>
                </a:cubicBezTo>
                <a:cubicBezTo>
                  <a:pt x="15" y="129"/>
                  <a:pt x="15" y="128"/>
                  <a:pt x="15" y="128"/>
                </a:cubicBezTo>
                <a:cubicBezTo>
                  <a:pt x="16" y="127"/>
                  <a:pt x="16" y="126"/>
                  <a:pt x="16" y="125"/>
                </a:cubicBezTo>
                <a:cubicBezTo>
                  <a:pt x="15" y="120"/>
                  <a:pt x="15" y="116"/>
                  <a:pt x="15" y="112"/>
                </a:cubicBezTo>
                <a:cubicBezTo>
                  <a:pt x="15" y="109"/>
                  <a:pt x="14" y="105"/>
                  <a:pt x="13" y="102"/>
                </a:cubicBezTo>
                <a:cubicBezTo>
                  <a:pt x="13" y="103"/>
                  <a:pt x="13" y="103"/>
                  <a:pt x="13" y="103"/>
                </a:cubicBezTo>
                <a:cubicBezTo>
                  <a:pt x="14" y="123"/>
                  <a:pt x="14" y="142"/>
                  <a:pt x="14" y="162"/>
                </a:cubicBezTo>
                <a:cubicBezTo>
                  <a:pt x="14" y="171"/>
                  <a:pt x="15" y="179"/>
                  <a:pt x="15" y="188"/>
                </a:cubicBezTo>
                <a:cubicBezTo>
                  <a:pt x="15" y="190"/>
                  <a:pt x="15" y="193"/>
                  <a:pt x="15" y="195"/>
                </a:cubicBezTo>
                <a:cubicBezTo>
                  <a:pt x="15" y="195"/>
                  <a:pt x="15" y="196"/>
                  <a:pt x="15" y="196"/>
                </a:cubicBezTo>
                <a:cubicBezTo>
                  <a:pt x="15" y="196"/>
                  <a:pt x="14" y="197"/>
                  <a:pt x="14" y="197"/>
                </a:cubicBezTo>
                <a:cubicBezTo>
                  <a:pt x="13" y="197"/>
                  <a:pt x="12" y="197"/>
                  <a:pt x="12" y="196"/>
                </a:cubicBezTo>
                <a:cubicBezTo>
                  <a:pt x="12" y="195"/>
                  <a:pt x="12" y="194"/>
                  <a:pt x="11" y="193"/>
                </a:cubicBezTo>
                <a:cubicBezTo>
                  <a:pt x="11" y="183"/>
                  <a:pt x="10" y="173"/>
                  <a:pt x="10" y="163"/>
                </a:cubicBezTo>
                <a:cubicBezTo>
                  <a:pt x="9" y="158"/>
                  <a:pt x="9" y="153"/>
                  <a:pt x="9" y="149"/>
                </a:cubicBezTo>
                <a:cubicBezTo>
                  <a:pt x="8" y="140"/>
                  <a:pt x="8" y="132"/>
                  <a:pt x="7" y="124"/>
                </a:cubicBezTo>
                <a:cubicBezTo>
                  <a:pt x="6" y="115"/>
                  <a:pt x="5" y="107"/>
                  <a:pt x="4" y="98"/>
                </a:cubicBezTo>
                <a:cubicBezTo>
                  <a:pt x="3" y="89"/>
                  <a:pt x="3" y="80"/>
                  <a:pt x="3" y="71"/>
                </a:cubicBezTo>
                <a:cubicBezTo>
                  <a:pt x="3" y="58"/>
                  <a:pt x="3" y="45"/>
                  <a:pt x="3" y="32"/>
                </a:cubicBezTo>
                <a:cubicBezTo>
                  <a:pt x="3" y="32"/>
                  <a:pt x="3" y="31"/>
                  <a:pt x="3" y="30"/>
                </a:cubicBezTo>
                <a:close/>
                <a:moveTo>
                  <a:pt x="17" y="88"/>
                </a:moveTo>
                <a:cubicBezTo>
                  <a:pt x="17" y="88"/>
                  <a:pt x="17" y="88"/>
                  <a:pt x="17" y="89"/>
                </a:cubicBezTo>
                <a:cubicBezTo>
                  <a:pt x="17" y="93"/>
                  <a:pt x="17" y="97"/>
                  <a:pt x="17" y="101"/>
                </a:cubicBezTo>
                <a:cubicBezTo>
                  <a:pt x="17" y="101"/>
                  <a:pt x="18" y="102"/>
                  <a:pt x="18" y="103"/>
                </a:cubicBezTo>
                <a:cubicBezTo>
                  <a:pt x="18" y="103"/>
                  <a:pt x="18" y="103"/>
                  <a:pt x="18" y="103"/>
                </a:cubicBezTo>
                <a:cubicBezTo>
                  <a:pt x="18" y="98"/>
                  <a:pt x="17" y="93"/>
                  <a:pt x="17" y="88"/>
                </a:cubicBezTo>
                <a:cubicBezTo>
                  <a:pt x="17" y="86"/>
                  <a:pt x="17" y="83"/>
                  <a:pt x="17" y="81"/>
                </a:cubicBezTo>
                <a:cubicBezTo>
                  <a:pt x="17" y="77"/>
                  <a:pt x="16" y="73"/>
                  <a:pt x="16" y="68"/>
                </a:cubicBezTo>
                <a:cubicBezTo>
                  <a:pt x="16" y="63"/>
                  <a:pt x="16" y="57"/>
                  <a:pt x="16" y="52"/>
                </a:cubicBezTo>
                <a:cubicBezTo>
                  <a:pt x="16" y="52"/>
                  <a:pt x="16" y="51"/>
                  <a:pt x="16" y="51"/>
                </a:cubicBezTo>
                <a:cubicBezTo>
                  <a:pt x="15" y="51"/>
                  <a:pt x="15" y="52"/>
                  <a:pt x="15" y="52"/>
                </a:cubicBezTo>
                <a:cubicBezTo>
                  <a:pt x="15" y="53"/>
                  <a:pt x="15" y="54"/>
                  <a:pt x="16" y="55"/>
                </a:cubicBezTo>
                <a:cubicBezTo>
                  <a:pt x="16" y="66"/>
                  <a:pt x="16" y="76"/>
                  <a:pt x="17" y="86"/>
                </a:cubicBezTo>
                <a:cubicBezTo>
                  <a:pt x="17" y="87"/>
                  <a:pt x="17" y="87"/>
                  <a:pt x="17" y="88"/>
                </a:cubicBezTo>
                <a:close/>
                <a:moveTo>
                  <a:pt x="201" y="67"/>
                </a:moveTo>
                <a:cubicBezTo>
                  <a:pt x="202" y="67"/>
                  <a:pt x="202" y="67"/>
                  <a:pt x="203" y="67"/>
                </a:cubicBezTo>
                <a:cubicBezTo>
                  <a:pt x="208" y="65"/>
                  <a:pt x="212" y="63"/>
                  <a:pt x="217" y="61"/>
                </a:cubicBezTo>
                <a:cubicBezTo>
                  <a:pt x="218" y="60"/>
                  <a:pt x="219" y="60"/>
                  <a:pt x="221" y="59"/>
                </a:cubicBezTo>
                <a:cubicBezTo>
                  <a:pt x="222" y="58"/>
                  <a:pt x="224" y="57"/>
                  <a:pt x="226" y="56"/>
                </a:cubicBezTo>
                <a:cubicBezTo>
                  <a:pt x="227" y="56"/>
                  <a:pt x="228" y="56"/>
                  <a:pt x="229" y="56"/>
                </a:cubicBezTo>
                <a:cubicBezTo>
                  <a:pt x="229" y="57"/>
                  <a:pt x="229" y="58"/>
                  <a:pt x="229" y="59"/>
                </a:cubicBezTo>
                <a:cubicBezTo>
                  <a:pt x="229" y="60"/>
                  <a:pt x="228" y="60"/>
                  <a:pt x="227" y="60"/>
                </a:cubicBezTo>
                <a:cubicBezTo>
                  <a:pt x="226" y="60"/>
                  <a:pt x="226" y="60"/>
                  <a:pt x="225" y="60"/>
                </a:cubicBezTo>
                <a:cubicBezTo>
                  <a:pt x="223" y="61"/>
                  <a:pt x="220" y="62"/>
                  <a:pt x="217" y="63"/>
                </a:cubicBezTo>
                <a:cubicBezTo>
                  <a:pt x="212" y="65"/>
                  <a:pt x="208" y="67"/>
                  <a:pt x="203" y="69"/>
                </a:cubicBezTo>
                <a:cubicBezTo>
                  <a:pt x="203" y="69"/>
                  <a:pt x="202" y="69"/>
                  <a:pt x="202" y="69"/>
                </a:cubicBezTo>
                <a:cubicBezTo>
                  <a:pt x="203" y="71"/>
                  <a:pt x="203" y="71"/>
                  <a:pt x="202" y="72"/>
                </a:cubicBezTo>
                <a:cubicBezTo>
                  <a:pt x="202" y="72"/>
                  <a:pt x="201" y="72"/>
                  <a:pt x="201" y="73"/>
                </a:cubicBezTo>
                <a:cubicBezTo>
                  <a:pt x="201" y="74"/>
                  <a:pt x="201" y="76"/>
                  <a:pt x="201" y="78"/>
                </a:cubicBezTo>
                <a:cubicBezTo>
                  <a:pt x="203" y="77"/>
                  <a:pt x="204" y="77"/>
                  <a:pt x="205" y="76"/>
                </a:cubicBezTo>
                <a:cubicBezTo>
                  <a:pt x="213" y="73"/>
                  <a:pt x="220" y="70"/>
                  <a:pt x="227" y="65"/>
                </a:cubicBezTo>
                <a:cubicBezTo>
                  <a:pt x="227" y="65"/>
                  <a:pt x="228" y="65"/>
                  <a:pt x="229" y="66"/>
                </a:cubicBezTo>
                <a:cubicBezTo>
                  <a:pt x="230" y="66"/>
                  <a:pt x="230" y="67"/>
                  <a:pt x="230" y="68"/>
                </a:cubicBezTo>
                <a:cubicBezTo>
                  <a:pt x="230" y="69"/>
                  <a:pt x="229" y="69"/>
                  <a:pt x="228" y="69"/>
                </a:cubicBezTo>
                <a:cubicBezTo>
                  <a:pt x="225" y="70"/>
                  <a:pt x="221" y="71"/>
                  <a:pt x="218" y="73"/>
                </a:cubicBezTo>
                <a:cubicBezTo>
                  <a:pt x="213" y="75"/>
                  <a:pt x="208" y="77"/>
                  <a:pt x="203" y="80"/>
                </a:cubicBezTo>
                <a:cubicBezTo>
                  <a:pt x="202" y="80"/>
                  <a:pt x="202" y="80"/>
                  <a:pt x="201" y="80"/>
                </a:cubicBezTo>
                <a:cubicBezTo>
                  <a:pt x="201" y="82"/>
                  <a:pt x="201" y="83"/>
                  <a:pt x="201" y="84"/>
                </a:cubicBezTo>
                <a:cubicBezTo>
                  <a:pt x="201" y="85"/>
                  <a:pt x="201" y="86"/>
                  <a:pt x="201" y="87"/>
                </a:cubicBezTo>
                <a:cubicBezTo>
                  <a:pt x="202" y="87"/>
                  <a:pt x="202" y="87"/>
                  <a:pt x="203" y="87"/>
                </a:cubicBezTo>
                <a:cubicBezTo>
                  <a:pt x="205" y="86"/>
                  <a:pt x="207" y="85"/>
                  <a:pt x="209" y="83"/>
                </a:cubicBezTo>
                <a:cubicBezTo>
                  <a:pt x="216" y="80"/>
                  <a:pt x="222" y="77"/>
                  <a:pt x="228" y="73"/>
                </a:cubicBezTo>
                <a:cubicBezTo>
                  <a:pt x="229" y="73"/>
                  <a:pt x="230" y="73"/>
                  <a:pt x="231" y="73"/>
                </a:cubicBezTo>
                <a:cubicBezTo>
                  <a:pt x="231" y="73"/>
                  <a:pt x="231" y="73"/>
                  <a:pt x="232" y="73"/>
                </a:cubicBezTo>
                <a:cubicBezTo>
                  <a:pt x="231" y="72"/>
                  <a:pt x="231" y="72"/>
                  <a:pt x="231" y="71"/>
                </a:cubicBezTo>
                <a:cubicBezTo>
                  <a:pt x="231" y="69"/>
                  <a:pt x="231" y="68"/>
                  <a:pt x="231" y="66"/>
                </a:cubicBezTo>
                <a:cubicBezTo>
                  <a:pt x="230" y="62"/>
                  <a:pt x="230" y="57"/>
                  <a:pt x="230" y="53"/>
                </a:cubicBezTo>
                <a:cubicBezTo>
                  <a:pt x="230" y="51"/>
                  <a:pt x="229" y="50"/>
                  <a:pt x="228" y="49"/>
                </a:cubicBezTo>
                <a:cubicBezTo>
                  <a:pt x="228" y="49"/>
                  <a:pt x="228" y="49"/>
                  <a:pt x="227" y="49"/>
                </a:cubicBezTo>
                <a:cubicBezTo>
                  <a:pt x="225" y="49"/>
                  <a:pt x="224" y="50"/>
                  <a:pt x="222" y="50"/>
                </a:cubicBezTo>
                <a:cubicBezTo>
                  <a:pt x="216" y="53"/>
                  <a:pt x="209" y="56"/>
                  <a:pt x="202" y="58"/>
                </a:cubicBezTo>
                <a:cubicBezTo>
                  <a:pt x="202" y="58"/>
                  <a:pt x="202" y="59"/>
                  <a:pt x="201" y="59"/>
                </a:cubicBezTo>
                <a:cubicBezTo>
                  <a:pt x="201" y="62"/>
                  <a:pt x="201" y="64"/>
                  <a:pt x="201" y="67"/>
                </a:cubicBezTo>
                <a:close/>
                <a:moveTo>
                  <a:pt x="231" y="87"/>
                </a:moveTo>
                <a:cubicBezTo>
                  <a:pt x="231" y="83"/>
                  <a:pt x="231" y="80"/>
                  <a:pt x="231" y="77"/>
                </a:cubicBezTo>
                <a:cubicBezTo>
                  <a:pt x="230" y="77"/>
                  <a:pt x="229" y="77"/>
                  <a:pt x="228" y="77"/>
                </a:cubicBezTo>
                <a:cubicBezTo>
                  <a:pt x="225" y="78"/>
                  <a:pt x="223" y="79"/>
                  <a:pt x="220" y="81"/>
                </a:cubicBezTo>
                <a:cubicBezTo>
                  <a:pt x="215" y="83"/>
                  <a:pt x="211" y="85"/>
                  <a:pt x="206" y="87"/>
                </a:cubicBezTo>
                <a:cubicBezTo>
                  <a:pt x="205" y="88"/>
                  <a:pt x="203" y="89"/>
                  <a:pt x="201" y="90"/>
                </a:cubicBezTo>
                <a:cubicBezTo>
                  <a:pt x="201" y="93"/>
                  <a:pt x="201" y="96"/>
                  <a:pt x="202" y="100"/>
                </a:cubicBezTo>
                <a:cubicBezTo>
                  <a:pt x="202" y="100"/>
                  <a:pt x="202" y="99"/>
                  <a:pt x="203" y="99"/>
                </a:cubicBezTo>
                <a:cubicBezTo>
                  <a:pt x="211" y="95"/>
                  <a:pt x="219" y="92"/>
                  <a:pt x="227" y="87"/>
                </a:cubicBezTo>
                <a:cubicBezTo>
                  <a:pt x="228" y="86"/>
                  <a:pt x="230" y="86"/>
                  <a:pt x="231" y="87"/>
                </a:cubicBezTo>
                <a:close/>
                <a:moveTo>
                  <a:pt x="188" y="219"/>
                </a:moveTo>
                <a:cubicBezTo>
                  <a:pt x="192" y="219"/>
                  <a:pt x="195" y="219"/>
                  <a:pt x="198" y="219"/>
                </a:cubicBezTo>
                <a:cubicBezTo>
                  <a:pt x="196" y="218"/>
                  <a:pt x="196" y="217"/>
                  <a:pt x="197" y="216"/>
                </a:cubicBezTo>
                <a:cubicBezTo>
                  <a:pt x="198" y="214"/>
                  <a:pt x="198" y="213"/>
                  <a:pt x="199" y="212"/>
                </a:cubicBezTo>
                <a:cubicBezTo>
                  <a:pt x="199" y="210"/>
                  <a:pt x="200" y="207"/>
                  <a:pt x="200" y="205"/>
                </a:cubicBezTo>
                <a:cubicBezTo>
                  <a:pt x="201" y="202"/>
                  <a:pt x="201" y="199"/>
                  <a:pt x="202" y="196"/>
                </a:cubicBezTo>
                <a:cubicBezTo>
                  <a:pt x="202" y="194"/>
                  <a:pt x="202" y="194"/>
                  <a:pt x="201" y="193"/>
                </a:cubicBezTo>
                <a:cubicBezTo>
                  <a:pt x="200" y="192"/>
                  <a:pt x="199" y="192"/>
                  <a:pt x="198" y="191"/>
                </a:cubicBezTo>
                <a:cubicBezTo>
                  <a:pt x="197" y="190"/>
                  <a:pt x="196" y="189"/>
                  <a:pt x="195" y="189"/>
                </a:cubicBezTo>
                <a:cubicBezTo>
                  <a:pt x="194" y="189"/>
                  <a:pt x="193" y="190"/>
                  <a:pt x="192" y="190"/>
                </a:cubicBezTo>
                <a:cubicBezTo>
                  <a:pt x="191" y="190"/>
                  <a:pt x="191" y="191"/>
                  <a:pt x="191" y="192"/>
                </a:cubicBezTo>
                <a:cubicBezTo>
                  <a:pt x="190" y="196"/>
                  <a:pt x="190" y="200"/>
                  <a:pt x="189" y="204"/>
                </a:cubicBezTo>
                <a:cubicBezTo>
                  <a:pt x="189" y="208"/>
                  <a:pt x="189" y="212"/>
                  <a:pt x="189" y="216"/>
                </a:cubicBezTo>
                <a:cubicBezTo>
                  <a:pt x="189" y="217"/>
                  <a:pt x="189" y="218"/>
                  <a:pt x="188" y="219"/>
                </a:cubicBezTo>
                <a:close/>
                <a:moveTo>
                  <a:pt x="203" y="112"/>
                </a:moveTo>
                <a:cubicBezTo>
                  <a:pt x="203" y="112"/>
                  <a:pt x="203" y="112"/>
                  <a:pt x="204" y="112"/>
                </a:cubicBezTo>
                <a:cubicBezTo>
                  <a:pt x="212" y="108"/>
                  <a:pt x="220" y="104"/>
                  <a:pt x="227" y="99"/>
                </a:cubicBezTo>
                <a:cubicBezTo>
                  <a:pt x="228" y="99"/>
                  <a:pt x="229" y="98"/>
                  <a:pt x="231" y="99"/>
                </a:cubicBezTo>
                <a:cubicBezTo>
                  <a:pt x="231" y="97"/>
                  <a:pt x="231" y="91"/>
                  <a:pt x="231" y="91"/>
                </a:cubicBezTo>
                <a:cubicBezTo>
                  <a:pt x="230" y="91"/>
                  <a:pt x="229" y="91"/>
                  <a:pt x="229" y="91"/>
                </a:cubicBezTo>
                <a:cubicBezTo>
                  <a:pt x="228" y="91"/>
                  <a:pt x="228" y="91"/>
                  <a:pt x="228" y="91"/>
                </a:cubicBezTo>
                <a:cubicBezTo>
                  <a:pt x="225" y="92"/>
                  <a:pt x="222" y="92"/>
                  <a:pt x="220" y="94"/>
                </a:cubicBezTo>
                <a:cubicBezTo>
                  <a:pt x="214" y="96"/>
                  <a:pt x="209" y="99"/>
                  <a:pt x="203" y="102"/>
                </a:cubicBezTo>
                <a:cubicBezTo>
                  <a:pt x="203" y="102"/>
                  <a:pt x="202" y="102"/>
                  <a:pt x="202" y="102"/>
                </a:cubicBezTo>
                <a:cubicBezTo>
                  <a:pt x="202" y="106"/>
                  <a:pt x="202" y="109"/>
                  <a:pt x="203" y="112"/>
                </a:cubicBezTo>
                <a:close/>
                <a:moveTo>
                  <a:pt x="231" y="121"/>
                </a:moveTo>
                <a:cubicBezTo>
                  <a:pt x="222" y="125"/>
                  <a:pt x="213" y="129"/>
                  <a:pt x="205" y="133"/>
                </a:cubicBezTo>
                <a:cubicBezTo>
                  <a:pt x="205" y="137"/>
                  <a:pt x="205" y="141"/>
                  <a:pt x="205" y="144"/>
                </a:cubicBezTo>
                <a:cubicBezTo>
                  <a:pt x="209" y="144"/>
                  <a:pt x="227" y="133"/>
                  <a:pt x="231" y="129"/>
                </a:cubicBezTo>
                <a:cubicBezTo>
                  <a:pt x="231" y="127"/>
                  <a:pt x="231" y="124"/>
                  <a:pt x="231" y="121"/>
                </a:cubicBezTo>
                <a:close/>
                <a:moveTo>
                  <a:pt x="206" y="156"/>
                </a:moveTo>
                <a:cubicBezTo>
                  <a:pt x="206" y="159"/>
                  <a:pt x="206" y="162"/>
                  <a:pt x="207" y="165"/>
                </a:cubicBezTo>
                <a:cubicBezTo>
                  <a:pt x="208" y="164"/>
                  <a:pt x="210" y="163"/>
                  <a:pt x="212" y="162"/>
                </a:cubicBezTo>
                <a:cubicBezTo>
                  <a:pt x="218" y="159"/>
                  <a:pt x="224" y="157"/>
                  <a:pt x="229" y="153"/>
                </a:cubicBezTo>
                <a:cubicBezTo>
                  <a:pt x="230" y="152"/>
                  <a:pt x="231" y="152"/>
                  <a:pt x="232" y="153"/>
                </a:cubicBezTo>
                <a:cubicBezTo>
                  <a:pt x="232" y="150"/>
                  <a:pt x="232" y="147"/>
                  <a:pt x="232" y="145"/>
                </a:cubicBezTo>
                <a:cubicBezTo>
                  <a:pt x="223" y="147"/>
                  <a:pt x="214" y="152"/>
                  <a:pt x="206" y="156"/>
                </a:cubicBezTo>
                <a:close/>
                <a:moveTo>
                  <a:pt x="231" y="103"/>
                </a:moveTo>
                <a:cubicBezTo>
                  <a:pt x="227" y="103"/>
                  <a:pt x="223" y="104"/>
                  <a:pt x="220" y="106"/>
                </a:cubicBezTo>
                <a:cubicBezTo>
                  <a:pt x="214" y="109"/>
                  <a:pt x="209" y="111"/>
                  <a:pt x="203" y="114"/>
                </a:cubicBezTo>
                <a:cubicBezTo>
                  <a:pt x="203" y="114"/>
                  <a:pt x="203" y="114"/>
                  <a:pt x="203" y="115"/>
                </a:cubicBezTo>
                <a:cubicBezTo>
                  <a:pt x="203" y="116"/>
                  <a:pt x="203" y="117"/>
                  <a:pt x="203" y="119"/>
                </a:cubicBezTo>
                <a:cubicBezTo>
                  <a:pt x="203" y="120"/>
                  <a:pt x="204" y="121"/>
                  <a:pt x="204" y="122"/>
                </a:cubicBezTo>
                <a:cubicBezTo>
                  <a:pt x="206" y="122"/>
                  <a:pt x="207" y="121"/>
                  <a:pt x="209" y="120"/>
                </a:cubicBezTo>
                <a:cubicBezTo>
                  <a:pt x="216" y="116"/>
                  <a:pt x="224" y="113"/>
                  <a:pt x="231" y="108"/>
                </a:cubicBezTo>
                <a:cubicBezTo>
                  <a:pt x="231" y="107"/>
                  <a:pt x="231" y="105"/>
                  <a:pt x="231" y="103"/>
                </a:cubicBezTo>
                <a:close/>
                <a:moveTo>
                  <a:pt x="181" y="193"/>
                </a:moveTo>
                <a:cubicBezTo>
                  <a:pt x="181" y="194"/>
                  <a:pt x="181" y="194"/>
                  <a:pt x="181" y="194"/>
                </a:cubicBezTo>
                <a:cubicBezTo>
                  <a:pt x="180" y="199"/>
                  <a:pt x="179" y="205"/>
                  <a:pt x="178" y="210"/>
                </a:cubicBezTo>
                <a:cubicBezTo>
                  <a:pt x="178" y="213"/>
                  <a:pt x="178" y="215"/>
                  <a:pt x="178" y="218"/>
                </a:cubicBezTo>
                <a:cubicBezTo>
                  <a:pt x="177" y="218"/>
                  <a:pt x="178" y="219"/>
                  <a:pt x="178" y="219"/>
                </a:cubicBezTo>
                <a:cubicBezTo>
                  <a:pt x="181" y="219"/>
                  <a:pt x="183" y="219"/>
                  <a:pt x="187" y="219"/>
                </a:cubicBezTo>
                <a:cubicBezTo>
                  <a:pt x="185" y="218"/>
                  <a:pt x="185" y="217"/>
                  <a:pt x="186" y="216"/>
                </a:cubicBezTo>
                <a:cubicBezTo>
                  <a:pt x="186" y="216"/>
                  <a:pt x="186" y="215"/>
                  <a:pt x="186" y="215"/>
                </a:cubicBezTo>
                <a:cubicBezTo>
                  <a:pt x="186" y="212"/>
                  <a:pt x="187" y="209"/>
                  <a:pt x="187" y="205"/>
                </a:cubicBezTo>
                <a:cubicBezTo>
                  <a:pt x="188" y="201"/>
                  <a:pt x="188" y="197"/>
                  <a:pt x="189" y="193"/>
                </a:cubicBezTo>
                <a:cubicBezTo>
                  <a:pt x="189" y="192"/>
                  <a:pt x="189" y="192"/>
                  <a:pt x="189" y="191"/>
                </a:cubicBezTo>
                <a:cubicBezTo>
                  <a:pt x="186" y="192"/>
                  <a:pt x="184" y="193"/>
                  <a:pt x="181" y="193"/>
                </a:cubicBezTo>
                <a:close/>
                <a:moveTo>
                  <a:pt x="233" y="163"/>
                </a:moveTo>
                <a:cubicBezTo>
                  <a:pt x="231" y="164"/>
                  <a:pt x="230" y="165"/>
                  <a:pt x="228" y="165"/>
                </a:cubicBezTo>
                <a:cubicBezTo>
                  <a:pt x="222" y="168"/>
                  <a:pt x="216" y="172"/>
                  <a:pt x="209" y="175"/>
                </a:cubicBezTo>
                <a:cubicBezTo>
                  <a:pt x="207" y="176"/>
                  <a:pt x="207" y="176"/>
                  <a:pt x="207" y="179"/>
                </a:cubicBezTo>
                <a:cubicBezTo>
                  <a:pt x="207" y="179"/>
                  <a:pt x="207" y="179"/>
                  <a:pt x="207" y="179"/>
                </a:cubicBezTo>
                <a:cubicBezTo>
                  <a:pt x="208" y="181"/>
                  <a:pt x="209" y="182"/>
                  <a:pt x="211" y="183"/>
                </a:cubicBezTo>
                <a:cubicBezTo>
                  <a:pt x="211" y="183"/>
                  <a:pt x="212" y="183"/>
                  <a:pt x="212" y="182"/>
                </a:cubicBezTo>
                <a:cubicBezTo>
                  <a:pt x="218" y="179"/>
                  <a:pt x="223" y="177"/>
                  <a:pt x="228" y="174"/>
                </a:cubicBezTo>
                <a:cubicBezTo>
                  <a:pt x="230" y="173"/>
                  <a:pt x="232" y="171"/>
                  <a:pt x="233" y="170"/>
                </a:cubicBezTo>
                <a:cubicBezTo>
                  <a:pt x="234" y="170"/>
                  <a:pt x="234" y="170"/>
                  <a:pt x="234" y="169"/>
                </a:cubicBezTo>
                <a:cubicBezTo>
                  <a:pt x="233" y="167"/>
                  <a:pt x="233" y="165"/>
                  <a:pt x="233" y="163"/>
                </a:cubicBezTo>
                <a:close/>
                <a:moveTo>
                  <a:pt x="163" y="220"/>
                </a:moveTo>
                <a:cubicBezTo>
                  <a:pt x="167" y="212"/>
                  <a:pt x="166" y="204"/>
                  <a:pt x="167" y="196"/>
                </a:cubicBezTo>
                <a:cubicBezTo>
                  <a:pt x="164" y="197"/>
                  <a:pt x="160" y="197"/>
                  <a:pt x="157" y="198"/>
                </a:cubicBezTo>
                <a:cubicBezTo>
                  <a:pt x="156" y="205"/>
                  <a:pt x="156" y="212"/>
                  <a:pt x="156" y="220"/>
                </a:cubicBezTo>
                <a:cubicBezTo>
                  <a:pt x="159" y="220"/>
                  <a:pt x="161" y="220"/>
                  <a:pt x="163" y="220"/>
                </a:cubicBezTo>
                <a:close/>
                <a:moveTo>
                  <a:pt x="6" y="52"/>
                </a:moveTo>
                <a:cubicBezTo>
                  <a:pt x="6" y="52"/>
                  <a:pt x="6" y="52"/>
                  <a:pt x="6" y="52"/>
                </a:cubicBezTo>
                <a:cubicBezTo>
                  <a:pt x="6" y="53"/>
                  <a:pt x="6" y="54"/>
                  <a:pt x="6" y="54"/>
                </a:cubicBezTo>
                <a:cubicBezTo>
                  <a:pt x="6" y="65"/>
                  <a:pt x="6" y="76"/>
                  <a:pt x="6" y="87"/>
                </a:cubicBezTo>
                <a:cubicBezTo>
                  <a:pt x="7" y="95"/>
                  <a:pt x="7" y="102"/>
                  <a:pt x="8" y="110"/>
                </a:cubicBezTo>
                <a:cubicBezTo>
                  <a:pt x="9" y="116"/>
                  <a:pt x="9" y="122"/>
                  <a:pt x="10" y="128"/>
                </a:cubicBezTo>
                <a:cubicBezTo>
                  <a:pt x="10" y="131"/>
                  <a:pt x="10" y="134"/>
                  <a:pt x="11" y="137"/>
                </a:cubicBezTo>
                <a:cubicBezTo>
                  <a:pt x="11" y="136"/>
                  <a:pt x="11" y="134"/>
                  <a:pt x="11" y="133"/>
                </a:cubicBezTo>
                <a:cubicBezTo>
                  <a:pt x="11" y="117"/>
                  <a:pt x="11" y="100"/>
                  <a:pt x="11" y="84"/>
                </a:cubicBezTo>
                <a:cubicBezTo>
                  <a:pt x="11" y="83"/>
                  <a:pt x="10" y="81"/>
                  <a:pt x="10" y="80"/>
                </a:cubicBezTo>
                <a:cubicBezTo>
                  <a:pt x="9" y="74"/>
                  <a:pt x="8" y="67"/>
                  <a:pt x="7" y="61"/>
                </a:cubicBezTo>
                <a:cubicBezTo>
                  <a:pt x="7" y="58"/>
                  <a:pt x="6" y="55"/>
                  <a:pt x="6" y="52"/>
                </a:cubicBezTo>
                <a:close/>
                <a:moveTo>
                  <a:pt x="206" y="154"/>
                </a:moveTo>
                <a:cubicBezTo>
                  <a:pt x="206" y="153"/>
                  <a:pt x="207" y="153"/>
                  <a:pt x="207" y="153"/>
                </a:cubicBezTo>
                <a:cubicBezTo>
                  <a:pt x="210" y="152"/>
                  <a:pt x="213" y="150"/>
                  <a:pt x="216" y="149"/>
                </a:cubicBezTo>
                <a:cubicBezTo>
                  <a:pt x="221" y="147"/>
                  <a:pt x="226" y="145"/>
                  <a:pt x="230" y="142"/>
                </a:cubicBezTo>
                <a:cubicBezTo>
                  <a:pt x="231" y="142"/>
                  <a:pt x="231" y="142"/>
                  <a:pt x="232" y="141"/>
                </a:cubicBezTo>
                <a:cubicBezTo>
                  <a:pt x="231" y="140"/>
                  <a:pt x="231" y="139"/>
                  <a:pt x="231" y="137"/>
                </a:cubicBezTo>
                <a:cubicBezTo>
                  <a:pt x="231" y="136"/>
                  <a:pt x="231" y="135"/>
                  <a:pt x="231" y="133"/>
                </a:cubicBezTo>
                <a:cubicBezTo>
                  <a:pt x="231" y="133"/>
                  <a:pt x="230" y="134"/>
                  <a:pt x="230" y="134"/>
                </a:cubicBezTo>
                <a:cubicBezTo>
                  <a:pt x="227" y="135"/>
                  <a:pt x="224" y="136"/>
                  <a:pt x="221" y="138"/>
                </a:cubicBezTo>
                <a:cubicBezTo>
                  <a:pt x="216" y="141"/>
                  <a:pt x="211" y="144"/>
                  <a:pt x="206" y="146"/>
                </a:cubicBezTo>
                <a:cubicBezTo>
                  <a:pt x="206" y="147"/>
                  <a:pt x="206" y="147"/>
                  <a:pt x="205" y="147"/>
                </a:cubicBezTo>
                <a:cubicBezTo>
                  <a:pt x="205" y="149"/>
                  <a:pt x="206" y="151"/>
                  <a:pt x="206" y="154"/>
                </a:cubicBezTo>
                <a:close/>
                <a:moveTo>
                  <a:pt x="169" y="196"/>
                </a:moveTo>
                <a:cubicBezTo>
                  <a:pt x="169" y="196"/>
                  <a:pt x="169" y="197"/>
                  <a:pt x="169" y="197"/>
                </a:cubicBezTo>
                <a:cubicBezTo>
                  <a:pt x="169" y="202"/>
                  <a:pt x="168" y="207"/>
                  <a:pt x="168" y="212"/>
                </a:cubicBezTo>
                <a:cubicBezTo>
                  <a:pt x="168" y="214"/>
                  <a:pt x="168" y="217"/>
                  <a:pt x="168" y="219"/>
                </a:cubicBezTo>
                <a:cubicBezTo>
                  <a:pt x="170" y="219"/>
                  <a:pt x="172" y="219"/>
                  <a:pt x="174" y="219"/>
                </a:cubicBezTo>
                <a:cubicBezTo>
                  <a:pt x="175" y="217"/>
                  <a:pt x="179" y="196"/>
                  <a:pt x="179" y="194"/>
                </a:cubicBezTo>
                <a:cubicBezTo>
                  <a:pt x="175" y="195"/>
                  <a:pt x="172" y="195"/>
                  <a:pt x="169" y="196"/>
                </a:cubicBezTo>
                <a:close/>
                <a:moveTo>
                  <a:pt x="145" y="199"/>
                </a:moveTo>
                <a:cubicBezTo>
                  <a:pt x="145" y="206"/>
                  <a:pt x="144" y="213"/>
                  <a:pt x="145" y="220"/>
                </a:cubicBezTo>
                <a:cubicBezTo>
                  <a:pt x="148" y="220"/>
                  <a:pt x="150" y="220"/>
                  <a:pt x="153" y="220"/>
                </a:cubicBezTo>
                <a:cubicBezTo>
                  <a:pt x="153" y="220"/>
                  <a:pt x="153" y="219"/>
                  <a:pt x="153" y="219"/>
                </a:cubicBezTo>
                <a:cubicBezTo>
                  <a:pt x="153" y="217"/>
                  <a:pt x="154" y="214"/>
                  <a:pt x="154" y="212"/>
                </a:cubicBezTo>
                <a:cubicBezTo>
                  <a:pt x="154" y="208"/>
                  <a:pt x="155" y="204"/>
                  <a:pt x="155" y="200"/>
                </a:cubicBezTo>
                <a:cubicBezTo>
                  <a:pt x="155" y="199"/>
                  <a:pt x="155" y="199"/>
                  <a:pt x="155" y="198"/>
                </a:cubicBezTo>
                <a:cubicBezTo>
                  <a:pt x="152" y="198"/>
                  <a:pt x="148" y="199"/>
                  <a:pt x="145" y="199"/>
                </a:cubicBezTo>
                <a:close/>
                <a:moveTo>
                  <a:pt x="134" y="220"/>
                </a:moveTo>
                <a:cubicBezTo>
                  <a:pt x="136" y="220"/>
                  <a:pt x="139" y="220"/>
                  <a:pt x="141" y="220"/>
                </a:cubicBezTo>
                <a:cubicBezTo>
                  <a:pt x="143" y="213"/>
                  <a:pt x="143" y="206"/>
                  <a:pt x="143" y="199"/>
                </a:cubicBezTo>
                <a:cubicBezTo>
                  <a:pt x="140" y="199"/>
                  <a:pt x="137" y="199"/>
                  <a:pt x="134" y="200"/>
                </a:cubicBezTo>
                <a:cubicBezTo>
                  <a:pt x="133" y="206"/>
                  <a:pt x="133" y="213"/>
                  <a:pt x="134" y="220"/>
                </a:cubicBezTo>
                <a:close/>
                <a:moveTo>
                  <a:pt x="122" y="200"/>
                </a:moveTo>
                <a:cubicBezTo>
                  <a:pt x="122" y="202"/>
                  <a:pt x="122" y="204"/>
                  <a:pt x="122" y="206"/>
                </a:cubicBezTo>
                <a:cubicBezTo>
                  <a:pt x="122" y="210"/>
                  <a:pt x="121" y="214"/>
                  <a:pt x="122" y="218"/>
                </a:cubicBezTo>
                <a:cubicBezTo>
                  <a:pt x="122" y="219"/>
                  <a:pt x="122" y="220"/>
                  <a:pt x="123" y="220"/>
                </a:cubicBezTo>
                <a:cubicBezTo>
                  <a:pt x="125" y="220"/>
                  <a:pt x="127" y="220"/>
                  <a:pt x="129" y="220"/>
                </a:cubicBezTo>
                <a:cubicBezTo>
                  <a:pt x="131" y="216"/>
                  <a:pt x="132" y="204"/>
                  <a:pt x="131" y="200"/>
                </a:cubicBezTo>
                <a:cubicBezTo>
                  <a:pt x="128" y="200"/>
                  <a:pt x="125" y="200"/>
                  <a:pt x="122" y="200"/>
                </a:cubicBezTo>
                <a:close/>
                <a:moveTo>
                  <a:pt x="63" y="201"/>
                </a:moveTo>
                <a:cubicBezTo>
                  <a:pt x="63" y="209"/>
                  <a:pt x="62" y="217"/>
                  <a:pt x="64" y="224"/>
                </a:cubicBezTo>
                <a:cubicBezTo>
                  <a:pt x="66" y="224"/>
                  <a:pt x="68" y="224"/>
                  <a:pt x="71" y="224"/>
                </a:cubicBezTo>
                <a:cubicBezTo>
                  <a:pt x="70" y="223"/>
                  <a:pt x="70" y="221"/>
                  <a:pt x="70" y="220"/>
                </a:cubicBezTo>
                <a:cubicBezTo>
                  <a:pt x="70" y="218"/>
                  <a:pt x="71" y="217"/>
                  <a:pt x="71" y="215"/>
                </a:cubicBezTo>
                <a:cubicBezTo>
                  <a:pt x="71" y="211"/>
                  <a:pt x="71" y="207"/>
                  <a:pt x="71" y="203"/>
                </a:cubicBezTo>
                <a:cubicBezTo>
                  <a:pt x="71" y="202"/>
                  <a:pt x="71" y="202"/>
                  <a:pt x="71" y="201"/>
                </a:cubicBezTo>
                <a:cubicBezTo>
                  <a:pt x="68" y="201"/>
                  <a:pt x="66" y="201"/>
                  <a:pt x="63" y="201"/>
                </a:cubicBezTo>
                <a:close/>
                <a:moveTo>
                  <a:pt x="201" y="56"/>
                </a:moveTo>
                <a:cubicBezTo>
                  <a:pt x="202" y="56"/>
                  <a:pt x="202" y="56"/>
                  <a:pt x="203" y="56"/>
                </a:cubicBezTo>
                <a:cubicBezTo>
                  <a:pt x="209" y="53"/>
                  <a:pt x="216" y="51"/>
                  <a:pt x="222" y="48"/>
                </a:cubicBezTo>
                <a:cubicBezTo>
                  <a:pt x="223" y="48"/>
                  <a:pt x="224" y="47"/>
                  <a:pt x="226" y="46"/>
                </a:cubicBezTo>
                <a:cubicBezTo>
                  <a:pt x="224" y="44"/>
                  <a:pt x="222" y="42"/>
                  <a:pt x="221" y="40"/>
                </a:cubicBezTo>
                <a:cubicBezTo>
                  <a:pt x="214" y="43"/>
                  <a:pt x="208" y="46"/>
                  <a:pt x="201" y="48"/>
                </a:cubicBezTo>
                <a:cubicBezTo>
                  <a:pt x="201" y="51"/>
                  <a:pt x="201" y="54"/>
                  <a:pt x="201" y="56"/>
                </a:cubicBezTo>
                <a:close/>
                <a:moveTo>
                  <a:pt x="233" y="155"/>
                </a:moveTo>
                <a:cubicBezTo>
                  <a:pt x="232" y="156"/>
                  <a:pt x="232" y="156"/>
                  <a:pt x="231" y="156"/>
                </a:cubicBezTo>
                <a:cubicBezTo>
                  <a:pt x="227" y="157"/>
                  <a:pt x="223" y="158"/>
                  <a:pt x="220" y="160"/>
                </a:cubicBezTo>
                <a:cubicBezTo>
                  <a:pt x="217" y="162"/>
                  <a:pt x="214" y="163"/>
                  <a:pt x="211" y="165"/>
                </a:cubicBezTo>
                <a:cubicBezTo>
                  <a:pt x="209" y="165"/>
                  <a:pt x="208" y="166"/>
                  <a:pt x="207" y="167"/>
                </a:cubicBezTo>
                <a:cubicBezTo>
                  <a:pt x="207" y="169"/>
                  <a:pt x="207" y="171"/>
                  <a:pt x="207" y="174"/>
                </a:cubicBezTo>
                <a:cubicBezTo>
                  <a:pt x="208" y="173"/>
                  <a:pt x="208" y="173"/>
                  <a:pt x="209" y="173"/>
                </a:cubicBezTo>
                <a:cubicBezTo>
                  <a:pt x="215" y="170"/>
                  <a:pt x="222" y="166"/>
                  <a:pt x="228" y="163"/>
                </a:cubicBezTo>
                <a:cubicBezTo>
                  <a:pt x="229" y="162"/>
                  <a:pt x="231" y="161"/>
                  <a:pt x="232" y="160"/>
                </a:cubicBezTo>
                <a:cubicBezTo>
                  <a:pt x="233" y="160"/>
                  <a:pt x="233" y="160"/>
                  <a:pt x="233" y="159"/>
                </a:cubicBezTo>
                <a:cubicBezTo>
                  <a:pt x="233" y="158"/>
                  <a:pt x="233" y="157"/>
                  <a:pt x="233" y="155"/>
                </a:cubicBezTo>
                <a:close/>
                <a:moveTo>
                  <a:pt x="204" y="195"/>
                </a:moveTo>
                <a:cubicBezTo>
                  <a:pt x="204" y="196"/>
                  <a:pt x="204" y="196"/>
                  <a:pt x="204" y="196"/>
                </a:cubicBezTo>
                <a:cubicBezTo>
                  <a:pt x="203" y="203"/>
                  <a:pt x="201" y="209"/>
                  <a:pt x="201" y="217"/>
                </a:cubicBezTo>
                <a:cubicBezTo>
                  <a:pt x="201" y="217"/>
                  <a:pt x="201" y="218"/>
                  <a:pt x="201" y="218"/>
                </a:cubicBezTo>
                <a:cubicBezTo>
                  <a:pt x="200" y="219"/>
                  <a:pt x="200" y="219"/>
                  <a:pt x="200" y="219"/>
                </a:cubicBezTo>
                <a:cubicBezTo>
                  <a:pt x="202" y="219"/>
                  <a:pt x="205" y="219"/>
                  <a:pt x="207" y="219"/>
                </a:cubicBezTo>
                <a:cubicBezTo>
                  <a:pt x="207" y="218"/>
                  <a:pt x="207" y="218"/>
                  <a:pt x="208" y="217"/>
                </a:cubicBezTo>
                <a:cubicBezTo>
                  <a:pt x="208" y="215"/>
                  <a:pt x="209" y="213"/>
                  <a:pt x="209" y="211"/>
                </a:cubicBezTo>
                <a:cubicBezTo>
                  <a:pt x="210" y="208"/>
                  <a:pt x="210" y="205"/>
                  <a:pt x="211" y="202"/>
                </a:cubicBezTo>
                <a:cubicBezTo>
                  <a:pt x="211" y="201"/>
                  <a:pt x="211" y="201"/>
                  <a:pt x="212" y="200"/>
                </a:cubicBezTo>
                <a:cubicBezTo>
                  <a:pt x="209" y="198"/>
                  <a:pt x="207" y="197"/>
                  <a:pt x="204" y="195"/>
                </a:cubicBezTo>
                <a:close/>
                <a:moveTo>
                  <a:pt x="231" y="114"/>
                </a:moveTo>
                <a:cubicBezTo>
                  <a:pt x="229" y="113"/>
                  <a:pt x="228" y="113"/>
                  <a:pt x="227" y="114"/>
                </a:cubicBezTo>
                <a:cubicBezTo>
                  <a:pt x="226" y="114"/>
                  <a:pt x="224" y="115"/>
                  <a:pt x="223" y="115"/>
                </a:cubicBezTo>
                <a:cubicBezTo>
                  <a:pt x="217" y="118"/>
                  <a:pt x="211" y="121"/>
                  <a:pt x="206" y="124"/>
                </a:cubicBezTo>
                <a:cubicBezTo>
                  <a:pt x="205" y="124"/>
                  <a:pt x="205" y="125"/>
                  <a:pt x="204" y="125"/>
                </a:cubicBezTo>
                <a:cubicBezTo>
                  <a:pt x="204" y="127"/>
                  <a:pt x="204" y="129"/>
                  <a:pt x="205" y="131"/>
                </a:cubicBezTo>
                <a:cubicBezTo>
                  <a:pt x="205" y="131"/>
                  <a:pt x="206" y="130"/>
                  <a:pt x="206" y="130"/>
                </a:cubicBezTo>
                <a:cubicBezTo>
                  <a:pt x="213" y="127"/>
                  <a:pt x="219" y="124"/>
                  <a:pt x="226" y="121"/>
                </a:cubicBezTo>
                <a:cubicBezTo>
                  <a:pt x="227" y="120"/>
                  <a:pt x="229" y="119"/>
                  <a:pt x="230" y="118"/>
                </a:cubicBezTo>
                <a:cubicBezTo>
                  <a:pt x="230" y="118"/>
                  <a:pt x="231" y="118"/>
                  <a:pt x="231" y="117"/>
                </a:cubicBezTo>
                <a:cubicBezTo>
                  <a:pt x="231" y="116"/>
                  <a:pt x="231" y="115"/>
                  <a:pt x="231" y="114"/>
                </a:cubicBezTo>
                <a:close/>
                <a:moveTo>
                  <a:pt x="94" y="201"/>
                </a:moveTo>
                <a:cubicBezTo>
                  <a:pt x="93" y="208"/>
                  <a:pt x="92" y="215"/>
                  <a:pt x="94" y="222"/>
                </a:cubicBezTo>
                <a:cubicBezTo>
                  <a:pt x="96" y="222"/>
                  <a:pt x="98" y="222"/>
                  <a:pt x="100" y="222"/>
                </a:cubicBezTo>
                <a:cubicBezTo>
                  <a:pt x="99" y="220"/>
                  <a:pt x="99" y="220"/>
                  <a:pt x="100" y="218"/>
                </a:cubicBezTo>
                <a:cubicBezTo>
                  <a:pt x="100" y="216"/>
                  <a:pt x="101" y="214"/>
                  <a:pt x="101" y="212"/>
                </a:cubicBezTo>
                <a:cubicBezTo>
                  <a:pt x="101" y="209"/>
                  <a:pt x="101" y="206"/>
                  <a:pt x="101" y="203"/>
                </a:cubicBezTo>
                <a:cubicBezTo>
                  <a:pt x="101" y="202"/>
                  <a:pt x="101" y="202"/>
                  <a:pt x="101" y="201"/>
                </a:cubicBezTo>
                <a:cubicBezTo>
                  <a:pt x="99" y="201"/>
                  <a:pt x="96" y="201"/>
                  <a:pt x="94" y="201"/>
                </a:cubicBezTo>
                <a:close/>
                <a:moveTo>
                  <a:pt x="91" y="202"/>
                </a:moveTo>
                <a:cubicBezTo>
                  <a:pt x="88" y="202"/>
                  <a:pt x="86" y="202"/>
                  <a:pt x="83" y="202"/>
                </a:cubicBezTo>
                <a:cubicBezTo>
                  <a:pt x="83" y="202"/>
                  <a:pt x="83" y="203"/>
                  <a:pt x="83" y="203"/>
                </a:cubicBezTo>
                <a:cubicBezTo>
                  <a:pt x="83" y="205"/>
                  <a:pt x="83" y="208"/>
                  <a:pt x="83" y="210"/>
                </a:cubicBezTo>
                <a:cubicBezTo>
                  <a:pt x="83" y="213"/>
                  <a:pt x="83" y="217"/>
                  <a:pt x="83" y="220"/>
                </a:cubicBezTo>
                <a:cubicBezTo>
                  <a:pt x="83" y="221"/>
                  <a:pt x="83" y="222"/>
                  <a:pt x="83" y="223"/>
                </a:cubicBezTo>
                <a:cubicBezTo>
                  <a:pt x="85" y="223"/>
                  <a:pt x="87" y="222"/>
                  <a:pt x="89" y="222"/>
                </a:cubicBezTo>
                <a:cubicBezTo>
                  <a:pt x="89" y="221"/>
                  <a:pt x="89" y="220"/>
                  <a:pt x="89" y="220"/>
                </a:cubicBezTo>
                <a:cubicBezTo>
                  <a:pt x="90" y="216"/>
                  <a:pt x="91" y="212"/>
                  <a:pt x="91" y="208"/>
                </a:cubicBezTo>
                <a:cubicBezTo>
                  <a:pt x="91" y="206"/>
                  <a:pt x="91" y="204"/>
                  <a:pt x="91" y="202"/>
                </a:cubicBezTo>
                <a:close/>
                <a:moveTo>
                  <a:pt x="73" y="224"/>
                </a:moveTo>
                <a:cubicBezTo>
                  <a:pt x="76" y="223"/>
                  <a:pt x="78" y="223"/>
                  <a:pt x="80" y="223"/>
                </a:cubicBezTo>
                <a:cubicBezTo>
                  <a:pt x="79" y="221"/>
                  <a:pt x="79" y="221"/>
                  <a:pt x="79" y="220"/>
                </a:cubicBezTo>
                <a:cubicBezTo>
                  <a:pt x="81" y="214"/>
                  <a:pt x="81" y="209"/>
                  <a:pt x="81" y="203"/>
                </a:cubicBezTo>
                <a:cubicBezTo>
                  <a:pt x="81" y="202"/>
                  <a:pt x="81" y="202"/>
                  <a:pt x="81" y="202"/>
                </a:cubicBezTo>
                <a:cubicBezTo>
                  <a:pt x="80" y="202"/>
                  <a:pt x="78" y="201"/>
                  <a:pt x="77" y="202"/>
                </a:cubicBezTo>
                <a:cubicBezTo>
                  <a:pt x="76" y="202"/>
                  <a:pt x="75" y="201"/>
                  <a:pt x="73" y="202"/>
                </a:cubicBezTo>
                <a:cubicBezTo>
                  <a:pt x="73" y="206"/>
                  <a:pt x="73" y="211"/>
                  <a:pt x="73" y="216"/>
                </a:cubicBezTo>
                <a:cubicBezTo>
                  <a:pt x="73" y="217"/>
                  <a:pt x="73" y="219"/>
                  <a:pt x="73" y="220"/>
                </a:cubicBezTo>
                <a:cubicBezTo>
                  <a:pt x="74" y="221"/>
                  <a:pt x="74" y="222"/>
                  <a:pt x="73" y="224"/>
                </a:cubicBezTo>
                <a:close/>
                <a:moveTo>
                  <a:pt x="113" y="201"/>
                </a:moveTo>
                <a:cubicBezTo>
                  <a:pt x="113" y="201"/>
                  <a:pt x="113" y="202"/>
                  <a:pt x="113" y="202"/>
                </a:cubicBezTo>
                <a:cubicBezTo>
                  <a:pt x="113" y="205"/>
                  <a:pt x="113" y="208"/>
                  <a:pt x="113" y="210"/>
                </a:cubicBezTo>
                <a:cubicBezTo>
                  <a:pt x="112" y="214"/>
                  <a:pt x="112" y="217"/>
                  <a:pt x="112" y="220"/>
                </a:cubicBezTo>
                <a:cubicBezTo>
                  <a:pt x="113" y="220"/>
                  <a:pt x="113" y="221"/>
                  <a:pt x="113" y="221"/>
                </a:cubicBezTo>
                <a:cubicBezTo>
                  <a:pt x="114" y="221"/>
                  <a:pt x="116" y="221"/>
                  <a:pt x="118" y="221"/>
                </a:cubicBezTo>
                <a:cubicBezTo>
                  <a:pt x="118" y="219"/>
                  <a:pt x="119" y="216"/>
                  <a:pt x="119" y="214"/>
                </a:cubicBezTo>
                <a:cubicBezTo>
                  <a:pt x="119" y="212"/>
                  <a:pt x="119" y="209"/>
                  <a:pt x="119" y="207"/>
                </a:cubicBezTo>
                <a:cubicBezTo>
                  <a:pt x="120" y="205"/>
                  <a:pt x="120" y="203"/>
                  <a:pt x="120" y="200"/>
                </a:cubicBezTo>
                <a:cubicBezTo>
                  <a:pt x="118" y="200"/>
                  <a:pt x="116" y="200"/>
                  <a:pt x="114" y="201"/>
                </a:cubicBezTo>
                <a:cubicBezTo>
                  <a:pt x="114" y="201"/>
                  <a:pt x="113" y="201"/>
                  <a:pt x="113" y="201"/>
                </a:cubicBezTo>
                <a:close/>
                <a:moveTo>
                  <a:pt x="212" y="185"/>
                </a:moveTo>
                <a:cubicBezTo>
                  <a:pt x="212" y="185"/>
                  <a:pt x="212" y="185"/>
                  <a:pt x="213" y="186"/>
                </a:cubicBezTo>
                <a:cubicBezTo>
                  <a:pt x="215" y="188"/>
                  <a:pt x="215" y="188"/>
                  <a:pt x="219" y="187"/>
                </a:cubicBezTo>
                <a:cubicBezTo>
                  <a:pt x="223" y="185"/>
                  <a:pt x="228" y="183"/>
                  <a:pt x="232" y="181"/>
                </a:cubicBezTo>
                <a:cubicBezTo>
                  <a:pt x="233" y="180"/>
                  <a:pt x="233" y="180"/>
                  <a:pt x="234" y="180"/>
                </a:cubicBezTo>
                <a:cubicBezTo>
                  <a:pt x="234" y="180"/>
                  <a:pt x="234" y="179"/>
                  <a:pt x="234" y="179"/>
                </a:cubicBezTo>
                <a:cubicBezTo>
                  <a:pt x="234" y="177"/>
                  <a:pt x="234" y="175"/>
                  <a:pt x="234" y="173"/>
                </a:cubicBezTo>
                <a:cubicBezTo>
                  <a:pt x="226" y="177"/>
                  <a:pt x="219" y="181"/>
                  <a:pt x="212" y="185"/>
                </a:cubicBezTo>
                <a:close/>
                <a:moveTo>
                  <a:pt x="220" y="205"/>
                </a:moveTo>
                <a:cubicBezTo>
                  <a:pt x="218" y="204"/>
                  <a:pt x="215" y="202"/>
                  <a:pt x="213" y="201"/>
                </a:cubicBezTo>
                <a:cubicBezTo>
                  <a:pt x="212" y="207"/>
                  <a:pt x="210" y="213"/>
                  <a:pt x="211" y="219"/>
                </a:cubicBezTo>
                <a:cubicBezTo>
                  <a:pt x="213" y="219"/>
                  <a:pt x="215" y="219"/>
                  <a:pt x="218" y="219"/>
                </a:cubicBezTo>
                <a:cubicBezTo>
                  <a:pt x="219" y="214"/>
                  <a:pt x="219" y="210"/>
                  <a:pt x="220" y="205"/>
                </a:cubicBezTo>
                <a:close/>
                <a:moveTo>
                  <a:pt x="105" y="221"/>
                </a:moveTo>
                <a:cubicBezTo>
                  <a:pt x="105" y="221"/>
                  <a:pt x="105" y="221"/>
                  <a:pt x="106" y="221"/>
                </a:cubicBezTo>
                <a:cubicBezTo>
                  <a:pt x="108" y="221"/>
                  <a:pt x="108" y="221"/>
                  <a:pt x="109" y="219"/>
                </a:cubicBezTo>
                <a:cubicBezTo>
                  <a:pt x="109" y="219"/>
                  <a:pt x="109" y="219"/>
                  <a:pt x="109" y="219"/>
                </a:cubicBezTo>
                <a:cubicBezTo>
                  <a:pt x="110" y="213"/>
                  <a:pt x="111" y="207"/>
                  <a:pt x="111" y="202"/>
                </a:cubicBezTo>
                <a:cubicBezTo>
                  <a:pt x="111" y="201"/>
                  <a:pt x="111" y="201"/>
                  <a:pt x="111" y="201"/>
                </a:cubicBezTo>
                <a:cubicBezTo>
                  <a:pt x="108" y="201"/>
                  <a:pt x="106" y="201"/>
                  <a:pt x="104" y="201"/>
                </a:cubicBezTo>
                <a:cubicBezTo>
                  <a:pt x="104" y="202"/>
                  <a:pt x="104" y="202"/>
                  <a:pt x="104" y="203"/>
                </a:cubicBezTo>
                <a:cubicBezTo>
                  <a:pt x="104" y="205"/>
                  <a:pt x="104" y="207"/>
                  <a:pt x="104" y="209"/>
                </a:cubicBezTo>
                <a:cubicBezTo>
                  <a:pt x="104" y="212"/>
                  <a:pt x="104" y="215"/>
                  <a:pt x="104" y="218"/>
                </a:cubicBezTo>
                <a:cubicBezTo>
                  <a:pt x="104" y="219"/>
                  <a:pt x="104" y="220"/>
                  <a:pt x="105" y="221"/>
                </a:cubicBezTo>
                <a:close/>
                <a:moveTo>
                  <a:pt x="220" y="194"/>
                </a:moveTo>
                <a:cubicBezTo>
                  <a:pt x="221" y="192"/>
                  <a:pt x="221" y="191"/>
                  <a:pt x="222" y="191"/>
                </a:cubicBezTo>
                <a:cubicBezTo>
                  <a:pt x="223" y="191"/>
                  <a:pt x="224" y="192"/>
                  <a:pt x="224" y="193"/>
                </a:cubicBezTo>
                <a:cubicBezTo>
                  <a:pt x="224" y="193"/>
                  <a:pt x="224" y="194"/>
                  <a:pt x="223" y="195"/>
                </a:cubicBezTo>
                <a:cubicBezTo>
                  <a:pt x="224" y="195"/>
                  <a:pt x="224" y="195"/>
                  <a:pt x="225" y="195"/>
                </a:cubicBezTo>
                <a:cubicBezTo>
                  <a:pt x="227" y="194"/>
                  <a:pt x="229" y="193"/>
                  <a:pt x="232" y="193"/>
                </a:cubicBezTo>
                <a:cubicBezTo>
                  <a:pt x="233" y="192"/>
                  <a:pt x="233" y="192"/>
                  <a:pt x="234" y="191"/>
                </a:cubicBezTo>
                <a:cubicBezTo>
                  <a:pt x="235" y="191"/>
                  <a:pt x="235" y="191"/>
                  <a:pt x="235" y="190"/>
                </a:cubicBezTo>
                <a:cubicBezTo>
                  <a:pt x="235" y="189"/>
                  <a:pt x="235" y="187"/>
                  <a:pt x="235" y="186"/>
                </a:cubicBezTo>
                <a:cubicBezTo>
                  <a:pt x="235" y="185"/>
                  <a:pt x="235" y="183"/>
                  <a:pt x="235" y="182"/>
                </a:cubicBezTo>
                <a:cubicBezTo>
                  <a:pt x="229" y="185"/>
                  <a:pt x="223" y="188"/>
                  <a:pt x="217" y="190"/>
                </a:cubicBezTo>
                <a:cubicBezTo>
                  <a:pt x="218" y="191"/>
                  <a:pt x="219" y="192"/>
                  <a:pt x="220" y="194"/>
                </a:cubicBezTo>
                <a:close/>
                <a:moveTo>
                  <a:pt x="56" y="201"/>
                </a:moveTo>
                <a:cubicBezTo>
                  <a:pt x="56" y="201"/>
                  <a:pt x="56" y="202"/>
                  <a:pt x="56" y="202"/>
                </a:cubicBezTo>
                <a:cubicBezTo>
                  <a:pt x="55" y="207"/>
                  <a:pt x="55" y="212"/>
                  <a:pt x="55" y="218"/>
                </a:cubicBezTo>
                <a:cubicBezTo>
                  <a:pt x="55" y="218"/>
                  <a:pt x="55" y="219"/>
                  <a:pt x="55" y="219"/>
                </a:cubicBezTo>
                <a:cubicBezTo>
                  <a:pt x="56" y="220"/>
                  <a:pt x="57" y="220"/>
                  <a:pt x="57" y="221"/>
                </a:cubicBezTo>
                <a:cubicBezTo>
                  <a:pt x="58" y="222"/>
                  <a:pt x="58" y="223"/>
                  <a:pt x="57" y="224"/>
                </a:cubicBezTo>
                <a:cubicBezTo>
                  <a:pt x="56" y="224"/>
                  <a:pt x="56" y="224"/>
                  <a:pt x="55" y="224"/>
                </a:cubicBezTo>
                <a:cubicBezTo>
                  <a:pt x="55" y="224"/>
                  <a:pt x="55" y="225"/>
                  <a:pt x="55" y="225"/>
                </a:cubicBezTo>
                <a:cubicBezTo>
                  <a:pt x="56" y="225"/>
                  <a:pt x="56" y="225"/>
                  <a:pt x="57" y="225"/>
                </a:cubicBezTo>
                <a:cubicBezTo>
                  <a:pt x="58" y="225"/>
                  <a:pt x="58" y="225"/>
                  <a:pt x="59" y="225"/>
                </a:cubicBezTo>
                <a:cubicBezTo>
                  <a:pt x="60" y="221"/>
                  <a:pt x="61" y="203"/>
                  <a:pt x="60" y="201"/>
                </a:cubicBezTo>
                <a:cubicBezTo>
                  <a:pt x="59" y="201"/>
                  <a:pt x="57" y="201"/>
                  <a:pt x="56" y="201"/>
                </a:cubicBezTo>
                <a:close/>
                <a:moveTo>
                  <a:pt x="145" y="27"/>
                </a:moveTo>
                <a:cubicBezTo>
                  <a:pt x="144" y="27"/>
                  <a:pt x="143" y="28"/>
                  <a:pt x="142" y="28"/>
                </a:cubicBezTo>
                <a:cubicBezTo>
                  <a:pt x="138" y="29"/>
                  <a:pt x="135" y="31"/>
                  <a:pt x="133" y="34"/>
                </a:cubicBezTo>
                <a:cubicBezTo>
                  <a:pt x="132" y="35"/>
                  <a:pt x="131" y="36"/>
                  <a:pt x="132" y="38"/>
                </a:cubicBezTo>
                <a:cubicBezTo>
                  <a:pt x="132" y="39"/>
                  <a:pt x="132" y="40"/>
                  <a:pt x="133" y="41"/>
                </a:cubicBezTo>
                <a:cubicBezTo>
                  <a:pt x="136" y="40"/>
                  <a:pt x="139" y="38"/>
                  <a:pt x="142" y="37"/>
                </a:cubicBezTo>
                <a:cubicBezTo>
                  <a:pt x="144" y="36"/>
                  <a:pt x="144" y="35"/>
                  <a:pt x="145" y="34"/>
                </a:cubicBezTo>
                <a:cubicBezTo>
                  <a:pt x="145" y="32"/>
                  <a:pt x="145" y="30"/>
                  <a:pt x="146" y="29"/>
                </a:cubicBezTo>
                <a:cubicBezTo>
                  <a:pt x="146" y="28"/>
                  <a:pt x="145" y="28"/>
                  <a:pt x="145" y="27"/>
                </a:cubicBezTo>
                <a:close/>
                <a:moveTo>
                  <a:pt x="52" y="217"/>
                </a:moveTo>
                <a:cubicBezTo>
                  <a:pt x="53" y="212"/>
                  <a:pt x="53" y="207"/>
                  <a:pt x="53" y="201"/>
                </a:cubicBezTo>
                <a:cubicBezTo>
                  <a:pt x="50" y="202"/>
                  <a:pt x="48" y="202"/>
                  <a:pt x="45" y="203"/>
                </a:cubicBezTo>
                <a:cubicBezTo>
                  <a:pt x="45" y="206"/>
                  <a:pt x="45" y="208"/>
                  <a:pt x="45" y="211"/>
                </a:cubicBezTo>
                <a:cubicBezTo>
                  <a:pt x="45" y="211"/>
                  <a:pt x="45" y="212"/>
                  <a:pt x="45" y="212"/>
                </a:cubicBezTo>
                <a:cubicBezTo>
                  <a:pt x="48" y="214"/>
                  <a:pt x="50" y="215"/>
                  <a:pt x="52" y="217"/>
                </a:cubicBezTo>
                <a:close/>
                <a:moveTo>
                  <a:pt x="155" y="118"/>
                </a:moveTo>
                <a:cubicBezTo>
                  <a:pt x="155" y="118"/>
                  <a:pt x="156" y="118"/>
                  <a:pt x="156" y="118"/>
                </a:cubicBezTo>
                <a:cubicBezTo>
                  <a:pt x="159" y="115"/>
                  <a:pt x="162" y="113"/>
                  <a:pt x="165" y="111"/>
                </a:cubicBezTo>
                <a:cubicBezTo>
                  <a:pt x="165" y="110"/>
                  <a:pt x="165" y="110"/>
                  <a:pt x="166" y="109"/>
                </a:cubicBezTo>
                <a:cubicBezTo>
                  <a:pt x="166" y="108"/>
                  <a:pt x="166" y="106"/>
                  <a:pt x="166" y="104"/>
                </a:cubicBezTo>
                <a:cubicBezTo>
                  <a:pt x="166" y="103"/>
                  <a:pt x="166" y="101"/>
                  <a:pt x="167" y="99"/>
                </a:cubicBezTo>
                <a:cubicBezTo>
                  <a:pt x="165" y="100"/>
                  <a:pt x="164" y="100"/>
                  <a:pt x="163" y="101"/>
                </a:cubicBezTo>
                <a:cubicBezTo>
                  <a:pt x="163" y="102"/>
                  <a:pt x="163" y="102"/>
                  <a:pt x="163" y="103"/>
                </a:cubicBezTo>
                <a:cubicBezTo>
                  <a:pt x="163" y="104"/>
                  <a:pt x="162" y="106"/>
                  <a:pt x="162" y="108"/>
                </a:cubicBezTo>
                <a:cubicBezTo>
                  <a:pt x="162" y="108"/>
                  <a:pt x="162" y="109"/>
                  <a:pt x="162" y="109"/>
                </a:cubicBezTo>
                <a:cubicBezTo>
                  <a:pt x="162" y="110"/>
                  <a:pt x="161" y="110"/>
                  <a:pt x="161" y="110"/>
                </a:cubicBezTo>
                <a:cubicBezTo>
                  <a:pt x="160" y="110"/>
                  <a:pt x="160" y="110"/>
                  <a:pt x="159" y="109"/>
                </a:cubicBezTo>
                <a:cubicBezTo>
                  <a:pt x="159" y="108"/>
                  <a:pt x="159" y="108"/>
                  <a:pt x="159" y="107"/>
                </a:cubicBezTo>
                <a:cubicBezTo>
                  <a:pt x="159" y="106"/>
                  <a:pt x="158" y="105"/>
                  <a:pt x="158" y="103"/>
                </a:cubicBezTo>
                <a:cubicBezTo>
                  <a:pt x="156" y="105"/>
                  <a:pt x="155" y="107"/>
                  <a:pt x="153" y="109"/>
                </a:cubicBezTo>
                <a:cubicBezTo>
                  <a:pt x="155" y="109"/>
                  <a:pt x="156" y="109"/>
                  <a:pt x="156" y="111"/>
                </a:cubicBezTo>
                <a:cubicBezTo>
                  <a:pt x="156" y="112"/>
                  <a:pt x="156" y="113"/>
                  <a:pt x="155" y="114"/>
                </a:cubicBezTo>
                <a:cubicBezTo>
                  <a:pt x="155" y="116"/>
                  <a:pt x="155" y="117"/>
                  <a:pt x="155" y="118"/>
                </a:cubicBezTo>
                <a:close/>
                <a:moveTo>
                  <a:pt x="133" y="165"/>
                </a:moveTo>
                <a:cubicBezTo>
                  <a:pt x="134" y="165"/>
                  <a:pt x="135" y="165"/>
                  <a:pt x="136" y="165"/>
                </a:cubicBezTo>
                <a:cubicBezTo>
                  <a:pt x="137" y="165"/>
                  <a:pt x="138" y="164"/>
                  <a:pt x="139" y="164"/>
                </a:cubicBezTo>
                <a:cubicBezTo>
                  <a:pt x="141" y="161"/>
                  <a:pt x="144" y="158"/>
                  <a:pt x="146" y="156"/>
                </a:cubicBezTo>
                <a:cubicBezTo>
                  <a:pt x="148" y="154"/>
                  <a:pt x="148" y="154"/>
                  <a:pt x="149" y="151"/>
                </a:cubicBezTo>
                <a:cubicBezTo>
                  <a:pt x="149" y="150"/>
                  <a:pt x="148" y="150"/>
                  <a:pt x="148" y="149"/>
                </a:cubicBezTo>
                <a:cubicBezTo>
                  <a:pt x="148" y="150"/>
                  <a:pt x="147" y="150"/>
                  <a:pt x="147" y="150"/>
                </a:cubicBezTo>
                <a:cubicBezTo>
                  <a:pt x="144" y="152"/>
                  <a:pt x="141" y="155"/>
                  <a:pt x="138" y="157"/>
                </a:cubicBezTo>
                <a:cubicBezTo>
                  <a:pt x="137" y="157"/>
                  <a:pt x="136" y="158"/>
                  <a:pt x="136" y="159"/>
                </a:cubicBezTo>
                <a:cubicBezTo>
                  <a:pt x="135" y="160"/>
                  <a:pt x="135" y="161"/>
                  <a:pt x="133" y="161"/>
                </a:cubicBezTo>
                <a:cubicBezTo>
                  <a:pt x="133" y="162"/>
                  <a:pt x="133" y="163"/>
                  <a:pt x="133" y="164"/>
                </a:cubicBezTo>
                <a:cubicBezTo>
                  <a:pt x="133" y="164"/>
                  <a:pt x="133" y="164"/>
                  <a:pt x="133" y="165"/>
                </a:cubicBezTo>
                <a:close/>
                <a:moveTo>
                  <a:pt x="219" y="39"/>
                </a:moveTo>
                <a:cubicBezTo>
                  <a:pt x="219" y="38"/>
                  <a:pt x="218" y="37"/>
                  <a:pt x="218" y="37"/>
                </a:cubicBezTo>
                <a:cubicBezTo>
                  <a:pt x="216" y="35"/>
                  <a:pt x="216" y="35"/>
                  <a:pt x="213" y="36"/>
                </a:cubicBezTo>
                <a:cubicBezTo>
                  <a:pt x="213" y="36"/>
                  <a:pt x="212" y="36"/>
                  <a:pt x="212" y="36"/>
                </a:cubicBezTo>
                <a:cubicBezTo>
                  <a:pt x="210" y="37"/>
                  <a:pt x="207" y="38"/>
                  <a:pt x="205" y="39"/>
                </a:cubicBezTo>
                <a:cubicBezTo>
                  <a:pt x="204" y="39"/>
                  <a:pt x="203" y="40"/>
                  <a:pt x="201" y="40"/>
                </a:cubicBezTo>
                <a:cubicBezTo>
                  <a:pt x="201" y="42"/>
                  <a:pt x="201" y="45"/>
                  <a:pt x="201" y="46"/>
                </a:cubicBezTo>
                <a:cubicBezTo>
                  <a:pt x="207" y="43"/>
                  <a:pt x="213" y="41"/>
                  <a:pt x="219" y="39"/>
                </a:cubicBezTo>
                <a:close/>
                <a:moveTo>
                  <a:pt x="26" y="126"/>
                </a:moveTo>
                <a:cubicBezTo>
                  <a:pt x="26" y="126"/>
                  <a:pt x="26" y="126"/>
                  <a:pt x="26" y="126"/>
                </a:cubicBezTo>
                <a:cubicBezTo>
                  <a:pt x="26" y="128"/>
                  <a:pt x="26" y="130"/>
                  <a:pt x="26" y="132"/>
                </a:cubicBezTo>
                <a:cubicBezTo>
                  <a:pt x="26" y="140"/>
                  <a:pt x="27" y="148"/>
                  <a:pt x="27" y="155"/>
                </a:cubicBezTo>
                <a:cubicBezTo>
                  <a:pt x="27" y="159"/>
                  <a:pt x="28" y="162"/>
                  <a:pt x="28" y="165"/>
                </a:cubicBezTo>
                <a:cubicBezTo>
                  <a:pt x="28" y="166"/>
                  <a:pt x="28" y="166"/>
                  <a:pt x="29" y="166"/>
                </a:cubicBezTo>
                <a:cubicBezTo>
                  <a:pt x="29" y="165"/>
                  <a:pt x="30" y="163"/>
                  <a:pt x="29" y="162"/>
                </a:cubicBezTo>
                <a:cubicBezTo>
                  <a:pt x="29" y="161"/>
                  <a:pt x="29" y="160"/>
                  <a:pt x="29" y="160"/>
                </a:cubicBezTo>
                <a:cubicBezTo>
                  <a:pt x="30" y="159"/>
                  <a:pt x="30" y="159"/>
                  <a:pt x="30" y="159"/>
                </a:cubicBezTo>
                <a:cubicBezTo>
                  <a:pt x="30" y="157"/>
                  <a:pt x="30" y="155"/>
                  <a:pt x="31" y="153"/>
                </a:cubicBezTo>
                <a:cubicBezTo>
                  <a:pt x="31" y="152"/>
                  <a:pt x="31" y="150"/>
                  <a:pt x="31" y="149"/>
                </a:cubicBezTo>
                <a:cubicBezTo>
                  <a:pt x="29" y="149"/>
                  <a:pt x="29" y="148"/>
                  <a:pt x="29" y="146"/>
                </a:cubicBezTo>
                <a:cubicBezTo>
                  <a:pt x="28" y="143"/>
                  <a:pt x="28" y="140"/>
                  <a:pt x="28" y="137"/>
                </a:cubicBezTo>
                <a:cubicBezTo>
                  <a:pt x="27" y="133"/>
                  <a:pt x="27" y="130"/>
                  <a:pt x="26" y="126"/>
                </a:cubicBezTo>
                <a:close/>
                <a:moveTo>
                  <a:pt x="67" y="118"/>
                </a:moveTo>
                <a:cubicBezTo>
                  <a:pt x="70" y="118"/>
                  <a:pt x="72" y="118"/>
                  <a:pt x="74" y="118"/>
                </a:cubicBezTo>
                <a:cubicBezTo>
                  <a:pt x="74" y="118"/>
                  <a:pt x="75" y="118"/>
                  <a:pt x="75" y="118"/>
                </a:cubicBezTo>
                <a:cubicBezTo>
                  <a:pt x="77" y="116"/>
                  <a:pt x="80" y="113"/>
                  <a:pt x="80" y="110"/>
                </a:cubicBezTo>
                <a:cubicBezTo>
                  <a:pt x="80" y="109"/>
                  <a:pt x="81" y="108"/>
                  <a:pt x="81" y="107"/>
                </a:cubicBezTo>
                <a:cubicBezTo>
                  <a:pt x="81" y="106"/>
                  <a:pt x="81" y="106"/>
                  <a:pt x="82" y="105"/>
                </a:cubicBezTo>
                <a:cubicBezTo>
                  <a:pt x="80" y="106"/>
                  <a:pt x="79" y="107"/>
                  <a:pt x="78" y="107"/>
                </a:cubicBezTo>
                <a:cubicBezTo>
                  <a:pt x="77" y="108"/>
                  <a:pt x="76" y="108"/>
                  <a:pt x="76" y="108"/>
                </a:cubicBezTo>
                <a:cubicBezTo>
                  <a:pt x="73" y="111"/>
                  <a:pt x="70" y="114"/>
                  <a:pt x="68" y="117"/>
                </a:cubicBezTo>
                <a:cubicBezTo>
                  <a:pt x="68" y="117"/>
                  <a:pt x="67" y="117"/>
                  <a:pt x="67" y="118"/>
                </a:cubicBezTo>
                <a:close/>
                <a:moveTo>
                  <a:pt x="165" y="147"/>
                </a:moveTo>
                <a:cubicBezTo>
                  <a:pt x="163" y="147"/>
                  <a:pt x="162" y="148"/>
                  <a:pt x="160" y="148"/>
                </a:cubicBezTo>
                <a:cubicBezTo>
                  <a:pt x="160" y="149"/>
                  <a:pt x="159" y="149"/>
                  <a:pt x="159" y="150"/>
                </a:cubicBezTo>
                <a:cubicBezTo>
                  <a:pt x="157" y="153"/>
                  <a:pt x="156" y="156"/>
                  <a:pt x="155" y="158"/>
                </a:cubicBezTo>
                <a:cubicBezTo>
                  <a:pt x="154" y="160"/>
                  <a:pt x="154" y="160"/>
                  <a:pt x="155" y="161"/>
                </a:cubicBezTo>
                <a:cubicBezTo>
                  <a:pt x="158" y="159"/>
                  <a:pt x="160" y="158"/>
                  <a:pt x="163" y="157"/>
                </a:cubicBezTo>
                <a:cubicBezTo>
                  <a:pt x="163" y="156"/>
                  <a:pt x="163" y="156"/>
                  <a:pt x="164" y="156"/>
                </a:cubicBezTo>
                <a:cubicBezTo>
                  <a:pt x="164" y="155"/>
                  <a:pt x="164" y="155"/>
                  <a:pt x="165" y="154"/>
                </a:cubicBezTo>
                <a:cubicBezTo>
                  <a:pt x="165" y="153"/>
                  <a:pt x="165" y="152"/>
                  <a:pt x="165" y="150"/>
                </a:cubicBezTo>
                <a:cubicBezTo>
                  <a:pt x="165" y="149"/>
                  <a:pt x="165" y="148"/>
                  <a:pt x="165" y="147"/>
                </a:cubicBezTo>
                <a:close/>
                <a:moveTo>
                  <a:pt x="120" y="135"/>
                </a:moveTo>
                <a:cubicBezTo>
                  <a:pt x="120" y="135"/>
                  <a:pt x="120" y="134"/>
                  <a:pt x="121" y="134"/>
                </a:cubicBezTo>
                <a:cubicBezTo>
                  <a:pt x="123" y="133"/>
                  <a:pt x="124" y="132"/>
                  <a:pt x="126" y="132"/>
                </a:cubicBezTo>
                <a:cubicBezTo>
                  <a:pt x="127" y="131"/>
                  <a:pt x="127" y="131"/>
                  <a:pt x="128" y="130"/>
                </a:cubicBezTo>
                <a:cubicBezTo>
                  <a:pt x="129" y="127"/>
                  <a:pt x="130" y="123"/>
                  <a:pt x="131" y="120"/>
                </a:cubicBezTo>
                <a:cubicBezTo>
                  <a:pt x="131" y="120"/>
                  <a:pt x="131" y="119"/>
                  <a:pt x="131" y="119"/>
                </a:cubicBezTo>
                <a:cubicBezTo>
                  <a:pt x="127" y="122"/>
                  <a:pt x="124" y="125"/>
                  <a:pt x="121" y="127"/>
                </a:cubicBezTo>
                <a:cubicBezTo>
                  <a:pt x="120" y="128"/>
                  <a:pt x="120" y="128"/>
                  <a:pt x="120" y="128"/>
                </a:cubicBezTo>
                <a:cubicBezTo>
                  <a:pt x="120" y="130"/>
                  <a:pt x="120" y="132"/>
                  <a:pt x="120" y="135"/>
                </a:cubicBezTo>
                <a:close/>
                <a:moveTo>
                  <a:pt x="134" y="223"/>
                </a:moveTo>
                <a:cubicBezTo>
                  <a:pt x="133" y="223"/>
                  <a:pt x="132" y="223"/>
                  <a:pt x="131" y="223"/>
                </a:cubicBezTo>
                <a:cubicBezTo>
                  <a:pt x="125" y="223"/>
                  <a:pt x="119" y="224"/>
                  <a:pt x="114" y="224"/>
                </a:cubicBezTo>
                <a:cubicBezTo>
                  <a:pt x="113" y="224"/>
                  <a:pt x="112" y="224"/>
                  <a:pt x="111" y="224"/>
                </a:cubicBezTo>
                <a:cubicBezTo>
                  <a:pt x="110" y="224"/>
                  <a:pt x="110" y="224"/>
                  <a:pt x="109" y="224"/>
                </a:cubicBezTo>
                <a:cubicBezTo>
                  <a:pt x="109" y="224"/>
                  <a:pt x="108" y="224"/>
                  <a:pt x="108" y="224"/>
                </a:cubicBezTo>
                <a:cubicBezTo>
                  <a:pt x="106" y="224"/>
                  <a:pt x="105" y="224"/>
                  <a:pt x="104" y="224"/>
                </a:cubicBezTo>
                <a:cubicBezTo>
                  <a:pt x="95" y="225"/>
                  <a:pt x="86" y="225"/>
                  <a:pt x="78" y="226"/>
                </a:cubicBezTo>
                <a:cubicBezTo>
                  <a:pt x="76" y="226"/>
                  <a:pt x="74" y="226"/>
                  <a:pt x="72" y="227"/>
                </a:cubicBezTo>
                <a:cubicBezTo>
                  <a:pt x="92" y="227"/>
                  <a:pt x="113" y="226"/>
                  <a:pt x="134" y="223"/>
                </a:cubicBezTo>
                <a:close/>
                <a:moveTo>
                  <a:pt x="79" y="173"/>
                </a:moveTo>
                <a:cubicBezTo>
                  <a:pt x="83" y="173"/>
                  <a:pt x="86" y="173"/>
                  <a:pt x="90" y="173"/>
                </a:cubicBezTo>
                <a:cubicBezTo>
                  <a:pt x="90" y="169"/>
                  <a:pt x="90" y="166"/>
                  <a:pt x="90" y="162"/>
                </a:cubicBezTo>
                <a:cubicBezTo>
                  <a:pt x="88" y="163"/>
                  <a:pt x="85" y="164"/>
                  <a:pt x="83" y="165"/>
                </a:cubicBezTo>
                <a:cubicBezTo>
                  <a:pt x="83" y="165"/>
                  <a:pt x="83" y="165"/>
                  <a:pt x="84" y="165"/>
                </a:cubicBezTo>
                <a:cubicBezTo>
                  <a:pt x="84" y="165"/>
                  <a:pt x="85" y="165"/>
                  <a:pt x="85" y="165"/>
                </a:cubicBezTo>
                <a:cubicBezTo>
                  <a:pt x="86" y="165"/>
                  <a:pt x="86" y="166"/>
                  <a:pt x="86" y="167"/>
                </a:cubicBezTo>
                <a:cubicBezTo>
                  <a:pt x="86" y="167"/>
                  <a:pt x="86" y="168"/>
                  <a:pt x="85" y="168"/>
                </a:cubicBezTo>
                <a:cubicBezTo>
                  <a:pt x="85" y="168"/>
                  <a:pt x="85" y="168"/>
                  <a:pt x="84" y="168"/>
                </a:cubicBezTo>
                <a:cubicBezTo>
                  <a:pt x="83" y="169"/>
                  <a:pt x="82" y="169"/>
                  <a:pt x="81" y="169"/>
                </a:cubicBezTo>
                <a:cubicBezTo>
                  <a:pt x="81" y="169"/>
                  <a:pt x="80" y="169"/>
                  <a:pt x="80" y="170"/>
                </a:cubicBezTo>
                <a:cubicBezTo>
                  <a:pt x="80" y="171"/>
                  <a:pt x="79" y="172"/>
                  <a:pt x="79" y="173"/>
                </a:cubicBezTo>
                <a:close/>
                <a:moveTo>
                  <a:pt x="229" y="218"/>
                </a:moveTo>
                <a:cubicBezTo>
                  <a:pt x="229" y="216"/>
                  <a:pt x="229" y="214"/>
                  <a:pt x="228" y="212"/>
                </a:cubicBezTo>
                <a:cubicBezTo>
                  <a:pt x="228" y="211"/>
                  <a:pt x="228" y="211"/>
                  <a:pt x="227" y="211"/>
                </a:cubicBezTo>
                <a:cubicBezTo>
                  <a:pt x="227" y="210"/>
                  <a:pt x="227" y="209"/>
                  <a:pt x="226" y="209"/>
                </a:cubicBezTo>
                <a:cubicBezTo>
                  <a:pt x="227" y="209"/>
                  <a:pt x="227" y="209"/>
                  <a:pt x="227" y="209"/>
                </a:cubicBezTo>
                <a:cubicBezTo>
                  <a:pt x="225" y="208"/>
                  <a:pt x="223" y="207"/>
                  <a:pt x="222" y="206"/>
                </a:cubicBezTo>
                <a:cubicBezTo>
                  <a:pt x="221" y="211"/>
                  <a:pt x="220" y="216"/>
                  <a:pt x="221" y="219"/>
                </a:cubicBezTo>
                <a:cubicBezTo>
                  <a:pt x="224" y="218"/>
                  <a:pt x="226" y="218"/>
                  <a:pt x="229" y="218"/>
                </a:cubicBezTo>
                <a:close/>
                <a:moveTo>
                  <a:pt x="85" y="121"/>
                </a:moveTo>
                <a:cubicBezTo>
                  <a:pt x="88" y="121"/>
                  <a:pt x="90" y="121"/>
                  <a:pt x="92" y="120"/>
                </a:cubicBezTo>
                <a:cubicBezTo>
                  <a:pt x="92" y="120"/>
                  <a:pt x="92" y="120"/>
                  <a:pt x="93" y="120"/>
                </a:cubicBezTo>
                <a:cubicBezTo>
                  <a:pt x="94" y="118"/>
                  <a:pt x="95" y="117"/>
                  <a:pt x="96" y="116"/>
                </a:cubicBezTo>
                <a:cubicBezTo>
                  <a:pt x="96" y="116"/>
                  <a:pt x="97" y="115"/>
                  <a:pt x="97" y="115"/>
                </a:cubicBezTo>
                <a:cubicBezTo>
                  <a:pt x="97" y="114"/>
                  <a:pt x="97" y="112"/>
                  <a:pt x="98" y="111"/>
                </a:cubicBezTo>
                <a:cubicBezTo>
                  <a:pt x="98" y="111"/>
                  <a:pt x="97" y="110"/>
                  <a:pt x="97" y="111"/>
                </a:cubicBezTo>
                <a:cubicBezTo>
                  <a:pt x="95" y="111"/>
                  <a:pt x="94" y="112"/>
                  <a:pt x="92" y="112"/>
                </a:cubicBezTo>
                <a:cubicBezTo>
                  <a:pt x="91" y="112"/>
                  <a:pt x="91" y="112"/>
                  <a:pt x="91" y="112"/>
                </a:cubicBezTo>
                <a:cubicBezTo>
                  <a:pt x="89" y="114"/>
                  <a:pt x="88" y="115"/>
                  <a:pt x="86" y="117"/>
                </a:cubicBezTo>
                <a:cubicBezTo>
                  <a:pt x="86" y="117"/>
                  <a:pt x="86" y="117"/>
                  <a:pt x="86" y="118"/>
                </a:cubicBezTo>
                <a:cubicBezTo>
                  <a:pt x="86" y="119"/>
                  <a:pt x="85" y="120"/>
                  <a:pt x="85" y="121"/>
                </a:cubicBezTo>
                <a:close/>
                <a:moveTo>
                  <a:pt x="36" y="158"/>
                </a:moveTo>
                <a:cubicBezTo>
                  <a:pt x="36" y="158"/>
                  <a:pt x="36" y="158"/>
                  <a:pt x="36" y="158"/>
                </a:cubicBezTo>
                <a:cubicBezTo>
                  <a:pt x="39" y="158"/>
                  <a:pt x="41" y="158"/>
                  <a:pt x="43" y="157"/>
                </a:cubicBezTo>
                <a:cubicBezTo>
                  <a:pt x="44" y="157"/>
                  <a:pt x="44" y="157"/>
                  <a:pt x="44" y="157"/>
                </a:cubicBezTo>
                <a:cubicBezTo>
                  <a:pt x="46" y="155"/>
                  <a:pt x="47" y="154"/>
                  <a:pt x="48" y="152"/>
                </a:cubicBezTo>
                <a:cubicBezTo>
                  <a:pt x="48" y="152"/>
                  <a:pt x="48" y="151"/>
                  <a:pt x="49" y="151"/>
                </a:cubicBezTo>
                <a:cubicBezTo>
                  <a:pt x="48" y="151"/>
                  <a:pt x="48" y="151"/>
                  <a:pt x="48" y="151"/>
                </a:cubicBezTo>
                <a:cubicBezTo>
                  <a:pt x="46" y="150"/>
                  <a:pt x="44" y="150"/>
                  <a:pt x="42" y="150"/>
                </a:cubicBezTo>
                <a:cubicBezTo>
                  <a:pt x="39" y="150"/>
                  <a:pt x="38" y="150"/>
                  <a:pt x="37" y="152"/>
                </a:cubicBezTo>
                <a:cubicBezTo>
                  <a:pt x="36" y="152"/>
                  <a:pt x="36" y="153"/>
                  <a:pt x="36" y="153"/>
                </a:cubicBezTo>
                <a:cubicBezTo>
                  <a:pt x="36" y="155"/>
                  <a:pt x="36" y="156"/>
                  <a:pt x="36" y="158"/>
                </a:cubicBezTo>
                <a:close/>
                <a:moveTo>
                  <a:pt x="125" y="153"/>
                </a:moveTo>
                <a:cubicBezTo>
                  <a:pt x="125" y="153"/>
                  <a:pt x="125" y="153"/>
                  <a:pt x="125" y="153"/>
                </a:cubicBezTo>
                <a:cubicBezTo>
                  <a:pt x="121" y="156"/>
                  <a:pt x="116" y="158"/>
                  <a:pt x="112" y="160"/>
                </a:cubicBezTo>
                <a:cubicBezTo>
                  <a:pt x="112" y="161"/>
                  <a:pt x="112" y="161"/>
                  <a:pt x="112" y="161"/>
                </a:cubicBezTo>
                <a:cubicBezTo>
                  <a:pt x="111" y="163"/>
                  <a:pt x="111" y="165"/>
                  <a:pt x="111" y="167"/>
                </a:cubicBezTo>
                <a:cubicBezTo>
                  <a:pt x="111" y="168"/>
                  <a:pt x="111" y="168"/>
                  <a:pt x="111" y="168"/>
                </a:cubicBezTo>
                <a:cubicBezTo>
                  <a:pt x="113" y="168"/>
                  <a:pt x="114" y="167"/>
                  <a:pt x="115" y="167"/>
                </a:cubicBezTo>
                <a:cubicBezTo>
                  <a:pt x="116" y="167"/>
                  <a:pt x="117" y="166"/>
                  <a:pt x="116" y="166"/>
                </a:cubicBezTo>
                <a:cubicBezTo>
                  <a:pt x="116" y="164"/>
                  <a:pt x="116" y="163"/>
                  <a:pt x="117" y="163"/>
                </a:cubicBezTo>
                <a:cubicBezTo>
                  <a:pt x="117" y="162"/>
                  <a:pt x="118" y="161"/>
                  <a:pt x="118" y="161"/>
                </a:cubicBezTo>
                <a:cubicBezTo>
                  <a:pt x="120" y="160"/>
                  <a:pt x="121" y="159"/>
                  <a:pt x="122" y="157"/>
                </a:cubicBezTo>
                <a:cubicBezTo>
                  <a:pt x="124" y="156"/>
                  <a:pt x="124" y="155"/>
                  <a:pt x="125" y="153"/>
                </a:cubicBezTo>
                <a:close/>
                <a:moveTo>
                  <a:pt x="120" y="62"/>
                </a:moveTo>
                <a:cubicBezTo>
                  <a:pt x="122" y="60"/>
                  <a:pt x="124" y="59"/>
                  <a:pt x="126" y="57"/>
                </a:cubicBezTo>
                <a:cubicBezTo>
                  <a:pt x="127" y="57"/>
                  <a:pt x="127" y="56"/>
                  <a:pt x="127" y="56"/>
                </a:cubicBezTo>
                <a:cubicBezTo>
                  <a:pt x="127" y="54"/>
                  <a:pt x="127" y="52"/>
                  <a:pt x="127" y="50"/>
                </a:cubicBezTo>
                <a:cubicBezTo>
                  <a:pt x="127" y="49"/>
                  <a:pt x="127" y="49"/>
                  <a:pt x="126" y="48"/>
                </a:cubicBezTo>
                <a:cubicBezTo>
                  <a:pt x="124" y="50"/>
                  <a:pt x="121" y="52"/>
                  <a:pt x="118" y="54"/>
                </a:cubicBezTo>
                <a:cubicBezTo>
                  <a:pt x="119" y="56"/>
                  <a:pt x="120" y="59"/>
                  <a:pt x="120" y="62"/>
                </a:cubicBezTo>
                <a:close/>
                <a:moveTo>
                  <a:pt x="146" y="85"/>
                </a:moveTo>
                <a:cubicBezTo>
                  <a:pt x="150" y="84"/>
                  <a:pt x="152" y="82"/>
                  <a:pt x="155" y="81"/>
                </a:cubicBezTo>
                <a:cubicBezTo>
                  <a:pt x="154" y="78"/>
                  <a:pt x="154" y="76"/>
                  <a:pt x="154" y="74"/>
                </a:cubicBezTo>
                <a:cubicBezTo>
                  <a:pt x="152" y="74"/>
                  <a:pt x="151" y="75"/>
                  <a:pt x="150" y="75"/>
                </a:cubicBezTo>
                <a:cubicBezTo>
                  <a:pt x="149" y="75"/>
                  <a:pt x="148" y="76"/>
                  <a:pt x="146" y="75"/>
                </a:cubicBezTo>
                <a:cubicBezTo>
                  <a:pt x="146" y="79"/>
                  <a:pt x="146" y="82"/>
                  <a:pt x="146" y="85"/>
                </a:cubicBezTo>
                <a:close/>
                <a:moveTo>
                  <a:pt x="31" y="45"/>
                </a:moveTo>
                <a:cubicBezTo>
                  <a:pt x="34" y="40"/>
                  <a:pt x="38" y="36"/>
                  <a:pt x="41" y="32"/>
                </a:cubicBezTo>
                <a:cubicBezTo>
                  <a:pt x="39" y="32"/>
                  <a:pt x="37" y="32"/>
                  <a:pt x="35" y="32"/>
                </a:cubicBezTo>
                <a:cubicBezTo>
                  <a:pt x="34" y="32"/>
                  <a:pt x="34" y="32"/>
                  <a:pt x="34" y="33"/>
                </a:cubicBezTo>
                <a:cubicBezTo>
                  <a:pt x="33" y="34"/>
                  <a:pt x="32" y="35"/>
                  <a:pt x="30" y="36"/>
                </a:cubicBezTo>
                <a:cubicBezTo>
                  <a:pt x="30" y="36"/>
                  <a:pt x="30" y="37"/>
                  <a:pt x="30" y="38"/>
                </a:cubicBezTo>
                <a:cubicBezTo>
                  <a:pt x="30" y="39"/>
                  <a:pt x="30" y="41"/>
                  <a:pt x="31" y="42"/>
                </a:cubicBezTo>
                <a:cubicBezTo>
                  <a:pt x="31" y="43"/>
                  <a:pt x="31" y="44"/>
                  <a:pt x="31" y="45"/>
                </a:cubicBezTo>
                <a:close/>
                <a:moveTo>
                  <a:pt x="201" y="38"/>
                </a:moveTo>
                <a:cubicBezTo>
                  <a:pt x="206" y="36"/>
                  <a:pt x="210" y="35"/>
                  <a:pt x="214" y="33"/>
                </a:cubicBezTo>
                <a:cubicBezTo>
                  <a:pt x="213" y="32"/>
                  <a:pt x="212" y="31"/>
                  <a:pt x="211" y="30"/>
                </a:cubicBezTo>
                <a:cubicBezTo>
                  <a:pt x="210" y="29"/>
                  <a:pt x="210" y="29"/>
                  <a:pt x="209" y="29"/>
                </a:cubicBezTo>
                <a:cubicBezTo>
                  <a:pt x="207" y="30"/>
                  <a:pt x="204" y="31"/>
                  <a:pt x="202" y="32"/>
                </a:cubicBezTo>
                <a:cubicBezTo>
                  <a:pt x="202" y="32"/>
                  <a:pt x="201" y="32"/>
                  <a:pt x="201" y="32"/>
                </a:cubicBezTo>
                <a:cubicBezTo>
                  <a:pt x="201" y="34"/>
                  <a:pt x="201" y="36"/>
                  <a:pt x="201" y="38"/>
                </a:cubicBezTo>
                <a:close/>
                <a:moveTo>
                  <a:pt x="122" y="85"/>
                </a:moveTo>
                <a:cubicBezTo>
                  <a:pt x="121" y="86"/>
                  <a:pt x="121" y="86"/>
                  <a:pt x="120" y="86"/>
                </a:cubicBezTo>
                <a:cubicBezTo>
                  <a:pt x="118" y="89"/>
                  <a:pt x="115" y="91"/>
                  <a:pt x="112" y="93"/>
                </a:cubicBezTo>
                <a:cubicBezTo>
                  <a:pt x="111" y="94"/>
                  <a:pt x="110" y="95"/>
                  <a:pt x="110" y="96"/>
                </a:cubicBezTo>
                <a:cubicBezTo>
                  <a:pt x="110" y="98"/>
                  <a:pt x="110" y="99"/>
                  <a:pt x="110" y="100"/>
                </a:cubicBezTo>
                <a:cubicBezTo>
                  <a:pt x="110" y="100"/>
                  <a:pt x="110" y="101"/>
                  <a:pt x="110" y="101"/>
                </a:cubicBezTo>
                <a:cubicBezTo>
                  <a:pt x="112" y="99"/>
                  <a:pt x="114" y="97"/>
                  <a:pt x="115" y="96"/>
                </a:cubicBezTo>
                <a:cubicBezTo>
                  <a:pt x="118" y="93"/>
                  <a:pt x="120" y="91"/>
                  <a:pt x="122" y="89"/>
                </a:cubicBezTo>
                <a:cubicBezTo>
                  <a:pt x="122" y="89"/>
                  <a:pt x="122" y="88"/>
                  <a:pt x="122" y="88"/>
                </a:cubicBezTo>
                <a:cubicBezTo>
                  <a:pt x="122" y="87"/>
                  <a:pt x="122" y="86"/>
                  <a:pt x="122" y="85"/>
                </a:cubicBezTo>
                <a:close/>
                <a:moveTo>
                  <a:pt x="39" y="188"/>
                </a:moveTo>
                <a:cubicBezTo>
                  <a:pt x="50" y="187"/>
                  <a:pt x="61" y="187"/>
                  <a:pt x="71" y="185"/>
                </a:cubicBezTo>
                <a:cubicBezTo>
                  <a:pt x="71" y="184"/>
                  <a:pt x="71" y="184"/>
                  <a:pt x="71" y="183"/>
                </a:cubicBezTo>
                <a:cubicBezTo>
                  <a:pt x="70" y="183"/>
                  <a:pt x="70" y="183"/>
                  <a:pt x="69" y="183"/>
                </a:cubicBezTo>
                <a:cubicBezTo>
                  <a:pt x="65" y="184"/>
                  <a:pt x="62" y="184"/>
                  <a:pt x="58" y="184"/>
                </a:cubicBezTo>
                <a:cubicBezTo>
                  <a:pt x="57" y="185"/>
                  <a:pt x="56" y="185"/>
                  <a:pt x="56" y="185"/>
                </a:cubicBezTo>
                <a:cubicBezTo>
                  <a:pt x="55" y="186"/>
                  <a:pt x="54" y="186"/>
                  <a:pt x="53" y="185"/>
                </a:cubicBezTo>
                <a:cubicBezTo>
                  <a:pt x="53" y="185"/>
                  <a:pt x="52" y="185"/>
                  <a:pt x="52" y="185"/>
                </a:cubicBezTo>
                <a:cubicBezTo>
                  <a:pt x="48" y="185"/>
                  <a:pt x="45" y="185"/>
                  <a:pt x="41" y="186"/>
                </a:cubicBezTo>
                <a:cubicBezTo>
                  <a:pt x="40" y="186"/>
                  <a:pt x="40" y="186"/>
                  <a:pt x="40" y="187"/>
                </a:cubicBezTo>
                <a:cubicBezTo>
                  <a:pt x="40" y="187"/>
                  <a:pt x="40" y="188"/>
                  <a:pt x="39" y="188"/>
                </a:cubicBezTo>
                <a:close/>
                <a:moveTo>
                  <a:pt x="7" y="33"/>
                </a:moveTo>
                <a:cubicBezTo>
                  <a:pt x="8" y="44"/>
                  <a:pt x="8" y="54"/>
                  <a:pt x="11" y="65"/>
                </a:cubicBezTo>
                <a:cubicBezTo>
                  <a:pt x="11" y="58"/>
                  <a:pt x="11" y="51"/>
                  <a:pt x="11" y="43"/>
                </a:cubicBezTo>
                <a:cubicBezTo>
                  <a:pt x="10" y="43"/>
                  <a:pt x="10" y="43"/>
                  <a:pt x="10" y="43"/>
                </a:cubicBezTo>
                <a:cubicBezTo>
                  <a:pt x="8" y="43"/>
                  <a:pt x="8" y="43"/>
                  <a:pt x="9" y="41"/>
                </a:cubicBezTo>
                <a:cubicBezTo>
                  <a:pt x="9" y="40"/>
                  <a:pt x="9" y="40"/>
                  <a:pt x="10" y="39"/>
                </a:cubicBezTo>
                <a:cubicBezTo>
                  <a:pt x="10" y="38"/>
                  <a:pt x="10" y="38"/>
                  <a:pt x="11" y="37"/>
                </a:cubicBezTo>
                <a:cubicBezTo>
                  <a:pt x="11" y="36"/>
                  <a:pt x="11" y="34"/>
                  <a:pt x="11" y="33"/>
                </a:cubicBezTo>
                <a:cubicBezTo>
                  <a:pt x="9" y="33"/>
                  <a:pt x="8" y="34"/>
                  <a:pt x="7" y="33"/>
                </a:cubicBezTo>
                <a:close/>
                <a:moveTo>
                  <a:pt x="58" y="90"/>
                </a:moveTo>
                <a:cubicBezTo>
                  <a:pt x="58" y="91"/>
                  <a:pt x="58" y="91"/>
                  <a:pt x="58" y="91"/>
                </a:cubicBezTo>
                <a:cubicBezTo>
                  <a:pt x="59" y="90"/>
                  <a:pt x="59" y="90"/>
                  <a:pt x="60" y="90"/>
                </a:cubicBezTo>
                <a:cubicBezTo>
                  <a:pt x="62" y="90"/>
                  <a:pt x="64" y="89"/>
                  <a:pt x="65" y="87"/>
                </a:cubicBezTo>
                <a:cubicBezTo>
                  <a:pt x="65" y="87"/>
                  <a:pt x="65" y="87"/>
                  <a:pt x="65" y="86"/>
                </a:cubicBezTo>
                <a:cubicBezTo>
                  <a:pt x="66" y="86"/>
                  <a:pt x="66" y="85"/>
                  <a:pt x="66" y="84"/>
                </a:cubicBezTo>
                <a:cubicBezTo>
                  <a:pt x="66" y="83"/>
                  <a:pt x="66" y="81"/>
                  <a:pt x="65" y="79"/>
                </a:cubicBezTo>
                <a:cubicBezTo>
                  <a:pt x="65" y="79"/>
                  <a:pt x="65" y="79"/>
                  <a:pt x="65" y="78"/>
                </a:cubicBezTo>
                <a:cubicBezTo>
                  <a:pt x="63" y="81"/>
                  <a:pt x="60" y="83"/>
                  <a:pt x="58" y="86"/>
                </a:cubicBezTo>
                <a:cubicBezTo>
                  <a:pt x="58" y="86"/>
                  <a:pt x="58" y="86"/>
                  <a:pt x="58" y="87"/>
                </a:cubicBezTo>
                <a:cubicBezTo>
                  <a:pt x="58" y="88"/>
                  <a:pt x="58" y="89"/>
                  <a:pt x="58" y="90"/>
                </a:cubicBezTo>
                <a:close/>
                <a:moveTo>
                  <a:pt x="85" y="95"/>
                </a:moveTo>
                <a:cubicBezTo>
                  <a:pt x="83" y="94"/>
                  <a:pt x="83" y="93"/>
                  <a:pt x="84" y="91"/>
                </a:cubicBezTo>
                <a:cubicBezTo>
                  <a:pt x="85" y="90"/>
                  <a:pt x="85" y="90"/>
                  <a:pt x="86" y="89"/>
                </a:cubicBezTo>
                <a:cubicBezTo>
                  <a:pt x="87" y="88"/>
                  <a:pt x="87" y="88"/>
                  <a:pt x="88" y="87"/>
                </a:cubicBezTo>
                <a:cubicBezTo>
                  <a:pt x="89" y="87"/>
                  <a:pt x="89" y="86"/>
                  <a:pt x="88" y="86"/>
                </a:cubicBezTo>
                <a:cubicBezTo>
                  <a:pt x="87" y="86"/>
                  <a:pt x="86" y="87"/>
                  <a:pt x="85" y="87"/>
                </a:cubicBezTo>
                <a:cubicBezTo>
                  <a:pt x="84" y="87"/>
                  <a:pt x="84" y="87"/>
                  <a:pt x="83" y="88"/>
                </a:cubicBezTo>
                <a:cubicBezTo>
                  <a:pt x="81" y="91"/>
                  <a:pt x="78" y="94"/>
                  <a:pt x="76" y="97"/>
                </a:cubicBezTo>
                <a:cubicBezTo>
                  <a:pt x="76" y="97"/>
                  <a:pt x="76" y="97"/>
                  <a:pt x="75" y="97"/>
                </a:cubicBezTo>
                <a:cubicBezTo>
                  <a:pt x="77" y="98"/>
                  <a:pt x="79" y="98"/>
                  <a:pt x="81" y="99"/>
                </a:cubicBezTo>
                <a:cubicBezTo>
                  <a:pt x="81" y="99"/>
                  <a:pt x="82" y="99"/>
                  <a:pt x="82" y="98"/>
                </a:cubicBezTo>
                <a:cubicBezTo>
                  <a:pt x="83" y="97"/>
                  <a:pt x="84" y="96"/>
                  <a:pt x="85" y="95"/>
                </a:cubicBezTo>
                <a:close/>
                <a:moveTo>
                  <a:pt x="120" y="101"/>
                </a:moveTo>
                <a:cubicBezTo>
                  <a:pt x="119" y="101"/>
                  <a:pt x="119" y="101"/>
                  <a:pt x="118" y="101"/>
                </a:cubicBezTo>
                <a:cubicBezTo>
                  <a:pt x="116" y="102"/>
                  <a:pt x="114" y="104"/>
                  <a:pt x="111" y="105"/>
                </a:cubicBezTo>
                <a:cubicBezTo>
                  <a:pt x="110" y="105"/>
                  <a:pt x="109" y="106"/>
                  <a:pt x="109" y="107"/>
                </a:cubicBezTo>
                <a:cubicBezTo>
                  <a:pt x="109" y="108"/>
                  <a:pt x="108" y="108"/>
                  <a:pt x="107" y="109"/>
                </a:cubicBezTo>
                <a:cubicBezTo>
                  <a:pt x="107" y="109"/>
                  <a:pt x="106" y="109"/>
                  <a:pt x="106" y="109"/>
                </a:cubicBezTo>
                <a:cubicBezTo>
                  <a:pt x="105" y="110"/>
                  <a:pt x="104" y="112"/>
                  <a:pt x="103" y="113"/>
                </a:cubicBezTo>
                <a:cubicBezTo>
                  <a:pt x="102" y="114"/>
                  <a:pt x="102" y="115"/>
                  <a:pt x="102" y="116"/>
                </a:cubicBezTo>
                <a:cubicBezTo>
                  <a:pt x="103" y="116"/>
                  <a:pt x="103" y="115"/>
                  <a:pt x="103" y="115"/>
                </a:cubicBezTo>
                <a:cubicBezTo>
                  <a:pt x="108" y="112"/>
                  <a:pt x="113" y="108"/>
                  <a:pt x="117" y="105"/>
                </a:cubicBezTo>
                <a:cubicBezTo>
                  <a:pt x="119" y="104"/>
                  <a:pt x="120" y="103"/>
                  <a:pt x="120" y="101"/>
                </a:cubicBezTo>
                <a:close/>
                <a:moveTo>
                  <a:pt x="224" y="197"/>
                </a:moveTo>
                <a:cubicBezTo>
                  <a:pt x="224" y="197"/>
                  <a:pt x="224" y="197"/>
                  <a:pt x="224" y="197"/>
                </a:cubicBezTo>
                <a:cubicBezTo>
                  <a:pt x="227" y="199"/>
                  <a:pt x="230" y="201"/>
                  <a:pt x="233" y="203"/>
                </a:cubicBezTo>
                <a:cubicBezTo>
                  <a:pt x="233" y="203"/>
                  <a:pt x="233" y="203"/>
                  <a:pt x="234" y="203"/>
                </a:cubicBezTo>
                <a:cubicBezTo>
                  <a:pt x="235" y="203"/>
                  <a:pt x="237" y="203"/>
                  <a:pt x="238" y="203"/>
                </a:cubicBezTo>
                <a:cubicBezTo>
                  <a:pt x="239" y="203"/>
                  <a:pt x="239" y="202"/>
                  <a:pt x="238" y="202"/>
                </a:cubicBezTo>
                <a:cubicBezTo>
                  <a:pt x="238" y="202"/>
                  <a:pt x="237" y="202"/>
                  <a:pt x="237" y="202"/>
                </a:cubicBezTo>
                <a:cubicBezTo>
                  <a:pt x="235" y="202"/>
                  <a:pt x="234" y="201"/>
                  <a:pt x="234" y="199"/>
                </a:cubicBezTo>
                <a:cubicBezTo>
                  <a:pt x="234" y="199"/>
                  <a:pt x="234" y="198"/>
                  <a:pt x="234" y="198"/>
                </a:cubicBezTo>
                <a:cubicBezTo>
                  <a:pt x="234" y="197"/>
                  <a:pt x="235" y="195"/>
                  <a:pt x="235" y="194"/>
                </a:cubicBezTo>
                <a:cubicBezTo>
                  <a:pt x="231" y="195"/>
                  <a:pt x="228" y="196"/>
                  <a:pt x="224" y="197"/>
                </a:cubicBezTo>
                <a:close/>
                <a:moveTo>
                  <a:pt x="153" y="134"/>
                </a:moveTo>
                <a:cubicBezTo>
                  <a:pt x="153" y="134"/>
                  <a:pt x="153" y="134"/>
                  <a:pt x="153" y="134"/>
                </a:cubicBezTo>
                <a:cubicBezTo>
                  <a:pt x="154" y="134"/>
                  <a:pt x="155" y="134"/>
                  <a:pt x="155" y="133"/>
                </a:cubicBezTo>
                <a:cubicBezTo>
                  <a:pt x="156" y="133"/>
                  <a:pt x="156" y="133"/>
                  <a:pt x="157" y="134"/>
                </a:cubicBezTo>
                <a:cubicBezTo>
                  <a:pt x="157" y="134"/>
                  <a:pt x="157" y="135"/>
                  <a:pt x="157" y="135"/>
                </a:cubicBezTo>
                <a:cubicBezTo>
                  <a:pt x="156" y="136"/>
                  <a:pt x="156" y="136"/>
                  <a:pt x="156" y="136"/>
                </a:cubicBezTo>
                <a:cubicBezTo>
                  <a:pt x="155" y="137"/>
                  <a:pt x="154" y="138"/>
                  <a:pt x="153" y="138"/>
                </a:cubicBezTo>
                <a:cubicBezTo>
                  <a:pt x="153" y="138"/>
                  <a:pt x="152" y="139"/>
                  <a:pt x="152" y="139"/>
                </a:cubicBezTo>
                <a:cubicBezTo>
                  <a:pt x="152" y="140"/>
                  <a:pt x="152" y="142"/>
                  <a:pt x="152" y="144"/>
                </a:cubicBezTo>
                <a:cubicBezTo>
                  <a:pt x="154" y="142"/>
                  <a:pt x="156" y="141"/>
                  <a:pt x="158" y="139"/>
                </a:cubicBezTo>
                <a:cubicBezTo>
                  <a:pt x="158" y="139"/>
                  <a:pt x="158" y="139"/>
                  <a:pt x="158" y="138"/>
                </a:cubicBezTo>
                <a:cubicBezTo>
                  <a:pt x="159" y="135"/>
                  <a:pt x="160" y="132"/>
                  <a:pt x="161" y="129"/>
                </a:cubicBezTo>
                <a:cubicBezTo>
                  <a:pt x="161" y="128"/>
                  <a:pt x="161" y="128"/>
                  <a:pt x="162" y="127"/>
                </a:cubicBezTo>
                <a:cubicBezTo>
                  <a:pt x="160" y="128"/>
                  <a:pt x="159" y="128"/>
                  <a:pt x="159" y="128"/>
                </a:cubicBezTo>
                <a:cubicBezTo>
                  <a:pt x="157" y="130"/>
                  <a:pt x="155" y="132"/>
                  <a:pt x="153" y="134"/>
                </a:cubicBezTo>
                <a:close/>
                <a:moveTo>
                  <a:pt x="175" y="129"/>
                </a:moveTo>
                <a:cubicBezTo>
                  <a:pt x="174" y="130"/>
                  <a:pt x="173" y="131"/>
                  <a:pt x="172" y="131"/>
                </a:cubicBezTo>
                <a:cubicBezTo>
                  <a:pt x="171" y="132"/>
                  <a:pt x="171" y="132"/>
                  <a:pt x="171" y="133"/>
                </a:cubicBezTo>
                <a:cubicBezTo>
                  <a:pt x="170" y="136"/>
                  <a:pt x="170" y="138"/>
                  <a:pt x="169" y="141"/>
                </a:cubicBezTo>
                <a:cubicBezTo>
                  <a:pt x="169" y="141"/>
                  <a:pt x="169" y="141"/>
                  <a:pt x="169" y="142"/>
                </a:cubicBezTo>
                <a:cubicBezTo>
                  <a:pt x="172" y="141"/>
                  <a:pt x="174" y="140"/>
                  <a:pt x="176" y="139"/>
                </a:cubicBezTo>
                <a:cubicBezTo>
                  <a:pt x="176" y="136"/>
                  <a:pt x="176" y="132"/>
                  <a:pt x="175" y="129"/>
                </a:cubicBezTo>
                <a:close/>
                <a:moveTo>
                  <a:pt x="71" y="73"/>
                </a:moveTo>
                <a:cubicBezTo>
                  <a:pt x="73" y="73"/>
                  <a:pt x="74" y="73"/>
                  <a:pt x="75" y="73"/>
                </a:cubicBezTo>
                <a:cubicBezTo>
                  <a:pt x="76" y="73"/>
                  <a:pt x="76" y="73"/>
                  <a:pt x="76" y="73"/>
                </a:cubicBezTo>
                <a:cubicBezTo>
                  <a:pt x="79" y="70"/>
                  <a:pt x="81" y="67"/>
                  <a:pt x="83" y="64"/>
                </a:cubicBezTo>
                <a:cubicBezTo>
                  <a:pt x="84" y="64"/>
                  <a:pt x="84" y="63"/>
                  <a:pt x="84" y="63"/>
                </a:cubicBezTo>
                <a:cubicBezTo>
                  <a:pt x="84" y="62"/>
                  <a:pt x="83" y="61"/>
                  <a:pt x="83" y="60"/>
                </a:cubicBezTo>
                <a:cubicBezTo>
                  <a:pt x="83" y="60"/>
                  <a:pt x="82" y="61"/>
                  <a:pt x="82" y="61"/>
                </a:cubicBezTo>
                <a:cubicBezTo>
                  <a:pt x="78" y="64"/>
                  <a:pt x="75" y="68"/>
                  <a:pt x="72" y="71"/>
                </a:cubicBezTo>
                <a:cubicBezTo>
                  <a:pt x="72" y="72"/>
                  <a:pt x="71" y="72"/>
                  <a:pt x="71" y="73"/>
                </a:cubicBezTo>
                <a:close/>
                <a:moveTo>
                  <a:pt x="92" y="133"/>
                </a:moveTo>
                <a:cubicBezTo>
                  <a:pt x="92" y="133"/>
                  <a:pt x="92" y="133"/>
                  <a:pt x="92" y="133"/>
                </a:cubicBezTo>
                <a:cubicBezTo>
                  <a:pt x="89" y="136"/>
                  <a:pt x="87" y="138"/>
                  <a:pt x="85" y="140"/>
                </a:cubicBezTo>
                <a:cubicBezTo>
                  <a:pt x="84" y="140"/>
                  <a:pt x="84" y="141"/>
                  <a:pt x="84" y="141"/>
                </a:cubicBezTo>
                <a:cubicBezTo>
                  <a:pt x="84" y="144"/>
                  <a:pt x="84" y="146"/>
                  <a:pt x="84" y="148"/>
                </a:cubicBezTo>
                <a:cubicBezTo>
                  <a:pt x="84" y="149"/>
                  <a:pt x="84" y="150"/>
                  <a:pt x="84" y="151"/>
                </a:cubicBezTo>
                <a:cubicBezTo>
                  <a:pt x="84" y="151"/>
                  <a:pt x="84" y="151"/>
                  <a:pt x="84" y="151"/>
                </a:cubicBezTo>
                <a:cubicBezTo>
                  <a:pt x="84" y="150"/>
                  <a:pt x="85" y="150"/>
                  <a:pt x="85" y="150"/>
                </a:cubicBezTo>
                <a:cubicBezTo>
                  <a:pt x="85" y="148"/>
                  <a:pt x="86" y="147"/>
                  <a:pt x="87" y="145"/>
                </a:cubicBezTo>
                <a:cubicBezTo>
                  <a:pt x="87" y="144"/>
                  <a:pt x="88" y="144"/>
                  <a:pt x="89" y="143"/>
                </a:cubicBezTo>
                <a:cubicBezTo>
                  <a:pt x="89" y="143"/>
                  <a:pt x="89" y="143"/>
                  <a:pt x="90" y="142"/>
                </a:cubicBezTo>
                <a:cubicBezTo>
                  <a:pt x="90" y="139"/>
                  <a:pt x="91" y="136"/>
                  <a:pt x="92" y="133"/>
                </a:cubicBezTo>
                <a:close/>
                <a:moveTo>
                  <a:pt x="134" y="110"/>
                </a:moveTo>
                <a:cubicBezTo>
                  <a:pt x="134" y="110"/>
                  <a:pt x="133" y="111"/>
                  <a:pt x="133" y="111"/>
                </a:cubicBezTo>
                <a:cubicBezTo>
                  <a:pt x="130" y="112"/>
                  <a:pt x="127" y="114"/>
                  <a:pt x="123" y="115"/>
                </a:cubicBezTo>
                <a:cubicBezTo>
                  <a:pt x="122" y="116"/>
                  <a:pt x="121" y="117"/>
                  <a:pt x="121" y="118"/>
                </a:cubicBezTo>
                <a:cubicBezTo>
                  <a:pt x="121" y="119"/>
                  <a:pt x="121" y="120"/>
                  <a:pt x="121" y="121"/>
                </a:cubicBezTo>
                <a:cubicBezTo>
                  <a:pt x="121" y="122"/>
                  <a:pt x="121" y="122"/>
                  <a:pt x="121" y="123"/>
                </a:cubicBezTo>
                <a:cubicBezTo>
                  <a:pt x="121" y="122"/>
                  <a:pt x="122" y="122"/>
                  <a:pt x="122" y="122"/>
                </a:cubicBezTo>
                <a:cubicBezTo>
                  <a:pt x="125" y="119"/>
                  <a:pt x="129" y="117"/>
                  <a:pt x="132" y="115"/>
                </a:cubicBezTo>
                <a:cubicBezTo>
                  <a:pt x="133" y="113"/>
                  <a:pt x="134" y="112"/>
                  <a:pt x="134" y="110"/>
                </a:cubicBezTo>
                <a:close/>
                <a:moveTo>
                  <a:pt x="75" y="184"/>
                </a:moveTo>
                <a:cubicBezTo>
                  <a:pt x="76" y="184"/>
                  <a:pt x="76" y="184"/>
                  <a:pt x="77" y="184"/>
                </a:cubicBezTo>
                <a:cubicBezTo>
                  <a:pt x="85" y="183"/>
                  <a:pt x="92" y="183"/>
                  <a:pt x="100" y="182"/>
                </a:cubicBezTo>
                <a:cubicBezTo>
                  <a:pt x="102" y="181"/>
                  <a:pt x="104" y="181"/>
                  <a:pt x="107" y="181"/>
                </a:cubicBezTo>
                <a:cubicBezTo>
                  <a:pt x="107" y="181"/>
                  <a:pt x="108" y="181"/>
                  <a:pt x="108" y="180"/>
                </a:cubicBezTo>
                <a:cubicBezTo>
                  <a:pt x="107" y="180"/>
                  <a:pt x="107" y="180"/>
                  <a:pt x="106" y="180"/>
                </a:cubicBezTo>
                <a:cubicBezTo>
                  <a:pt x="102" y="180"/>
                  <a:pt x="99" y="180"/>
                  <a:pt x="95" y="180"/>
                </a:cubicBezTo>
                <a:cubicBezTo>
                  <a:pt x="94" y="180"/>
                  <a:pt x="93" y="181"/>
                  <a:pt x="93" y="181"/>
                </a:cubicBezTo>
                <a:cubicBezTo>
                  <a:pt x="92" y="182"/>
                  <a:pt x="91" y="182"/>
                  <a:pt x="91" y="181"/>
                </a:cubicBezTo>
                <a:cubicBezTo>
                  <a:pt x="90" y="181"/>
                  <a:pt x="90" y="180"/>
                  <a:pt x="89" y="180"/>
                </a:cubicBezTo>
                <a:cubicBezTo>
                  <a:pt x="88" y="181"/>
                  <a:pt x="87" y="181"/>
                  <a:pt x="86" y="181"/>
                </a:cubicBezTo>
                <a:cubicBezTo>
                  <a:pt x="84" y="181"/>
                  <a:pt x="82" y="181"/>
                  <a:pt x="81" y="182"/>
                </a:cubicBezTo>
                <a:cubicBezTo>
                  <a:pt x="81" y="182"/>
                  <a:pt x="80" y="182"/>
                  <a:pt x="80" y="182"/>
                </a:cubicBezTo>
                <a:cubicBezTo>
                  <a:pt x="78" y="182"/>
                  <a:pt x="77" y="183"/>
                  <a:pt x="76" y="183"/>
                </a:cubicBezTo>
                <a:cubicBezTo>
                  <a:pt x="76" y="183"/>
                  <a:pt x="76" y="184"/>
                  <a:pt x="75" y="184"/>
                </a:cubicBezTo>
                <a:close/>
                <a:moveTo>
                  <a:pt x="176" y="167"/>
                </a:moveTo>
                <a:cubicBezTo>
                  <a:pt x="179" y="167"/>
                  <a:pt x="182" y="167"/>
                  <a:pt x="184" y="167"/>
                </a:cubicBezTo>
                <a:cubicBezTo>
                  <a:pt x="184" y="166"/>
                  <a:pt x="184" y="165"/>
                  <a:pt x="184" y="164"/>
                </a:cubicBezTo>
                <a:cubicBezTo>
                  <a:pt x="184" y="163"/>
                  <a:pt x="184" y="162"/>
                  <a:pt x="184" y="162"/>
                </a:cubicBezTo>
                <a:cubicBezTo>
                  <a:pt x="183" y="161"/>
                  <a:pt x="183" y="159"/>
                  <a:pt x="183" y="158"/>
                </a:cubicBezTo>
                <a:cubicBezTo>
                  <a:pt x="184" y="158"/>
                  <a:pt x="184" y="158"/>
                  <a:pt x="184" y="157"/>
                </a:cubicBezTo>
                <a:cubicBezTo>
                  <a:pt x="184" y="157"/>
                  <a:pt x="184" y="157"/>
                  <a:pt x="184" y="157"/>
                </a:cubicBezTo>
                <a:cubicBezTo>
                  <a:pt x="182" y="158"/>
                  <a:pt x="181" y="158"/>
                  <a:pt x="180" y="159"/>
                </a:cubicBezTo>
                <a:cubicBezTo>
                  <a:pt x="179" y="159"/>
                  <a:pt x="178" y="159"/>
                  <a:pt x="178" y="160"/>
                </a:cubicBezTo>
                <a:cubicBezTo>
                  <a:pt x="178" y="162"/>
                  <a:pt x="177" y="163"/>
                  <a:pt x="177" y="165"/>
                </a:cubicBezTo>
                <a:cubicBezTo>
                  <a:pt x="177" y="165"/>
                  <a:pt x="176" y="166"/>
                  <a:pt x="176" y="167"/>
                </a:cubicBezTo>
                <a:close/>
                <a:moveTo>
                  <a:pt x="44" y="101"/>
                </a:moveTo>
                <a:cubicBezTo>
                  <a:pt x="44" y="101"/>
                  <a:pt x="44" y="101"/>
                  <a:pt x="44" y="101"/>
                </a:cubicBezTo>
                <a:cubicBezTo>
                  <a:pt x="42" y="104"/>
                  <a:pt x="40" y="106"/>
                  <a:pt x="38" y="108"/>
                </a:cubicBezTo>
                <a:cubicBezTo>
                  <a:pt x="37" y="108"/>
                  <a:pt x="37" y="109"/>
                  <a:pt x="37" y="109"/>
                </a:cubicBezTo>
                <a:cubicBezTo>
                  <a:pt x="37" y="111"/>
                  <a:pt x="38" y="113"/>
                  <a:pt x="38" y="115"/>
                </a:cubicBezTo>
                <a:cubicBezTo>
                  <a:pt x="39" y="115"/>
                  <a:pt x="41" y="114"/>
                  <a:pt x="42" y="114"/>
                </a:cubicBezTo>
                <a:cubicBezTo>
                  <a:pt x="43" y="110"/>
                  <a:pt x="44" y="105"/>
                  <a:pt x="44" y="101"/>
                </a:cubicBezTo>
                <a:close/>
                <a:moveTo>
                  <a:pt x="110" y="67"/>
                </a:moveTo>
                <a:cubicBezTo>
                  <a:pt x="113" y="66"/>
                  <a:pt x="115" y="65"/>
                  <a:pt x="118" y="64"/>
                </a:cubicBezTo>
                <a:cubicBezTo>
                  <a:pt x="117" y="61"/>
                  <a:pt x="117" y="58"/>
                  <a:pt x="116" y="55"/>
                </a:cubicBezTo>
                <a:cubicBezTo>
                  <a:pt x="114" y="57"/>
                  <a:pt x="112" y="58"/>
                  <a:pt x="111" y="59"/>
                </a:cubicBezTo>
                <a:cubicBezTo>
                  <a:pt x="111" y="59"/>
                  <a:pt x="110" y="59"/>
                  <a:pt x="110" y="60"/>
                </a:cubicBezTo>
                <a:cubicBezTo>
                  <a:pt x="110" y="62"/>
                  <a:pt x="110" y="64"/>
                  <a:pt x="110" y="67"/>
                </a:cubicBezTo>
                <a:close/>
                <a:moveTo>
                  <a:pt x="152" y="110"/>
                </a:moveTo>
                <a:cubicBezTo>
                  <a:pt x="147" y="115"/>
                  <a:pt x="141" y="121"/>
                  <a:pt x="136" y="126"/>
                </a:cubicBezTo>
                <a:cubicBezTo>
                  <a:pt x="137" y="126"/>
                  <a:pt x="137" y="126"/>
                  <a:pt x="137" y="126"/>
                </a:cubicBezTo>
                <a:cubicBezTo>
                  <a:pt x="140" y="125"/>
                  <a:pt x="143" y="123"/>
                  <a:pt x="146" y="122"/>
                </a:cubicBezTo>
                <a:cubicBezTo>
                  <a:pt x="147" y="121"/>
                  <a:pt x="148" y="121"/>
                  <a:pt x="148" y="120"/>
                </a:cubicBezTo>
                <a:cubicBezTo>
                  <a:pt x="149" y="117"/>
                  <a:pt x="150" y="113"/>
                  <a:pt x="152" y="110"/>
                </a:cubicBezTo>
                <a:close/>
                <a:moveTo>
                  <a:pt x="180" y="102"/>
                </a:moveTo>
                <a:cubicBezTo>
                  <a:pt x="180" y="103"/>
                  <a:pt x="179" y="103"/>
                  <a:pt x="179" y="104"/>
                </a:cubicBezTo>
                <a:cubicBezTo>
                  <a:pt x="178" y="104"/>
                  <a:pt x="177" y="105"/>
                  <a:pt x="178" y="106"/>
                </a:cubicBezTo>
                <a:cubicBezTo>
                  <a:pt x="178" y="108"/>
                  <a:pt x="178" y="110"/>
                  <a:pt x="178" y="113"/>
                </a:cubicBezTo>
                <a:cubicBezTo>
                  <a:pt x="178" y="114"/>
                  <a:pt x="178" y="115"/>
                  <a:pt x="176" y="115"/>
                </a:cubicBezTo>
                <a:cubicBezTo>
                  <a:pt x="176" y="116"/>
                  <a:pt x="176" y="118"/>
                  <a:pt x="176" y="119"/>
                </a:cubicBezTo>
                <a:cubicBezTo>
                  <a:pt x="179" y="118"/>
                  <a:pt x="181" y="117"/>
                  <a:pt x="184" y="116"/>
                </a:cubicBezTo>
                <a:cubicBezTo>
                  <a:pt x="183" y="116"/>
                  <a:pt x="183" y="116"/>
                  <a:pt x="183" y="116"/>
                </a:cubicBezTo>
                <a:cubicBezTo>
                  <a:pt x="181" y="115"/>
                  <a:pt x="181" y="114"/>
                  <a:pt x="181" y="113"/>
                </a:cubicBezTo>
                <a:cubicBezTo>
                  <a:pt x="181" y="112"/>
                  <a:pt x="181" y="111"/>
                  <a:pt x="181" y="110"/>
                </a:cubicBezTo>
                <a:cubicBezTo>
                  <a:pt x="181" y="108"/>
                  <a:pt x="181" y="105"/>
                  <a:pt x="180" y="102"/>
                </a:cubicBezTo>
                <a:close/>
                <a:moveTo>
                  <a:pt x="33" y="22"/>
                </a:moveTo>
                <a:cubicBezTo>
                  <a:pt x="35" y="22"/>
                  <a:pt x="37" y="22"/>
                  <a:pt x="39" y="22"/>
                </a:cubicBezTo>
                <a:cubicBezTo>
                  <a:pt x="40" y="23"/>
                  <a:pt x="41" y="22"/>
                  <a:pt x="41" y="20"/>
                </a:cubicBezTo>
                <a:cubicBezTo>
                  <a:pt x="41" y="20"/>
                  <a:pt x="41" y="19"/>
                  <a:pt x="41" y="18"/>
                </a:cubicBezTo>
                <a:cubicBezTo>
                  <a:pt x="41" y="17"/>
                  <a:pt x="41" y="16"/>
                  <a:pt x="42" y="16"/>
                </a:cubicBezTo>
                <a:cubicBezTo>
                  <a:pt x="43" y="16"/>
                  <a:pt x="43" y="16"/>
                  <a:pt x="43" y="17"/>
                </a:cubicBezTo>
                <a:cubicBezTo>
                  <a:pt x="44" y="18"/>
                  <a:pt x="44" y="18"/>
                  <a:pt x="44" y="19"/>
                </a:cubicBezTo>
                <a:cubicBezTo>
                  <a:pt x="46" y="17"/>
                  <a:pt x="47" y="16"/>
                  <a:pt x="47" y="15"/>
                </a:cubicBezTo>
                <a:cubicBezTo>
                  <a:pt x="44" y="15"/>
                  <a:pt x="42" y="15"/>
                  <a:pt x="39" y="14"/>
                </a:cubicBezTo>
                <a:cubicBezTo>
                  <a:pt x="37" y="17"/>
                  <a:pt x="35" y="19"/>
                  <a:pt x="33" y="22"/>
                </a:cubicBezTo>
                <a:close/>
                <a:moveTo>
                  <a:pt x="32" y="120"/>
                </a:moveTo>
                <a:cubicBezTo>
                  <a:pt x="32" y="120"/>
                  <a:pt x="32" y="121"/>
                  <a:pt x="32" y="122"/>
                </a:cubicBezTo>
                <a:cubicBezTo>
                  <a:pt x="32" y="125"/>
                  <a:pt x="32" y="127"/>
                  <a:pt x="32" y="130"/>
                </a:cubicBezTo>
                <a:cubicBezTo>
                  <a:pt x="32" y="133"/>
                  <a:pt x="33" y="135"/>
                  <a:pt x="33" y="138"/>
                </a:cubicBezTo>
                <a:cubicBezTo>
                  <a:pt x="33" y="137"/>
                  <a:pt x="34" y="136"/>
                  <a:pt x="34" y="135"/>
                </a:cubicBezTo>
                <a:cubicBezTo>
                  <a:pt x="34" y="135"/>
                  <a:pt x="34" y="134"/>
                  <a:pt x="34" y="133"/>
                </a:cubicBezTo>
                <a:cubicBezTo>
                  <a:pt x="34" y="133"/>
                  <a:pt x="34" y="132"/>
                  <a:pt x="34" y="132"/>
                </a:cubicBezTo>
                <a:cubicBezTo>
                  <a:pt x="34" y="131"/>
                  <a:pt x="34" y="131"/>
                  <a:pt x="35" y="130"/>
                </a:cubicBezTo>
                <a:cubicBezTo>
                  <a:pt x="36" y="130"/>
                  <a:pt x="36" y="129"/>
                  <a:pt x="36" y="129"/>
                </a:cubicBezTo>
                <a:cubicBezTo>
                  <a:pt x="36" y="126"/>
                  <a:pt x="35" y="123"/>
                  <a:pt x="35" y="121"/>
                </a:cubicBezTo>
                <a:cubicBezTo>
                  <a:pt x="35" y="120"/>
                  <a:pt x="35" y="120"/>
                  <a:pt x="35" y="120"/>
                </a:cubicBezTo>
                <a:cubicBezTo>
                  <a:pt x="34" y="120"/>
                  <a:pt x="33" y="120"/>
                  <a:pt x="32" y="120"/>
                </a:cubicBezTo>
                <a:close/>
                <a:moveTo>
                  <a:pt x="82" y="77"/>
                </a:moveTo>
                <a:cubicBezTo>
                  <a:pt x="80" y="76"/>
                  <a:pt x="79" y="76"/>
                  <a:pt x="78" y="76"/>
                </a:cubicBezTo>
                <a:cubicBezTo>
                  <a:pt x="77" y="76"/>
                  <a:pt x="77" y="76"/>
                  <a:pt x="76" y="77"/>
                </a:cubicBezTo>
                <a:cubicBezTo>
                  <a:pt x="75" y="79"/>
                  <a:pt x="73" y="81"/>
                  <a:pt x="72" y="83"/>
                </a:cubicBezTo>
                <a:cubicBezTo>
                  <a:pt x="72" y="83"/>
                  <a:pt x="71" y="83"/>
                  <a:pt x="71" y="84"/>
                </a:cubicBezTo>
                <a:cubicBezTo>
                  <a:pt x="71" y="85"/>
                  <a:pt x="71" y="86"/>
                  <a:pt x="71" y="87"/>
                </a:cubicBezTo>
                <a:cubicBezTo>
                  <a:pt x="72" y="88"/>
                  <a:pt x="73" y="87"/>
                  <a:pt x="73" y="87"/>
                </a:cubicBezTo>
                <a:cubicBezTo>
                  <a:pt x="76" y="84"/>
                  <a:pt x="78" y="81"/>
                  <a:pt x="81" y="78"/>
                </a:cubicBezTo>
                <a:cubicBezTo>
                  <a:pt x="81" y="77"/>
                  <a:pt x="82" y="77"/>
                  <a:pt x="82" y="77"/>
                </a:cubicBezTo>
                <a:close/>
                <a:moveTo>
                  <a:pt x="157" y="6"/>
                </a:moveTo>
                <a:cubicBezTo>
                  <a:pt x="142" y="6"/>
                  <a:pt x="126" y="6"/>
                  <a:pt x="111" y="6"/>
                </a:cubicBezTo>
                <a:cubicBezTo>
                  <a:pt x="111" y="7"/>
                  <a:pt x="110" y="7"/>
                  <a:pt x="110" y="8"/>
                </a:cubicBezTo>
                <a:cubicBezTo>
                  <a:pt x="112" y="8"/>
                  <a:pt x="113" y="8"/>
                  <a:pt x="114" y="7"/>
                </a:cubicBezTo>
                <a:cubicBezTo>
                  <a:pt x="123" y="7"/>
                  <a:pt x="131" y="6"/>
                  <a:pt x="139" y="7"/>
                </a:cubicBezTo>
                <a:cubicBezTo>
                  <a:pt x="145" y="7"/>
                  <a:pt x="151" y="8"/>
                  <a:pt x="157" y="6"/>
                </a:cubicBezTo>
                <a:close/>
                <a:moveTo>
                  <a:pt x="164" y="14"/>
                </a:moveTo>
                <a:cubicBezTo>
                  <a:pt x="163" y="14"/>
                  <a:pt x="163" y="14"/>
                  <a:pt x="162" y="14"/>
                </a:cubicBezTo>
                <a:cubicBezTo>
                  <a:pt x="158" y="15"/>
                  <a:pt x="154" y="16"/>
                  <a:pt x="151" y="17"/>
                </a:cubicBezTo>
                <a:cubicBezTo>
                  <a:pt x="150" y="17"/>
                  <a:pt x="150" y="18"/>
                  <a:pt x="150" y="18"/>
                </a:cubicBezTo>
                <a:cubicBezTo>
                  <a:pt x="148" y="19"/>
                  <a:pt x="147" y="20"/>
                  <a:pt x="146" y="21"/>
                </a:cubicBezTo>
                <a:cubicBezTo>
                  <a:pt x="147" y="21"/>
                  <a:pt x="147" y="21"/>
                  <a:pt x="147" y="21"/>
                </a:cubicBezTo>
                <a:cubicBezTo>
                  <a:pt x="152" y="20"/>
                  <a:pt x="156" y="19"/>
                  <a:pt x="161" y="18"/>
                </a:cubicBezTo>
                <a:cubicBezTo>
                  <a:pt x="161" y="18"/>
                  <a:pt x="162" y="18"/>
                  <a:pt x="162" y="17"/>
                </a:cubicBezTo>
                <a:cubicBezTo>
                  <a:pt x="162" y="16"/>
                  <a:pt x="163" y="15"/>
                  <a:pt x="164" y="14"/>
                </a:cubicBezTo>
                <a:close/>
                <a:moveTo>
                  <a:pt x="136" y="122"/>
                </a:moveTo>
                <a:cubicBezTo>
                  <a:pt x="139" y="119"/>
                  <a:pt x="152" y="106"/>
                  <a:pt x="153" y="105"/>
                </a:cubicBezTo>
                <a:cubicBezTo>
                  <a:pt x="152" y="105"/>
                  <a:pt x="151" y="105"/>
                  <a:pt x="150" y="106"/>
                </a:cubicBezTo>
                <a:cubicBezTo>
                  <a:pt x="149" y="106"/>
                  <a:pt x="148" y="107"/>
                  <a:pt x="147" y="108"/>
                </a:cubicBezTo>
                <a:cubicBezTo>
                  <a:pt x="147" y="108"/>
                  <a:pt x="146" y="108"/>
                  <a:pt x="146" y="108"/>
                </a:cubicBezTo>
                <a:cubicBezTo>
                  <a:pt x="146" y="109"/>
                  <a:pt x="146" y="109"/>
                  <a:pt x="146" y="110"/>
                </a:cubicBezTo>
                <a:cubicBezTo>
                  <a:pt x="145" y="110"/>
                  <a:pt x="144" y="110"/>
                  <a:pt x="144" y="110"/>
                </a:cubicBezTo>
                <a:cubicBezTo>
                  <a:pt x="141" y="114"/>
                  <a:pt x="139" y="118"/>
                  <a:pt x="136" y="122"/>
                </a:cubicBezTo>
                <a:close/>
                <a:moveTo>
                  <a:pt x="92" y="39"/>
                </a:moveTo>
                <a:cubicBezTo>
                  <a:pt x="92" y="39"/>
                  <a:pt x="92" y="38"/>
                  <a:pt x="92" y="38"/>
                </a:cubicBezTo>
                <a:cubicBezTo>
                  <a:pt x="89" y="41"/>
                  <a:pt x="87" y="44"/>
                  <a:pt x="84" y="47"/>
                </a:cubicBezTo>
                <a:cubicBezTo>
                  <a:pt x="84" y="47"/>
                  <a:pt x="84" y="48"/>
                  <a:pt x="83" y="48"/>
                </a:cubicBezTo>
                <a:cubicBezTo>
                  <a:pt x="85" y="48"/>
                  <a:pt x="87" y="48"/>
                  <a:pt x="89" y="48"/>
                </a:cubicBezTo>
                <a:cubicBezTo>
                  <a:pt x="90" y="48"/>
                  <a:pt x="91" y="48"/>
                  <a:pt x="91" y="47"/>
                </a:cubicBezTo>
                <a:cubicBezTo>
                  <a:pt x="92" y="47"/>
                  <a:pt x="92" y="46"/>
                  <a:pt x="92" y="46"/>
                </a:cubicBezTo>
                <a:cubicBezTo>
                  <a:pt x="92" y="43"/>
                  <a:pt x="92" y="41"/>
                  <a:pt x="92" y="39"/>
                </a:cubicBezTo>
                <a:close/>
                <a:moveTo>
                  <a:pt x="146" y="192"/>
                </a:moveTo>
                <a:cubicBezTo>
                  <a:pt x="146" y="193"/>
                  <a:pt x="146" y="195"/>
                  <a:pt x="145" y="196"/>
                </a:cubicBezTo>
                <a:cubicBezTo>
                  <a:pt x="149" y="196"/>
                  <a:pt x="152" y="196"/>
                  <a:pt x="155" y="195"/>
                </a:cubicBezTo>
                <a:cubicBezTo>
                  <a:pt x="155" y="194"/>
                  <a:pt x="155" y="192"/>
                  <a:pt x="155" y="190"/>
                </a:cubicBezTo>
                <a:cubicBezTo>
                  <a:pt x="152" y="191"/>
                  <a:pt x="149" y="191"/>
                  <a:pt x="146" y="192"/>
                </a:cubicBezTo>
                <a:close/>
                <a:moveTo>
                  <a:pt x="157" y="190"/>
                </a:moveTo>
                <a:cubicBezTo>
                  <a:pt x="157" y="192"/>
                  <a:pt x="157" y="193"/>
                  <a:pt x="157" y="195"/>
                </a:cubicBezTo>
                <a:cubicBezTo>
                  <a:pt x="161" y="194"/>
                  <a:pt x="164" y="194"/>
                  <a:pt x="167" y="194"/>
                </a:cubicBezTo>
                <a:cubicBezTo>
                  <a:pt x="167" y="191"/>
                  <a:pt x="167" y="190"/>
                  <a:pt x="166" y="189"/>
                </a:cubicBezTo>
                <a:cubicBezTo>
                  <a:pt x="163" y="189"/>
                  <a:pt x="161" y="190"/>
                  <a:pt x="157" y="190"/>
                </a:cubicBezTo>
                <a:close/>
                <a:moveTo>
                  <a:pt x="139" y="152"/>
                </a:moveTo>
                <a:cubicBezTo>
                  <a:pt x="139" y="152"/>
                  <a:pt x="139" y="152"/>
                  <a:pt x="139" y="153"/>
                </a:cubicBezTo>
                <a:cubicBezTo>
                  <a:pt x="142" y="150"/>
                  <a:pt x="145" y="148"/>
                  <a:pt x="148" y="146"/>
                </a:cubicBezTo>
                <a:cubicBezTo>
                  <a:pt x="149" y="146"/>
                  <a:pt x="149" y="145"/>
                  <a:pt x="149" y="145"/>
                </a:cubicBezTo>
                <a:cubicBezTo>
                  <a:pt x="149" y="144"/>
                  <a:pt x="149" y="142"/>
                  <a:pt x="149" y="141"/>
                </a:cubicBezTo>
                <a:cubicBezTo>
                  <a:pt x="149" y="141"/>
                  <a:pt x="149" y="141"/>
                  <a:pt x="149" y="141"/>
                </a:cubicBezTo>
                <a:cubicBezTo>
                  <a:pt x="146" y="143"/>
                  <a:pt x="144" y="144"/>
                  <a:pt x="141" y="146"/>
                </a:cubicBezTo>
                <a:cubicBezTo>
                  <a:pt x="141" y="146"/>
                  <a:pt x="141" y="147"/>
                  <a:pt x="141" y="147"/>
                </a:cubicBezTo>
                <a:cubicBezTo>
                  <a:pt x="140" y="149"/>
                  <a:pt x="139" y="151"/>
                  <a:pt x="139" y="152"/>
                </a:cubicBezTo>
                <a:close/>
                <a:moveTo>
                  <a:pt x="122" y="26"/>
                </a:moveTo>
                <a:cubicBezTo>
                  <a:pt x="123" y="26"/>
                  <a:pt x="123" y="26"/>
                  <a:pt x="123" y="26"/>
                </a:cubicBezTo>
                <a:cubicBezTo>
                  <a:pt x="128" y="25"/>
                  <a:pt x="132" y="24"/>
                  <a:pt x="137" y="23"/>
                </a:cubicBezTo>
                <a:cubicBezTo>
                  <a:pt x="137" y="23"/>
                  <a:pt x="137" y="23"/>
                  <a:pt x="137" y="23"/>
                </a:cubicBezTo>
                <a:cubicBezTo>
                  <a:pt x="139" y="22"/>
                  <a:pt x="140" y="21"/>
                  <a:pt x="141" y="20"/>
                </a:cubicBezTo>
                <a:cubicBezTo>
                  <a:pt x="141" y="20"/>
                  <a:pt x="141" y="20"/>
                  <a:pt x="140" y="20"/>
                </a:cubicBezTo>
                <a:cubicBezTo>
                  <a:pt x="136" y="21"/>
                  <a:pt x="131" y="21"/>
                  <a:pt x="126" y="22"/>
                </a:cubicBezTo>
                <a:cubicBezTo>
                  <a:pt x="126" y="22"/>
                  <a:pt x="126" y="22"/>
                  <a:pt x="125" y="22"/>
                </a:cubicBezTo>
                <a:cubicBezTo>
                  <a:pt x="124" y="23"/>
                  <a:pt x="123" y="24"/>
                  <a:pt x="122" y="26"/>
                </a:cubicBezTo>
                <a:close/>
                <a:moveTo>
                  <a:pt x="144" y="192"/>
                </a:moveTo>
                <a:cubicBezTo>
                  <a:pt x="140" y="192"/>
                  <a:pt x="137" y="192"/>
                  <a:pt x="134" y="193"/>
                </a:cubicBezTo>
                <a:cubicBezTo>
                  <a:pt x="134" y="194"/>
                  <a:pt x="134" y="195"/>
                  <a:pt x="134" y="197"/>
                </a:cubicBezTo>
                <a:cubicBezTo>
                  <a:pt x="137" y="197"/>
                  <a:pt x="140" y="197"/>
                  <a:pt x="143" y="196"/>
                </a:cubicBezTo>
                <a:cubicBezTo>
                  <a:pt x="143" y="195"/>
                  <a:pt x="143" y="193"/>
                  <a:pt x="144" y="192"/>
                </a:cubicBezTo>
                <a:close/>
                <a:moveTo>
                  <a:pt x="177" y="142"/>
                </a:moveTo>
                <a:cubicBezTo>
                  <a:pt x="175" y="143"/>
                  <a:pt x="173" y="143"/>
                  <a:pt x="172" y="144"/>
                </a:cubicBezTo>
                <a:cubicBezTo>
                  <a:pt x="169" y="145"/>
                  <a:pt x="169" y="145"/>
                  <a:pt x="168" y="149"/>
                </a:cubicBezTo>
                <a:cubicBezTo>
                  <a:pt x="168" y="150"/>
                  <a:pt x="168" y="151"/>
                  <a:pt x="169" y="152"/>
                </a:cubicBezTo>
                <a:cubicBezTo>
                  <a:pt x="171" y="149"/>
                  <a:pt x="174" y="147"/>
                  <a:pt x="177" y="145"/>
                </a:cubicBezTo>
                <a:cubicBezTo>
                  <a:pt x="177" y="145"/>
                  <a:pt x="177" y="145"/>
                  <a:pt x="177" y="144"/>
                </a:cubicBezTo>
                <a:cubicBezTo>
                  <a:pt x="177" y="144"/>
                  <a:pt x="177" y="143"/>
                  <a:pt x="177" y="142"/>
                </a:cubicBezTo>
                <a:close/>
                <a:moveTo>
                  <a:pt x="95" y="123"/>
                </a:moveTo>
                <a:cubicBezTo>
                  <a:pt x="94" y="123"/>
                  <a:pt x="93" y="123"/>
                  <a:pt x="93" y="124"/>
                </a:cubicBezTo>
                <a:cubicBezTo>
                  <a:pt x="90" y="126"/>
                  <a:pt x="88" y="129"/>
                  <a:pt x="86" y="131"/>
                </a:cubicBezTo>
                <a:cubicBezTo>
                  <a:pt x="86" y="132"/>
                  <a:pt x="85" y="132"/>
                  <a:pt x="85" y="132"/>
                </a:cubicBezTo>
                <a:cubicBezTo>
                  <a:pt x="85" y="133"/>
                  <a:pt x="84" y="134"/>
                  <a:pt x="84" y="134"/>
                </a:cubicBezTo>
                <a:cubicBezTo>
                  <a:pt x="84" y="135"/>
                  <a:pt x="85" y="135"/>
                  <a:pt x="85" y="135"/>
                </a:cubicBezTo>
                <a:cubicBezTo>
                  <a:pt x="86" y="135"/>
                  <a:pt x="86" y="135"/>
                  <a:pt x="86" y="134"/>
                </a:cubicBezTo>
                <a:cubicBezTo>
                  <a:pt x="88" y="133"/>
                  <a:pt x="90" y="131"/>
                  <a:pt x="92" y="129"/>
                </a:cubicBezTo>
                <a:cubicBezTo>
                  <a:pt x="94" y="128"/>
                  <a:pt x="94" y="127"/>
                  <a:pt x="94" y="126"/>
                </a:cubicBezTo>
                <a:cubicBezTo>
                  <a:pt x="94" y="125"/>
                  <a:pt x="94" y="124"/>
                  <a:pt x="94" y="124"/>
                </a:cubicBezTo>
                <a:cubicBezTo>
                  <a:pt x="94" y="124"/>
                  <a:pt x="95" y="123"/>
                  <a:pt x="95" y="123"/>
                </a:cubicBezTo>
                <a:close/>
                <a:moveTo>
                  <a:pt x="43" y="169"/>
                </a:moveTo>
                <a:cubicBezTo>
                  <a:pt x="40" y="169"/>
                  <a:pt x="38" y="169"/>
                  <a:pt x="36" y="169"/>
                </a:cubicBezTo>
                <a:cubicBezTo>
                  <a:pt x="36" y="169"/>
                  <a:pt x="35" y="170"/>
                  <a:pt x="35" y="170"/>
                </a:cubicBezTo>
                <a:cubicBezTo>
                  <a:pt x="35" y="172"/>
                  <a:pt x="35" y="174"/>
                  <a:pt x="35" y="175"/>
                </a:cubicBezTo>
                <a:cubicBezTo>
                  <a:pt x="35" y="176"/>
                  <a:pt x="35" y="176"/>
                  <a:pt x="35" y="177"/>
                </a:cubicBezTo>
                <a:cubicBezTo>
                  <a:pt x="37" y="176"/>
                  <a:pt x="39" y="176"/>
                  <a:pt x="40" y="175"/>
                </a:cubicBezTo>
                <a:cubicBezTo>
                  <a:pt x="41" y="175"/>
                  <a:pt x="41" y="175"/>
                  <a:pt x="41" y="174"/>
                </a:cubicBezTo>
                <a:cubicBezTo>
                  <a:pt x="42" y="173"/>
                  <a:pt x="42" y="171"/>
                  <a:pt x="43" y="169"/>
                </a:cubicBezTo>
                <a:close/>
                <a:moveTo>
                  <a:pt x="100" y="133"/>
                </a:moveTo>
                <a:cubicBezTo>
                  <a:pt x="100" y="133"/>
                  <a:pt x="100" y="134"/>
                  <a:pt x="101" y="134"/>
                </a:cubicBezTo>
                <a:cubicBezTo>
                  <a:pt x="104" y="130"/>
                  <a:pt x="107" y="127"/>
                  <a:pt x="110" y="124"/>
                </a:cubicBezTo>
                <a:cubicBezTo>
                  <a:pt x="109" y="124"/>
                  <a:pt x="108" y="123"/>
                  <a:pt x="107" y="123"/>
                </a:cubicBezTo>
                <a:cubicBezTo>
                  <a:pt x="105" y="124"/>
                  <a:pt x="103" y="125"/>
                  <a:pt x="101" y="126"/>
                </a:cubicBezTo>
                <a:cubicBezTo>
                  <a:pt x="101" y="129"/>
                  <a:pt x="100" y="131"/>
                  <a:pt x="100" y="133"/>
                </a:cubicBezTo>
                <a:close/>
                <a:moveTo>
                  <a:pt x="49" y="109"/>
                </a:moveTo>
                <a:cubicBezTo>
                  <a:pt x="49" y="109"/>
                  <a:pt x="49" y="109"/>
                  <a:pt x="49" y="109"/>
                </a:cubicBezTo>
                <a:cubicBezTo>
                  <a:pt x="51" y="105"/>
                  <a:pt x="54" y="102"/>
                  <a:pt x="56" y="99"/>
                </a:cubicBezTo>
                <a:cubicBezTo>
                  <a:pt x="54" y="99"/>
                  <a:pt x="50" y="99"/>
                  <a:pt x="48" y="99"/>
                </a:cubicBezTo>
                <a:cubicBezTo>
                  <a:pt x="49" y="102"/>
                  <a:pt x="49" y="105"/>
                  <a:pt x="49" y="109"/>
                </a:cubicBezTo>
                <a:close/>
                <a:moveTo>
                  <a:pt x="153" y="179"/>
                </a:moveTo>
                <a:cubicBezTo>
                  <a:pt x="153" y="179"/>
                  <a:pt x="153" y="178"/>
                  <a:pt x="152" y="178"/>
                </a:cubicBezTo>
                <a:cubicBezTo>
                  <a:pt x="152" y="178"/>
                  <a:pt x="151" y="178"/>
                  <a:pt x="150" y="178"/>
                </a:cubicBezTo>
                <a:cubicBezTo>
                  <a:pt x="148" y="178"/>
                  <a:pt x="146" y="178"/>
                  <a:pt x="145" y="178"/>
                </a:cubicBezTo>
                <a:cubicBezTo>
                  <a:pt x="143" y="177"/>
                  <a:pt x="141" y="177"/>
                  <a:pt x="140" y="178"/>
                </a:cubicBezTo>
                <a:cubicBezTo>
                  <a:pt x="139" y="178"/>
                  <a:pt x="138" y="178"/>
                  <a:pt x="138" y="179"/>
                </a:cubicBezTo>
                <a:cubicBezTo>
                  <a:pt x="138" y="179"/>
                  <a:pt x="137" y="179"/>
                  <a:pt x="137" y="180"/>
                </a:cubicBezTo>
                <a:cubicBezTo>
                  <a:pt x="136" y="180"/>
                  <a:pt x="136" y="180"/>
                  <a:pt x="135" y="180"/>
                </a:cubicBezTo>
                <a:cubicBezTo>
                  <a:pt x="135" y="180"/>
                  <a:pt x="135" y="180"/>
                  <a:pt x="134" y="180"/>
                </a:cubicBezTo>
                <a:cubicBezTo>
                  <a:pt x="135" y="180"/>
                  <a:pt x="135" y="180"/>
                  <a:pt x="135" y="180"/>
                </a:cubicBezTo>
                <a:cubicBezTo>
                  <a:pt x="140" y="182"/>
                  <a:pt x="146" y="181"/>
                  <a:pt x="152" y="179"/>
                </a:cubicBezTo>
                <a:cubicBezTo>
                  <a:pt x="152" y="179"/>
                  <a:pt x="152" y="179"/>
                  <a:pt x="153" y="179"/>
                </a:cubicBezTo>
                <a:close/>
                <a:moveTo>
                  <a:pt x="34" y="61"/>
                </a:moveTo>
                <a:cubicBezTo>
                  <a:pt x="34" y="61"/>
                  <a:pt x="35" y="60"/>
                  <a:pt x="35" y="60"/>
                </a:cubicBezTo>
                <a:cubicBezTo>
                  <a:pt x="37" y="58"/>
                  <a:pt x="39" y="55"/>
                  <a:pt x="40" y="53"/>
                </a:cubicBezTo>
                <a:cubicBezTo>
                  <a:pt x="41" y="52"/>
                  <a:pt x="41" y="51"/>
                  <a:pt x="41" y="50"/>
                </a:cubicBezTo>
                <a:cubicBezTo>
                  <a:pt x="40" y="50"/>
                  <a:pt x="39" y="49"/>
                  <a:pt x="38" y="50"/>
                </a:cubicBezTo>
                <a:cubicBezTo>
                  <a:pt x="37" y="52"/>
                  <a:pt x="35" y="54"/>
                  <a:pt x="34" y="55"/>
                </a:cubicBezTo>
                <a:cubicBezTo>
                  <a:pt x="33" y="56"/>
                  <a:pt x="33" y="56"/>
                  <a:pt x="33" y="56"/>
                </a:cubicBezTo>
                <a:cubicBezTo>
                  <a:pt x="33" y="58"/>
                  <a:pt x="34" y="59"/>
                  <a:pt x="34" y="61"/>
                </a:cubicBezTo>
                <a:close/>
                <a:moveTo>
                  <a:pt x="98" y="25"/>
                </a:moveTo>
                <a:cubicBezTo>
                  <a:pt x="99" y="24"/>
                  <a:pt x="100" y="23"/>
                  <a:pt x="101" y="22"/>
                </a:cubicBezTo>
                <a:cubicBezTo>
                  <a:pt x="103" y="21"/>
                  <a:pt x="103" y="19"/>
                  <a:pt x="103" y="18"/>
                </a:cubicBezTo>
                <a:cubicBezTo>
                  <a:pt x="103" y="18"/>
                  <a:pt x="103" y="18"/>
                  <a:pt x="103" y="18"/>
                </a:cubicBezTo>
                <a:cubicBezTo>
                  <a:pt x="101" y="17"/>
                  <a:pt x="99" y="17"/>
                  <a:pt x="97" y="17"/>
                </a:cubicBezTo>
                <a:cubicBezTo>
                  <a:pt x="97" y="17"/>
                  <a:pt x="96" y="17"/>
                  <a:pt x="96" y="17"/>
                </a:cubicBezTo>
                <a:cubicBezTo>
                  <a:pt x="96" y="18"/>
                  <a:pt x="95" y="18"/>
                  <a:pt x="95" y="18"/>
                </a:cubicBezTo>
                <a:cubicBezTo>
                  <a:pt x="95" y="19"/>
                  <a:pt x="96" y="20"/>
                  <a:pt x="96" y="20"/>
                </a:cubicBezTo>
                <a:cubicBezTo>
                  <a:pt x="96" y="22"/>
                  <a:pt x="97" y="23"/>
                  <a:pt x="98" y="24"/>
                </a:cubicBezTo>
                <a:cubicBezTo>
                  <a:pt x="98" y="24"/>
                  <a:pt x="98" y="24"/>
                  <a:pt x="98" y="25"/>
                </a:cubicBezTo>
                <a:close/>
                <a:moveTo>
                  <a:pt x="42" y="182"/>
                </a:moveTo>
                <a:cubicBezTo>
                  <a:pt x="45" y="181"/>
                  <a:pt x="49" y="181"/>
                  <a:pt x="53" y="181"/>
                </a:cubicBezTo>
                <a:cubicBezTo>
                  <a:pt x="53" y="180"/>
                  <a:pt x="53" y="178"/>
                  <a:pt x="53" y="177"/>
                </a:cubicBezTo>
                <a:cubicBezTo>
                  <a:pt x="51" y="177"/>
                  <a:pt x="50" y="177"/>
                  <a:pt x="49" y="177"/>
                </a:cubicBezTo>
                <a:cubicBezTo>
                  <a:pt x="47" y="177"/>
                  <a:pt x="45" y="178"/>
                  <a:pt x="43" y="178"/>
                </a:cubicBezTo>
                <a:cubicBezTo>
                  <a:pt x="43" y="178"/>
                  <a:pt x="43" y="179"/>
                  <a:pt x="42" y="179"/>
                </a:cubicBezTo>
                <a:cubicBezTo>
                  <a:pt x="42" y="180"/>
                  <a:pt x="42" y="181"/>
                  <a:pt x="42" y="182"/>
                </a:cubicBezTo>
                <a:close/>
                <a:moveTo>
                  <a:pt x="163" y="92"/>
                </a:moveTo>
                <a:cubicBezTo>
                  <a:pt x="166" y="90"/>
                  <a:pt x="168" y="89"/>
                  <a:pt x="171" y="87"/>
                </a:cubicBezTo>
                <a:cubicBezTo>
                  <a:pt x="171" y="86"/>
                  <a:pt x="171" y="85"/>
                  <a:pt x="171" y="83"/>
                </a:cubicBezTo>
                <a:cubicBezTo>
                  <a:pt x="168" y="84"/>
                  <a:pt x="165" y="86"/>
                  <a:pt x="163" y="87"/>
                </a:cubicBezTo>
                <a:cubicBezTo>
                  <a:pt x="163" y="88"/>
                  <a:pt x="163" y="90"/>
                  <a:pt x="163" y="92"/>
                </a:cubicBezTo>
                <a:close/>
                <a:moveTo>
                  <a:pt x="139" y="174"/>
                </a:moveTo>
                <a:cubicBezTo>
                  <a:pt x="139" y="174"/>
                  <a:pt x="139" y="174"/>
                  <a:pt x="139" y="174"/>
                </a:cubicBezTo>
                <a:cubicBezTo>
                  <a:pt x="141" y="174"/>
                  <a:pt x="142" y="175"/>
                  <a:pt x="143" y="174"/>
                </a:cubicBezTo>
                <a:cubicBezTo>
                  <a:pt x="146" y="174"/>
                  <a:pt x="150" y="173"/>
                  <a:pt x="153" y="172"/>
                </a:cubicBezTo>
                <a:cubicBezTo>
                  <a:pt x="154" y="172"/>
                  <a:pt x="154" y="172"/>
                  <a:pt x="154" y="172"/>
                </a:cubicBezTo>
                <a:cubicBezTo>
                  <a:pt x="154" y="171"/>
                  <a:pt x="154" y="171"/>
                  <a:pt x="154" y="170"/>
                </a:cubicBezTo>
                <a:cubicBezTo>
                  <a:pt x="152" y="170"/>
                  <a:pt x="149" y="170"/>
                  <a:pt x="147" y="170"/>
                </a:cubicBezTo>
                <a:cubicBezTo>
                  <a:pt x="146" y="170"/>
                  <a:pt x="146" y="170"/>
                  <a:pt x="145" y="171"/>
                </a:cubicBezTo>
                <a:cubicBezTo>
                  <a:pt x="143" y="172"/>
                  <a:pt x="141" y="173"/>
                  <a:pt x="139" y="174"/>
                </a:cubicBezTo>
                <a:close/>
                <a:moveTo>
                  <a:pt x="170" y="188"/>
                </a:moveTo>
                <a:cubicBezTo>
                  <a:pt x="169" y="190"/>
                  <a:pt x="169" y="191"/>
                  <a:pt x="169" y="193"/>
                </a:cubicBezTo>
                <a:cubicBezTo>
                  <a:pt x="170" y="193"/>
                  <a:pt x="170" y="193"/>
                  <a:pt x="170" y="193"/>
                </a:cubicBezTo>
                <a:cubicBezTo>
                  <a:pt x="173" y="192"/>
                  <a:pt x="175" y="192"/>
                  <a:pt x="178" y="191"/>
                </a:cubicBezTo>
                <a:cubicBezTo>
                  <a:pt x="179" y="191"/>
                  <a:pt x="179" y="191"/>
                  <a:pt x="179" y="189"/>
                </a:cubicBezTo>
                <a:cubicBezTo>
                  <a:pt x="179" y="189"/>
                  <a:pt x="179" y="189"/>
                  <a:pt x="179" y="188"/>
                </a:cubicBezTo>
                <a:cubicBezTo>
                  <a:pt x="176" y="188"/>
                  <a:pt x="173" y="188"/>
                  <a:pt x="170" y="188"/>
                </a:cubicBezTo>
                <a:close/>
                <a:moveTo>
                  <a:pt x="123" y="197"/>
                </a:moveTo>
                <a:cubicBezTo>
                  <a:pt x="126" y="197"/>
                  <a:pt x="128" y="197"/>
                  <a:pt x="131" y="197"/>
                </a:cubicBezTo>
                <a:cubicBezTo>
                  <a:pt x="131" y="195"/>
                  <a:pt x="131" y="194"/>
                  <a:pt x="131" y="193"/>
                </a:cubicBezTo>
                <a:cubicBezTo>
                  <a:pt x="129" y="193"/>
                  <a:pt x="126" y="193"/>
                  <a:pt x="123" y="193"/>
                </a:cubicBezTo>
                <a:cubicBezTo>
                  <a:pt x="123" y="194"/>
                  <a:pt x="123" y="196"/>
                  <a:pt x="123" y="197"/>
                </a:cubicBezTo>
                <a:close/>
                <a:moveTo>
                  <a:pt x="185" y="122"/>
                </a:moveTo>
                <a:cubicBezTo>
                  <a:pt x="184" y="122"/>
                  <a:pt x="184" y="122"/>
                  <a:pt x="184" y="123"/>
                </a:cubicBezTo>
                <a:cubicBezTo>
                  <a:pt x="182" y="124"/>
                  <a:pt x="180" y="125"/>
                  <a:pt x="178" y="127"/>
                </a:cubicBezTo>
                <a:cubicBezTo>
                  <a:pt x="178" y="127"/>
                  <a:pt x="178" y="127"/>
                  <a:pt x="178" y="128"/>
                </a:cubicBezTo>
                <a:cubicBezTo>
                  <a:pt x="178" y="131"/>
                  <a:pt x="178" y="134"/>
                  <a:pt x="179" y="137"/>
                </a:cubicBezTo>
                <a:cubicBezTo>
                  <a:pt x="179" y="137"/>
                  <a:pt x="179" y="137"/>
                  <a:pt x="179" y="138"/>
                </a:cubicBezTo>
                <a:cubicBezTo>
                  <a:pt x="180" y="138"/>
                  <a:pt x="180" y="137"/>
                  <a:pt x="180" y="136"/>
                </a:cubicBezTo>
                <a:cubicBezTo>
                  <a:pt x="181" y="133"/>
                  <a:pt x="181" y="130"/>
                  <a:pt x="182" y="127"/>
                </a:cubicBezTo>
                <a:cubicBezTo>
                  <a:pt x="182" y="126"/>
                  <a:pt x="182" y="125"/>
                  <a:pt x="183" y="125"/>
                </a:cubicBezTo>
                <a:cubicBezTo>
                  <a:pt x="183" y="124"/>
                  <a:pt x="184" y="124"/>
                  <a:pt x="185" y="124"/>
                </a:cubicBezTo>
                <a:cubicBezTo>
                  <a:pt x="185" y="124"/>
                  <a:pt x="185" y="123"/>
                  <a:pt x="185" y="122"/>
                </a:cubicBezTo>
                <a:close/>
                <a:moveTo>
                  <a:pt x="79" y="40"/>
                </a:moveTo>
                <a:cubicBezTo>
                  <a:pt x="77" y="41"/>
                  <a:pt x="75" y="41"/>
                  <a:pt x="73" y="41"/>
                </a:cubicBezTo>
                <a:cubicBezTo>
                  <a:pt x="72" y="42"/>
                  <a:pt x="72" y="42"/>
                  <a:pt x="72" y="43"/>
                </a:cubicBezTo>
                <a:cubicBezTo>
                  <a:pt x="72" y="44"/>
                  <a:pt x="72" y="46"/>
                  <a:pt x="72" y="48"/>
                </a:cubicBezTo>
                <a:cubicBezTo>
                  <a:pt x="73" y="48"/>
                  <a:pt x="74" y="48"/>
                  <a:pt x="75" y="47"/>
                </a:cubicBezTo>
                <a:cubicBezTo>
                  <a:pt x="76" y="45"/>
                  <a:pt x="78" y="44"/>
                  <a:pt x="79" y="43"/>
                </a:cubicBezTo>
                <a:cubicBezTo>
                  <a:pt x="80" y="42"/>
                  <a:pt x="80" y="41"/>
                  <a:pt x="79" y="40"/>
                </a:cubicBezTo>
                <a:close/>
                <a:moveTo>
                  <a:pt x="170" y="75"/>
                </a:moveTo>
                <a:cubicBezTo>
                  <a:pt x="167" y="77"/>
                  <a:pt x="165" y="78"/>
                  <a:pt x="163" y="79"/>
                </a:cubicBezTo>
                <a:cubicBezTo>
                  <a:pt x="163" y="79"/>
                  <a:pt x="163" y="80"/>
                  <a:pt x="163" y="80"/>
                </a:cubicBezTo>
                <a:cubicBezTo>
                  <a:pt x="163" y="81"/>
                  <a:pt x="163" y="82"/>
                  <a:pt x="163" y="84"/>
                </a:cubicBezTo>
                <a:cubicBezTo>
                  <a:pt x="165" y="83"/>
                  <a:pt x="168" y="82"/>
                  <a:pt x="170" y="81"/>
                </a:cubicBezTo>
                <a:cubicBezTo>
                  <a:pt x="170" y="79"/>
                  <a:pt x="170" y="77"/>
                  <a:pt x="170" y="75"/>
                </a:cubicBezTo>
                <a:close/>
                <a:moveTo>
                  <a:pt x="21" y="197"/>
                </a:moveTo>
                <a:cubicBezTo>
                  <a:pt x="21" y="198"/>
                  <a:pt x="21" y="199"/>
                  <a:pt x="21" y="199"/>
                </a:cubicBezTo>
                <a:cubicBezTo>
                  <a:pt x="21" y="200"/>
                  <a:pt x="20" y="201"/>
                  <a:pt x="19" y="201"/>
                </a:cubicBezTo>
                <a:cubicBezTo>
                  <a:pt x="19" y="201"/>
                  <a:pt x="18" y="200"/>
                  <a:pt x="18" y="200"/>
                </a:cubicBezTo>
                <a:cubicBezTo>
                  <a:pt x="18" y="199"/>
                  <a:pt x="18" y="199"/>
                  <a:pt x="18" y="198"/>
                </a:cubicBezTo>
                <a:cubicBezTo>
                  <a:pt x="18" y="199"/>
                  <a:pt x="18" y="200"/>
                  <a:pt x="18" y="201"/>
                </a:cubicBezTo>
                <a:cubicBezTo>
                  <a:pt x="18" y="201"/>
                  <a:pt x="18" y="201"/>
                  <a:pt x="18" y="202"/>
                </a:cubicBezTo>
                <a:cubicBezTo>
                  <a:pt x="19" y="202"/>
                  <a:pt x="20" y="203"/>
                  <a:pt x="21" y="203"/>
                </a:cubicBezTo>
                <a:cubicBezTo>
                  <a:pt x="24" y="204"/>
                  <a:pt x="26" y="204"/>
                  <a:pt x="28" y="203"/>
                </a:cubicBezTo>
                <a:cubicBezTo>
                  <a:pt x="28" y="203"/>
                  <a:pt x="28" y="203"/>
                  <a:pt x="28" y="203"/>
                </a:cubicBezTo>
                <a:cubicBezTo>
                  <a:pt x="27" y="201"/>
                  <a:pt x="25" y="200"/>
                  <a:pt x="24" y="199"/>
                </a:cubicBezTo>
                <a:cubicBezTo>
                  <a:pt x="24" y="198"/>
                  <a:pt x="23" y="198"/>
                  <a:pt x="23" y="198"/>
                </a:cubicBezTo>
                <a:cubicBezTo>
                  <a:pt x="22" y="198"/>
                  <a:pt x="22" y="197"/>
                  <a:pt x="21" y="197"/>
                </a:cubicBezTo>
                <a:close/>
                <a:moveTo>
                  <a:pt x="208" y="28"/>
                </a:moveTo>
                <a:cubicBezTo>
                  <a:pt x="206" y="25"/>
                  <a:pt x="201" y="21"/>
                  <a:pt x="200" y="21"/>
                </a:cubicBezTo>
                <a:cubicBezTo>
                  <a:pt x="201" y="24"/>
                  <a:pt x="201" y="27"/>
                  <a:pt x="201" y="30"/>
                </a:cubicBezTo>
                <a:cubicBezTo>
                  <a:pt x="204" y="29"/>
                  <a:pt x="206" y="28"/>
                  <a:pt x="208" y="28"/>
                </a:cubicBezTo>
                <a:close/>
                <a:moveTo>
                  <a:pt x="76" y="133"/>
                </a:moveTo>
                <a:cubicBezTo>
                  <a:pt x="77" y="133"/>
                  <a:pt x="78" y="133"/>
                  <a:pt x="79" y="133"/>
                </a:cubicBezTo>
                <a:cubicBezTo>
                  <a:pt x="80" y="133"/>
                  <a:pt x="82" y="133"/>
                  <a:pt x="82" y="131"/>
                </a:cubicBezTo>
                <a:cubicBezTo>
                  <a:pt x="82" y="129"/>
                  <a:pt x="82" y="127"/>
                  <a:pt x="82" y="125"/>
                </a:cubicBezTo>
                <a:cubicBezTo>
                  <a:pt x="81" y="125"/>
                  <a:pt x="80" y="125"/>
                  <a:pt x="78" y="126"/>
                </a:cubicBezTo>
                <a:cubicBezTo>
                  <a:pt x="78" y="126"/>
                  <a:pt x="78" y="126"/>
                  <a:pt x="78" y="127"/>
                </a:cubicBezTo>
                <a:cubicBezTo>
                  <a:pt x="77" y="128"/>
                  <a:pt x="77" y="130"/>
                  <a:pt x="76" y="133"/>
                </a:cubicBezTo>
                <a:close/>
                <a:moveTo>
                  <a:pt x="139" y="89"/>
                </a:moveTo>
                <a:cubicBezTo>
                  <a:pt x="139" y="86"/>
                  <a:pt x="138" y="84"/>
                  <a:pt x="138" y="82"/>
                </a:cubicBezTo>
                <a:cubicBezTo>
                  <a:pt x="136" y="84"/>
                  <a:pt x="131" y="92"/>
                  <a:pt x="130" y="93"/>
                </a:cubicBezTo>
                <a:cubicBezTo>
                  <a:pt x="133" y="92"/>
                  <a:pt x="136" y="90"/>
                  <a:pt x="139" y="89"/>
                </a:cubicBezTo>
                <a:close/>
                <a:moveTo>
                  <a:pt x="169" y="45"/>
                </a:moveTo>
                <a:cubicBezTo>
                  <a:pt x="169" y="46"/>
                  <a:pt x="169" y="47"/>
                  <a:pt x="169" y="48"/>
                </a:cubicBezTo>
                <a:cubicBezTo>
                  <a:pt x="169" y="49"/>
                  <a:pt x="170" y="50"/>
                  <a:pt x="170" y="51"/>
                </a:cubicBezTo>
                <a:cubicBezTo>
                  <a:pt x="171" y="50"/>
                  <a:pt x="172" y="50"/>
                  <a:pt x="173" y="50"/>
                </a:cubicBezTo>
                <a:cubicBezTo>
                  <a:pt x="173" y="49"/>
                  <a:pt x="173" y="48"/>
                  <a:pt x="173" y="47"/>
                </a:cubicBezTo>
                <a:cubicBezTo>
                  <a:pt x="173" y="46"/>
                  <a:pt x="173" y="46"/>
                  <a:pt x="173" y="45"/>
                </a:cubicBezTo>
                <a:cubicBezTo>
                  <a:pt x="173" y="44"/>
                  <a:pt x="174" y="44"/>
                  <a:pt x="175" y="44"/>
                </a:cubicBezTo>
                <a:cubicBezTo>
                  <a:pt x="175" y="44"/>
                  <a:pt x="176" y="44"/>
                  <a:pt x="176" y="45"/>
                </a:cubicBezTo>
                <a:cubicBezTo>
                  <a:pt x="176" y="46"/>
                  <a:pt x="177" y="46"/>
                  <a:pt x="177" y="47"/>
                </a:cubicBezTo>
                <a:cubicBezTo>
                  <a:pt x="177" y="47"/>
                  <a:pt x="177" y="47"/>
                  <a:pt x="177" y="48"/>
                </a:cubicBezTo>
                <a:cubicBezTo>
                  <a:pt x="177" y="48"/>
                  <a:pt x="177" y="48"/>
                  <a:pt x="177" y="48"/>
                </a:cubicBezTo>
                <a:cubicBezTo>
                  <a:pt x="177" y="45"/>
                  <a:pt x="177" y="43"/>
                  <a:pt x="176" y="41"/>
                </a:cubicBezTo>
                <a:cubicBezTo>
                  <a:pt x="174" y="42"/>
                  <a:pt x="171" y="43"/>
                  <a:pt x="169" y="45"/>
                </a:cubicBezTo>
                <a:close/>
                <a:moveTo>
                  <a:pt x="178" y="55"/>
                </a:moveTo>
                <a:cubicBezTo>
                  <a:pt x="179" y="57"/>
                  <a:pt x="179" y="59"/>
                  <a:pt x="179" y="61"/>
                </a:cubicBezTo>
                <a:cubicBezTo>
                  <a:pt x="181" y="60"/>
                  <a:pt x="182" y="60"/>
                  <a:pt x="183" y="60"/>
                </a:cubicBezTo>
                <a:cubicBezTo>
                  <a:pt x="183" y="58"/>
                  <a:pt x="183" y="57"/>
                  <a:pt x="183" y="56"/>
                </a:cubicBezTo>
                <a:cubicBezTo>
                  <a:pt x="183" y="54"/>
                  <a:pt x="184" y="53"/>
                  <a:pt x="183" y="51"/>
                </a:cubicBezTo>
                <a:cubicBezTo>
                  <a:pt x="182" y="53"/>
                  <a:pt x="180" y="54"/>
                  <a:pt x="178" y="55"/>
                </a:cubicBezTo>
                <a:close/>
                <a:moveTo>
                  <a:pt x="73" y="135"/>
                </a:moveTo>
                <a:cubicBezTo>
                  <a:pt x="70" y="134"/>
                  <a:pt x="68" y="134"/>
                  <a:pt x="67" y="136"/>
                </a:cubicBezTo>
                <a:cubicBezTo>
                  <a:pt x="66" y="137"/>
                  <a:pt x="66" y="137"/>
                  <a:pt x="66" y="137"/>
                </a:cubicBezTo>
                <a:cubicBezTo>
                  <a:pt x="65" y="138"/>
                  <a:pt x="65" y="140"/>
                  <a:pt x="65" y="141"/>
                </a:cubicBezTo>
                <a:cubicBezTo>
                  <a:pt x="67" y="141"/>
                  <a:pt x="69" y="141"/>
                  <a:pt x="70" y="140"/>
                </a:cubicBezTo>
                <a:cubicBezTo>
                  <a:pt x="71" y="140"/>
                  <a:pt x="71" y="140"/>
                  <a:pt x="71" y="140"/>
                </a:cubicBezTo>
                <a:cubicBezTo>
                  <a:pt x="72" y="138"/>
                  <a:pt x="72" y="137"/>
                  <a:pt x="73" y="135"/>
                </a:cubicBezTo>
                <a:close/>
                <a:moveTo>
                  <a:pt x="62" y="99"/>
                </a:moveTo>
                <a:cubicBezTo>
                  <a:pt x="62" y="99"/>
                  <a:pt x="61" y="99"/>
                  <a:pt x="61" y="99"/>
                </a:cubicBezTo>
                <a:cubicBezTo>
                  <a:pt x="60" y="99"/>
                  <a:pt x="59" y="99"/>
                  <a:pt x="58" y="100"/>
                </a:cubicBezTo>
                <a:cubicBezTo>
                  <a:pt x="56" y="104"/>
                  <a:pt x="53" y="108"/>
                  <a:pt x="51" y="111"/>
                </a:cubicBezTo>
                <a:cubicBezTo>
                  <a:pt x="50" y="112"/>
                  <a:pt x="50" y="112"/>
                  <a:pt x="50" y="112"/>
                </a:cubicBezTo>
                <a:cubicBezTo>
                  <a:pt x="51" y="112"/>
                  <a:pt x="52" y="112"/>
                  <a:pt x="53" y="111"/>
                </a:cubicBezTo>
                <a:cubicBezTo>
                  <a:pt x="55" y="108"/>
                  <a:pt x="58" y="104"/>
                  <a:pt x="61" y="100"/>
                </a:cubicBezTo>
                <a:cubicBezTo>
                  <a:pt x="62" y="100"/>
                  <a:pt x="62" y="100"/>
                  <a:pt x="62" y="99"/>
                </a:cubicBezTo>
                <a:close/>
                <a:moveTo>
                  <a:pt x="113" y="198"/>
                </a:moveTo>
                <a:cubicBezTo>
                  <a:pt x="115" y="198"/>
                  <a:pt x="118" y="198"/>
                  <a:pt x="120" y="198"/>
                </a:cubicBezTo>
                <a:cubicBezTo>
                  <a:pt x="120" y="196"/>
                  <a:pt x="121" y="195"/>
                  <a:pt x="121" y="193"/>
                </a:cubicBezTo>
                <a:cubicBezTo>
                  <a:pt x="118" y="193"/>
                  <a:pt x="116" y="194"/>
                  <a:pt x="113" y="194"/>
                </a:cubicBezTo>
                <a:cubicBezTo>
                  <a:pt x="113" y="195"/>
                  <a:pt x="113" y="197"/>
                  <a:pt x="113" y="198"/>
                </a:cubicBezTo>
                <a:close/>
                <a:moveTo>
                  <a:pt x="98" y="171"/>
                </a:moveTo>
                <a:cubicBezTo>
                  <a:pt x="98" y="171"/>
                  <a:pt x="98" y="171"/>
                  <a:pt x="98" y="171"/>
                </a:cubicBezTo>
                <a:cubicBezTo>
                  <a:pt x="101" y="170"/>
                  <a:pt x="105" y="169"/>
                  <a:pt x="108" y="168"/>
                </a:cubicBezTo>
                <a:cubicBezTo>
                  <a:pt x="109" y="166"/>
                  <a:pt x="109" y="165"/>
                  <a:pt x="109" y="162"/>
                </a:cubicBezTo>
                <a:cubicBezTo>
                  <a:pt x="105" y="165"/>
                  <a:pt x="101" y="168"/>
                  <a:pt x="98" y="171"/>
                </a:cubicBezTo>
                <a:close/>
                <a:moveTo>
                  <a:pt x="152" y="44"/>
                </a:moveTo>
                <a:cubicBezTo>
                  <a:pt x="153" y="44"/>
                  <a:pt x="160" y="42"/>
                  <a:pt x="161" y="41"/>
                </a:cubicBezTo>
                <a:cubicBezTo>
                  <a:pt x="162" y="39"/>
                  <a:pt x="162" y="38"/>
                  <a:pt x="162" y="36"/>
                </a:cubicBezTo>
                <a:cubicBezTo>
                  <a:pt x="158" y="38"/>
                  <a:pt x="155" y="40"/>
                  <a:pt x="152" y="42"/>
                </a:cubicBezTo>
                <a:cubicBezTo>
                  <a:pt x="152" y="43"/>
                  <a:pt x="152" y="43"/>
                  <a:pt x="152" y="44"/>
                </a:cubicBezTo>
                <a:close/>
                <a:moveTo>
                  <a:pt x="163" y="76"/>
                </a:moveTo>
                <a:cubicBezTo>
                  <a:pt x="165" y="75"/>
                  <a:pt x="167" y="74"/>
                  <a:pt x="169" y="72"/>
                </a:cubicBezTo>
                <a:cubicBezTo>
                  <a:pt x="169" y="72"/>
                  <a:pt x="169" y="72"/>
                  <a:pt x="169" y="72"/>
                </a:cubicBezTo>
                <a:cubicBezTo>
                  <a:pt x="169" y="70"/>
                  <a:pt x="169" y="69"/>
                  <a:pt x="169" y="68"/>
                </a:cubicBezTo>
                <a:cubicBezTo>
                  <a:pt x="167" y="69"/>
                  <a:pt x="165" y="70"/>
                  <a:pt x="163" y="70"/>
                </a:cubicBezTo>
                <a:cubicBezTo>
                  <a:pt x="163" y="72"/>
                  <a:pt x="163" y="74"/>
                  <a:pt x="163" y="76"/>
                </a:cubicBezTo>
                <a:close/>
                <a:moveTo>
                  <a:pt x="23" y="125"/>
                </a:moveTo>
                <a:cubicBezTo>
                  <a:pt x="22" y="126"/>
                  <a:pt x="22" y="126"/>
                  <a:pt x="22" y="126"/>
                </a:cubicBezTo>
                <a:cubicBezTo>
                  <a:pt x="21" y="127"/>
                  <a:pt x="21" y="128"/>
                  <a:pt x="21" y="129"/>
                </a:cubicBezTo>
                <a:cubicBezTo>
                  <a:pt x="22" y="137"/>
                  <a:pt x="23" y="145"/>
                  <a:pt x="24" y="153"/>
                </a:cubicBezTo>
                <a:cubicBezTo>
                  <a:pt x="24" y="154"/>
                  <a:pt x="24" y="155"/>
                  <a:pt x="24" y="156"/>
                </a:cubicBezTo>
                <a:cubicBezTo>
                  <a:pt x="24" y="156"/>
                  <a:pt x="24" y="156"/>
                  <a:pt x="24" y="156"/>
                </a:cubicBezTo>
                <a:cubicBezTo>
                  <a:pt x="24" y="146"/>
                  <a:pt x="23" y="136"/>
                  <a:pt x="23" y="125"/>
                </a:cubicBezTo>
                <a:close/>
                <a:moveTo>
                  <a:pt x="144" y="74"/>
                </a:moveTo>
                <a:cubicBezTo>
                  <a:pt x="144" y="74"/>
                  <a:pt x="143" y="74"/>
                  <a:pt x="143" y="74"/>
                </a:cubicBezTo>
                <a:cubicBezTo>
                  <a:pt x="142" y="76"/>
                  <a:pt x="141" y="77"/>
                  <a:pt x="140" y="78"/>
                </a:cubicBezTo>
                <a:cubicBezTo>
                  <a:pt x="140" y="79"/>
                  <a:pt x="140" y="79"/>
                  <a:pt x="140" y="80"/>
                </a:cubicBezTo>
                <a:cubicBezTo>
                  <a:pt x="141" y="82"/>
                  <a:pt x="141" y="84"/>
                  <a:pt x="142" y="86"/>
                </a:cubicBezTo>
                <a:cubicBezTo>
                  <a:pt x="142" y="87"/>
                  <a:pt x="142" y="87"/>
                  <a:pt x="142" y="88"/>
                </a:cubicBezTo>
                <a:cubicBezTo>
                  <a:pt x="144" y="87"/>
                  <a:pt x="144" y="87"/>
                  <a:pt x="144" y="85"/>
                </a:cubicBezTo>
                <a:cubicBezTo>
                  <a:pt x="144" y="82"/>
                  <a:pt x="144" y="79"/>
                  <a:pt x="144" y="76"/>
                </a:cubicBezTo>
                <a:cubicBezTo>
                  <a:pt x="144" y="76"/>
                  <a:pt x="144" y="75"/>
                  <a:pt x="144" y="74"/>
                </a:cubicBezTo>
                <a:close/>
                <a:moveTo>
                  <a:pt x="57" y="7"/>
                </a:moveTo>
                <a:cubicBezTo>
                  <a:pt x="56" y="7"/>
                  <a:pt x="56" y="7"/>
                  <a:pt x="56" y="7"/>
                </a:cubicBezTo>
                <a:cubicBezTo>
                  <a:pt x="52" y="7"/>
                  <a:pt x="48" y="7"/>
                  <a:pt x="45" y="8"/>
                </a:cubicBezTo>
                <a:cubicBezTo>
                  <a:pt x="44" y="8"/>
                  <a:pt x="44" y="8"/>
                  <a:pt x="44" y="8"/>
                </a:cubicBezTo>
                <a:cubicBezTo>
                  <a:pt x="43" y="9"/>
                  <a:pt x="43" y="9"/>
                  <a:pt x="42" y="10"/>
                </a:cubicBezTo>
                <a:cubicBezTo>
                  <a:pt x="45" y="10"/>
                  <a:pt x="47" y="11"/>
                  <a:pt x="49" y="10"/>
                </a:cubicBezTo>
                <a:cubicBezTo>
                  <a:pt x="49" y="10"/>
                  <a:pt x="50" y="10"/>
                  <a:pt x="50" y="10"/>
                </a:cubicBezTo>
                <a:cubicBezTo>
                  <a:pt x="51" y="10"/>
                  <a:pt x="52" y="9"/>
                  <a:pt x="53" y="9"/>
                </a:cubicBezTo>
                <a:cubicBezTo>
                  <a:pt x="54" y="9"/>
                  <a:pt x="54" y="9"/>
                  <a:pt x="55" y="9"/>
                </a:cubicBezTo>
                <a:cubicBezTo>
                  <a:pt x="55" y="8"/>
                  <a:pt x="56" y="8"/>
                  <a:pt x="57" y="7"/>
                </a:cubicBezTo>
                <a:close/>
                <a:moveTo>
                  <a:pt x="76" y="17"/>
                </a:moveTo>
                <a:cubicBezTo>
                  <a:pt x="76" y="17"/>
                  <a:pt x="76" y="17"/>
                  <a:pt x="76" y="17"/>
                </a:cubicBezTo>
                <a:cubicBezTo>
                  <a:pt x="79" y="18"/>
                  <a:pt x="82" y="19"/>
                  <a:pt x="86" y="19"/>
                </a:cubicBezTo>
                <a:cubicBezTo>
                  <a:pt x="86" y="19"/>
                  <a:pt x="87" y="19"/>
                  <a:pt x="87" y="19"/>
                </a:cubicBezTo>
                <a:cubicBezTo>
                  <a:pt x="88" y="18"/>
                  <a:pt x="89" y="18"/>
                  <a:pt x="90" y="17"/>
                </a:cubicBezTo>
                <a:cubicBezTo>
                  <a:pt x="89" y="16"/>
                  <a:pt x="89" y="16"/>
                  <a:pt x="89" y="16"/>
                </a:cubicBezTo>
                <a:cubicBezTo>
                  <a:pt x="85" y="16"/>
                  <a:pt x="81" y="16"/>
                  <a:pt x="78" y="16"/>
                </a:cubicBezTo>
                <a:cubicBezTo>
                  <a:pt x="77" y="15"/>
                  <a:pt x="76" y="16"/>
                  <a:pt x="76" y="17"/>
                </a:cubicBezTo>
                <a:close/>
                <a:moveTo>
                  <a:pt x="98" y="128"/>
                </a:moveTo>
                <a:cubicBezTo>
                  <a:pt x="97" y="129"/>
                  <a:pt x="96" y="130"/>
                  <a:pt x="95" y="131"/>
                </a:cubicBezTo>
                <a:cubicBezTo>
                  <a:pt x="95" y="134"/>
                  <a:pt x="94" y="138"/>
                  <a:pt x="93" y="141"/>
                </a:cubicBezTo>
                <a:cubicBezTo>
                  <a:pt x="93" y="141"/>
                  <a:pt x="93" y="141"/>
                  <a:pt x="93" y="142"/>
                </a:cubicBezTo>
                <a:cubicBezTo>
                  <a:pt x="94" y="140"/>
                  <a:pt x="96" y="139"/>
                  <a:pt x="97" y="137"/>
                </a:cubicBezTo>
                <a:cubicBezTo>
                  <a:pt x="97" y="137"/>
                  <a:pt x="97" y="137"/>
                  <a:pt x="97" y="136"/>
                </a:cubicBezTo>
                <a:cubicBezTo>
                  <a:pt x="98" y="134"/>
                  <a:pt x="98" y="131"/>
                  <a:pt x="98" y="128"/>
                </a:cubicBezTo>
                <a:close/>
                <a:moveTo>
                  <a:pt x="56" y="156"/>
                </a:moveTo>
                <a:cubicBezTo>
                  <a:pt x="58" y="155"/>
                  <a:pt x="59" y="155"/>
                  <a:pt x="61" y="155"/>
                </a:cubicBezTo>
                <a:cubicBezTo>
                  <a:pt x="63" y="154"/>
                  <a:pt x="64" y="153"/>
                  <a:pt x="63" y="151"/>
                </a:cubicBezTo>
                <a:cubicBezTo>
                  <a:pt x="61" y="151"/>
                  <a:pt x="58" y="151"/>
                  <a:pt x="56" y="151"/>
                </a:cubicBezTo>
                <a:cubicBezTo>
                  <a:pt x="56" y="152"/>
                  <a:pt x="56" y="154"/>
                  <a:pt x="56" y="156"/>
                </a:cubicBezTo>
                <a:close/>
                <a:moveTo>
                  <a:pt x="108" y="61"/>
                </a:moveTo>
                <a:cubicBezTo>
                  <a:pt x="107" y="61"/>
                  <a:pt x="107" y="61"/>
                  <a:pt x="107" y="61"/>
                </a:cubicBezTo>
                <a:cubicBezTo>
                  <a:pt x="105" y="63"/>
                  <a:pt x="104" y="65"/>
                  <a:pt x="102" y="67"/>
                </a:cubicBezTo>
                <a:cubicBezTo>
                  <a:pt x="102" y="67"/>
                  <a:pt x="102" y="67"/>
                  <a:pt x="102" y="67"/>
                </a:cubicBezTo>
                <a:cubicBezTo>
                  <a:pt x="102" y="68"/>
                  <a:pt x="102" y="69"/>
                  <a:pt x="102" y="70"/>
                </a:cubicBezTo>
                <a:cubicBezTo>
                  <a:pt x="104" y="69"/>
                  <a:pt x="106" y="68"/>
                  <a:pt x="108" y="68"/>
                </a:cubicBezTo>
                <a:cubicBezTo>
                  <a:pt x="108" y="66"/>
                  <a:pt x="108" y="63"/>
                  <a:pt x="108" y="61"/>
                </a:cubicBezTo>
                <a:close/>
                <a:moveTo>
                  <a:pt x="155" y="66"/>
                </a:moveTo>
                <a:cubicBezTo>
                  <a:pt x="157" y="65"/>
                  <a:pt x="158" y="64"/>
                  <a:pt x="160" y="63"/>
                </a:cubicBezTo>
                <a:cubicBezTo>
                  <a:pt x="160" y="63"/>
                  <a:pt x="160" y="62"/>
                  <a:pt x="160" y="62"/>
                </a:cubicBezTo>
                <a:cubicBezTo>
                  <a:pt x="160" y="61"/>
                  <a:pt x="160" y="59"/>
                  <a:pt x="160" y="58"/>
                </a:cubicBezTo>
                <a:cubicBezTo>
                  <a:pt x="158" y="58"/>
                  <a:pt x="156" y="59"/>
                  <a:pt x="154" y="60"/>
                </a:cubicBezTo>
                <a:cubicBezTo>
                  <a:pt x="155" y="61"/>
                  <a:pt x="155" y="62"/>
                  <a:pt x="155" y="63"/>
                </a:cubicBezTo>
                <a:cubicBezTo>
                  <a:pt x="156" y="64"/>
                  <a:pt x="156" y="64"/>
                  <a:pt x="155" y="66"/>
                </a:cubicBezTo>
                <a:close/>
                <a:moveTo>
                  <a:pt x="105" y="145"/>
                </a:moveTo>
                <a:cubicBezTo>
                  <a:pt x="104" y="146"/>
                  <a:pt x="102" y="146"/>
                  <a:pt x="101" y="147"/>
                </a:cubicBezTo>
                <a:cubicBezTo>
                  <a:pt x="100" y="147"/>
                  <a:pt x="99" y="148"/>
                  <a:pt x="100" y="149"/>
                </a:cubicBezTo>
                <a:cubicBezTo>
                  <a:pt x="100" y="151"/>
                  <a:pt x="100" y="152"/>
                  <a:pt x="100" y="154"/>
                </a:cubicBezTo>
                <a:cubicBezTo>
                  <a:pt x="100" y="155"/>
                  <a:pt x="100" y="155"/>
                  <a:pt x="100" y="156"/>
                </a:cubicBezTo>
                <a:cubicBezTo>
                  <a:pt x="100" y="156"/>
                  <a:pt x="101" y="156"/>
                  <a:pt x="101" y="156"/>
                </a:cubicBezTo>
                <a:cubicBezTo>
                  <a:pt x="103" y="152"/>
                  <a:pt x="104" y="149"/>
                  <a:pt x="105" y="145"/>
                </a:cubicBezTo>
                <a:close/>
                <a:moveTo>
                  <a:pt x="100" y="139"/>
                </a:moveTo>
                <a:cubicBezTo>
                  <a:pt x="100" y="139"/>
                  <a:pt x="100" y="139"/>
                  <a:pt x="101" y="139"/>
                </a:cubicBezTo>
                <a:cubicBezTo>
                  <a:pt x="104" y="136"/>
                  <a:pt x="107" y="134"/>
                  <a:pt x="110" y="131"/>
                </a:cubicBezTo>
                <a:cubicBezTo>
                  <a:pt x="110" y="131"/>
                  <a:pt x="110" y="131"/>
                  <a:pt x="111" y="130"/>
                </a:cubicBezTo>
                <a:cubicBezTo>
                  <a:pt x="111" y="129"/>
                  <a:pt x="111" y="127"/>
                  <a:pt x="112" y="126"/>
                </a:cubicBezTo>
                <a:cubicBezTo>
                  <a:pt x="112" y="126"/>
                  <a:pt x="111" y="126"/>
                  <a:pt x="111" y="126"/>
                </a:cubicBezTo>
                <a:cubicBezTo>
                  <a:pt x="108" y="130"/>
                  <a:pt x="104" y="134"/>
                  <a:pt x="100" y="138"/>
                </a:cubicBezTo>
                <a:cubicBezTo>
                  <a:pt x="100" y="138"/>
                  <a:pt x="100" y="139"/>
                  <a:pt x="100" y="139"/>
                </a:cubicBezTo>
                <a:close/>
                <a:moveTo>
                  <a:pt x="152" y="47"/>
                </a:moveTo>
                <a:cubicBezTo>
                  <a:pt x="153" y="48"/>
                  <a:pt x="153" y="50"/>
                  <a:pt x="153" y="51"/>
                </a:cubicBezTo>
                <a:cubicBezTo>
                  <a:pt x="156" y="50"/>
                  <a:pt x="158" y="48"/>
                  <a:pt x="160" y="47"/>
                </a:cubicBezTo>
                <a:cubicBezTo>
                  <a:pt x="161" y="46"/>
                  <a:pt x="161" y="46"/>
                  <a:pt x="161" y="44"/>
                </a:cubicBezTo>
                <a:cubicBezTo>
                  <a:pt x="158" y="45"/>
                  <a:pt x="155" y="46"/>
                  <a:pt x="152" y="47"/>
                </a:cubicBezTo>
                <a:close/>
                <a:moveTo>
                  <a:pt x="176" y="36"/>
                </a:moveTo>
                <a:cubicBezTo>
                  <a:pt x="176" y="34"/>
                  <a:pt x="176" y="31"/>
                  <a:pt x="175" y="29"/>
                </a:cubicBezTo>
                <a:cubicBezTo>
                  <a:pt x="174" y="29"/>
                  <a:pt x="174" y="30"/>
                  <a:pt x="173" y="30"/>
                </a:cubicBezTo>
                <a:cubicBezTo>
                  <a:pt x="172" y="31"/>
                  <a:pt x="172" y="31"/>
                  <a:pt x="172" y="32"/>
                </a:cubicBezTo>
                <a:cubicBezTo>
                  <a:pt x="171" y="33"/>
                  <a:pt x="171" y="35"/>
                  <a:pt x="171" y="37"/>
                </a:cubicBezTo>
                <a:cubicBezTo>
                  <a:pt x="171" y="37"/>
                  <a:pt x="171" y="37"/>
                  <a:pt x="171" y="38"/>
                </a:cubicBezTo>
                <a:cubicBezTo>
                  <a:pt x="172" y="37"/>
                  <a:pt x="174" y="37"/>
                  <a:pt x="176" y="36"/>
                </a:cubicBezTo>
                <a:close/>
                <a:moveTo>
                  <a:pt x="116" y="139"/>
                </a:moveTo>
                <a:cubicBezTo>
                  <a:pt x="114" y="141"/>
                  <a:pt x="112" y="142"/>
                  <a:pt x="109" y="143"/>
                </a:cubicBezTo>
                <a:cubicBezTo>
                  <a:pt x="109" y="143"/>
                  <a:pt x="109" y="144"/>
                  <a:pt x="108" y="144"/>
                </a:cubicBezTo>
                <a:cubicBezTo>
                  <a:pt x="110" y="145"/>
                  <a:pt x="111" y="146"/>
                  <a:pt x="111" y="148"/>
                </a:cubicBezTo>
                <a:cubicBezTo>
                  <a:pt x="113" y="146"/>
                  <a:pt x="114" y="145"/>
                  <a:pt x="115" y="144"/>
                </a:cubicBezTo>
                <a:cubicBezTo>
                  <a:pt x="116" y="143"/>
                  <a:pt x="117" y="141"/>
                  <a:pt x="116" y="139"/>
                </a:cubicBezTo>
                <a:close/>
                <a:moveTo>
                  <a:pt x="161" y="28"/>
                </a:moveTo>
                <a:cubicBezTo>
                  <a:pt x="161" y="28"/>
                  <a:pt x="161" y="27"/>
                  <a:pt x="161" y="27"/>
                </a:cubicBezTo>
                <a:cubicBezTo>
                  <a:pt x="160" y="28"/>
                  <a:pt x="159" y="28"/>
                  <a:pt x="158" y="28"/>
                </a:cubicBezTo>
                <a:cubicBezTo>
                  <a:pt x="157" y="29"/>
                  <a:pt x="157" y="29"/>
                  <a:pt x="156" y="29"/>
                </a:cubicBezTo>
                <a:cubicBezTo>
                  <a:pt x="155" y="29"/>
                  <a:pt x="155" y="29"/>
                  <a:pt x="155" y="29"/>
                </a:cubicBezTo>
                <a:cubicBezTo>
                  <a:pt x="153" y="29"/>
                  <a:pt x="151" y="29"/>
                  <a:pt x="148" y="30"/>
                </a:cubicBezTo>
                <a:cubicBezTo>
                  <a:pt x="149" y="31"/>
                  <a:pt x="149" y="32"/>
                  <a:pt x="150" y="33"/>
                </a:cubicBezTo>
                <a:cubicBezTo>
                  <a:pt x="150" y="33"/>
                  <a:pt x="151" y="33"/>
                  <a:pt x="151" y="33"/>
                </a:cubicBezTo>
                <a:cubicBezTo>
                  <a:pt x="153" y="32"/>
                  <a:pt x="155" y="31"/>
                  <a:pt x="157" y="31"/>
                </a:cubicBezTo>
                <a:cubicBezTo>
                  <a:pt x="159" y="30"/>
                  <a:pt x="160" y="29"/>
                  <a:pt x="161" y="28"/>
                </a:cubicBezTo>
                <a:close/>
                <a:moveTo>
                  <a:pt x="41" y="57"/>
                </a:moveTo>
                <a:cubicBezTo>
                  <a:pt x="41" y="57"/>
                  <a:pt x="41" y="57"/>
                  <a:pt x="41" y="57"/>
                </a:cubicBezTo>
                <a:cubicBezTo>
                  <a:pt x="39" y="59"/>
                  <a:pt x="37" y="62"/>
                  <a:pt x="35" y="64"/>
                </a:cubicBezTo>
                <a:cubicBezTo>
                  <a:pt x="35" y="65"/>
                  <a:pt x="35" y="65"/>
                  <a:pt x="35" y="66"/>
                </a:cubicBezTo>
                <a:cubicBezTo>
                  <a:pt x="36" y="65"/>
                  <a:pt x="37" y="65"/>
                  <a:pt x="38" y="65"/>
                </a:cubicBezTo>
                <a:cubicBezTo>
                  <a:pt x="39" y="65"/>
                  <a:pt x="40" y="64"/>
                  <a:pt x="41" y="63"/>
                </a:cubicBezTo>
                <a:cubicBezTo>
                  <a:pt x="41" y="63"/>
                  <a:pt x="41" y="62"/>
                  <a:pt x="41" y="62"/>
                </a:cubicBezTo>
                <a:cubicBezTo>
                  <a:pt x="41" y="60"/>
                  <a:pt x="41" y="58"/>
                  <a:pt x="41" y="57"/>
                </a:cubicBezTo>
                <a:close/>
                <a:moveTo>
                  <a:pt x="64" y="75"/>
                </a:moveTo>
                <a:cubicBezTo>
                  <a:pt x="64" y="75"/>
                  <a:pt x="64" y="75"/>
                  <a:pt x="64" y="75"/>
                </a:cubicBezTo>
                <a:cubicBezTo>
                  <a:pt x="63" y="75"/>
                  <a:pt x="62" y="74"/>
                  <a:pt x="60" y="74"/>
                </a:cubicBezTo>
                <a:cubicBezTo>
                  <a:pt x="60" y="74"/>
                  <a:pt x="59" y="74"/>
                  <a:pt x="59" y="75"/>
                </a:cubicBezTo>
                <a:cubicBezTo>
                  <a:pt x="58" y="75"/>
                  <a:pt x="57" y="76"/>
                  <a:pt x="57" y="77"/>
                </a:cubicBezTo>
                <a:cubicBezTo>
                  <a:pt x="57" y="79"/>
                  <a:pt x="57" y="80"/>
                  <a:pt x="57" y="82"/>
                </a:cubicBezTo>
                <a:cubicBezTo>
                  <a:pt x="59" y="81"/>
                  <a:pt x="64" y="76"/>
                  <a:pt x="64" y="75"/>
                </a:cubicBezTo>
                <a:close/>
                <a:moveTo>
                  <a:pt x="60" y="24"/>
                </a:moveTo>
                <a:cubicBezTo>
                  <a:pt x="61" y="24"/>
                  <a:pt x="61" y="24"/>
                  <a:pt x="62" y="23"/>
                </a:cubicBezTo>
                <a:cubicBezTo>
                  <a:pt x="63" y="22"/>
                  <a:pt x="65" y="20"/>
                  <a:pt x="67" y="18"/>
                </a:cubicBezTo>
                <a:cubicBezTo>
                  <a:pt x="64" y="18"/>
                  <a:pt x="62" y="17"/>
                  <a:pt x="59" y="17"/>
                </a:cubicBezTo>
                <a:cubicBezTo>
                  <a:pt x="60" y="19"/>
                  <a:pt x="60" y="21"/>
                  <a:pt x="60" y="24"/>
                </a:cubicBezTo>
                <a:close/>
                <a:moveTo>
                  <a:pt x="194" y="19"/>
                </a:moveTo>
                <a:cubicBezTo>
                  <a:pt x="194" y="19"/>
                  <a:pt x="194" y="19"/>
                  <a:pt x="194" y="19"/>
                </a:cubicBezTo>
                <a:cubicBezTo>
                  <a:pt x="194" y="20"/>
                  <a:pt x="193" y="20"/>
                  <a:pt x="193" y="21"/>
                </a:cubicBezTo>
                <a:cubicBezTo>
                  <a:pt x="193" y="24"/>
                  <a:pt x="193" y="27"/>
                  <a:pt x="193" y="30"/>
                </a:cubicBezTo>
                <a:cubicBezTo>
                  <a:pt x="194" y="31"/>
                  <a:pt x="194" y="31"/>
                  <a:pt x="193" y="32"/>
                </a:cubicBezTo>
                <a:cubicBezTo>
                  <a:pt x="193" y="33"/>
                  <a:pt x="193" y="33"/>
                  <a:pt x="193" y="33"/>
                </a:cubicBezTo>
                <a:cubicBezTo>
                  <a:pt x="193" y="35"/>
                  <a:pt x="193" y="37"/>
                  <a:pt x="193" y="40"/>
                </a:cubicBezTo>
                <a:cubicBezTo>
                  <a:pt x="193" y="40"/>
                  <a:pt x="194" y="40"/>
                  <a:pt x="194" y="40"/>
                </a:cubicBezTo>
                <a:cubicBezTo>
                  <a:pt x="194" y="38"/>
                  <a:pt x="195" y="21"/>
                  <a:pt x="194" y="19"/>
                </a:cubicBezTo>
                <a:close/>
                <a:moveTo>
                  <a:pt x="143" y="55"/>
                </a:moveTo>
                <a:cubicBezTo>
                  <a:pt x="141" y="57"/>
                  <a:pt x="139" y="58"/>
                  <a:pt x="136" y="59"/>
                </a:cubicBezTo>
                <a:cubicBezTo>
                  <a:pt x="137" y="60"/>
                  <a:pt x="137" y="62"/>
                  <a:pt x="137" y="63"/>
                </a:cubicBezTo>
                <a:cubicBezTo>
                  <a:pt x="139" y="62"/>
                  <a:pt x="140" y="61"/>
                  <a:pt x="141" y="61"/>
                </a:cubicBezTo>
                <a:cubicBezTo>
                  <a:pt x="143" y="60"/>
                  <a:pt x="144" y="58"/>
                  <a:pt x="143" y="55"/>
                </a:cubicBezTo>
                <a:close/>
                <a:moveTo>
                  <a:pt x="170" y="159"/>
                </a:moveTo>
                <a:cubicBezTo>
                  <a:pt x="171" y="159"/>
                  <a:pt x="172" y="159"/>
                  <a:pt x="172" y="158"/>
                </a:cubicBezTo>
                <a:cubicBezTo>
                  <a:pt x="174" y="155"/>
                  <a:pt x="175" y="152"/>
                  <a:pt x="176" y="150"/>
                </a:cubicBezTo>
                <a:cubicBezTo>
                  <a:pt x="176" y="150"/>
                  <a:pt x="177" y="149"/>
                  <a:pt x="177" y="149"/>
                </a:cubicBezTo>
                <a:cubicBezTo>
                  <a:pt x="177" y="149"/>
                  <a:pt x="176" y="149"/>
                  <a:pt x="176" y="149"/>
                </a:cubicBezTo>
                <a:cubicBezTo>
                  <a:pt x="174" y="151"/>
                  <a:pt x="172" y="152"/>
                  <a:pt x="170" y="154"/>
                </a:cubicBezTo>
                <a:cubicBezTo>
                  <a:pt x="170" y="155"/>
                  <a:pt x="170" y="156"/>
                  <a:pt x="170" y="157"/>
                </a:cubicBezTo>
                <a:cubicBezTo>
                  <a:pt x="169" y="158"/>
                  <a:pt x="170" y="158"/>
                  <a:pt x="170" y="159"/>
                </a:cubicBezTo>
                <a:close/>
                <a:moveTo>
                  <a:pt x="151" y="53"/>
                </a:moveTo>
                <a:cubicBezTo>
                  <a:pt x="150" y="51"/>
                  <a:pt x="150" y="49"/>
                  <a:pt x="150" y="47"/>
                </a:cubicBezTo>
                <a:cubicBezTo>
                  <a:pt x="149" y="47"/>
                  <a:pt x="147" y="48"/>
                  <a:pt x="146" y="48"/>
                </a:cubicBezTo>
                <a:cubicBezTo>
                  <a:pt x="146" y="49"/>
                  <a:pt x="146" y="55"/>
                  <a:pt x="146" y="56"/>
                </a:cubicBezTo>
                <a:cubicBezTo>
                  <a:pt x="148" y="55"/>
                  <a:pt x="149" y="54"/>
                  <a:pt x="151" y="53"/>
                </a:cubicBezTo>
                <a:close/>
                <a:moveTo>
                  <a:pt x="44" y="87"/>
                </a:moveTo>
                <a:cubicBezTo>
                  <a:pt x="45" y="87"/>
                  <a:pt x="45" y="87"/>
                  <a:pt x="45" y="87"/>
                </a:cubicBezTo>
                <a:cubicBezTo>
                  <a:pt x="47" y="85"/>
                  <a:pt x="48" y="83"/>
                  <a:pt x="50" y="81"/>
                </a:cubicBezTo>
                <a:cubicBezTo>
                  <a:pt x="50" y="81"/>
                  <a:pt x="50" y="81"/>
                  <a:pt x="50" y="80"/>
                </a:cubicBezTo>
                <a:cubicBezTo>
                  <a:pt x="50" y="79"/>
                  <a:pt x="50" y="78"/>
                  <a:pt x="50" y="77"/>
                </a:cubicBezTo>
                <a:cubicBezTo>
                  <a:pt x="48" y="79"/>
                  <a:pt x="46" y="80"/>
                  <a:pt x="45" y="82"/>
                </a:cubicBezTo>
                <a:cubicBezTo>
                  <a:pt x="44" y="82"/>
                  <a:pt x="44" y="83"/>
                  <a:pt x="44" y="83"/>
                </a:cubicBezTo>
                <a:cubicBezTo>
                  <a:pt x="44" y="84"/>
                  <a:pt x="44" y="86"/>
                  <a:pt x="44" y="87"/>
                </a:cubicBezTo>
                <a:close/>
                <a:moveTo>
                  <a:pt x="74" y="155"/>
                </a:moveTo>
                <a:cubicBezTo>
                  <a:pt x="75" y="156"/>
                  <a:pt x="74" y="158"/>
                  <a:pt x="75" y="159"/>
                </a:cubicBezTo>
                <a:cubicBezTo>
                  <a:pt x="75" y="159"/>
                  <a:pt x="76" y="159"/>
                  <a:pt x="77" y="159"/>
                </a:cubicBezTo>
                <a:cubicBezTo>
                  <a:pt x="78" y="159"/>
                  <a:pt x="79" y="158"/>
                  <a:pt x="80" y="157"/>
                </a:cubicBezTo>
                <a:cubicBezTo>
                  <a:pt x="80" y="157"/>
                  <a:pt x="80" y="156"/>
                  <a:pt x="81" y="156"/>
                </a:cubicBezTo>
                <a:cubicBezTo>
                  <a:pt x="82" y="155"/>
                  <a:pt x="82" y="154"/>
                  <a:pt x="81" y="153"/>
                </a:cubicBezTo>
                <a:cubicBezTo>
                  <a:pt x="79" y="154"/>
                  <a:pt x="77" y="154"/>
                  <a:pt x="74" y="155"/>
                </a:cubicBezTo>
                <a:close/>
                <a:moveTo>
                  <a:pt x="26" y="206"/>
                </a:moveTo>
                <a:cubicBezTo>
                  <a:pt x="30" y="209"/>
                  <a:pt x="34" y="211"/>
                  <a:pt x="38" y="213"/>
                </a:cubicBezTo>
                <a:cubicBezTo>
                  <a:pt x="36" y="211"/>
                  <a:pt x="34" y="208"/>
                  <a:pt x="31" y="206"/>
                </a:cubicBezTo>
                <a:cubicBezTo>
                  <a:pt x="31" y="206"/>
                  <a:pt x="31" y="205"/>
                  <a:pt x="31" y="205"/>
                </a:cubicBezTo>
                <a:cubicBezTo>
                  <a:pt x="29" y="206"/>
                  <a:pt x="28" y="206"/>
                  <a:pt x="26" y="206"/>
                </a:cubicBezTo>
                <a:close/>
                <a:moveTo>
                  <a:pt x="130" y="109"/>
                </a:moveTo>
                <a:cubicBezTo>
                  <a:pt x="130" y="109"/>
                  <a:pt x="130" y="109"/>
                  <a:pt x="130" y="109"/>
                </a:cubicBezTo>
                <a:cubicBezTo>
                  <a:pt x="134" y="107"/>
                  <a:pt x="138" y="105"/>
                  <a:pt x="142" y="104"/>
                </a:cubicBezTo>
                <a:cubicBezTo>
                  <a:pt x="142" y="102"/>
                  <a:pt x="142" y="101"/>
                  <a:pt x="141" y="99"/>
                </a:cubicBezTo>
                <a:cubicBezTo>
                  <a:pt x="137" y="103"/>
                  <a:pt x="134" y="106"/>
                  <a:pt x="130" y="109"/>
                </a:cubicBezTo>
                <a:close/>
                <a:moveTo>
                  <a:pt x="44" y="93"/>
                </a:moveTo>
                <a:cubicBezTo>
                  <a:pt x="47" y="93"/>
                  <a:pt x="49" y="92"/>
                  <a:pt x="50" y="90"/>
                </a:cubicBezTo>
                <a:cubicBezTo>
                  <a:pt x="50" y="90"/>
                  <a:pt x="51" y="90"/>
                  <a:pt x="51" y="89"/>
                </a:cubicBezTo>
                <a:cubicBezTo>
                  <a:pt x="52" y="89"/>
                  <a:pt x="52" y="88"/>
                  <a:pt x="52" y="88"/>
                </a:cubicBezTo>
                <a:cubicBezTo>
                  <a:pt x="51" y="87"/>
                  <a:pt x="51" y="86"/>
                  <a:pt x="51" y="84"/>
                </a:cubicBezTo>
                <a:cubicBezTo>
                  <a:pt x="49" y="87"/>
                  <a:pt x="47" y="89"/>
                  <a:pt x="45" y="92"/>
                </a:cubicBezTo>
                <a:cubicBezTo>
                  <a:pt x="45" y="92"/>
                  <a:pt x="44" y="92"/>
                  <a:pt x="44" y="93"/>
                </a:cubicBezTo>
                <a:close/>
                <a:moveTo>
                  <a:pt x="31" y="198"/>
                </a:moveTo>
                <a:cubicBezTo>
                  <a:pt x="31" y="198"/>
                  <a:pt x="31" y="199"/>
                  <a:pt x="31" y="199"/>
                </a:cubicBezTo>
                <a:cubicBezTo>
                  <a:pt x="32" y="199"/>
                  <a:pt x="33" y="200"/>
                  <a:pt x="33" y="201"/>
                </a:cubicBezTo>
                <a:cubicBezTo>
                  <a:pt x="34" y="202"/>
                  <a:pt x="34" y="202"/>
                  <a:pt x="35" y="202"/>
                </a:cubicBezTo>
                <a:cubicBezTo>
                  <a:pt x="37" y="201"/>
                  <a:pt x="38" y="201"/>
                  <a:pt x="40" y="201"/>
                </a:cubicBezTo>
                <a:cubicBezTo>
                  <a:pt x="41" y="201"/>
                  <a:pt x="42" y="201"/>
                  <a:pt x="43" y="200"/>
                </a:cubicBezTo>
                <a:cubicBezTo>
                  <a:pt x="43" y="200"/>
                  <a:pt x="43" y="199"/>
                  <a:pt x="43" y="199"/>
                </a:cubicBezTo>
                <a:cubicBezTo>
                  <a:pt x="39" y="199"/>
                  <a:pt x="35" y="199"/>
                  <a:pt x="31" y="198"/>
                </a:cubicBezTo>
                <a:close/>
                <a:moveTo>
                  <a:pt x="44" y="174"/>
                </a:moveTo>
                <a:cubicBezTo>
                  <a:pt x="47" y="174"/>
                  <a:pt x="50" y="173"/>
                  <a:pt x="53" y="172"/>
                </a:cubicBezTo>
                <a:cubicBezTo>
                  <a:pt x="53" y="171"/>
                  <a:pt x="53" y="170"/>
                  <a:pt x="53" y="170"/>
                </a:cubicBezTo>
                <a:cubicBezTo>
                  <a:pt x="50" y="170"/>
                  <a:pt x="48" y="170"/>
                  <a:pt x="45" y="170"/>
                </a:cubicBezTo>
                <a:cubicBezTo>
                  <a:pt x="45" y="171"/>
                  <a:pt x="45" y="172"/>
                  <a:pt x="44" y="174"/>
                </a:cubicBezTo>
                <a:close/>
                <a:moveTo>
                  <a:pt x="88" y="69"/>
                </a:moveTo>
                <a:cubicBezTo>
                  <a:pt x="88" y="68"/>
                  <a:pt x="89" y="67"/>
                  <a:pt x="89" y="66"/>
                </a:cubicBezTo>
                <a:cubicBezTo>
                  <a:pt x="90" y="65"/>
                  <a:pt x="91" y="64"/>
                  <a:pt x="91" y="63"/>
                </a:cubicBezTo>
                <a:cubicBezTo>
                  <a:pt x="93" y="62"/>
                  <a:pt x="92" y="60"/>
                  <a:pt x="93" y="58"/>
                </a:cubicBezTo>
                <a:cubicBezTo>
                  <a:pt x="92" y="58"/>
                  <a:pt x="92" y="58"/>
                  <a:pt x="92" y="58"/>
                </a:cubicBezTo>
                <a:cubicBezTo>
                  <a:pt x="90" y="60"/>
                  <a:pt x="89" y="62"/>
                  <a:pt x="87" y="64"/>
                </a:cubicBezTo>
                <a:cubicBezTo>
                  <a:pt x="87" y="64"/>
                  <a:pt x="87" y="65"/>
                  <a:pt x="87" y="65"/>
                </a:cubicBezTo>
                <a:cubicBezTo>
                  <a:pt x="87" y="66"/>
                  <a:pt x="87" y="68"/>
                  <a:pt x="88" y="69"/>
                </a:cubicBezTo>
                <a:close/>
                <a:moveTo>
                  <a:pt x="154" y="57"/>
                </a:moveTo>
                <a:cubicBezTo>
                  <a:pt x="155" y="56"/>
                  <a:pt x="157" y="56"/>
                  <a:pt x="158" y="55"/>
                </a:cubicBezTo>
                <a:cubicBezTo>
                  <a:pt x="161" y="54"/>
                  <a:pt x="160" y="55"/>
                  <a:pt x="161" y="52"/>
                </a:cubicBezTo>
                <a:cubicBezTo>
                  <a:pt x="161" y="51"/>
                  <a:pt x="161" y="51"/>
                  <a:pt x="161" y="50"/>
                </a:cubicBezTo>
                <a:cubicBezTo>
                  <a:pt x="158" y="51"/>
                  <a:pt x="156" y="53"/>
                  <a:pt x="154" y="54"/>
                </a:cubicBezTo>
                <a:cubicBezTo>
                  <a:pt x="154" y="55"/>
                  <a:pt x="154" y="56"/>
                  <a:pt x="154" y="57"/>
                </a:cubicBezTo>
                <a:close/>
                <a:moveTo>
                  <a:pt x="45" y="32"/>
                </a:moveTo>
                <a:cubicBezTo>
                  <a:pt x="45" y="34"/>
                  <a:pt x="45" y="36"/>
                  <a:pt x="46" y="39"/>
                </a:cubicBezTo>
                <a:cubicBezTo>
                  <a:pt x="48" y="37"/>
                  <a:pt x="52" y="33"/>
                  <a:pt x="52" y="32"/>
                </a:cubicBezTo>
                <a:cubicBezTo>
                  <a:pt x="50" y="32"/>
                  <a:pt x="48" y="32"/>
                  <a:pt x="46" y="32"/>
                </a:cubicBezTo>
                <a:cubicBezTo>
                  <a:pt x="46" y="32"/>
                  <a:pt x="45" y="32"/>
                  <a:pt x="45" y="32"/>
                </a:cubicBezTo>
                <a:close/>
                <a:moveTo>
                  <a:pt x="134" y="60"/>
                </a:moveTo>
                <a:cubicBezTo>
                  <a:pt x="133" y="60"/>
                  <a:pt x="132" y="61"/>
                  <a:pt x="132" y="61"/>
                </a:cubicBezTo>
                <a:cubicBezTo>
                  <a:pt x="131" y="61"/>
                  <a:pt x="131" y="62"/>
                  <a:pt x="131" y="62"/>
                </a:cubicBezTo>
                <a:cubicBezTo>
                  <a:pt x="130" y="62"/>
                  <a:pt x="130" y="63"/>
                  <a:pt x="130" y="63"/>
                </a:cubicBezTo>
                <a:cubicBezTo>
                  <a:pt x="129" y="63"/>
                  <a:pt x="130" y="67"/>
                  <a:pt x="130" y="68"/>
                </a:cubicBezTo>
                <a:cubicBezTo>
                  <a:pt x="131" y="67"/>
                  <a:pt x="133" y="66"/>
                  <a:pt x="135" y="65"/>
                </a:cubicBezTo>
                <a:cubicBezTo>
                  <a:pt x="134" y="63"/>
                  <a:pt x="134" y="62"/>
                  <a:pt x="134" y="60"/>
                </a:cubicBezTo>
                <a:close/>
                <a:moveTo>
                  <a:pt x="115" y="38"/>
                </a:moveTo>
                <a:cubicBezTo>
                  <a:pt x="117" y="37"/>
                  <a:pt x="121" y="32"/>
                  <a:pt x="122" y="30"/>
                </a:cubicBezTo>
                <a:cubicBezTo>
                  <a:pt x="122" y="30"/>
                  <a:pt x="121" y="31"/>
                  <a:pt x="121" y="31"/>
                </a:cubicBezTo>
                <a:cubicBezTo>
                  <a:pt x="119" y="31"/>
                  <a:pt x="118" y="32"/>
                  <a:pt x="116" y="32"/>
                </a:cubicBezTo>
                <a:cubicBezTo>
                  <a:pt x="115" y="33"/>
                  <a:pt x="114" y="33"/>
                  <a:pt x="114" y="34"/>
                </a:cubicBezTo>
                <a:cubicBezTo>
                  <a:pt x="114" y="35"/>
                  <a:pt x="115" y="37"/>
                  <a:pt x="115" y="38"/>
                </a:cubicBezTo>
                <a:close/>
                <a:moveTo>
                  <a:pt x="36" y="204"/>
                </a:moveTo>
                <a:cubicBezTo>
                  <a:pt x="38" y="206"/>
                  <a:pt x="41" y="208"/>
                  <a:pt x="43" y="210"/>
                </a:cubicBezTo>
                <a:cubicBezTo>
                  <a:pt x="43" y="208"/>
                  <a:pt x="43" y="205"/>
                  <a:pt x="43" y="203"/>
                </a:cubicBezTo>
                <a:cubicBezTo>
                  <a:pt x="41" y="203"/>
                  <a:pt x="39" y="204"/>
                  <a:pt x="36" y="204"/>
                </a:cubicBezTo>
                <a:close/>
                <a:moveTo>
                  <a:pt x="68" y="6"/>
                </a:moveTo>
                <a:cubicBezTo>
                  <a:pt x="68" y="7"/>
                  <a:pt x="68" y="7"/>
                  <a:pt x="68" y="7"/>
                </a:cubicBezTo>
                <a:cubicBezTo>
                  <a:pt x="69" y="7"/>
                  <a:pt x="70" y="8"/>
                  <a:pt x="71" y="8"/>
                </a:cubicBezTo>
                <a:cubicBezTo>
                  <a:pt x="72" y="9"/>
                  <a:pt x="73" y="9"/>
                  <a:pt x="74" y="9"/>
                </a:cubicBezTo>
                <a:cubicBezTo>
                  <a:pt x="77" y="9"/>
                  <a:pt x="80" y="8"/>
                  <a:pt x="83" y="8"/>
                </a:cubicBezTo>
                <a:cubicBezTo>
                  <a:pt x="83" y="8"/>
                  <a:pt x="84" y="8"/>
                  <a:pt x="84" y="8"/>
                </a:cubicBezTo>
                <a:cubicBezTo>
                  <a:pt x="79" y="7"/>
                  <a:pt x="73" y="6"/>
                  <a:pt x="68" y="6"/>
                </a:cubicBezTo>
                <a:close/>
                <a:moveTo>
                  <a:pt x="93" y="169"/>
                </a:moveTo>
                <a:cubicBezTo>
                  <a:pt x="93" y="169"/>
                  <a:pt x="93" y="169"/>
                  <a:pt x="93" y="169"/>
                </a:cubicBezTo>
                <a:cubicBezTo>
                  <a:pt x="95" y="166"/>
                  <a:pt x="98" y="164"/>
                  <a:pt x="99" y="160"/>
                </a:cubicBezTo>
                <a:cubicBezTo>
                  <a:pt x="97" y="161"/>
                  <a:pt x="95" y="161"/>
                  <a:pt x="93" y="162"/>
                </a:cubicBezTo>
                <a:cubicBezTo>
                  <a:pt x="93" y="164"/>
                  <a:pt x="93" y="166"/>
                  <a:pt x="93" y="169"/>
                </a:cubicBezTo>
                <a:close/>
                <a:moveTo>
                  <a:pt x="182" y="177"/>
                </a:moveTo>
                <a:cubicBezTo>
                  <a:pt x="183" y="178"/>
                  <a:pt x="184" y="178"/>
                  <a:pt x="185" y="177"/>
                </a:cubicBezTo>
                <a:cubicBezTo>
                  <a:pt x="187" y="176"/>
                  <a:pt x="189" y="175"/>
                  <a:pt x="191" y="174"/>
                </a:cubicBezTo>
                <a:cubicBezTo>
                  <a:pt x="192" y="173"/>
                  <a:pt x="192" y="173"/>
                  <a:pt x="193" y="172"/>
                </a:cubicBezTo>
                <a:cubicBezTo>
                  <a:pt x="193" y="171"/>
                  <a:pt x="193" y="171"/>
                  <a:pt x="193" y="170"/>
                </a:cubicBezTo>
                <a:cubicBezTo>
                  <a:pt x="189" y="173"/>
                  <a:pt x="185" y="175"/>
                  <a:pt x="182" y="177"/>
                </a:cubicBezTo>
                <a:close/>
                <a:moveTo>
                  <a:pt x="121" y="174"/>
                </a:moveTo>
                <a:cubicBezTo>
                  <a:pt x="121" y="172"/>
                  <a:pt x="121" y="172"/>
                  <a:pt x="123" y="171"/>
                </a:cubicBezTo>
                <a:cubicBezTo>
                  <a:pt x="124" y="171"/>
                  <a:pt x="125" y="170"/>
                  <a:pt x="126" y="170"/>
                </a:cubicBezTo>
                <a:cubicBezTo>
                  <a:pt x="127" y="170"/>
                  <a:pt x="128" y="170"/>
                  <a:pt x="129" y="170"/>
                </a:cubicBezTo>
                <a:cubicBezTo>
                  <a:pt x="127" y="169"/>
                  <a:pt x="124" y="169"/>
                  <a:pt x="122" y="169"/>
                </a:cubicBezTo>
                <a:cubicBezTo>
                  <a:pt x="121" y="169"/>
                  <a:pt x="121" y="169"/>
                  <a:pt x="120" y="169"/>
                </a:cubicBezTo>
                <a:cubicBezTo>
                  <a:pt x="118" y="170"/>
                  <a:pt x="118" y="172"/>
                  <a:pt x="117" y="174"/>
                </a:cubicBezTo>
                <a:cubicBezTo>
                  <a:pt x="119" y="174"/>
                  <a:pt x="120" y="174"/>
                  <a:pt x="121" y="174"/>
                </a:cubicBezTo>
                <a:close/>
                <a:moveTo>
                  <a:pt x="183" y="5"/>
                </a:moveTo>
                <a:cubicBezTo>
                  <a:pt x="183" y="5"/>
                  <a:pt x="183" y="5"/>
                  <a:pt x="183" y="5"/>
                </a:cubicBezTo>
                <a:cubicBezTo>
                  <a:pt x="184" y="6"/>
                  <a:pt x="184" y="6"/>
                  <a:pt x="184" y="6"/>
                </a:cubicBezTo>
                <a:cubicBezTo>
                  <a:pt x="187" y="7"/>
                  <a:pt x="189" y="8"/>
                  <a:pt x="191" y="9"/>
                </a:cubicBezTo>
                <a:cubicBezTo>
                  <a:pt x="191" y="9"/>
                  <a:pt x="191" y="9"/>
                  <a:pt x="191" y="9"/>
                </a:cubicBezTo>
                <a:cubicBezTo>
                  <a:pt x="192" y="8"/>
                  <a:pt x="193" y="7"/>
                  <a:pt x="194" y="6"/>
                </a:cubicBezTo>
                <a:cubicBezTo>
                  <a:pt x="193" y="6"/>
                  <a:pt x="192" y="5"/>
                  <a:pt x="191" y="5"/>
                </a:cubicBezTo>
                <a:cubicBezTo>
                  <a:pt x="188" y="5"/>
                  <a:pt x="186" y="5"/>
                  <a:pt x="183" y="5"/>
                </a:cubicBezTo>
                <a:close/>
                <a:moveTo>
                  <a:pt x="96" y="98"/>
                </a:moveTo>
                <a:cubicBezTo>
                  <a:pt x="99" y="99"/>
                  <a:pt x="101" y="98"/>
                  <a:pt x="102" y="96"/>
                </a:cubicBezTo>
                <a:cubicBezTo>
                  <a:pt x="103" y="96"/>
                  <a:pt x="103" y="96"/>
                  <a:pt x="103" y="96"/>
                </a:cubicBezTo>
                <a:cubicBezTo>
                  <a:pt x="103" y="95"/>
                  <a:pt x="103" y="95"/>
                  <a:pt x="103" y="95"/>
                </a:cubicBezTo>
                <a:cubicBezTo>
                  <a:pt x="103" y="93"/>
                  <a:pt x="103" y="92"/>
                  <a:pt x="103" y="91"/>
                </a:cubicBezTo>
                <a:cubicBezTo>
                  <a:pt x="100" y="93"/>
                  <a:pt x="98" y="95"/>
                  <a:pt x="96" y="98"/>
                </a:cubicBezTo>
                <a:close/>
                <a:moveTo>
                  <a:pt x="79" y="73"/>
                </a:moveTo>
                <a:cubicBezTo>
                  <a:pt x="81" y="74"/>
                  <a:pt x="82" y="74"/>
                  <a:pt x="83" y="74"/>
                </a:cubicBezTo>
                <a:cubicBezTo>
                  <a:pt x="85" y="74"/>
                  <a:pt x="86" y="73"/>
                  <a:pt x="85" y="72"/>
                </a:cubicBezTo>
                <a:cubicBezTo>
                  <a:pt x="85" y="70"/>
                  <a:pt x="85" y="69"/>
                  <a:pt x="85" y="68"/>
                </a:cubicBezTo>
                <a:cubicBezTo>
                  <a:pt x="85" y="68"/>
                  <a:pt x="85" y="68"/>
                  <a:pt x="84" y="67"/>
                </a:cubicBezTo>
                <a:cubicBezTo>
                  <a:pt x="83" y="69"/>
                  <a:pt x="81" y="71"/>
                  <a:pt x="79" y="73"/>
                </a:cubicBezTo>
                <a:close/>
                <a:moveTo>
                  <a:pt x="121" y="82"/>
                </a:moveTo>
                <a:cubicBezTo>
                  <a:pt x="121" y="82"/>
                  <a:pt x="121" y="82"/>
                  <a:pt x="121" y="82"/>
                </a:cubicBezTo>
                <a:cubicBezTo>
                  <a:pt x="117" y="83"/>
                  <a:pt x="114" y="85"/>
                  <a:pt x="111" y="86"/>
                </a:cubicBezTo>
                <a:cubicBezTo>
                  <a:pt x="111" y="86"/>
                  <a:pt x="110" y="86"/>
                  <a:pt x="110" y="87"/>
                </a:cubicBezTo>
                <a:cubicBezTo>
                  <a:pt x="110" y="88"/>
                  <a:pt x="110" y="89"/>
                  <a:pt x="110" y="90"/>
                </a:cubicBezTo>
                <a:cubicBezTo>
                  <a:pt x="114" y="87"/>
                  <a:pt x="118" y="85"/>
                  <a:pt x="121" y="82"/>
                </a:cubicBezTo>
                <a:close/>
                <a:moveTo>
                  <a:pt x="44" y="23"/>
                </a:moveTo>
                <a:cubicBezTo>
                  <a:pt x="45" y="23"/>
                  <a:pt x="46" y="23"/>
                  <a:pt x="47" y="23"/>
                </a:cubicBezTo>
                <a:cubicBezTo>
                  <a:pt x="47" y="23"/>
                  <a:pt x="48" y="23"/>
                  <a:pt x="48" y="22"/>
                </a:cubicBezTo>
                <a:cubicBezTo>
                  <a:pt x="49" y="21"/>
                  <a:pt x="50" y="20"/>
                  <a:pt x="51" y="19"/>
                </a:cubicBezTo>
                <a:cubicBezTo>
                  <a:pt x="52" y="18"/>
                  <a:pt x="52" y="17"/>
                  <a:pt x="53" y="16"/>
                </a:cubicBezTo>
                <a:cubicBezTo>
                  <a:pt x="52" y="16"/>
                  <a:pt x="51" y="16"/>
                  <a:pt x="50" y="16"/>
                </a:cubicBezTo>
                <a:cubicBezTo>
                  <a:pt x="48" y="18"/>
                  <a:pt x="46" y="20"/>
                  <a:pt x="45" y="22"/>
                </a:cubicBezTo>
                <a:cubicBezTo>
                  <a:pt x="44" y="22"/>
                  <a:pt x="44" y="22"/>
                  <a:pt x="44" y="23"/>
                </a:cubicBezTo>
                <a:close/>
                <a:moveTo>
                  <a:pt x="123" y="34"/>
                </a:moveTo>
                <a:cubicBezTo>
                  <a:pt x="127" y="32"/>
                  <a:pt x="131" y="30"/>
                  <a:pt x="133" y="27"/>
                </a:cubicBezTo>
                <a:cubicBezTo>
                  <a:pt x="130" y="27"/>
                  <a:pt x="128" y="28"/>
                  <a:pt x="125" y="28"/>
                </a:cubicBezTo>
                <a:cubicBezTo>
                  <a:pt x="126" y="31"/>
                  <a:pt x="124" y="32"/>
                  <a:pt x="123" y="34"/>
                </a:cubicBezTo>
                <a:close/>
                <a:moveTo>
                  <a:pt x="229" y="210"/>
                </a:moveTo>
                <a:cubicBezTo>
                  <a:pt x="230" y="213"/>
                  <a:pt x="230" y="215"/>
                  <a:pt x="230" y="218"/>
                </a:cubicBezTo>
                <a:cubicBezTo>
                  <a:pt x="231" y="217"/>
                  <a:pt x="232" y="217"/>
                  <a:pt x="233" y="216"/>
                </a:cubicBezTo>
                <a:cubicBezTo>
                  <a:pt x="235" y="216"/>
                  <a:pt x="235" y="215"/>
                  <a:pt x="234" y="213"/>
                </a:cubicBezTo>
                <a:cubicBezTo>
                  <a:pt x="233" y="212"/>
                  <a:pt x="231" y="211"/>
                  <a:pt x="229" y="210"/>
                </a:cubicBezTo>
                <a:close/>
                <a:moveTo>
                  <a:pt x="110" y="198"/>
                </a:moveTo>
                <a:cubicBezTo>
                  <a:pt x="110" y="197"/>
                  <a:pt x="110" y="196"/>
                  <a:pt x="110" y="194"/>
                </a:cubicBezTo>
                <a:cubicBezTo>
                  <a:pt x="108" y="195"/>
                  <a:pt x="106" y="195"/>
                  <a:pt x="104" y="195"/>
                </a:cubicBezTo>
                <a:cubicBezTo>
                  <a:pt x="104" y="196"/>
                  <a:pt x="104" y="197"/>
                  <a:pt x="104" y="198"/>
                </a:cubicBezTo>
                <a:cubicBezTo>
                  <a:pt x="106" y="198"/>
                  <a:pt x="108" y="198"/>
                  <a:pt x="110" y="198"/>
                </a:cubicBezTo>
                <a:close/>
                <a:moveTo>
                  <a:pt x="117" y="130"/>
                </a:moveTo>
                <a:cubicBezTo>
                  <a:pt x="116" y="131"/>
                  <a:pt x="116" y="131"/>
                  <a:pt x="115" y="132"/>
                </a:cubicBezTo>
                <a:cubicBezTo>
                  <a:pt x="114" y="134"/>
                  <a:pt x="113" y="135"/>
                  <a:pt x="111" y="137"/>
                </a:cubicBezTo>
                <a:cubicBezTo>
                  <a:pt x="111" y="138"/>
                  <a:pt x="111" y="138"/>
                  <a:pt x="110" y="139"/>
                </a:cubicBezTo>
                <a:cubicBezTo>
                  <a:pt x="112" y="138"/>
                  <a:pt x="114" y="138"/>
                  <a:pt x="116" y="137"/>
                </a:cubicBezTo>
                <a:cubicBezTo>
                  <a:pt x="116" y="136"/>
                  <a:pt x="117" y="136"/>
                  <a:pt x="117" y="136"/>
                </a:cubicBezTo>
                <a:cubicBezTo>
                  <a:pt x="117" y="134"/>
                  <a:pt x="117" y="132"/>
                  <a:pt x="117" y="130"/>
                </a:cubicBezTo>
                <a:close/>
                <a:moveTo>
                  <a:pt x="34" y="74"/>
                </a:moveTo>
                <a:cubicBezTo>
                  <a:pt x="33" y="75"/>
                  <a:pt x="32" y="76"/>
                  <a:pt x="31" y="77"/>
                </a:cubicBezTo>
                <a:cubicBezTo>
                  <a:pt x="31" y="77"/>
                  <a:pt x="31" y="78"/>
                  <a:pt x="31" y="78"/>
                </a:cubicBezTo>
                <a:cubicBezTo>
                  <a:pt x="31" y="80"/>
                  <a:pt x="32" y="81"/>
                  <a:pt x="32" y="83"/>
                </a:cubicBezTo>
                <a:cubicBezTo>
                  <a:pt x="32" y="83"/>
                  <a:pt x="32" y="83"/>
                  <a:pt x="32" y="84"/>
                </a:cubicBezTo>
                <a:cubicBezTo>
                  <a:pt x="33" y="83"/>
                  <a:pt x="34" y="81"/>
                  <a:pt x="35" y="80"/>
                </a:cubicBezTo>
                <a:cubicBezTo>
                  <a:pt x="35" y="80"/>
                  <a:pt x="35" y="80"/>
                  <a:pt x="35" y="79"/>
                </a:cubicBezTo>
                <a:cubicBezTo>
                  <a:pt x="35" y="78"/>
                  <a:pt x="34" y="76"/>
                  <a:pt x="34" y="74"/>
                </a:cubicBezTo>
                <a:close/>
                <a:moveTo>
                  <a:pt x="77" y="86"/>
                </a:moveTo>
                <a:cubicBezTo>
                  <a:pt x="80" y="86"/>
                  <a:pt x="80" y="86"/>
                  <a:pt x="81" y="85"/>
                </a:cubicBezTo>
                <a:cubicBezTo>
                  <a:pt x="83" y="83"/>
                  <a:pt x="85" y="81"/>
                  <a:pt x="86" y="79"/>
                </a:cubicBezTo>
                <a:cubicBezTo>
                  <a:pt x="87" y="78"/>
                  <a:pt x="87" y="78"/>
                  <a:pt x="87" y="77"/>
                </a:cubicBezTo>
                <a:cubicBezTo>
                  <a:pt x="86" y="77"/>
                  <a:pt x="85" y="77"/>
                  <a:pt x="85" y="78"/>
                </a:cubicBezTo>
                <a:cubicBezTo>
                  <a:pt x="82" y="80"/>
                  <a:pt x="80" y="83"/>
                  <a:pt x="78" y="85"/>
                </a:cubicBezTo>
                <a:cubicBezTo>
                  <a:pt x="78" y="85"/>
                  <a:pt x="78" y="86"/>
                  <a:pt x="77" y="86"/>
                </a:cubicBezTo>
                <a:close/>
                <a:moveTo>
                  <a:pt x="79" y="101"/>
                </a:moveTo>
                <a:cubicBezTo>
                  <a:pt x="79" y="101"/>
                  <a:pt x="79" y="101"/>
                  <a:pt x="78" y="101"/>
                </a:cubicBezTo>
                <a:cubicBezTo>
                  <a:pt x="78" y="101"/>
                  <a:pt x="77" y="101"/>
                  <a:pt x="76" y="100"/>
                </a:cubicBezTo>
                <a:cubicBezTo>
                  <a:pt x="74" y="100"/>
                  <a:pt x="72" y="100"/>
                  <a:pt x="71" y="102"/>
                </a:cubicBezTo>
                <a:cubicBezTo>
                  <a:pt x="71" y="103"/>
                  <a:pt x="70" y="104"/>
                  <a:pt x="69" y="105"/>
                </a:cubicBezTo>
                <a:cubicBezTo>
                  <a:pt x="70" y="105"/>
                  <a:pt x="70" y="105"/>
                  <a:pt x="70" y="105"/>
                </a:cubicBezTo>
                <a:cubicBezTo>
                  <a:pt x="72" y="104"/>
                  <a:pt x="75" y="104"/>
                  <a:pt x="77" y="103"/>
                </a:cubicBezTo>
                <a:cubicBezTo>
                  <a:pt x="78" y="103"/>
                  <a:pt x="78" y="102"/>
                  <a:pt x="79" y="101"/>
                </a:cubicBezTo>
                <a:close/>
                <a:moveTo>
                  <a:pt x="96" y="101"/>
                </a:moveTo>
                <a:cubicBezTo>
                  <a:pt x="94" y="101"/>
                  <a:pt x="93" y="101"/>
                  <a:pt x="92" y="103"/>
                </a:cubicBezTo>
                <a:cubicBezTo>
                  <a:pt x="90" y="104"/>
                  <a:pt x="89" y="106"/>
                  <a:pt x="87" y="108"/>
                </a:cubicBezTo>
                <a:cubicBezTo>
                  <a:pt x="86" y="109"/>
                  <a:pt x="86" y="110"/>
                  <a:pt x="86" y="111"/>
                </a:cubicBezTo>
                <a:cubicBezTo>
                  <a:pt x="88" y="110"/>
                  <a:pt x="89" y="109"/>
                  <a:pt x="90" y="108"/>
                </a:cubicBezTo>
                <a:cubicBezTo>
                  <a:pt x="90" y="107"/>
                  <a:pt x="91" y="106"/>
                  <a:pt x="91" y="106"/>
                </a:cubicBezTo>
                <a:cubicBezTo>
                  <a:pt x="93" y="104"/>
                  <a:pt x="94" y="103"/>
                  <a:pt x="95" y="102"/>
                </a:cubicBezTo>
                <a:cubicBezTo>
                  <a:pt x="95" y="102"/>
                  <a:pt x="96" y="101"/>
                  <a:pt x="96" y="101"/>
                </a:cubicBezTo>
                <a:close/>
                <a:moveTo>
                  <a:pt x="232" y="50"/>
                </a:moveTo>
                <a:cubicBezTo>
                  <a:pt x="232" y="50"/>
                  <a:pt x="233" y="50"/>
                  <a:pt x="233" y="50"/>
                </a:cubicBezTo>
                <a:cubicBezTo>
                  <a:pt x="233" y="50"/>
                  <a:pt x="233" y="50"/>
                  <a:pt x="233" y="50"/>
                </a:cubicBezTo>
                <a:cubicBezTo>
                  <a:pt x="233" y="47"/>
                  <a:pt x="233" y="44"/>
                  <a:pt x="233" y="41"/>
                </a:cubicBezTo>
                <a:cubicBezTo>
                  <a:pt x="233" y="40"/>
                  <a:pt x="233" y="39"/>
                  <a:pt x="232" y="39"/>
                </a:cubicBezTo>
                <a:cubicBezTo>
                  <a:pt x="232" y="38"/>
                  <a:pt x="232" y="38"/>
                  <a:pt x="231" y="37"/>
                </a:cubicBezTo>
                <a:cubicBezTo>
                  <a:pt x="231" y="37"/>
                  <a:pt x="230" y="37"/>
                  <a:pt x="229" y="36"/>
                </a:cubicBezTo>
                <a:cubicBezTo>
                  <a:pt x="229" y="37"/>
                  <a:pt x="229" y="37"/>
                  <a:pt x="229" y="38"/>
                </a:cubicBezTo>
                <a:cubicBezTo>
                  <a:pt x="231" y="41"/>
                  <a:pt x="231" y="45"/>
                  <a:pt x="232" y="49"/>
                </a:cubicBezTo>
                <a:cubicBezTo>
                  <a:pt x="232" y="49"/>
                  <a:pt x="232" y="50"/>
                  <a:pt x="232" y="50"/>
                </a:cubicBezTo>
                <a:close/>
                <a:moveTo>
                  <a:pt x="24" y="42"/>
                </a:moveTo>
                <a:cubicBezTo>
                  <a:pt x="24" y="42"/>
                  <a:pt x="24" y="42"/>
                  <a:pt x="24" y="42"/>
                </a:cubicBezTo>
                <a:cubicBezTo>
                  <a:pt x="23" y="44"/>
                  <a:pt x="24" y="45"/>
                  <a:pt x="24" y="47"/>
                </a:cubicBezTo>
                <a:cubicBezTo>
                  <a:pt x="23" y="48"/>
                  <a:pt x="23" y="50"/>
                  <a:pt x="23" y="51"/>
                </a:cubicBezTo>
                <a:cubicBezTo>
                  <a:pt x="23" y="53"/>
                  <a:pt x="23" y="54"/>
                  <a:pt x="23" y="56"/>
                </a:cubicBezTo>
                <a:cubicBezTo>
                  <a:pt x="24" y="55"/>
                  <a:pt x="25" y="54"/>
                  <a:pt x="25" y="53"/>
                </a:cubicBezTo>
                <a:cubicBezTo>
                  <a:pt x="26" y="53"/>
                  <a:pt x="26" y="52"/>
                  <a:pt x="26" y="51"/>
                </a:cubicBezTo>
                <a:cubicBezTo>
                  <a:pt x="26" y="49"/>
                  <a:pt x="25" y="47"/>
                  <a:pt x="25" y="46"/>
                </a:cubicBezTo>
                <a:cubicBezTo>
                  <a:pt x="25" y="45"/>
                  <a:pt x="25" y="44"/>
                  <a:pt x="24" y="42"/>
                </a:cubicBezTo>
                <a:close/>
                <a:moveTo>
                  <a:pt x="156" y="73"/>
                </a:moveTo>
                <a:cubicBezTo>
                  <a:pt x="157" y="75"/>
                  <a:pt x="157" y="77"/>
                  <a:pt x="157" y="80"/>
                </a:cubicBezTo>
                <a:cubicBezTo>
                  <a:pt x="158" y="79"/>
                  <a:pt x="159" y="79"/>
                  <a:pt x="160" y="78"/>
                </a:cubicBezTo>
                <a:cubicBezTo>
                  <a:pt x="160" y="76"/>
                  <a:pt x="160" y="74"/>
                  <a:pt x="160" y="71"/>
                </a:cubicBezTo>
                <a:cubicBezTo>
                  <a:pt x="159" y="72"/>
                  <a:pt x="158" y="72"/>
                  <a:pt x="156" y="73"/>
                </a:cubicBezTo>
                <a:close/>
                <a:moveTo>
                  <a:pt x="51" y="142"/>
                </a:moveTo>
                <a:cubicBezTo>
                  <a:pt x="54" y="140"/>
                  <a:pt x="54" y="137"/>
                  <a:pt x="55" y="134"/>
                </a:cubicBezTo>
                <a:cubicBezTo>
                  <a:pt x="55" y="134"/>
                  <a:pt x="54" y="134"/>
                  <a:pt x="53" y="134"/>
                </a:cubicBezTo>
                <a:cubicBezTo>
                  <a:pt x="53" y="134"/>
                  <a:pt x="50" y="136"/>
                  <a:pt x="51" y="137"/>
                </a:cubicBezTo>
                <a:cubicBezTo>
                  <a:pt x="51" y="139"/>
                  <a:pt x="51" y="140"/>
                  <a:pt x="51" y="142"/>
                </a:cubicBezTo>
                <a:close/>
                <a:moveTo>
                  <a:pt x="164" y="20"/>
                </a:moveTo>
                <a:cubicBezTo>
                  <a:pt x="164" y="19"/>
                  <a:pt x="163" y="20"/>
                  <a:pt x="163" y="20"/>
                </a:cubicBezTo>
                <a:cubicBezTo>
                  <a:pt x="159" y="22"/>
                  <a:pt x="155" y="24"/>
                  <a:pt x="150" y="26"/>
                </a:cubicBezTo>
                <a:cubicBezTo>
                  <a:pt x="150" y="26"/>
                  <a:pt x="150" y="26"/>
                  <a:pt x="150" y="27"/>
                </a:cubicBezTo>
                <a:cubicBezTo>
                  <a:pt x="150" y="27"/>
                  <a:pt x="150" y="27"/>
                  <a:pt x="150" y="27"/>
                </a:cubicBezTo>
                <a:cubicBezTo>
                  <a:pt x="150" y="27"/>
                  <a:pt x="150" y="27"/>
                  <a:pt x="150" y="27"/>
                </a:cubicBezTo>
                <a:cubicBezTo>
                  <a:pt x="153" y="26"/>
                  <a:pt x="156" y="26"/>
                  <a:pt x="158" y="24"/>
                </a:cubicBezTo>
                <a:cubicBezTo>
                  <a:pt x="158" y="23"/>
                  <a:pt x="160" y="23"/>
                  <a:pt x="161" y="22"/>
                </a:cubicBezTo>
                <a:cubicBezTo>
                  <a:pt x="162" y="22"/>
                  <a:pt x="163" y="21"/>
                  <a:pt x="164" y="20"/>
                </a:cubicBezTo>
                <a:close/>
                <a:moveTo>
                  <a:pt x="168" y="65"/>
                </a:moveTo>
                <a:cubicBezTo>
                  <a:pt x="168" y="64"/>
                  <a:pt x="168" y="62"/>
                  <a:pt x="168" y="61"/>
                </a:cubicBezTo>
                <a:cubicBezTo>
                  <a:pt x="167" y="62"/>
                  <a:pt x="166" y="62"/>
                  <a:pt x="165" y="63"/>
                </a:cubicBezTo>
                <a:cubicBezTo>
                  <a:pt x="163" y="64"/>
                  <a:pt x="163" y="64"/>
                  <a:pt x="163" y="67"/>
                </a:cubicBezTo>
                <a:cubicBezTo>
                  <a:pt x="163" y="67"/>
                  <a:pt x="163" y="67"/>
                  <a:pt x="163" y="67"/>
                </a:cubicBezTo>
                <a:cubicBezTo>
                  <a:pt x="165" y="67"/>
                  <a:pt x="167" y="66"/>
                  <a:pt x="168" y="65"/>
                </a:cubicBezTo>
                <a:close/>
                <a:moveTo>
                  <a:pt x="93" y="156"/>
                </a:moveTo>
                <a:cubicBezTo>
                  <a:pt x="95" y="156"/>
                  <a:pt x="96" y="156"/>
                  <a:pt x="97" y="156"/>
                </a:cubicBezTo>
                <a:cubicBezTo>
                  <a:pt x="97" y="154"/>
                  <a:pt x="97" y="152"/>
                  <a:pt x="97" y="150"/>
                </a:cubicBezTo>
                <a:cubicBezTo>
                  <a:pt x="96" y="150"/>
                  <a:pt x="95" y="151"/>
                  <a:pt x="95" y="151"/>
                </a:cubicBezTo>
                <a:cubicBezTo>
                  <a:pt x="92" y="153"/>
                  <a:pt x="92" y="153"/>
                  <a:pt x="93" y="156"/>
                </a:cubicBezTo>
                <a:close/>
                <a:moveTo>
                  <a:pt x="92" y="99"/>
                </a:moveTo>
                <a:cubicBezTo>
                  <a:pt x="91" y="97"/>
                  <a:pt x="91" y="96"/>
                  <a:pt x="91" y="95"/>
                </a:cubicBezTo>
                <a:cubicBezTo>
                  <a:pt x="90" y="95"/>
                  <a:pt x="89" y="95"/>
                  <a:pt x="88" y="96"/>
                </a:cubicBezTo>
                <a:cubicBezTo>
                  <a:pt x="87" y="97"/>
                  <a:pt x="86" y="98"/>
                  <a:pt x="85" y="99"/>
                </a:cubicBezTo>
                <a:cubicBezTo>
                  <a:pt x="84" y="100"/>
                  <a:pt x="84" y="100"/>
                  <a:pt x="84" y="100"/>
                </a:cubicBezTo>
                <a:cubicBezTo>
                  <a:pt x="85" y="100"/>
                  <a:pt x="86" y="100"/>
                  <a:pt x="87" y="100"/>
                </a:cubicBezTo>
                <a:cubicBezTo>
                  <a:pt x="88" y="100"/>
                  <a:pt x="90" y="99"/>
                  <a:pt x="92" y="99"/>
                </a:cubicBezTo>
                <a:close/>
                <a:moveTo>
                  <a:pt x="184" y="20"/>
                </a:moveTo>
                <a:cubicBezTo>
                  <a:pt x="183" y="17"/>
                  <a:pt x="183" y="15"/>
                  <a:pt x="183" y="13"/>
                </a:cubicBezTo>
                <a:cubicBezTo>
                  <a:pt x="180" y="13"/>
                  <a:pt x="180" y="13"/>
                  <a:pt x="178" y="15"/>
                </a:cubicBezTo>
                <a:cubicBezTo>
                  <a:pt x="180" y="16"/>
                  <a:pt x="181" y="18"/>
                  <a:pt x="182" y="20"/>
                </a:cubicBezTo>
                <a:cubicBezTo>
                  <a:pt x="183" y="20"/>
                  <a:pt x="183" y="20"/>
                  <a:pt x="184" y="20"/>
                </a:cubicBezTo>
                <a:close/>
                <a:moveTo>
                  <a:pt x="71" y="194"/>
                </a:moveTo>
                <a:cubicBezTo>
                  <a:pt x="68" y="194"/>
                  <a:pt x="66" y="194"/>
                  <a:pt x="63" y="195"/>
                </a:cubicBezTo>
                <a:cubicBezTo>
                  <a:pt x="63" y="195"/>
                  <a:pt x="63" y="195"/>
                  <a:pt x="63" y="195"/>
                </a:cubicBezTo>
                <a:cubicBezTo>
                  <a:pt x="64" y="196"/>
                  <a:pt x="64" y="197"/>
                  <a:pt x="64" y="198"/>
                </a:cubicBezTo>
                <a:cubicBezTo>
                  <a:pt x="66" y="197"/>
                  <a:pt x="69" y="197"/>
                  <a:pt x="71" y="197"/>
                </a:cubicBezTo>
                <a:cubicBezTo>
                  <a:pt x="71" y="196"/>
                  <a:pt x="71" y="195"/>
                  <a:pt x="71" y="194"/>
                </a:cubicBezTo>
                <a:close/>
                <a:moveTo>
                  <a:pt x="125" y="146"/>
                </a:moveTo>
                <a:cubicBezTo>
                  <a:pt x="125" y="146"/>
                  <a:pt x="125" y="146"/>
                  <a:pt x="125" y="146"/>
                </a:cubicBezTo>
                <a:cubicBezTo>
                  <a:pt x="127" y="145"/>
                  <a:pt x="129" y="144"/>
                  <a:pt x="131" y="142"/>
                </a:cubicBezTo>
                <a:cubicBezTo>
                  <a:pt x="131" y="142"/>
                  <a:pt x="131" y="142"/>
                  <a:pt x="131" y="142"/>
                </a:cubicBezTo>
                <a:cubicBezTo>
                  <a:pt x="131" y="141"/>
                  <a:pt x="131" y="139"/>
                  <a:pt x="131" y="138"/>
                </a:cubicBezTo>
                <a:cubicBezTo>
                  <a:pt x="131" y="138"/>
                  <a:pt x="131" y="138"/>
                  <a:pt x="130" y="138"/>
                </a:cubicBezTo>
                <a:cubicBezTo>
                  <a:pt x="129" y="139"/>
                  <a:pt x="128" y="140"/>
                  <a:pt x="127" y="141"/>
                </a:cubicBezTo>
                <a:cubicBezTo>
                  <a:pt x="127" y="141"/>
                  <a:pt x="127" y="142"/>
                  <a:pt x="126" y="142"/>
                </a:cubicBezTo>
                <a:cubicBezTo>
                  <a:pt x="126" y="143"/>
                  <a:pt x="125" y="145"/>
                  <a:pt x="125" y="146"/>
                </a:cubicBezTo>
                <a:close/>
                <a:moveTo>
                  <a:pt x="75" y="149"/>
                </a:moveTo>
                <a:cubicBezTo>
                  <a:pt x="77" y="149"/>
                  <a:pt x="79" y="150"/>
                  <a:pt x="81" y="150"/>
                </a:cubicBezTo>
                <a:cubicBezTo>
                  <a:pt x="81" y="148"/>
                  <a:pt x="81" y="146"/>
                  <a:pt x="81" y="143"/>
                </a:cubicBezTo>
                <a:cubicBezTo>
                  <a:pt x="79" y="145"/>
                  <a:pt x="77" y="147"/>
                  <a:pt x="75" y="149"/>
                </a:cubicBezTo>
                <a:close/>
                <a:moveTo>
                  <a:pt x="68" y="32"/>
                </a:moveTo>
                <a:cubicBezTo>
                  <a:pt x="66" y="32"/>
                  <a:pt x="64" y="32"/>
                  <a:pt x="62" y="32"/>
                </a:cubicBezTo>
                <a:cubicBezTo>
                  <a:pt x="62" y="35"/>
                  <a:pt x="62" y="37"/>
                  <a:pt x="63" y="39"/>
                </a:cubicBezTo>
                <a:cubicBezTo>
                  <a:pt x="65" y="37"/>
                  <a:pt x="66" y="35"/>
                  <a:pt x="68" y="32"/>
                </a:cubicBezTo>
                <a:close/>
                <a:moveTo>
                  <a:pt x="123" y="92"/>
                </a:moveTo>
                <a:cubicBezTo>
                  <a:pt x="120" y="94"/>
                  <a:pt x="118" y="97"/>
                  <a:pt x="115" y="99"/>
                </a:cubicBezTo>
                <a:cubicBezTo>
                  <a:pt x="116" y="99"/>
                  <a:pt x="116" y="100"/>
                  <a:pt x="116" y="100"/>
                </a:cubicBezTo>
                <a:cubicBezTo>
                  <a:pt x="118" y="98"/>
                  <a:pt x="121" y="97"/>
                  <a:pt x="124" y="96"/>
                </a:cubicBezTo>
                <a:cubicBezTo>
                  <a:pt x="124" y="94"/>
                  <a:pt x="123" y="93"/>
                  <a:pt x="123" y="92"/>
                </a:cubicBezTo>
                <a:close/>
                <a:moveTo>
                  <a:pt x="65" y="160"/>
                </a:moveTo>
                <a:cubicBezTo>
                  <a:pt x="65" y="160"/>
                  <a:pt x="65" y="160"/>
                  <a:pt x="65" y="160"/>
                </a:cubicBezTo>
                <a:cubicBezTo>
                  <a:pt x="67" y="160"/>
                  <a:pt x="69" y="160"/>
                  <a:pt x="72" y="159"/>
                </a:cubicBezTo>
                <a:cubicBezTo>
                  <a:pt x="72" y="158"/>
                  <a:pt x="72" y="158"/>
                  <a:pt x="72" y="157"/>
                </a:cubicBezTo>
                <a:cubicBezTo>
                  <a:pt x="72" y="156"/>
                  <a:pt x="72" y="156"/>
                  <a:pt x="72" y="156"/>
                </a:cubicBezTo>
                <a:cubicBezTo>
                  <a:pt x="68" y="156"/>
                  <a:pt x="66" y="157"/>
                  <a:pt x="65" y="160"/>
                </a:cubicBezTo>
                <a:close/>
                <a:moveTo>
                  <a:pt x="62" y="53"/>
                </a:moveTo>
                <a:cubicBezTo>
                  <a:pt x="62" y="53"/>
                  <a:pt x="62" y="53"/>
                  <a:pt x="62" y="53"/>
                </a:cubicBezTo>
                <a:cubicBezTo>
                  <a:pt x="60" y="55"/>
                  <a:pt x="59" y="56"/>
                  <a:pt x="57" y="58"/>
                </a:cubicBezTo>
                <a:cubicBezTo>
                  <a:pt x="57" y="59"/>
                  <a:pt x="57" y="59"/>
                  <a:pt x="57" y="60"/>
                </a:cubicBezTo>
                <a:cubicBezTo>
                  <a:pt x="59" y="59"/>
                  <a:pt x="61" y="59"/>
                  <a:pt x="63" y="58"/>
                </a:cubicBezTo>
                <a:cubicBezTo>
                  <a:pt x="62" y="57"/>
                  <a:pt x="62" y="55"/>
                  <a:pt x="62" y="53"/>
                </a:cubicBezTo>
                <a:close/>
                <a:moveTo>
                  <a:pt x="99" y="46"/>
                </a:moveTo>
                <a:cubicBezTo>
                  <a:pt x="99" y="46"/>
                  <a:pt x="99" y="46"/>
                  <a:pt x="100" y="46"/>
                </a:cubicBezTo>
                <a:cubicBezTo>
                  <a:pt x="102" y="43"/>
                  <a:pt x="105" y="40"/>
                  <a:pt x="108" y="37"/>
                </a:cubicBezTo>
                <a:cubicBezTo>
                  <a:pt x="108" y="36"/>
                  <a:pt x="108" y="36"/>
                  <a:pt x="108" y="35"/>
                </a:cubicBezTo>
                <a:cubicBezTo>
                  <a:pt x="108" y="35"/>
                  <a:pt x="108" y="35"/>
                  <a:pt x="108" y="35"/>
                </a:cubicBezTo>
                <a:cubicBezTo>
                  <a:pt x="108" y="35"/>
                  <a:pt x="107" y="36"/>
                  <a:pt x="107" y="36"/>
                </a:cubicBezTo>
                <a:cubicBezTo>
                  <a:pt x="104" y="38"/>
                  <a:pt x="102" y="40"/>
                  <a:pt x="100" y="42"/>
                </a:cubicBezTo>
                <a:cubicBezTo>
                  <a:pt x="99" y="43"/>
                  <a:pt x="99" y="44"/>
                  <a:pt x="99" y="46"/>
                </a:cubicBezTo>
                <a:cubicBezTo>
                  <a:pt x="99" y="46"/>
                  <a:pt x="99" y="46"/>
                  <a:pt x="99" y="46"/>
                </a:cubicBezTo>
                <a:close/>
                <a:moveTo>
                  <a:pt x="37" y="25"/>
                </a:moveTo>
                <a:cubicBezTo>
                  <a:pt x="35" y="25"/>
                  <a:pt x="33" y="25"/>
                  <a:pt x="32" y="25"/>
                </a:cubicBezTo>
                <a:cubicBezTo>
                  <a:pt x="32" y="25"/>
                  <a:pt x="31" y="25"/>
                  <a:pt x="31" y="25"/>
                </a:cubicBezTo>
                <a:cubicBezTo>
                  <a:pt x="31" y="26"/>
                  <a:pt x="30" y="27"/>
                  <a:pt x="29" y="28"/>
                </a:cubicBezTo>
                <a:cubicBezTo>
                  <a:pt x="30" y="29"/>
                  <a:pt x="32" y="29"/>
                  <a:pt x="33" y="29"/>
                </a:cubicBezTo>
                <a:cubicBezTo>
                  <a:pt x="33" y="29"/>
                  <a:pt x="34" y="29"/>
                  <a:pt x="34" y="28"/>
                </a:cubicBezTo>
                <a:cubicBezTo>
                  <a:pt x="35" y="27"/>
                  <a:pt x="36" y="26"/>
                  <a:pt x="37" y="25"/>
                </a:cubicBezTo>
                <a:close/>
                <a:moveTo>
                  <a:pt x="151" y="100"/>
                </a:moveTo>
                <a:cubicBezTo>
                  <a:pt x="153" y="99"/>
                  <a:pt x="155" y="97"/>
                  <a:pt x="157" y="96"/>
                </a:cubicBezTo>
                <a:cubicBezTo>
                  <a:pt x="157" y="94"/>
                  <a:pt x="157" y="92"/>
                  <a:pt x="156" y="91"/>
                </a:cubicBezTo>
                <a:cubicBezTo>
                  <a:pt x="154" y="94"/>
                  <a:pt x="152" y="96"/>
                  <a:pt x="151" y="100"/>
                </a:cubicBezTo>
                <a:close/>
                <a:moveTo>
                  <a:pt x="144" y="131"/>
                </a:moveTo>
                <a:cubicBezTo>
                  <a:pt x="143" y="131"/>
                  <a:pt x="143" y="131"/>
                  <a:pt x="143" y="131"/>
                </a:cubicBezTo>
                <a:cubicBezTo>
                  <a:pt x="140" y="133"/>
                  <a:pt x="138" y="135"/>
                  <a:pt x="135" y="137"/>
                </a:cubicBezTo>
                <a:cubicBezTo>
                  <a:pt x="134" y="137"/>
                  <a:pt x="134" y="137"/>
                  <a:pt x="134" y="137"/>
                </a:cubicBezTo>
                <a:cubicBezTo>
                  <a:pt x="134" y="138"/>
                  <a:pt x="134" y="139"/>
                  <a:pt x="134" y="140"/>
                </a:cubicBezTo>
                <a:cubicBezTo>
                  <a:pt x="135" y="139"/>
                  <a:pt x="135" y="139"/>
                  <a:pt x="135" y="139"/>
                </a:cubicBezTo>
                <a:cubicBezTo>
                  <a:pt x="137" y="137"/>
                  <a:pt x="139" y="136"/>
                  <a:pt x="141" y="135"/>
                </a:cubicBezTo>
                <a:cubicBezTo>
                  <a:pt x="142" y="134"/>
                  <a:pt x="143" y="133"/>
                  <a:pt x="144" y="131"/>
                </a:cubicBezTo>
                <a:close/>
                <a:moveTo>
                  <a:pt x="183" y="170"/>
                </a:moveTo>
                <a:cubicBezTo>
                  <a:pt x="182" y="170"/>
                  <a:pt x="182" y="169"/>
                  <a:pt x="182" y="169"/>
                </a:cubicBezTo>
                <a:cubicBezTo>
                  <a:pt x="181" y="169"/>
                  <a:pt x="181" y="169"/>
                  <a:pt x="180" y="170"/>
                </a:cubicBezTo>
                <a:cubicBezTo>
                  <a:pt x="178" y="170"/>
                  <a:pt x="177" y="171"/>
                  <a:pt x="176" y="172"/>
                </a:cubicBezTo>
                <a:cubicBezTo>
                  <a:pt x="175" y="173"/>
                  <a:pt x="175" y="173"/>
                  <a:pt x="175" y="173"/>
                </a:cubicBezTo>
                <a:cubicBezTo>
                  <a:pt x="175" y="174"/>
                  <a:pt x="174" y="175"/>
                  <a:pt x="174" y="176"/>
                </a:cubicBezTo>
                <a:cubicBezTo>
                  <a:pt x="175" y="176"/>
                  <a:pt x="176" y="175"/>
                  <a:pt x="177" y="175"/>
                </a:cubicBezTo>
                <a:cubicBezTo>
                  <a:pt x="179" y="173"/>
                  <a:pt x="181" y="171"/>
                  <a:pt x="183" y="170"/>
                </a:cubicBezTo>
                <a:close/>
                <a:moveTo>
                  <a:pt x="168" y="107"/>
                </a:moveTo>
                <a:cubicBezTo>
                  <a:pt x="169" y="107"/>
                  <a:pt x="169" y="108"/>
                  <a:pt x="169" y="108"/>
                </a:cubicBezTo>
                <a:cubicBezTo>
                  <a:pt x="170" y="107"/>
                  <a:pt x="171" y="106"/>
                  <a:pt x="171" y="106"/>
                </a:cubicBezTo>
                <a:cubicBezTo>
                  <a:pt x="172" y="105"/>
                  <a:pt x="172" y="105"/>
                  <a:pt x="172" y="105"/>
                </a:cubicBezTo>
                <a:cubicBezTo>
                  <a:pt x="171" y="102"/>
                  <a:pt x="171" y="100"/>
                  <a:pt x="171" y="98"/>
                </a:cubicBezTo>
                <a:cubicBezTo>
                  <a:pt x="170" y="98"/>
                  <a:pt x="169" y="98"/>
                  <a:pt x="169" y="99"/>
                </a:cubicBezTo>
                <a:cubicBezTo>
                  <a:pt x="169" y="102"/>
                  <a:pt x="169" y="105"/>
                  <a:pt x="168" y="107"/>
                </a:cubicBezTo>
                <a:close/>
                <a:moveTo>
                  <a:pt x="15" y="44"/>
                </a:moveTo>
                <a:cubicBezTo>
                  <a:pt x="15" y="44"/>
                  <a:pt x="15" y="44"/>
                  <a:pt x="16" y="44"/>
                </a:cubicBezTo>
                <a:cubicBezTo>
                  <a:pt x="17" y="42"/>
                  <a:pt x="18" y="40"/>
                  <a:pt x="19" y="39"/>
                </a:cubicBezTo>
                <a:cubicBezTo>
                  <a:pt x="20" y="37"/>
                  <a:pt x="19" y="36"/>
                  <a:pt x="19" y="34"/>
                </a:cubicBezTo>
                <a:cubicBezTo>
                  <a:pt x="18" y="36"/>
                  <a:pt x="16" y="37"/>
                  <a:pt x="15" y="39"/>
                </a:cubicBezTo>
                <a:cubicBezTo>
                  <a:pt x="15" y="39"/>
                  <a:pt x="15" y="39"/>
                  <a:pt x="15" y="39"/>
                </a:cubicBezTo>
                <a:cubicBezTo>
                  <a:pt x="15" y="41"/>
                  <a:pt x="15" y="42"/>
                  <a:pt x="15" y="44"/>
                </a:cubicBezTo>
                <a:close/>
                <a:moveTo>
                  <a:pt x="183" y="75"/>
                </a:moveTo>
                <a:cubicBezTo>
                  <a:pt x="183" y="73"/>
                  <a:pt x="183" y="70"/>
                  <a:pt x="183" y="67"/>
                </a:cubicBezTo>
                <a:cubicBezTo>
                  <a:pt x="182" y="67"/>
                  <a:pt x="181" y="68"/>
                  <a:pt x="181" y="68"/>
                </a:cubicBezTo>
                <a:cubicBezTo>
                  <a:pt x="181" y="71"/>
                  <a:pt x="181" y="73"/>
                  <a:pt x="182" y="76"/>
                </a:cubicBezTo>
                <a:cubicBezTo>
                  <a:pt x="182" y="76"/>
                  <a:pt x="183" y="76"/>
                  <a:pt x="183" y="75"/>
                </a:cubicBezTo>
                <a:close/>
                <a:moveTo>
                  <a:pt x="35" y="44"/>
                </a:moveTo>
                <a:cubicBezTo>
                  <a:pt x="35" y="44"/>
                  <a:pt x="35" y="44"/>
                  <a:pt x="36" y="44"/>
                </a:cubicBezTo>
                <a:cubicBezTo>
                  <a:pt x="37" y="43"/>
                  <a:pt x="39" y="43"/>
                  <a:pt x="41" y="43"/>
                </a:cubicBezTo>
                <a:cubicBezTo>
                  <a:pt x="41" y="41"/>
                  <a:pt x="41" y="38"/>
                  <a:pt x="41" y="37"/>
                </a:cubicBezTo>
                <a:cubicBezTo>
                  <a:pt x="39" y="39"/>
                  <a:pt x="37" y="41"/>
                  <a:pt x="35" y="44"/>
                </a:cubicBezTo>
                <a:close/>
                <a:moveTo>
                  <a:pt x="63" y="64"/>
                </a:moveTo>
                <a:cubicBezTo>
                  <a:pt x="62" y="63"/>
                  <a:pt x="62" y="64"/>
                  <a:pt x="61" y="64"/>
                </a:cubicBezTo>
                <a:cubicBezTo>
                  <a:pt x="60" y="65"/>
                  <a:pt x="59" y="67"/>
                  <a:pt x="58" y="68"/>
                </a:cubicBezTo>
                <a:cubicBezTo>
                  <a:pt x="57" y="69"/>
                  <a:pt x="57" y="70"/>
                  <a:pt x="57" y="71"/>
                </a:cubicBezTo>
                <a:cubicBezTo>
                  <a:pt x="58" y="72"/>
                  <a:pt x="58" y="71"/>
                  <a:pt x="59" y="71"/>
                </a:cubicBezTo>
                <a:cubicBezTo>
                  <a:pt x="60" y="69"/>
                  <a:pt x="61" y="68"/>
                  <a:pt x="63" y="66"/>
                </a:cubicBezTo>
                <a:cubicBezTo>
                  <a:pt x="63" y="65"/>
                  <a:pt x="64" y="65"/>
                  <a:pt x="63" y="64"/>
                </a:cubicBezTo>
                <a:close/>
                <a:moveTo>
                  <a:pt x="94" y="199"/>
                </a:moveTo>
                <a:cubicBezTo>
                  <a:pt x="96" y="199"/>
                  <a:pt x="99" y="199"/>
                  <a:pt x="101" y="198"/>
                </a:cubicBezTo>
                <a:cubicBezTo>
                  <a:pt x="101" y="197"/>
                  <a:pt x="101" y="196"/>
                  <a:pt x="101" y="196"/>
                </a:cubicBezTo>
                <a:cubicBezTo>
                  <a:pt x="99" y="196"/>
                  <a:pt x="96" y="196"/>
                  <a:pt x="94" y="196"/>
                </a:cubicBezTo>
                <a:cubicBezTo>
                  <a:pt x="94" y="197"/>
                  <a:pt x="94" y="198"/>
                  <a:pt x="94" y="199"/>
                </a:cubicBezTo>
                <a:close/>
                <a:moveTo>
                  <a:pt x="99" y="79"/>
                </a:moveTo>
                <a:cubicBezTo>
                  <a:pt x="99" y="79"/>
                  <a:pt x="100" y="79"/>
                  <a:pt x="100" y="78"/>
                </a:cubicBezTo>
                <a:cubicBezTo>
                  <a:pt x="100" y="78"/>
                  <a:pt x="100" y="78"/>
                  <a:pt x="100" y="77"/>
                </a:cubicBezTo>
                <a:cubicBezTo>
                  <a:pt x="100" y="76"/>
                  <a:pt x="100" y="75"/>
                  <a:pt x="100" y="73"/>
                </a:cubicBezTo>
                <a:cubicBezTo>
                  <a:pt x="98" y="74"/>
                  <a:pt x="97" y="74"/>
                  <a:pt x="96" y="75"/>
                </a:cubicBezTo>
                <a:cubicBezTo>
                  <a:pt x="95" y="76"/>
                  <a:pt x="95" y="77"/>
                  <a:pt x="97" y="77"/>
                </a:cubicBezTo>
                <a:cubicBezTo>
                  <a:pt x="97" y="78"/>
                  <a:pt x="98" y="79"/>
                  <a:pt x="99" y="79"/>
                </a:cubicBezTo>
                <a:close/>
                <a:moveTo>
                  <a:pt x="130" y="75"/>
                </a:moveTo>
                <a:cubicBezTo>
                  <a:pt x="130" y="74"/>
                  <a:pt x="131" y="74"/>
                  <a:pt x="131" y="74"/>
                </a:cubicBezTo>
                <a:cubicBezTo>
                  <a:pt x="132" y="73"/>
                  <a:pt x="133" y="72"/>
                  <a:pt x="134" y="71"/>
                </a:cubicBezTo>
                <a:cubicBezTo>
                  <a:pt x="136" y="70"/>
                  <a:pt x="136" y="70"/>
                  <a:pt x="135" y="68"/>
                </a:cubicBezTo>
                <a:cubicBezTo>
                  <a:pt x="135" y="68"/>
                  <a:pt x="135" y="68"/>
                  <a:pt x="135" y="68"/>
                </a:cubicBezTo>
                <a:cubicBezTo>
                  <a:pt x="135" y="68"/>
                  <a:pt x="135" y="68"/>
                  <a:pt x="135" y="68"/>
                </a:cubicBezTo>
                <a:cubicBezTo>
                  <a:pt x="134" y="68"/>
                  <a:pt x="133" y="69"/>
                  <a:pt x="132" y="70"/>
                </a:cubicBezTo>
                <a:cubicBezTo>
                  <a:pt x="129" y="71"/>
                  <a:pt x="129" y="71"/>
                  <a:pt x="130" y="75"/>
                </a:cubicBezTo>
                <a:close/>
                <a:moveTo>
                  <a:pt x="153" y="91"/>
                </a:moveTo>
                <a:cubicBezTo>
                  <a:pt x="153" y="91"/>
                  <a:pt x="153" y="91"/>
                  <a:pt x="153" y="90"/>
                </a:cubicBezTo>
                <a:cubicBezTo>
                  <a:pt x="152" y="91"/>
                  <a:pt x="152" y="91"/>
                  <a:pt x="152" y="91"/>
                </a:cubicBezTo>
                <a:cubicBezTo>
                  <a:pt x="150" y="92"/>
                  <a:pt x="149" y="93"/>
                  <a:pt x="147" y="95"/>
                </a:cubicBezTo>
                <a:cubicBezTo>
                  <a:pt x="147" y="95"/>
                  <a:pt x="147" y="95"/>
                  <a:pt x="147" y="95"/>
                </a:cubicBezTo>
                <a:cubicBezTo>
                  <a:pt x="147" y="97"/>
                  <a:pt x="147" y="98"/>
                  <a:pt x="147" y="100"/>
                </a:cubicBezTo>
                <a:cubicBezTo>
                  <a:pt x="149" y="97"/>
                  <a:pt x="151" y="94"/>
                  <a:pt x="153" y="91"/>
                </a:cubicBezTo>
                <a:close/>
                <a:moveTo>
                  <a:pt x="78" y="61"/>
                </a:moveTo>
                <a:cubicBezTo>
                  <a:pt x="77" y="61"/>
                  <a:pt x="77" y="61"/>
                  <a:pt x="77" y="61"/>
                </a:cubicBezTo>
                <a:cubicBezTo>
                  <a:pt x="75" y="61"/>
                  <a:pt x="73" y="62"/>
                  <a:pt x="71" y="62"/>
                </a:cubicBezTo>
                <a:cubicBezTo>
                  <a:pt x="71" y="64"/>
                  <a:pt x="71" y="66"/>
                  <a:pt x="71" y="68"/>
                </a:cubicBezTo>
                <a:cubicBezTo>
                  <a:pt x="74" y="66"/>
                  <a:pt x="76" y="63"/>
                  <a:pt x="78" y="61"/>
                </a:cubicBezTo>
                <a:close/>
                <a:moveTo>
                  <a:pt x="50" y="62"/>
                </a:moveTo>
                <a:cubicBezTo>
                  <a:pt x="50" y="62"/>
                  <a:pt x="51" y="61"/>
                  <a:pt x="51" y="61"/>
                </a:cubicBezTo>
                <a:cubicBezTo>
                  <a:pt x="52" y="60"/>
                  <a:pt x="52" y="59"/>
                  <a:pt x="53" y="59"/>
                </a:cubicBezTo>
                <a:cubicBezTo>
                  <a:pt x="54" y="57"/>
                  <a:pt x="54" y="56"/>
                  <a:pt x="54" y="54"/>
                </a:cubicBezTo>
                <a:cubicBezTo>
                  <a:pt x="53" y="55"/>
                  <a:pt x="52" y="56"/>
                  <a:pt x="51" y="57"/>
                </a:cubicBezTo>
                <a:cubicBezTo>
                  <a:pt x="49" y="59"/>
                  <a:pt x="49" y="59"/>
                  <a:pt x="50" y="62"/>
                </a:cubicBezTo>
                <a:close/>
                <a:moveTo>
                  <a:pt x="28" y="81"/>
                </a:moveTo>
                <a:cubicBezTo>
                  <a:pt x="26" y="82"/>
                  <a:pt x="25" y="82"/>
                  <a:pt x="26" y="84"/>
                </a:cubicBezTo>
                <a:cubicBezTo>
                  <a:pt x="26" y="85"/>
                  <a:pt x="26" y="85"/>
                  <a:pt x="26" y="85"/>
                </a:cubicBezTo>
                <a:cubicBezTo>
                  <a:pt x="26" y="87"/>
                  <a:pt x="26" y="89"/>
                  <a:pt x="26" y="91"/>
                </a:cubicBezTo>
                <a:cubicBezTo>
                  <a:pt x="27" y="90"/>
                  <a:pt x="28" y="90"/>
                  <a:pt x="28" y="88"/>
                </a:cubicBezTo>
                <a:cubicBezTo>
                  <a:pt x="28" y="86"/>
                  <a:pt x="28" y="83"/>
                  <a:pt x="28" y="81"/>
                </a:cubicBezTo>
                <a:close/>
                <a:moveTo>
                  <a:pt x="122" y="73"/>
                </a:moveTo>
                <a:cubicBezTo>
                  <a:pt x="124" y="72"/>
                  <a:pt x="125" y="71"/>
                  <a:pt x="127" y="70"/>
                </a:cubicBezTo>
                <a:cubicBezTo>
                  <a:pt x="127" y="70"/>
                  <a:pt x="127" y="70"/>
                  <a:pt x="127" y="69"/>
                </a:cubicBezTo>
                <a:cubicBezTo>
                  <a:pt x="127" y="68"/>
                  <a:pt x="127" y="67"/>
                  <a:pt x="127" y="66"/>
                </a:cubicBezTo>
                <a:cubicBezTo>
                  <a:pt x="126" y="66"/>
                  <a:pt x="126" y="66"/>
                  <a:pt x="126" y="66"/>
                </a:cubicBezTo>
                <a:cubicBezTo>
                  <a:pt x="125" y="67"/>
                  <a:pt x="124" y="69"/>
                  <a:pt x="123" y="69"/>
                </a:cubicBezTo>
                <a:cubicBezTo>
                  <a:pt x="122" y="70"/>
                  <a:pt x="122" y="71"/>
                  <a:pt x="122" y="72"/>
                </a:cubicBezTo>
                <a:cubicBezTo>
                  <a:pt x="122" y="72"/>
                  <a:pt x="122" y="73"/>
                  <a:pt x="122" y="73"/>
                </a:cubicBezTo>
                <a:close/>
                <a:moveTo>
                  <a:pt x="62" y="134"/>
                </a:moveTo>
                <a:cubicBezTo>
                  <a:pt x="61" y="134"/>
                  <a:pt x="59" y="134"/>
                  <a:pt x="58" y="134"/>
                </a:cubicBezTo>
                <a:cubicBezTo>
                  <a:pt x="57" y="137"/>
                  <a:pt x="56" y="139"/>
                  <a:pt x="56" y="142"/>
                </a:cubicBezTo>
                <a:cubicBezTo>
                  <a:pt x="56" y="142"/>
                  <a:pt x="56" y="142"/>
                  <a:pt x="56" y="142"/>
                </a:cubicBezTo>
                <a:cubicBezTo>
                  <a:pt x="58" y="139"/>
                  <a:pt x="60" y="137"/>
                  <a:pt x="62" y="134"/>
                </a:cubicBezTo>
                <a:close/>
                <a:moveTo>
                  <a:pt x="59" y="113"/>
                </a:moveTo>
                <a:cubicBezTo>
                  <a:pt x="59" y="113"/>
                  <a:pt x="59" y="113"/>
                  <a:pt x="59" y="113"/>
                </a:cubicBezTo>
                <a:cubicBezTo>
                  <a:pt x="58" y="113"/>
                  <a:pt x="57" y="114"/>
                  <a:pt x="55" y="114"/>
                </a:cubicBezTo>
                <a:cubicBezTo>
                  <a:pt x="53" y="114"/>
                  <a:pt x="52" y="116"/>
                  <a:pt x="51" y="117"/>
                </a:cubicBezTo>
                <a:cubicBezTo>
                  <a:pt x="53" y="117"/>
                  <a:pt x="54" y="117"/>
                  <a:pt x="56" y="117"/>
                </a:cubicBezTo>
                <a:cubicBezTo>
                  <a:pt x="56" y="117"/>
                  <a:pt x="57" y="117"/>
                  <a:pt x="57" y="117"/>
                </a:cubicBezTo>
                <a:cubicBezTo>
                  <a:pt x="58" y="116"/>
                  <a:pt x="59" y="115"/>
                  <a:pt x="59" y="113"/>
                </a:cubicBezTo>
                <a:close/>
                <a:moveTo>
                  <a:pt x="69" y="50"/>
                </a:moveTo>
                <a:cubicBezTo>
                  <a:pt x="67" y="50"/>
                  <a:pt x="66" y="50"/>
                  <a:pt x="64" y="50"/>
                </a:cubicBezTo>
                <a:cubicBezTo>
                  <a:pt x="65" y="52"/>
                  <a:pt x="65" y="54"/>
                  <a:pt x="65" y="57"/>
                </a:cubicBezTo>
                <a:cubicBezTo>
                  <a:pt x="66" y="55"/>
                  <a:pt x="67" y="54"/>
                  <a:pt x="68" y="53"/>
                </a:cubicBezTo>
                <a:cubicBezTo>
                  <a:pt x="69" y="53"/>
                  <a:pt x="69" y="53"/>
                  <a:pt x="69" y="52"/>
                </a:cubicBezTo>
                <a:cubicBezTo>
                  <a:pt x="69" y="52"/>
                  <a:pt x="69" y="51"/>
                  <a:pt x="69" y="50"/>
                </a:cubicBezTo>
                <a:close/>
                <a:moveTo>
                  <a:pt x="59" y="120"/>
                </a:moveTo>
                <a:cubicBezTo>
                  <a:pt x="58" y="120"/>
                  <a:pt x="57" y="120"/>
                  <a:pt x="57" y="121"/>
                </a:cubicBezTo>
                <a:cubicBezTo>
                  <a:pt x="56" y="123"/>
                  <a:pt x="54" y="125"/>
                  <a:pt x="53" y="127"/>
                </a:cubicBezTo>
                <a:cubicBezTo>
                  <a:pt x="53" y="127"/>
                  <a:pt x="52" y="127"/>
                  <a:pt x="52" y="128"/>
                </a:cubicBezTo>
                <a:cubicBezTo>
                  <a:pt x="54" y="128"/>
                  <a:pt x="55" y="128"/>
                  <a:pt x="55" y="127"/>
                </a:cubicBezTo>
                <a:cubicBezTo>
                  <a:pt x="57" y="125"/>
                  <a:pt x="59" y="123"/>
                  <a:pt x="59" y="120"/>
                </a:cubicBezTo>
                <a:close/>
                <a:moveTo>
                  <a:pt x="193" y="60"/>
                </a:moveTo>
                <a:cubicBezTo>
                  <a:pt x="192" y="61"/>
                  <a:pt x="192" y="61"/>
                  <a:pt x="192" y="62"/>
                </a:cubicBezTo>
                <a:cubicBezTo>
                  <a:pt x="192" y="64"/>
                  <a:pt x="192" y="66"/>
                  <a:pt x="192" y="68"/>
                </a:cubicBezTo>
                <a:cubicBezTo>
                  <a:pt x="192" y="69"/>
                  <a:pt x="192" y="69"/>
                  <a:pt x="192" y="70"/>
                </a:cubicBezTo>
                <a:cubicBezTo>
                  <a:pt x="192" y="70"/>
                  <a:pt x="193" y="70"/>
                  <a:pt x="193" y="70"/>
                </a:cubicBezTo>
                <a:cubicBezTo>
                  <a:pt x="194" y="70"/>
                  <a:pt x="194" y="70"/>
                  <a:pt x="194" y="70"/>
                </a:cubicBezTo>
                <a:cubicBezTo>
                  <a:pt x="194" y="67"/>
                  <a:pt x="194" y="64"/>
                  <a:pt x="194" y="62"/>
                </a:cubicBezTo>
                <a:cubicBezTo>
                  <a:pt x="194" y="61"/>
                  <a:pt x="193" y="61"/>
                  <a:pt x="193" y="60"/>
                </a:cubicBezTo>
                <a:close/>
                <a:moveTo>
                  <a:pt x="183" y="45"/>
                </a:moveTo>
                <a:cubicBezTo>
                  <a:pt x="183" y="43"/>
                  <a:pt x="183" y="40"/>
                  <a:pt x="183" y="37"/>
                </a:cubicBezTo>
                <a:cubicBezTo>
                  <a:pt x="182" y="38"/>
                  <a:pt x="182" y="38"/>
                  <a:pt x="182" y="39"/>
                </a:cubicBezTo>
                <a:cubicBezTo>
                  <a:pt x="181" y="41"/>
                  <a:pt x="181" y="43"/>
                  <a:pt x="181" y="45"/>
                </a:cubicBezTo>
                <a:cubicBezTo>
                  <a:pt x="181" y="46"/>
                  <a:pt x="181" y="46"/>
                  <a:pt x="181" y="46"/>
                </a:cubicBezTo>
                <a:cubicBezTo>
                  <a:pt x="182" y="46"/>
                  <a:pt x="183" y="46"/>
                  <a:pt x="183" y="45"/>
                </a:cubicBezTo>
                <a:close/>
                <a:moveTo>
                  <a:pt x="30" y="212"/>
                </a:moveTo>
                <a:cubicBezTo>
                  <a:pt x="35" y="216"/>
                  <a:pt x="40" y="219"/>
                  <a:pt x="45" y="222"/>
                </a:cubicBezTo>
                <a:cubicBezTo>
                  <a:pt x="45" y="222"/>
                  <a:pt x="45" y="221"/>
                  <a:pt x="44" y="221"/>
                </a:cubicBezTo>
                <a:cubicBezTo>
                  <a:pt x="43" y="221"/>
                  <a:pt x="43" y="220"/>
                  <a:pt x="43" y="220"/>
                </a:cubicBezTo>
                <a:cubicBezTo>
                  <a:pt x="42" y="219"/>
                  <a:pt x="42" y="218"/>
                  <a:pt x="41" y="218"/>
                </a:cubicBezTo>
                <a:cubicBezTo>
                  <a:pt x="40" y="217"/>
                  <a:pt x="39" y="217"/>
                  <a:pt x="38" y="216"/>
                </a:cubicBezTo>
                <a:cubicBezTo>
                  <a:pt x="35" y="215"/>
                  <a:pt x="33" y="213"/>
                  <a:pt x="30" y="212"/>
                </a:cubicBezTo>
                <a:close/>
                <a:moveTo>
                  <a:pt x="83" y="30"/>
                </a:moveTo>
                <a:cubicBezTo>
                  <a:pt x="83" y="31"/>
                  <a:pt x="83" y="31"/>
                  <a:pt x="83" y="31"/>
                </a:cubicBezTo>
                <a:cubicBezTo>
                  <a:pt x="85" y="31"/>
                  <a:pt x="87" y="31"/>
                  <a:pt x="88" y="32"/>
                </a:cubicBezTo>
                <a:cubicBezTo>
                  <a:pt x="90" y="32"/>
                  <a:pt x="91" y="32"/>
                  <a:pt x="92" y="30"/>
                </a:cubicBezTo>
                <a:cubicBezTo>
                  <a:pt x="92" y="30"/>
                  <a:pt x="92" y="30"/>
                  <a:pt x="92" y="30"/>
                </a:cubicBezTo>
                <a:cubicBezTo>
                  <a:pt x="92" y="30"/>
                  <a:pt x="92" y="29"/>
                  <a:pt x="92" y="29"/>
                </a:cubicBezTo>
                <a:cubicBezTo>
                  <a:pt x="90" y="29"/>
                  <a:pt x="87" y="29"/>
                  <a:pt x="84" y="30"/>
                </a:cubicBezTo>
                <a:cubicBezTo>
                  <a:pt x="84" y="30"/>
                  <a:pt x="83" y="30"/>
                  <a:pt x="83" y="30"/>
                </a:cubicBezTo>
                <a:close/>
                <a:moveTo>
                  <a:pt x="49" y="120"/>
                </a:moveTo>
                <a:cubicBezTo>
                  <a:pt x="49" y="122"/>
                  <a:pt x="49" y="124"/>
                  <a:pt x="50" y="126"/>
                </a:cubicBezTo>
                <a:cubicBezTo>
                  <a:pt x="51" y="125"/>
                  <a:pt x="54" y="121"/>
                  <a:pt x="54" y="120"/>
                </a:cubicBezTo>
                <a:cubicBezTo>
                  <a:pt x="53" y="120"/>
                  <a:pt x="51" y="120"/>
                  <a:pt x="49" y="120"/>
                </a:cubicBezTo>
                <a:close/>
                <a:moveTo>
                  <a:pt x="105" y="26"/>
                </a:moveTo>
                <a:cubicBezTo>
                  <a:pt x="105" y="26"/>
                  <a:pt x="104" y="26"/>
                  <a:pt x="104" y="26"/>
                </a:cubicBezTo>
                <a:cubicBezTo>
                  <a:pt x="102" y="28"/>
                  <a:pt x="100" y="30"/>
                  <a:pt x="98" y="32"/>
                </a:cubicBezTo>
                <a:cubicBezTo>
                  <a:pt x="98" y="33"/>
                  <a:pt x="97" y="33"/>
                  <a:pt x="98" y="33"/>
                </a:cubicBezTo>
                <a:cubicBezTo>
                  <a:pt x="100" y="32"/>
                  <a:pt x="103" y="30"/>
                  <a:pt x="106" y="28"/>
                </a:cubicBezTo>
                <a:cubicBezTo>
                  <a:pt x="106" y="27"/>
                  <a:pt x="105" y="27"/>
                  <a:pt x="105" y="26"/>
                </a:cubicBezTo>
                <a:close/>
                <a:moveTo>
                  <a:pt x="163" y="60"/>
                </a:moveTo>
                <a:cubicBezTo>
                  <a:pt x="163" y="60"/>
                  <a:pt x="163" y="61"/>
                  <a:pt x="163" y="60"/>
                </a:cubicBezTo>
                <a:cubicBezTo>
                  <a:pt x="165" y="60"/>
                  <a:pt x="166" y="59"/>
                  <a:pt x="168" y="58"/>
                </a:cubicBezTo>
                <a:cubicBezTo>
                  <a:pt x="168" y="57"/>
                  <a:pt x="167" y="56"/>
                  <a:pt x="167" y="55"/>
                </a:cubicBezTo>
                <a:cubicBezTo>
                  <a:pt x="166" y="55"/>
                  <a:pt x="165" y="56"/>
                  <a:pt x="164" y="56"/>
                </a:cubicBezTo>
                <a:cubicBezTo>
                  <a:pt x="163" y="56"/>
                  <a:pt x="163" y="57"/>
                  <a:pt x="163" y="57"/>
                </a:cubicBezTo>
                <a:cubicBezTo>
                  <a:pt x="163" y="58"/>
                  <a:pt x="163" y="59"/>
                  <a:pt x="163" y="60"/>
                </a:cubicBezTo>
                <a:close/>
                <a:moveTo>
                  <a:pt x="81" y="37"/>
                </a:moveTo>
                <a:cubicBezTo>
                  <a:pt x="84" y="37"/>
                  <a:pt x="86" y="37"/>
                  <a:pt x="87" y="34"/>
                </a:cubicBezTo>
                <a:cubicBezTo>
                  <a:pt x="85" y="34"/>
                  <a:pt x="83" y="34"/>
                  <a:pt x="81" y="33"/>
                </a:cubicBezTo>
                <a:cubicBezTo>
                  <a:pt x="81" y="35"/>
                  <a:pt x="81" y="36"/>
                  <a:pt x="81" y="37"/>
                </a:cubicBezTo>
                <a:close/>
                <a:moveTo>
                  <a:pt x="162" y="120"/>
                </a:moveTo>
                <a:cubicBezTo>
                  <a:pt x="161" y="120"/>
                  <a:pt x="161" y="120"/>
                  <a:pt x="160" y="121"/>
                </a:cubicBezTo>
                <a:cubicBezTo>
                  <a:pt x="158" y="121"/>
                  <a:pt x="157" y="122"/>
                  <a:pt x="156" y="123"/>
                </a:cubicBezTo>
                <a:cubicBezTo>
                  <a:pt x="154" y="124"/>
                  <a:pt x="154" y="124"/>
                  <a:pt x="154" y="126"/>
                </a:cubicBezTo>
                <a:cubicBezTo>
                  <a:pt x="155" y="126"/>
                  <a:pt x="155" y="125"/>
                  <a:pt x="155" y="125"/>
                </a:cubicBezTo>
                <a:cubicBezTo>
                  <a:pt x="157" y="124"/>
                  <a:pt x="158" y="124"/>
                  <a:pt x="159" y="123"/>
                </a:cubicBezTo>
                <a:cubicBezTo>
                  <a:pt x="160" y="123"/>
                  <a:pt x="160" y="122"/>
                  <a:pt x="161" y="123"/>
                </a:cubicBezTo>
                <a:cubicBezTo>
                  <a:pt x="161" y="123"/>
                  <a:pt x="162" y="123"/>
                  <a:pt x="162" y="123"/>
                </a:cubicBezTo>
                <a:cubicBezTo>
                  <a:pt x="162" y="123"/>
                  <a:pt x="162" y="122"/>
                  <a:pt x="162" y="120"/>
                </a:cubicBezTo>
                <a:close/>
                <a:moveTo>
                  <a:pt x="13" y="16"/>
                </a:moveTo>
                <a:cubicBezTo>
                  <a:pt x="16" y="14"/>
                  <a:pt x="18" y="11"/>
                  <a:pt x="20" y="8"/>
                </a:cubicBezTo>
                <a:cubicBezTo>
                  <a:pt x="19" y="8"/>
                  <a:pt x="18" y="8"/>
                  <a:pt x="17" y="8"/>
                </a:cubicBezTo>
                <a:cubicBezTo>
                  <a:pt x="17" y="10"/>
                  <a:pt x="17" y="11"/>
                  <a:pt x="15" y="11"/>
                </a:cubicBezTo>
                <a:cubicBezTo>
                  <a:pt x="14" y="12"/>
                  <a:pt x="14" y="13"/>
                  <a:pt x="13" y="13"/>
                </a:cubicBezTo>
                <a:cubicBezTo>
                  <a:pt x="13" y="14"/>
                  <a:pt x="13" y="15"/>
                  <a:pt x="13" y="16"/>
                </a:cubicBezTo>
                <a:close/>
                <a:moveTo>
                  <a:pt x="62" y="145"/>
                </a:moveTo>
                <a:cubicBezTo>
                  <a:pt x="59" y="144"/>
                  <a:pt x="58" y="146"/>
                  <a:pt x="56" y="148"/>
                </a:cubicBezTo>
                <a:cubicBezTo>
                  <a:pt x="58" y="148"/>
                  <a:pt x="60" y="148"/>
                  <a:pt x="63" y="148"/>
                </a:cubicBezTo>
                <a:cubicBezTo>
                  <a:pt x="62" y="147"/>
                  <a:pt x="62" y="146"/>
                  <a:pt x="62" y="145"/>
                </a:cubicBezTo>
                <a:close/>
                <a:moveTo>
                  <a:pt x="63" y="103"/>
                </a:moveTo>
                <a:cubicBezTo>
                  <a:pt x="61" y="104"/>
                  <a:pt x="57" y="110"/>
                  <a:pt x="56" y="111"/>
                </a:cubicBezTo>
                <a:cubicBezTo>
                  <a:pt x="58" y="111"/>
                  <a:pt x="59" y="110"/>
                  <a:pt x="60" y="110"/>
                </a:cubicBezTo>
                <a:cubicBezTo>
                  <a:pt x="61" y="110"/>
                  <a:pt x="62" y="109"/>
                  <a:pt x="61" y="109"/>
                </a:cubicBezTo>
                <a:cubicBezTo>
                  <a:pt x="61" y="108"/>
                  <a:pt x="62" y="107"/>
                  <a:pt x="62" y="106"/>
                </a:cubicBezTo>
                <a:cubicBezTo>
                  <a:pt x="62" y="105"/>
                  <a:pt x="63" y="104"/>
                  <a:pt x="63" y="103"/>
                </a:cubicBezTo>
                <a:close/>
                <a:moveTo>
                  <a:pt x="23" y="19"/>
                </a:moveTo>
                <a:cubicBezTo>
                  <a:pt x="23" y="19"/>
                  <a:pt x="23" y="18"/>
                  <a:pt x="23" y="18"/>
                </a:cubicBezTo>
                <a:cubicBezTo>
                  <a:pt x="22" y="19"/>
                  <a:pt x="22" y="19"/>
                  <a:pt x="22" y="20"/>
                </a:cubicBezTo>
                <a:cubicBezTo>
                  <a:pt x="19" y="22"/>
                  <a:pt x="17" y="25"/>
                  <a:pt x="15" y="27"/>
                </a:cubicBezTo>
                <a:cubicBezTo>
                  <a:pt x="14" y="28"/>
                  <a:pt x="14" y="30"/>
                  <a:pt x="14" y="31"/>
                </a:cubicBezTo>
                <a:cubicBezTo>
                  <a:pt x="14" y="31"/>
                  <a:pt x="14" y="31"/>
                  <a:pt x="14" y="31"/>
                </a:cubicBezTo>
                <a:cubicBezTo>
                  <a:pt x="16" y="29"/>
                  <a:pt x="18" y="26"/>
                  <a:pt x="19" y="23"/>
                </a:cubicBezTo>
                <a:cubicBezTo>
                  <a:pt x="20" y="23"/>
                  <a:pt x="20" y="23"/>
                  <a:pt x="20" y="22"/>
                </a:cubicBezTo>
                <a:cubicBezTo>
                  <a:pt x="21" y="21"/>
                  <a:pt x="22" y="20"/>
                  <a:pt x="23" y="19"/>
                </a:cubicBezTo>
                <a:close/>
                <a:moveTo>
                  <a:pt x="130" y="88"/>
                </a:moveTo>
                <a:cubicBezTo>
                  <a:pt x="130" y="88"/>
                  <a:pt x="130" y="88"/>
                  <a:pt x="130" y="88"/>
                </a:cubicBezTo>
                <a:cubicBezTo>
                  <a:pt x="133" y="85"/>
                  <a:pt x="135" y="82"/>
                  <a:pt x="137" y="78"/>
                </a:cubicBezTo>
                <a:cubicBezTo>
                  <a:pt x="137" y="78"/>
                  <a:pt x="137" y="78"/>
                  <a:pt x="137" y="78"/>
                </a:cubicBezTo>
                <a:cubicBezTo>
                  <a:pt x="137" y="78"/>
                  <a:pt x="137" y="78"/>
                  <a:pt x="137" y="78"/>
                </a:cubicBezTo>
                <a:cubicBezTo>
                  <a:pt x="135" y="80"/>
                  <a:pt x="133" y="82"/>
                  <a:pt x="130" y="84"/>
                </a:cubicBezTo>
                <a:cubicBezTo>
                  <a:pt x="130" y="84"/>
                  <a:pt x="130" y="85"/>
                  <a:pt x="130" y="85"/>
                </a:cubicBezTo>
                <a:cubicBezTo>
                  <a:pt x="130" y="86"/>
                  <a:pt x="130" y="87"/>
                  <a:pt x="130" y="88"/>
                </a:cubicBezTo>
                <a:close/>
                <a:moveTo>
                  <a:pt x="47" y="42"/>
                </a:moveTo>
                <a:cubicBezTo>
                  <a:pt x="47" y="42"/>
                  <a:pt x="48" y="42"/>
                  <a:pt x="49" y="42"/>
                </a:cubicBezTo>
                <a:cubicBezTo>
                  <a:pt x="49" y="42"/>
                  <a:pt x="50" y="41"/>
                  <a:pt x="50" y="41"/>
                </a:cubicBezTo>
                <a:cubicBezTo>
                  <a:pt x="51" y="40"/>
                  <a:pt x="52" y="39"/>
                  <a:pt x="53" y="37"/>
                </a:cubicBezTo>
                <a:cubicBezTo>
                  <a:pt x="54" y="37"/>
                  <a:pt x="54" y="36"/>
                  <a:pt x="54" y="35"/>
                </a:cubicBezTo>
                <a:cubicBezTo>
                  <a:pt x="51" y="37"/>
                  <a:pt x="49" y="40"/>
                  <a:pt x="47" y="42"/>
                </a:cubicBezTo>
                <a:close/>
                <a:moveTo>
                  <a:pt x="28" y="20"/>
                </a:moveTo>
                <a:cubicBezTo>
                  <a:pt x="29" y="19"/>
                  <a:pt x="30" y="18"/>
                  <a:pt x="31" y="17"/>
                </a:cubicBezTo>
                <a:cubicBezTo>
                  <a:pt x="32" y="16"/>
                  <a:pt x="33" y="15"/>
                  <a:pt x="34" y="14"/>
                </a:cubicBezTo>
                <a:cubicBezTo>
                  <a:pt x="32" y="14"/>
                  <a:pt x="31" y="13"/>
                  <a:pt x="30" y="13"/>
                </a:cubicBezTo>
                <a:cubicBezTo>
                  <a:pt x="28" y="15"/>
                  <a:pt x="28" y="17"/>
                  <a:pt x="28" y="20"/>
                </a:cubicBezTo>
                <a:close/>
                <a:moveTo>
                  <a:pt x="130" y="156"/>
                </a:moveTo>
                <a:cubicBezTo>
                  <a:pt x="129" y="157"/>
                  <a:pt x="128" y="158"/>
                  <a:pt x="127" y="159"/>
                </a:cubicBezTo>
                <a:cubicBezTo>
                  <a:pt x="126" y="160"/>
                  <a:pt x="125" y="161"/>
                  <a:pt x="124" y="162"/>
                </a:cubicBezTo>
                <a:cubicBezTo>
                  <a:pt x="124" y="163"/>
                  <a:pt x="122" y="163"/>
                  <a:pt x="122" y="165"/>
                </a:cubicBezTo>
                <a:cubicBezTo>
                  <a:pt x="125" y="163"/>
                  <a:pt x="128" y="161"/>
                  <a:pt x="130" y="159"/>
                </a:cubicBezTo>
                <a:cubicBezTo>
                  <a:pt x="131" y="159"/>
                  <a:pt x="131" y="158"/>
                  <a:pt x="131" y="158"/>
                </a:cubicBezTo>
                <a:cubicBezTo>
                  <a:pt x="131" y="157"/>
                  <a:pt x="131" y="157"/>
                  <a:pt x="130" y="156"/>
                </a:cubicBezTo>
                <a:close/>
                <a:moveTo>
                  <a:pt x="51" y="71"/>
                </a:moveTo>
                <a:cubicBezTo>
                  <a:pt x="52" y="70"/>
                  <a:pt x="53" y="69"/>
                  <a:pt x="54" y="68"/>
                </a:cubicBezTo>
                <a:cubicBezTo>
                  <a:pt x="54" y="68"/>
                  <a:pt x="54" y="68"/>
                  <a:pt x="54" y="68"/>
                </a:cubicBezTo>
                <a:cubicBezTo>
                  <a:pt x="54" y="67"/>
                  <a:pt x="54" y="66"/>
                  <a:pt x="54" y="65"/>
                </a:cubicBezTo>
                <a:cubicBezTo>
                  <a:pt x="53" y="65"/>
                  <a:pt x="52" y="65"/>
                  <a:pt x="51" y="66"/>
                </a:cubicBezTo>
                <a:cubicBezTo>
                  <a:pt x="50" y="66"/>
                  <a:pt x="50" y="66"/>
                  <a:pt x="50" y="67"/>
                </a:cubicBezTo>
                <a:cubicBezTo>
                  <a:pt x="51" y="68"/>
                  <a:pt x="51" y="69"/>
                  <a:pt x="51" y="71"/>
                </a:cubicBezTo>
                <a:close/>
                <a:moveTo>
                  <a:pt x="15" y="22"/>
                </a:moveTo>
                <a:cubicBezTo>
                  <a:pt x="18" y="19"/>
                  <a:pt x="21" y="16"/>
                  <a:pt x="24" y="13"/>
                </a:cubicBezTo>
                <a:cubicBezTo>
                  <a:pt x="23" y="13"/>
                  <a:pt x="22" y="13"/>
                  <a:pt x="22" y="12"/>
                </a:cubicBezTo>
                <a:cubicBezTo>
                  <a:pt x="19" y="16"/>
                  <a:pt x="17" y="19"/>
                  <a:pt x="15" y="22"/>
                </a:cubicBezTo>
                <a:close/>
                <a:moveTo>
                  <a:pt x="172" y="108"/>
                </a:moveTo>
                <a:cubicBezTo>
                  <a:pt x="171" y="109"/>
                  <a:pt x="170" y="110"/>
                  <a:pt x="169" y="111"/>
                </a:cubicBezTo>
                <a:cubicBezTo>
                  <a:pt x="168" y="111"/>
                  <a:pt x="168" y="112"/>
                  <a:pt x="168" y="112"/>
                </a:cubicBezTo>
                <a:cubicBezTo>
                  <a:pt x="168" y="114"/>
                  <a:pt x="167" y="116"/>
                  <a:pt x="167" y="118"/>
                </a:cubicBezTo>
                <a:cubicBezTo>
                  <a:pt x="167" y="118"/>
                  <a:pt x="167" y="118"/>
                  <a:pt x="167" y="119"/>
                </a:cubicBezTo>
                <a:cubicBezTo>
                  <a:pt x="168" y="118"/>
                  <a:pt x="168" y="118"/>
                  <a:pt x="168" y="117"/>
                </a:cubicBezTo>
                <a:cubicBezTo>
                  <a:pt x="169" y="116"/>
                  <a:pt x="170" y="114"/>
                  <a:pt x="170" y="112"/>
                </a:cubicBezTo>
                <a:cubicBezTo>
                  <a:pt x="171" y="111"/>
                  <a:pt x="171" y="110"/>
                  <a:pt x="173" y="110"/>
                </a:cubicBezTo>
                <a:cubicBezTo>
                  <a:pt x="172" y="109"/>
                  <a:pt x="172" y="109"/>
                  <a:pt x="172" y="108"/>
                </a:cubicBezTo>
                <a:close/>
                <a:moveTo>
                  <a:pt x="116" y="150"/>
                </a:moveTo>
                <a:cubicBezTo>
                  <a:pt x="115" y="151"/>
                  <a:pt x="113" y="152"/>
                  <a:pt x="112" y="153"/>
                </a:cubicBezTo>
                <a:cubicBezTo>
                  <a:pt x="112" y="153"/>
                  <a:pt x="112" y="154"/>
                  <a:pt x="112" y="154"/>
                </a:cubicBezTo>
                <a:cubicBezTo>
                  <a:pt x="112" y="155"/>
                  <a:pt x="112" y="155"/>
                  <a:pt x="112" y="156"/>
                </a:cubicBezTo>
                <a:cubicBezTo>
                  <a:pt x="112" y="156"/>
                  <a:pt x="112" y="156"/>
                  <a:pt x="112" y="156"/>
                </a:cubicBezTo>
                <a:cubicBezTo>
                  <a:pt x="113" y="156"/>
                  <a:pt x="114" y="155"/>
                  <a:pt x="115" y="154"/>
                </a:cubicBezTo>
                <a:cubicBezTo>
                  <a:pt x="117" y="153"/>
                  <a:pt x="117" y="153"/>
                  <a:pt x="116" y="150"/>
                </a:cubicBezTo>
                <a:cubicBezTo>
                  <a:pt x="116" y="150"/>
                  <a:pt x="116" y="150"/>
                  <a:pt x="116" y="150"/>
                </a:cubicBezTo>
                <a:close/>
                <a:moveTo>
                  <a:pt x="61" y="96"/>
                </a:moveTo>
                <a:cubicBezTo>
                  <a:pt x="63" y="97"/>
                  <a:pt x="65" y="97"/>
                  <a:pt x="66" y="95"/>
                </a:cubicBezTo>
                <a:cubicBezTo>
                  <a:pt x="66" y="95"/>
                  <a:pt x="66" y="94"/>
                  <a:pt x="66" y="94"/>
                </a:cubicBezTo>
                <a:cubicBezTo>
                  <a:pt x="67" y="94"/>
                  <a:pt x="67" y="93"/>
                  <a:pt x="67" y="91"/>
                </a:cubicBezTo>
                <a:cubicBezTo>
                  <a:pt x="66" y="92"/>
                  <a:pt x="65" y="92"/>
                  <a:pt x="64" y="92"/>
                </a:cubicBezTo>
                <a:cubicBezTo>
                  <a:pt x="63" y="93"/>
                  <a:pt x="62" y="95"/>
                  <a:pt x="61" y="96"/>
                </a:cubicBezTo>
                <a:close/>
                <a:moveTo>
                  <a:pt x="101" y="83"/>
                </a:moveTo>
                <a:cubicBezTo>
                  <a:pt x="99" y="85"/>
                  <a:pt x="98" y="87"/>
                  <a:pt x="96" y="88"/>
                </a:cubicBezTo>
                <a:cubicBezTo>
                  <a:pt x="96" y="89"/>
                  <a:pt x="95" y="89"/>
                  <a:pt x="96" y="90"/>
                </a:cubicBezTo>
                <a:cubicBezTo>
                  <a:pt x="97" y="89"/>
                  <a:pt x="99" y="88"/>
                  <a:pt x="100" y="88"/>
                </a:cubicBezTo>
                <a:cubicBezTo>
                  <a:pt x="101" y="87"/>
                  <a:pt x="102" y="87"/>
                  <a:pt x="102" y="86"/>
                </a:cubicBezTo>
                <a:cubicBezTo>
                  <a:pt x="102" y="85"/>
                  <a:pt x="101" y="84"/>
                  <a:pt x="101" y="83"/>
                </a:cubicBezTo>
                <a:close/>
                <a:moveTo>
                  <a:pt x="134" y="145"/>
                </a:moveTo>
                <a:cubicBezTo>
                  <a:pt x="134" y="145"/>
                  <a:pt x="134" y="145"/>
                  <a:pt x="134" y="145"/>
                </a:cubicBezTo>
                <a:cubicBezTo>
                  <a:pt x="136" y="144"/>
                  <a:pt x="137" y="143"/>
                  <a:pt x="139" y="142"/>
                </a:cubicBezTo>
                <a:cubicBezTo>
                  <a:pt x="139" y="142"/>
                  <a:pt x="140" y="142"/>
                  <a:pt x="140" y="141"/>
                </a:cubicBezTo>
                <a:cubicBezTo>
                  <a:pt x="140" y="140"/>
                  <a:pt x="141" y="139"/>
                  <a:pt x="141" y="138"/>
                </a:cubicBezTo>
                <a:cubicBezTo>
                  <a:pt x="139" y="140"/>
                  <a:pt x="137" y="141"/>
                  <a:pt x="134" y="143"/>
                </a:cubicBezTo>
                <a:cubicBezTo>
                  <a:pt x="134" y="143"/>
                  <a:pt x="133" y="144"/>
                  <a:pt x="134" y="145"/>
                </a:cubicBezTo>
                <a:close/>
                <a:moveTo>
                  <a:pt x="78" y="24"/>
                </a:moveTo>
                <a:cubicBezTo>
                  <a:pt x="80" y="24"/>
                  <a:pt x="82" y="25"/>
                  <a:pt x="83" y="22"/>
                </a:cubicBezTo>
                <a:cubicBezTo>
                  <a:pt x="81" y="22"/>
                  <a:pt x="78" y="21"/>
                  <a:pt x="76" y="20"/>
                </a:cubicBezTo>
                <a:cubicBezTo>
                  <a:pt x="77" y="22"/>
                  <a:pt x="77" y="23"/>
                  <a:pt x="78" y="24"/>
                </a:cubicBezTo>
                <a:close/>
                <a:moveTo>
                  <a:pt x="190" y="178"/>
                </a:moveTo>
                <a:cubicBezTo>
                  <a:pt x="191" y="178"/>
                  <a:pt x="193" y="178"/>
                  <a:pt x="194" y="179"/>
                </a:cubicBezTo>
                <a:cubicBezTo>
                  <a:pt x="196" y="178"/>
                  <a:pt x="196" y="175"/>
                  <a:pt x="196" y="173"/>
                </a:cubicBezTo>
                <a:cubicBezTo>
                  <a:pt x="194" y="175"/>
                  <a:pt x="192" y="176"/>
                  <a:pt x="190" y="178"/>
                </a:cubicBezTo>
                <a:close/>
                <a:moveTo>
                  <a:pt x="179" y="92"/>
                </a:moveTo>
                <a:cubicBezTo>
                  <a:pt x="179" y="89"/>
                  <a:pt x="179" y="86"/>
                  <a:pt x="179" y="86"/>
                </a:cubicBezTo>
                <a:cubicBezTo>
                  <a:pt x="178" y="86"/>
                  <a:pt x="178" y="86"/>
                  <a:pt x="178" y="86"/>
                </a:cubicBezTo>
                <a:cubicBezTo>
                  <a:pt x="177" y="86"/>
                  <a:pt x="176" y="87"/>
                  <a:pt x="177" y="88"/>
                </a:cubicBezTo>
                <a:cubicBezTo>
                  <a:pt x="177" y="89"/>
                  <a:pt x="177" y="90"/>
                  <a:pt x="177" y="91"/>
                </a:cubicBezTo>
                <a:cubicBezTo>
                  <a:pt x="177" y="92"/>
                  <a:pt x="177" y="92"/>
                  <a:pt x="177" y="93"/>
                </a:cubicBezTo>
                <a:cubicBezTo>
                  <a:pt x="178" y="92"/>
                  <a:pt x="179" y="92"/>
                  <a:pt x="179" y="92"/>
                </a:cubicBezTo>
                <a:close/>
                <a:moveTo>
                  <a:pt x="42" y="77"/>
                </a:moveTo>
                <a:cubicBezTo>
                  <a:pt x="42" y="77"/>
                  <a:pt x="41" y="77"/>
                  <a:pt x="41" y="77"/>
                </a:cubicBezTo>
                <a:cubicBezTo>
                  <a:pt x="40" y="78"/>
                  <a:pt x="39" y="79"/>
                  <a:pt x="38" y="80"/>
                </a:cubicBezTo>
                <a:cubicBezTo>
                  <a:pt x="38" y="80"/>
                  <a:pt x="38" y="81"/>
                  <a:pt x="38" y="81"/>
                </a:cubicBezTo>
                <a:cubicBezTo>
                  <a:pt x="38" y="82"/>
                  <a:pt x="39" y="83"/>
                  <a:pt x="39" y="84"/>
                </a:cubicBezTo>
                <a:cubicBezTo>
                  <a:pt x="40" y="83"/>
                  <a:pt x="41" y="82"/>
                  <a:pt x="41" y="82"/>
                </a:cubicBezTo>
                <a:cubicBezTo>
                  <a:pt x="42" y="81"/>
                  <a:pt x="42" y="81"/>
                  <a:pt x="42" y="81"/>
                </a:cubicBezTo>
                <a:cubicBezTo>
                  <a:pt x="42" y="80"/>
                  <a:pt x="42" y="78"/>
                  <a:pt x="42" y="77"/>
                </a:cubicBezTo>
                <a:close/>
                <a:moveTo>
                  <a:pt x="60" y="40"/>
                </a:moveTo>
                <a:cubicBezTo>
                  <a:pt x="60" y="38"/>
                  <a:pt x="60" y="37"/>
                  <a:pt x="59" y="35"/>
                </a:cubicBezTo>
                <a:cubicBezTo>
                  <a:pt x="57" y="37"/>
                  <a:pt x="56" y="38"/>
                  <a:pt x="57" y="41"/>
                </a:cubicBezTo>
                <a:cubicBezTo>
                  <a:pt x="58" y="41"/>
                  <a:pt x="59" y="41"/>
                  <a:pt x="60" y="40"/>
                </a:cubicBezTo>
                <a:close/>
                <a:moveTo>
                  <a:pt x="205" y="18"/>
                </a:moveTo>
                <a:cubicBezTo>
                  <a:pt x="205" y="18"/>
                  <a:pt x="205" y="18"/>
                  <a:pt x="205" y="18"/>
                </a:cubicBezTo>
                <a:cubicBezTo>
                  <a:pt x="203" y="16"/>
                  <a:pt x="201" y="13"/>
                  <a:pt x="199" y="11"/>
                </a:cubicBezTo>
                <a:cubicBezTo>
                  <a:pt x="199" y="12"/>
                  <a:pt x="199" y="14"/>
                  <a:pt x="200" y="16"/>
                </a:cubicBezTo>
                <a:cubicBezTo>
                  <a:pt x="200" y="16"/>
                  <a:pt x="200" y="16"/>
                  <a:pt x="200" y="16"/>
                </a:cubicBezTo>
                <a:cubicBezTo>
                  <a:pt x="202" y="17"/>
                  <a:pt x="203" y="18"/>
                  <a:pt x="205" y="18"/>
                </a:cubicBezTo>
                <a:close/>
                <a:moveTo>
                  <a:pt x="167" y="96"/>
                </a:moveTo>
                <a:cubicBezTo>
                  <a:pt x="167" y="95"/>
                  <a:pt x="167" y="94"/>
                  <a:pt x="168" y="92"/>
                </a:cubicBezTo>
                <a:cubicBezTo>
                  <a:pt x="166" y="93"/>
                  <a:pt x="165" y="94"/>
                  <a:pt x="163" y="95"/>
                </a:cubicBezTo>
                <a:cubicBezTo>
                  <a:pt x="163" y="95"/>
                  <a:pt x="163" y="96"/>
                  <a:pt x="163" y="96"/>
                </a:cubicBezTo>
                <a:cubicBezTo>
                  <a:pt x="163" y="97"/>
                  <a:pt x="163" y="97"/>
                  <a:pt x="163" y="98"/>
                </a:cubicBezTo>
                <a:cubicBezTo>
                  <a:pt x="164" y="97"/>
                  <a:pt x="166" y="97"/>
                  <a:pt x="167" y="96"/>
                </a:cubicBezTo>
                <a:close/>
                <a:moveTo>
                  <a:pt x="180" y="95"/>
                </a:moveTo>
                <a:cubicBezTo>
                  <a:pt x="179" y="95"/>
                  <a:pt x="178" y="95"/>
                  <a:pt x="177" y="96"/>
                </a:cubicBezTo>
                <a:cubicBezTo>
                  <a:pt x="177" y="97"/>
                  <a:pt x="177" y="99"/>
                  <a:pt x="177" y="101"/>
                </a:cubicBezTo>
                <a:cubicBezTo>
                  <a:pt x="178" y="101"/>
                  <a:pt x="179" y="100"/>
                  <a:pt x="180" y="100"/>
                </a:cubicBezTo>
                <a:cubicBezTo>
                  <a:pt x="180" y="99"/>
                  <a:pt x="180" y="99"/>
                  <a:pt x="180" y="99"/>
                </a:cubicBezTo>
                <a:cubicBezTo>
                  <a:pt x="180" y="97"/>
                  <a:pt x="180" y="96"/>
                  <a:pt x="180" y="95"/>
                </a:cubicBezTo>
                <a:close/>
                <a:moveTo>
                  <a:pt x="206" y="189"/>
                </a:moveTo>
                <a:cubicBezTo>
                  <a:pt x="205" y="190"/>
                  <a:pt x="205" y="190"/>
                  <a:pt x="206" y="191"/>
                </a:cubicBezTo>
                <a:cubicBezTo>
                  <a:pt x="208" y="192"/>
                  <a:pt x="209" y="194"/>
                  <a:pt x="211" y="195"/>
                </a:cubicBezTo>
                <a:cubicBezTo>
                  <a:pt x="211" y="195"/>
                  <a:pt x="211" y="195"/>
                  <a:pt x="212" y="196"/>
                </a:cubicBezTo>
                <a:cubicBezTo>
                  <a:pt x="212" y="194"/>
                  <a:pt x="212" y="192"/>
                  <a:pt x="210" y="192"/>
                </a:cubicBezTo>
                <a:cubicBezTo>
                  <a:pt x="209" y="191"/>
                  <a:pt x="207" y="190"/>
                  <a:pt x="206" y="189"/>
                </a:cubicBezTo>
                <a:close/>
                <a:moveTo>
                  <a:pt x="220" y="202"/>
                </a:moveTo>
                <a:cubicBezTo>
                  <a:pt x="221" y="201"/>
                  <a:pt x="221" y="200"/>
                  <a:pt x="220" y="200"/>
                </a:cubicBezTo>
                <a:cubicBezTo>
                  <a:pt x="219" y="199"/>
                  <a:pt x="218" y="198"/>
                  <a:pt x="216" y="197"/>
                </a:cubicBezTo>
                <a:cubicBezTo>
                  <a:pt x="216" y="196"/>
                  <a:pt x="215" y="196"/>
                  <a:pt x="215" y="195"/>
                </a:cubicBezTo>
                <a:cubicBezTo>
                  <a:pt x="214" y="196"/>
                  <a:pt x="214" y="197"/>
                  <a:pt x="214" y="197"/>
                </a:cubicBezTo>
                <a:cubicBezTo>
                  <a:pt x="216" y="199"/>
                  <a:pt x="218" y="201"/>
                  <a:pt x="220" y="202"/>
                </a:cubicBezTo>
                <a:close/>
                <a:moveTo>
                  <a:pt x="103" y="76"/>
                </a:moveTo>
                <a:cubicBezTo>
                  <a:pt x="104" y="75"/>
                  <a:pt x="105" y="74"/>
                  <a:pt x="106" y="74"/>
                </a:cubicBezTo>
                <a:cubicBezTo>
                  <a:pt x="108" y="73"/>
                  <a:pt x="108" y="73"/>
                  <a:pt x="107" y="71"/>
                </a:cubicBezTo>
                <a:cubicBezTo>
                  <a:pt x="106" y="71"/>
                  <a:pt x="104" y="72"/>
                  <a:pt x="103" y="73"/>
                </a:cubicBezTo>
                <a:cubicBezTo>
                  <a:pt x="103" y="74"/>
                  <a:pt x="103" y="75"/>
                  <a:pt x="103" y="76"/>
                </a:cubicBezTo>
                <a:close/>
                <a:moveTo>
                  <a:pt x="83" y="199"/>
                </a:moveTo>
                <a:cubicBezTo>
                  <a:pt x="86" y="199"/>
                  <a:pt x="89" y="199"/>
                  <a:pt x="91" y="199"/>
                </a:cubicBezTo>
                <a:cubicBezTo>
                  <a:pt x="91" y="198"/>
                  <a:pt x="91" y="197"/>
                  <a:pt x="91" y="197"/>
                </a:cubicBezTo>
                <a:cubicBezTo>
                  <a:pt x="89" y="197"/>
                  <a:pt x="86" y="197"/>
                  <a:pt x="84" y="198"/>
                </a:cubicBezTo>
                <a:cubicBezTo>
                  <a:pt x="83" y="198"/>
                  <a:pt x="83" y="198"/>
                  <a:pt x="83" y="199"/>
                </a:cubicBezTo>
                <a:close/>
                <a:moveTo>
                  <a:pt x="49" y="47"/>
                </a:moveTo>
                <a:cubicBezTo>
                  <a:pt x="50" y="47"/>
                  <a:pt x="52" y="47"/>
                  <a:pt x="54" y="47"/>
                </a:cubicBezTo>
                <a:cubicBezTo>
                  <a:pt x="54" y="46"/>
                  <a:pt x="54" y="45"/>
                  <a:pt x="54" y="44"/>
                </a:cubicBezTo>
                <a:cubicBezTo>
                  <a:pt x="51" y="44"/>
                  <a:pt x="51" y="44"/>
                  <a:pt x="49" y="47"/>
                </a:cubicBezTo>
                <a:close/>
                <a:moveTo>
                  <a:pt x="48" y="50"/>
                </a:moveTo>
                <a:cubicBezTo>
                  <a:pt x="48" y="51"/>
                  <a:pt x="48" y="53"/>
                  <a:pt x="48" y="54"/>
                </a:cubicBezTo>
                <a:cubicBezTo>
                  <a:pt x="48" y="54"/>
                  <a:pt x="48" y="55"/>
                  <a:pt x="48" y="55"/>
                </a:cubicBezTo>
                <a:cubicBezTo>
                  <a:pt x="50" y="54"/>
                  <a:pt x="52" y="51"/>
                  <a:pt x="53" y="50"/>
                </a:cubicBezTo>
                <a:cubicBezTo>
                  <a:pt x="51" y="50"/>
                  <a:pt x="49" y="50"/>
                  <a:pt x="48" y="50"/>
                </a:cubicBezTo>
                <a:close/>
                <a:moveTo>
                  <a:pt x="63" y="166"/>
                </a:moveTo>
                <a:cubicBezTo>
                  <a:pt x="66" y="166"/>
                  <a:pt x="68" y="166"/>
                  <a:pt x="71" y="166"/>
                </a:cubicBezTo>
                <a:cubicBezTo>
                  <a:pt x="72" y="166"/>
                  <a:pt x="72" y="166"/>
                  <a:pt x="72" y="165"/>
                </a:cubicBezTo>
                <a:cubicBezTo>
                  <a:pt x="69" y="165"/>
                  <a:pt x="66" y="165"/>
                  <a:pt x="63" y="164"/>
                </a:cubicBezTo>
                <a:cubicBezTo>
                  <a:pt x="63" y="165"/>
                  <a:pt x="63" y="166"/>
                  <a:pt x="63" y="166"/>
                </a:cubicBezTo>
                <a:close/>
                <a:moveTo>
                  <a:pt x="219" y="29"/>
                </a:moveTo>
                <a:cubicBezTo>
                  <a:pt x="218" y="29"/>
                  <a:pt x="218" y="29"/>
                  <a:pt x="218" y="29"/>
                </a:cubicBezTo>
                <a:cubicBezTo>
                  <a:pt x="219" y="30"/>
                  <a:pt x="219" y="30"/>
                  <a:pt x="220" y="31"/>
                </a:cubicBezTo>
                <a:cubicBezTo>
                  <a:pt x="220" y="31"/>
                  <a:pt x="221" y="32"/>
                  <a:pt x="221" y="32"/>
                </a:cubicBezTo>
                <a:cubicBezTo>
                  <a:pt x="221" y="34"/>
                  <a:pt x="222" y="35"/>
                  <a:pt x="223" y="36"/>
                </a:cubicBezTo>
                <a:cubicBezTo>
                  <a:pt x="224" y="36"/>
                  <a:pt x="224" y="35"/>
                  <a:pt x="225" y="35"/>
                </a:cubicBezTo>
                <a:cubicBezTo>
                  <a:pt x="223" y="32"/>
                  <a:pt x="221" y="30"/>
                  <a:pt x="219" y="29"/>
                </a:cubicBezTo>
                <a:close/>
                <a:moveTo>
                  <a:pt x="47" y="123"/>
                </a:moveTo>
                <a:cubicBezTo>
                  <a:pt x="47" y="123"/>
                  <a:pt x="47" y="123"/>
                  <a:pt x="46" y="123"/>
                </a:cubicBezTo>
                <a:cubicBezTo>
                  <a:pt x="45" y="125"/>
                  <a:pt x="43" y="126"/>
                  <a:pt x="43" y="129"/>
                </a:cubicBezTo>
                <a:cubicBezTo>
                  <a:pt x="44" y="129"/>
                  <a:pt x="46" y="129"/>
                  <a:pt x="47" y="128"/>
                </a:cubicBezTo>
                <a:cubicBezTo>
                  <a:pt x="47" y="127"/>
                  <a:pt x="47" y="125"/>
                  <a:pt x="47" y="123"/>
                </a:cubicBezTo>
                <a:close/>
                <a:moveTo>
                  <a:pt x="193" y="94"/>
                </a:moveTo>
                <a:cubicBezTo>
                  <a:pt x="192" y="95"/>
                  <a:pt x="192" y="95"/>
                  <a:pt x="192" y="95"/>
                </a:cubicBezTo>
                <a:cubicBezTo>
                  <a:pt x="191" y="96"/>
                  <a:pt x="191" y="96"/>
                  <a:pt x="191" y="97"/>
                </a:cubicBezTo>
                <a:cubicBezTo>
                  <a:pt x="191" y="99"/>
                  <a:pt x="192" y="100"/>
                  <a:pt x="192" y="102"/>
                </a:cubicBezTo>
                <a:cubicBezTo>
                  <a:pt x="192" y="103"/>
                  <a:pt x="192" y="103"/>
                  <a:pt x="192" y="104"/>
                </a:cubicBezTo>
                <a:cubicBezTo>
                  <a:pt x="193" y="103"/>
                  <a:pt x="193" y="97"/>
                  <a:pt x="193" y="94"/>
                </a:cubicBezTo>
                <a:close/>
                <a:moveTo>
                  <a:pt x="126" y="15"/>
                </a:moveTo>
                <a:cubicBezTo>
                  <a:pt x="126" y="15"/>
                  <a:pt x="126" y="15"/>
                  <a:pt x="125" y="15"/>
                </a:cubicBezTo>
                <a:cubicBezTo>
                  <a:pt x="123" y="15"/>
                  <a:pt x="121" y="16"/>
                  <a:pt x="118" y="16"/>
                </a:cubicBezTo>
                <a:cubicBezTo>
                  <a:pt x="118" y="17"/>
                  <a:pt x="118" y="18"/>
                  <a:pt x="118" y="18"/>
                </a:cubicBezTo>
                <a:cubicBezTo>
                  <a:pt x="120" y="18"/>
                  <a:pt x="122" y="17"/>
                  <a:pt x="124" y="17"/>
                </a:cubicBezTo>
                <a:cubicBezTo>
                  <a:pt x="124" y="16"/>
                  <a:pt x="125" y="16"/>
                  <a:pt x="126" y="15"/>
                </a:cubicBezTo>
                <a:close/>
                <a:moveTo>
                  <a:pt x="198" y="125"/>
                </a:moveTo>
                <a:cubicBezTo>
                  <a:pt x="198" y="123"/>
                  <a:pt x="198" y="120"/>
                  <a:pt x="198" y="117"/>
                </a:cubicBezTo>
                <a:cubicBezTo>
                  <a:pt x="197" y="117"/>
                  <a:pt x="197" y="117"/>
                  <a:pt x="196" y="118"/>
                </a:cubicBezTo>
                <a:cubicBezTo>
                  <a:pt x="196" y="119"/>
                  <a:pt x="196" y="120"/>
                  <a:pt x="196" y="122"/>
                </a:cubicBezTo>
                <a:cubicBezTo>
                  <a:pt x="196" y="123"/>
                  <a:pt x="196" y="124"/>
                  <a:pt x="196" y="126"/>
                </a:cubicBezTo>
                <a:cubicBezTo>
                  <a:pt x="197" y="126"/>
                  <a:pt x="197" y="126"/>
                  <a:pt x="198" y="125"/>
                </a:cubicBezTo>
                <a:close/>
                <a:moveTo>
                  <a:pt x="69" y="64"/>
                </a:moveTo>
                <a:cubicBezTo>
                  <a:pt x="69" y="64"/>
                  <a:pt x="68" y="64"/>
                  <a:pt x="68" y="64"/>
                </a:cubicBezTo>
                <a:cubicBezTo>
                  <a:pt x="68" y="65"/>
                  <a:pt x="67" y="65"/>
                  <a:pt x="67" y="66"/>
                </a:cubicBezTo>
                <a:cubicBezTo>
                  <a:pt x="66" y="66"/>
                  <a:pt x="66" y="66"/>
                  <a:pt x="66" y="66"/>
                </a:cubicBezTo>
                <a:cubicBezTo>
                  <a:pt x="67" y="68"/>
                  <a:pt x="67" y="70"/>
                  <a:pt x="67" y="72"/>
                </a:cubicBezTo>
                <a:cubicBezTo>
                  <a:pt x="68" y="71"/>
                  <a:pt x="69" y="71"/>
                  <a:pt x="69" y="70"/>
                </a:cubicBezTo>
                <a:cubicBezTo>
                  <a:pt x="69" y="68"/>
                  <a:pt x="69" y="66"/>
                  <a:pt x="69" y="64"/>
                </a:cubicBezTo>
                <a:close/>
                <a:moveTo>
                  <a:pt x="10" y="23"/>
                </a:moveTo>
                <a:cubicBezTo>
                  <a:pt x="9" y="24"/>
                  <a:pt x="8" y="25"/>
                  <a:pt x="8" y="26"/>
                </a:cubicBezTo>
                <a:cubicBezTo>
                  <a:pt x="7" y="26"/>
                  <a:pt x="7" y="26"/>
                  <a:pt x="7" y="27"/>
                </a:cubicBezTo>
                <a:cubicBezTo>
                  <a:pt x="7" y="28"/>
                  <a:pt x="7" y="29"/>
                  <a:pt x="7" y="31"/>
                </a:cubicBezTo>
                <a:cubicBezTo>
                  <a:pt x="8" y="29"/>
                  <a:pt x="9" y="27"/>
                  <a:pt x="10" y="26"/>
                </a:cubicBezTo>
                <a:cubicBezTo>
                  <a:pt x="11" y="25"/>
                  <a:pt x="11" y="24"/>
                  <a:pt x="10" y="23"/>
                </a:cubicBezTo>
                <a:close/>
                <a:moveTo>
                  <a:pt x="80" y="12"/>
                </a:moveTo>
                <a:cubicBezTo>
                  <a:pt x="80" y="12"/>
                  <a:pt x="80" y="12"/>
                  <a:pt x="80" y="12"/>
                </a:cubicBezTo>
                <a:cubicBezTo>
                  <a:pt x="85" y="12"/>
                  <a:pt x="89" y="12"/>
                  <a:pt x="94" y="12"/>
                </a:cubicBezTo>
                <a:cubicBezTo>
                  <a:pt x="95" y="12"/>
                  <a:pt x="95" y="12"/>
                  <a:pt x="96" y="11"/>
                </a:cubicBezTo>
                <a:cubicBezTo>
                  <a:pt x="90" y="11"/>
                  <a:pt x="85" y="11"/>
                  <a:pt x="80" y="12"/>
                </a:cubicBezTo>
                <a:close/>
                <a:moveTo>
                  <a:pt x="21" y="180"/>
                </a:moveTo>
                <a:cubicBezTo>
                  <a:pt x="21" y="182"/>
                  <a:pt x="20" y="185"/>
                  <a:pt x="23" y="187"/>
                </a:cubicBezTo>
                <a:cubicBezTo>
                  <a:pt x="23" y="185"/>
                  <a:pt x="23" y="182"/>
                  <a:pt x="22" y="179"/>
                </a:cubicBezTo>
                <a:cubicBezTo>
                  <a:pt x="22" y="179"/>
                  <a:pt x="21" y="179"/>
                  <a:pt x="21" y="180"/>
                </a:cubicBezTo>
                <a:close/>
                <a:moveTo>
                  <a:pt x="129" y="53"/>
                </a:moveTo>
                <a:cubicBezTo>
                  <a:pt x="129" y="53"/>
                  <a:pt x="130" y="53"/>
                  <a:pt x="130" y="53"/>
                </a:cubicBezTo>
                <a:cubicBezTo>
                  <a:pt x="130" y="52"/>
                  <a:pt x="131" y="51"/>
                  <a:pt x="132" y="51"/>
                </a:cubicBezTo>
                <a:cubicBezTo>
                  <a:pt x="132" y="50"/>
                  <a:pt x="132" y="50"/>
                  <a:pt x="132" y="50"/>
                </a:cubicBezTo>
                <a:cubicBezTo>
                  <a:pt x="132" y="49"/>
                  <a:pt x="131" y="47"/>
                  <a:pt x="131" y="46"/>
                </a:cubicBezTo>
                <a:cubicBezTo>
                  <a:pt x="129" y="47"/>
                  <a:pt x="129" y="47"/>
                  <a:pt x="129" y="48"/>
                </a:cubicBezTo>
                <a:cubicBezTo>
                  <a:pt x="129" y="49"/>
                  <a:pt x="129" y="50"/>
                  <a:pt x="129" y="51"/>
                </a:cubicBezTo>
                <a:cubicBezTo>
                  <a:pt x="129" y="51"/>
                  <a:pt x="129" y="52"/>
                  <a:pt x="129" y="53"/>
                </a:cubicBezTo>
                <a:close/>
                <a:moveTo>
                  <a:pt x="111" y="174"/>
                </a:moveTo>
                <a:cubicBezTo>
                  <a:pt x="112" y="174"/>
                  <a:pt x="113" y="174"/>
                  <a:pt x="114" y="174"/>
                </a:cubicBezTo>
                <a:cubicBezTo>
                  <a:pt x="115" y="173"/>
                  <a:pt x="115" y="172"/>
                  <a:pt x="115" y="172"/>
                </a:cubicBezTo>
                <a:cubicBezTo>
                  <a:pt x="115" y="171"/>
                  <a:pt x="114" y="171"/>
                  <a:pt x="114" y="170"/>
                </a:cubicBezTo>
                <a:cubicBezTo>
                  <a:pt x="110" y="171"/>
                  <a:pt x="111" y="170"/>
                  <a:pt x="111" y="173"/>
                </a:cubicBezTo>
                <a:cubicBezTo>
                  <a:pt x="111" y="173"/>
                  <a:pt x="111" y="173"/>
                  <a:pt x="111" y="174"/>
                </a:cubicBezTo>
                <a:close/>
                <a:moveTo>
                  <a:pt x="138" y="68"/>
                </a:moveTo>
                <a:cubicBezTo>
                  <a:pt x="139" y="68"/>
                  <a:pt x="139" y="68"/>
                  <a:pt x="139" y="68"/>
                </a:cubicBezTo>
                <a:cubicBezTo>
                  <a:pt x="140" y="67"/>
                  <a:pt x="141" y="66"/>
                  <a:pt x="143" y="65"/>
                </a:cubicBezTo>
                <a:cubicBezTo>
                  <a:pt x="144" y="64"/>
                  <a:pt x="144" y="64"/>
                  <a:pt x="143" y="62"/>
                </a:cubicBezTo>
                <a:cubicBezTo>
                  <a:pt x="141" y="64"/>
                  <a:pt x="140" y="65"/>
                  <a:pt x="138" y="66"/>
                </a:cubicBezTo>
                <a:cubicBezTo>
                  <a:pt x="138" y="67"/>
                  <a:pt x="138" y="67"/>
                  <a:pt x="138" y="68"/>
                </a:cubicBezTo>
                <a:close/>
                <a:moveTo>
                  <a:pt x="126" y="107"/>
                </a:moveTo>
                <a:cubicBezTo>
                  <a:pt x="126" y="107"/>
                  <a:pt x="126" y="106"/>
                  <a:pt x="126" y="106"/>
                </a:cubicBezTo>
                <a:cubicBezTo>
                  <a:pt x="126" y="106"/>
                  <a:pt x="126" y="105"/>
                  <a:pt x="126" y="105"/>
                </a:cubicBezTo>
                <a:cubicBezTo>
                  <a:pt x="122" y="107"/>
                  <a:pt x="122" y="108"/>
                  <a:pt x="122" y="111"/>
                </a:cubicBezTo>
                <a:cubicBezTo>
                  <a:pt x="124" y="110"/>
                  <a:pt x="125" y="109"/>
                  <a:pt x="126" y="107"/>
                </a:cubicBezTo>
                <a:close/>
                <a:moveTo>
                  <a:pt x="144" y="40"/>
                </a:moveTo>
                <a:cubicBezTo>
                  <a:pt x="142" y="40"/>
                  <a:pt x="141" y="40"/>
                  <a:pt x="141" y="42"/>
                </a:cubicBezTo>
                <a:cubicBezTo>
                  <a:pt x="141" y="43"/>
                  <a:pt x="140" y="44"/>
                  <a:pt x="140" y="44"/>
                </a:cubicBezTo>
                <a:cubicBezTo>
                  <a:pt x="139" y="45"/>
                  <a:pt x="139" y="45"/>
                  <a:pt x="139" y="46"/>
                </a:cubicBezTo>
                <a:cubicBezTo>
                  <a:pt x="140" y="45"/>
                  <a:pt x="141" y="44"/>
                  <a:pt x="142" y="43"/>
                </a:cubicBezTo>
                <a:cubicBezTo>
                  <a:pt x="144" y="42"/>
                  <a:pt x="144" y="41"/>
                  <a:pt x="144" y="40"/>
                </a:cubicBezTo>
                <a:close/>
                <a:moveTo>
                  <a:pt x="171" y="64"/>
                </a:moveTo>
                <a:cubicBezTo>
                  <a:pt x="172" y="64"/>
                  <a:pt x="173" y="63"/>
                  <a:pt x="173" y="63"/>
                </a:cubicBezTo>
                <a:cubicBezTo>
                  <a:pt x="173" y="61"/>
                  <a:pt x="173" y="60"/>
                  <a:pt x="173" y="58"/>
                </a:cubicBezTo>
                <a:cubicBezTo>
                  <a:pt x="172" y="58"/>
                  <a:pt x="171" y="59"/>
                  <a:pt x="171" y="59"/>
                </a:cubicBezTo>
                <a:cubicBezTo>
                  <a:pt x="171" y="61"/>
                  <a:pt x="171" y="62"/>
                  <a:pt x="171" y="64"/>
                </a:cubicBezTo>
                <a:close/>
                <a:moveTo>
                  <a:pt x="167" y="132"/>
                </a:moveTo>
                <a:cubicBezTo>
                  <a:pt x="168" y="131"/>
                  <a:pt x="169" y="130"/>
                  <a:pt x="169" y="129"/>
                </a:cubicBezTo>
                <a:cubicBezTo>
                  <a:pt x="169" y="128"/>
                  <a:pt x="169" y="127"/>
                  <a:pt x="169" y="126"/>
                </a:cubicBezTo>
                <a:cubicBezTo>
                  <a:pt x="169" y="125"/>
                  <a:pt x="169" y="125"/>
                  <a:pt x="169" y="124"/>
                </a:cubicBezTo>
                <a:cubicBezTo>
                  <a:pt x="169" y="124"/>
                  <a:pt x="168" y="125"/>
                  <a:pt x="168" y="125"/>
                </a:cubicBezTo>
                <a:cubicBezTo>
                  <a:pt x="168" y="126"/>
                  <a:pt x="167" y="127"/>
                  <a:pt x="167" y="128"/>
                </a:cubicBezTo>
                <a:cubicBezTo>
                  <a:pt x="166" y="130"/>
                  <a:pt x="167" y="131"/>
                  <a:pt x="167" y="132"/>
                </a:cubicBezTo>
                <a:close/>
                <a:moveTo>
                  <a:pt x="65" y="149"/>
                </a:moveTo>
                <a:cubicBezTo>
                  <a:pt x="66" y="148"/>
                  <a:pt x="66" y="148"/>
                  <a:pt x="66" y="148"/>
                </a:cubicBezTo>
                <a:cubicBezTo>
                  <a:pt x="67" y="147"/>
                  <a:pt x="68" y="145"/>
                  <a:pt x="69" y="143"/>
                </a:cubicBezTo>
                <a:cubicBezTo>
                  <a:pt x="68" y="143"/>
                  <a:pt x="66" y="144"/>
                  <a:pt x="65" y="144"/>
                </a:cubicBezTo>
                <a:cubicBezTo>
                  <a:pt x="65" y="145"/>
                  <a:pt x="65" y="147"/>
                  <a:pt x="65" y="149"/>
                </a:cubicBezTo>
                <a:close/>
                <a:moveTo>
                  <a:pt x="79" y="196"/>
                </a:moveTo>
                <a:cubicBezTo>
                  <a:pt x="79" y="195"/>
                  <a:pt x="79" y="194"/>
                  <a:pt x="78" y="194"/>
                </a:cubicBezTo>
                <a:cubicBezTo>
                  <a:pt x="77" y="194"/>
                  <a:pt x="75" y="194"/>
                  <a:pt x="73" y="194"/>
                </a:cubicBezTo>
                <a:cubicBezTo>
                  <a:pt x="73" y="195"/>
                  <a:pt x="73" y="195"/>
                  <a:pt x="73" y="196"/>
                </a:cubicBezTo>
                <a:cubicBezTo>
                  <a:pt x="75" y="196"/>
                  <a:pt x="77" y="196"/>
                  <a:pt x="79" y="196"/>
                </a:cubicBezTo>
                <a:close/>
                <a:moveTo>
                  <a:pt x="77" y="55"/>
                </a:moveTo>
                <a:cubicBezTo>
                  <a:pt x="77" y="55"/>
                  <a:pt x="77" y="55"/>
                  <a:pt x="77" y="55"/>
                </a:cubicBezTo>
                <a:cubicBezTo>
                  <a:pt x="78" y="55"/>
                  <a:pt x="80" y="54"/>
                  <a:pt x="82" y="54"/>
                </a:cubicBezTo>
                <a:cubicBezTo>
                  <a:pt x="82" y="53"/>
                  <a:pt x="82" y="52"/>
                  <a:pt x="81" y="51"/>
                </a:cubicBezTo>
                <a:cubicBezTo>
                  <a:pt x="81" y="51"/>
                  <a:pt x="80" y="51"/>
                  <a:pt x="80" y="51"/>
                </a:cubicBezTo>
                <a:cubicBezTo>
                  <a:pt x="79" y="52"/>
                  <a:pt x="78" y="53"/>
                  <a:pt x="77" y="55"/>
                </a:cubicBezTo>
                <a:close/>
                <a:moveTo>
                  <a:pt x="150" y="132"/>
                </a:moveTo>
                <a:cubicBezTo>
                  <a:pt x="150" y="132"/>
                  <a:pt x="150" y="132"/>
                  <a:pt x="150" y="132"/>
                </a:cubicBezTo>
                <a:cubicBezTo>
                  <a:pt x="149" y="133"/>
                  <a:pt x="147" y="134"/>
                  <a:pt x="145" y="135"/>
                </a:cubicBezTo>
                <a:cubicBezTo>
                  <a:pt x="145" y="135"/>
                  <a:pt x="145" y="135"/>
                  <a:pt x="145" y="136"/>
                </a:cubicBezTo>
                <a:cubicBezTo>
                  <a:pt x="144" y="137"/>
                  <a:pt x="144" y="138"/>
                  <a:pt x="144" y="139"/>
                </a:cubicBezTo>
                <a:cubicBezTo>
                  <a:pt x="146" y="137"/>
                  <a:pt x="148" y="135"/>
                  <a:pt x="150" y="133"/>
                </a:cubicBezTo>
                <a:cubicBezTo>
                  <a:pt x="150" y="133"/>
                  <a:pt x="150" y="132"/>
                  <a:pt x="150" y="132"/>
                </a:cubicBezTo>
                <a:close/>
                <a:moveTo>
                  <a:pt x="102" y="61"/>
                </a:moveTo>
                <a:cubicBezTo>
                  <a:pt x="103" y="61"/>
                  <a:pt x="103" y="61"/>
                  <a:pt x="103" y="61"/>
                </a:cubicBezTo>
                <a:cubicBezTo>
                  <a:pt x="104" y="60"/>
                  <a:pt x="106" y="58"/>
                  <a:pt x="107" y="57"/>
                </a:cubicBezTo>
                <a:cubicBezTo>
                  <a:pt x="108" y="56"/>
                  <a:pt x="108" y="55"/>
                  <a:pt x="108" y="54"/>
                </a:cubicBezTo>
                <a:cubicBezTo>
                  <a:pt x="106" y="56"/>
                  <a:pt x="105" y="57"/>
                  <a:pt x="103" y="59"/>
                </a:cubicBezTo>
                <a:cubicBezTo>
                  <a:pt x="102" y="59"/>
                  <a:pt x="102" y="60"/>
                  <a:pt x="102" y="61"/>
                </a:cubicBezTo>
                <a:close/>
                <a:moveTo>
                  <a:pt x="130" y="103"/>
                </a:moveTo>
                <a:cubicBezTo>
                  <a:pt x="131" y="103"/>
                  <a:pt x="139" y="96"/>
                  <a:pt x="139" y="95"/>
                </a:cubicBezTo>
                <a:cubicBezTo>
                  <a:pt x="136" y="97"/>
                  <a:pt x="134" y="99"/>
                  <a:pt x="131" y="101"/>
                </a:cubicBezTo>
                <a:cubicBezTo>
                  <a:pt x="130" y="101"/>
                  <a:pt x="130" y="102"/>
                  <a:pt x="130" y="103"/>
                </a:cubicBezTo>
                <a:close/>
                <a:moveTo>
                  <a:pt x="118" y="119"/>
                </a:moveTo>
                <a:cubicBezTo>
                  <a:pt x="117" y="120"/>
                  <a:pt x="116" y="122"/>
                  <a:pt x="116" y="123"/>
                </a:cubicBezTo>
                <a:cubicBezTo>
                  <a:pt x="115" y="124"/>
                  <a:pt x="115" y="125"/>
                  <a:pt x="116" y="126"/>
                </a:cubicBezTo>
                <a:cubicBezTo>
                  <a:pt x="118" y="125"/>
                  <a:pt x="118" y="125"/>
                  <a:pt x="118" y="124"/>
                </a:cubicBezTo>
                <a:cubicBezTo>
                  <a:pt x="118" y="123"/>
                  <a:pt x="118" y="121"/>
                  <a:pt x="118" y="119"/>
                </a:cubicBezTo>
                <a:close/>
                <a:moveTo>
                  <a:pt x="77" y="89"/>
                </a:moveTo>
                <a:cubicBezTo>
                  <a:pt x="77" y="89"/>
                  <a:pt x="77" y="89"/>
                  <a:pt x="77" y="89"/>
                </a:cubicBezTo>
                <a:cubicBezTo>
                  <a:pt x="75" y="89"/>
                  <a:pt x="74" y="90"/>
                  <a:pt x="73" y="91"/>
                </a:cubicBezTo>
                <a:cubicBezTo>
                  <a:pt x="72" y="92"/>
                  <a:pt x="72" y="92"/>
                  <a:pt x="72" y="92"/>
                </a:cubicBezTo>
                <a:cubicBezTo>
                  <a:pt x="71" y="93"/>
                  <a:pt x="71" y="94"/>
                  <a:pt x="71" y="95"/>
                </a:cubicBezTo>
                <a:cubicBezTo>
                  <a:pt x="73" y="93"/>
                  <a:pt x="75" y="91"/>
                  <a:pt x="77" y="89"/>
                </a:cubicBezTo>
                <a:close/>
                <a:moveTo>
                  <a:pt x="198" y="147"/>
                </a:moveTo>
                <a:cubicBezTo>
                  <a:pt x="199" y="147"/>
                  <a:pt x="199" y="146"/>
                  <a:pt x="199" y="146"/>
                </a:cubicBezTo>
                <a:cubicBezTo>
                  <a:pt x="199" y="143"/>
                  <a:pt x="198" y="140"/>
                  <a:pt x="198" y="138"/>
                </a:cubicBezTo>
                <a:cubicBezTo>
                  <a:pt x="198" y="137"/>
                  <a:pt x="198" y="137"/>
                  <a:pt x="198" y="136"/>
                </a:cubicBezTo>
                <a:cubicBezTo>
                  <a:pt x="197" y="137"/>
                  <a:pt x="197" y="137"/>
                  <a:pt x="197" y="138"/>
                </a:cubicBezTo>
                <a:cubicBezTo>
                  <a:pt x="197" y="140"/>
                  <a:pt x="197" y="142"/>
                  <a:pt x="198" y="145"/>
                </a:cubicBezTo>
                <a:cubicBezTo>
                  <a:pt x="198" y="145"/>
                  <a:pt x="198" y="146"/>
                  <a:pt x="198" y="147"/>
                </a:cubicBezTo>
                <a:close/>
                <a:moveTo>
                  <a:pt x="39" y="8"/>
                </a:moveTo>
                <a:cubicBezTo>
                  <a:pt x="39" y="8"/>
                  <a:pt x="39" y="8"/>
                  <a:pt x="39" y="8"/>
                </a:cubicBezTo>
                <a:cubicBezTo>
                  <a:pt x="37" y="8"/>
                  <a:pt x="36" y="8"/>
                  <a:pt x="34" y="8"/>
                </a:cubicBezTo>
                <a:cubicBezTo>
                  <a:pt x="33" y="8"/>
                  <a:pt x="33" y="8"/>
                  <a:pt x="32" y="10"/>
                </a:cubicBezTo>
                <a:cubicBezTo>
                  <a:pt x="33" y="10"/>
                  <a:pt x="34" y="10"/>
                  <a:pt x="35" y="10"/>
                </a:cubicBezTo>
                <a:cubicBezTo>
                  <a:pt x="37" y="10"/>
                  <a:pt x="38" y="10"/>
                  <a:pt x="39" y="8"/>
                </a:cubicBezTo>
                <a:cubicBezTo>
                  <a:pt x="39" y="8"/>
                  <a:pt x="39" y="8"/>
                  <a:pt x="39" y="8"/>
                </a:cubicBezTo>
                <a:close/>
                <a:moveTo>
                  <a:pt x="66" y="125"/>
                </a:moveTo>
                <a:cubicBezTo>
                  <a:pt x="67" y="124"/>
                  <a:pt x="68" y="123"/>
                  <a:pt x="68" y="123"/>
                </a:cubicBezTo>
                <a:cubicBezTo>
                  <a:pt x="69" y="122"/>
                  <a:pt x="70" y="122"/>
                  <a:pt x="71" y="121"/>
                </a:cubicBezTo>
                <a:cubicBezTo>
                  <a:pt x="69" y="121"/>
                  <a:pt x="68" y="121"/>
                  <a:pt x="66" y="121"/>
                </a:cubicBezTo>
                <a:cubicBezTo>
                  <a:pt x="66" y="122"/>
                  <a:pt x="66" y="123"/>
                  <a:pt x="66" y="125"/>
                </a:cubicBezTo>
                <a:close/>
                <a:moveTo>
                  <a:pt x="45" y="52"/>
                </a:moveTo>
                <a:cubicBezTo>
                  <a:pt x="44" y="53"/>
                  <a:pt x="44" y="53"/>
                  <a:pt x="44" y="54"/>
                </a:cubicBezTo>
                <a:cubicBezTo>
                  <a:pt x="44" y="55"/>
                  <a:pt x="44" y="57"/>
                  <a:pt x="44" y="59"/>
                </a:cubicBezTo>
                <a:cubicBezTo>
                  <a:pt x="44" y="59"/>
                  <a:pt x="44" y="59"/>
                  <a:pt x="44" y="60"/>
                </a:cubicBezTo>
                <a:cubicBezTo>
                  <a:pt x="45" y="59"/>
                  <a:pt x="45" y="59"/>
                  <a:pt x="46" y="58"/>
                </a:cubicBezTo>
                <a:cubicBezTo>
                  <a:pt x="46" y="58"/>
                  <a:pt x="46" y="58"/>
                  <a:pt x="46" y="57"/>
                </a:cubicBezTo>
                <a:cubicBezTo>
                  <a:pt x="46" y="55"/>
                  <a:pt x="45" y="54"/>
                  <a:pt x="45" y="52"/>
                </a:cubicBezTo>
                <a:close/>
                <a:moveTo>
                  <a:pt x="38" y="120"/>
                </a:moveTo>
                <a:cubicBezTo>
                  <a:pt x="38" y="121"/>
                  <a:pt x="38" y="123"/>
                  <a:pt x="38" y="125"/>
                </a:cubicBezTo>
                <a:cubicBezTo>
                  <a:pt x="38" y="125"/>
                  <a:pt x="38" y="125"/>
                  <a:pt x="39" y="125"/>
                </a:cubicBezTo>
                <a:cubicBezTo>
                  <a:pt x="39" y="123"/>
                  <a:pt x="41" y="122"/>
                  <a:pt x="41" y="120"/>
                </a:cubicBezTo>
                <a:cubicBezTo>
                  <a:pt x="40" y="120"/>
                  <a:pt x="39" y="120"/>
                  <a:pt x="38" y="120"/>
                </a:cubicBezTo>
                <a:close/>
                <a:moveTo>
                  <a:pt x="44" y="78"/>
                </a:moveTo>
                <a:cubicBezTo>
                  <a:pt x="46" y="77"/>
                  <a:pt x="47" y="75"/>
                  <a:pt x="49" y="74"/>
                </a:cubicBezTo>
                <a:cubicBezTo>
                  <a:pt x="47" y="73"/>
                  <a:pt x="46" y="73"/>
                  <a:pt x="44" y="73"/>
                </a:cubicBezTo>
                <a:cubicBezTo>
                  <a:pt x="44" y="75"/>
                  <a:pt x="44" y="77"/>
                  <a:pt x="44" y="78"/>
                </a:cubicBezTo>
                <a:close/>
                <a:moveTo>
                  <a:pt x="234" y="120"/>
                </a:moveTo>
                <a:cubicBezTo>
                  <a:pt x="233" y="120"/>
                  <a:pt x="233" y="120"/>
                  <a:pt x="233" y="121"/>
                </a:cubicBezTo>
                <a:cubicBezTo>
                  <a:pt x="233" y="123"/>
                  <a:pt x="233" y="125"/>
                  <a:pt x="234" y="128"/>
                </a:cubicBezTo>
                <a:cubicBezTo>
                  <a:pt x="234" y="128"/>
                  <a:pt x="234" y="129"/>
                  <a:pt x="235" y="129"/>
                </a:cubicBezTo>
                <a:cubicBezTo>
                  <a:pt x="235" y="126"/>
                  <a:pt x="235" y="123"/>
                  <a:pt x="234" y="120"/>
                </a:cubicBezTo>
                <a:close/>
                <a:moveTo>
                  <a:pt x="53" y="195"/>
                </a:moveTo>
                <a:cubicBezTo>
                  <a:pt x="51" y="195"/>
                  <a:pt x="50" y="195"/>
                  <a:pt x="49" y="195"/>
                </a:cubicBezTo>
                <a:cubicBezTo>
                  <a:pt x="48" y="195"/>
                  <a:pt x="47" y="195"/>
                  <a:pt x="46" y="196"/>
                </a:cubicBezTo>
                <a:cubicBezTo>
                  <a:pt x="46" y="196"/>
                  <a:pt x="46" y="196"/>
                  <a:pt x="47" y="196"/>
                </a:cubicBezTo>
                <a:cubicBezTo>
                  <a:pt x="48" y="197"/>
                  <a:pt x="50" y="197"/>
                  <a:pt x="52" y="197"/>
                </a:cubicBezTo>
                <a:cubicBezTo>
                  <a:pt x="52" y="196"/>
                  <a:pt x="52" y="196"/>
                  <a:pt x="53" y="195"/>
                </a:cubicBezTo>
                <a:close/>
                <a:moveTo>
                  <a:pt x="119" y="73"/>
                </a:moveTo>
                <a:cubicBezTo>
                  <a:pt x="117" y="75"/>
                  <a:pt x="115" y="78"/>
                  <a:pt x="112" y="80"/>
                </a:cubicBezTo>
                <a:cubicBezTo>
                  <a:pt x="112" y="80"/>
                  <a:pt x="112" y="80"/>
                  <a:pt x="113" y="80"/>
                </a:cubicBezTo>
                <a:cubicBezTo>
                  <a:pt x="115" y="79"/>
                  <a:pt x="117" y="77"/>
                  <a:pt x="120" y="75"/>
                </a:cubicBezTo>
                <a:cubicBezTo>
                  <a:pt x="120" y="74"/>
                  <a:pt x="120" y="74"/>
                  <a:pt x="119" y="73"/>
                </a:cubicBezTo>
                <a:close/>
                <a:moveTo>
                  <a:pt x="40" y="98"/>
                </a:moveTo>
                <a:cubicBezTo>
                  <a:pt x="39" y="99"/>
                  <a:pt x="38" y="100"/>
                  <a:pt x="37" y="101"/>
                </a:cubicBezTo>
                <a:cubicBezTo>
                  <a:pt x="37" y="102"/>
                  <a:pt x="37" y="103"/>
                  <a:pt x="37" y="104"/>
                </a:cubicBezTo>
                <a:cubicBezTo>
                  <a:pt x="38" y="103"/>
                  <a:pt x="40" y="102"/>
                  <a:pt x="41" y="101"/>
                </a:cubicBezTo>
                <a:cubicBezTo>
                  <a:pt x="40" y="100"/>
                  <a:pt x="40" y="99"/>
                  <a:pt x="40" y="98"/>
                </a:cubicBezTo>
                <a:close/>
                <a:moveTo>
                  <a:pt x="177" y="71"/>
                </a:moveTo>
                <a:cubicBezTo>
                  <a:pt x="176" y="71"/>
                  <a:pt x="176" y="71"/>
                  <a:pt x="176" y="72"/>
                </a:cubicBezTo>
                <a:cubicBezTo>
                  <a:pt x="176" y="73"/>
                  <a:pt x="176" y="75"/>
                  <a:pt x="176" y="76"/>
                </a:cubicBezTo>
                <a:cubicBezTo>
                  <a:pt x="176" y="77"/>
                  <a:pt x="176" y="77"/>
                  <a:pt x="176" y="78"/>
                </a:cubicBezTo>
                <a:cubicBezTo>
                  <a:pt x="177" y="78"/>
                  <a:pt x="177" y="78"/>
                  <a:pt x="178" y="78"/>
                </a:cubicBezTo>
                <a:cubicBezTo>
                  <a:pt x="178" y="75"/>
                  <a:pt x="178" y="73"/>
                  <a:pt x="177" y="71"/>
                </a:cubicBezTo>
                <a:close/>
                <a:moveTo>
                  <a:pt x="164" y="173"/>
                </a:moveTo>
                <a:cubicBezTo>
                  <a:pt x="162" y="173"/>
                  <a:pt x="160" y="173"/>
                  <a:pt x="159" y="174"/>
                </a:cubicBezTo>
                <a:cubicBezTo>
                  <a:pt x="158" y="174"/>
                  <a:pt x="157" y="175"/>
                  <a:pt x="157" y="176"/>
                </a:cubicBezTo>
                <a:cubicBezTo>
                  <a:pt x="158" y="176"/>
                  <a:pt x="159" y="176"/>
                  <a:pt x="160" y="176"/>
                </a:cubicBezTo>
                <a:cubicBezTo>
                  <a:pt x="161" y="175"/>
                  <a:pt x="162" y="174"/>
                  <a:pt x="164" y="173"/>
                </a:cubicBezTo>
                <a:close/>
                <a:moveTo>
                  <a:pt x="179" y="35"/>
                </a:moveTo>
                <a:cubicBezTo>
                  <a:pt x="179" y="35"/>
                  <a:pt x="179" y="35"/>
                  <a:pt x="179" y="35"/>
                </a:cubicBezTo>
                <a:cubicBezTo>
                  <a:pt x="179" y="32"/>
                  <a:pt x="180" y="30"/>
                  <a:pt x="180" y="27"/>
                </a:cubicBezTo>
                <a:cubicBezTo>
                  <a:pt x="179" y="27"/>
                  <a:pt x="179" y="27"/>
                  <a:pt x="178" y="28"/>
                </a:cubicBezTo>
                <a:cubicBezTo>
                  <a:pt x="178" y="30"/>
                  <a:pt x="178" y="32"/>
                  <a:pt x="179" y="35"/>
                </a:cubicBezTo>
                <a:close/>
                <a:moveTo>
                  <a:pt x="48" y="139"/>
                </a:moveTo>
                <a:cubicBezTo>
                  <a:pt x="46" y="141"/>
                  <a:pt x="45" y="143"/>
                  <a:pt x="44" y="144"/>
                </a:cubicBezTo>
                <a:cubicBezTo>
                  <a:pt x="46" y="144"/>
                  <a:pt x="47" y="144"/>
                  <a:pt x="49" y="143"/>
                </a:cubicBezTo>
                <a:cubicBezTo>
                  <a:pt x="49" y="142"/>
                  <a:pt x="48" y="141"/>
                  <a:pt x="48" y="139"/>
                </a:cubicBezTo>
                <a:close/>
                <a:moveTo>
                  <a:pt x="177" y="124"/>
                </a:moveTo>
                <a:cubicBezTo>
                  <a:pt x="179" y="122"/>
                  <a:pt x="182" y="121"/>
                  <a:pt x="184" y="119"/>
                </a:cubicBezTo>
                <a:cubicBezTo>
                  <a:pt x="184" y="119"/>
                  <a:pt x="184" y="119"/>
                  <a:pt x="183" y="119"/>
                </a:cubicBezTo>
                <a:cubicBezTo>
                  <a:pt x="181" y="120"/>
                  <a:pt x="179" y="121"/>
                  <a:pt x="177" y="122"/>
                </a:cubicBezTo>
                <a:cubicBezTo>
                  <a:pt x="177" y="122"/>
                  <a:pt x="177" y="123"/>
                  <a:pt x="177" y="124"/>
                </a:cubicBezTo>
                <a:close/>
                <a:moveTo>
                  <a:pt x="29" y="108"/>
                </a:moveTo>
                <a:cubicBezTo>
                  <a:pt x="29" y="107"/>
                  <a:pt x="29" y="107"/>
                  <a:pt x="29" y="106"/>
                </a:cubicBezTo>
                <a:cubicBezTo>
                  <a:pt x="29" y="106"/>
                  <a:pt x="29" y="105"/>
                  <a:pt x="29" y="104"/>
                </a:cubicBezTo>
                <a:cubicBezTo>
                  <a:pt x="29" y="103"/>
                  <a:pt x="29" y="102"/>
                  <a:pt x="29" y="100"/>
                </a:cubicBezTo>
                <a:cubicBezTo>
                  <a:pt x="28" y="101"/>
                  <a:pt x="27" y="101"/>
                  <a:pt x="27" y="102"/>
                </a:cubicBezTo>
                <a:cubicBezTo>
                  <a:pt x="27" y="104"/>
                  <a:pt x="27" y="106"/>
                  <a:pt x="29" y="108"/>
                </a:cubicBezTo>
                <a:close/>
                <a:moveTo>
                  <a:pt x="198" y="128"/>
                </a:moveTo>
                <a:cubicBezTo>
                  <a:pt x="196" y="129"/>
                  <a:pt x="196" y="129"/>
                  <a:pt x="196" y="131"/>
                </a:cubicBezTo>
                <a:cubicBezTo>
                  <a:pt x="196" y="131"/>
                  <a:pt x="196" y="132"/>
                  <a:pt x="197" y="132"/>
                </a:cubicBezTo>
                <a:cubicBezTo>
                  <a:pt x="197" y="133"/>
                  <a:pt x="197" y="133"/>
                  <a:pt x="197" y="133"/>
                </a:cubicBezTo>
                <a:cubicBezTo>
                  <a:pt x="197" y="134"/>
                  <a:pt x="197" y="134"/>
                  <a:pt x="197" y="135"/>
                </a:cubicBezTo>
                <a:cubicBezTo>
                  <a:pt x="197" y="134"/>
                  <a:pt x="198" y="134"/>
                  <a:pt x="198" y="134"/>
                </a:cubicBezTo>
                <a:cubicBezTo>
                  <a:pt x="198" y="132"/>
                  <a:pt x="198" y="130"/>
                  <a:pt x="198" y="128"/>
                </a:cubicBezTo>
                <a:close/>
                <a:moveTo>
                  <a:pt x="167" y="30"/>
                </a:moveTo>
                <a:cubicBezTo>
                  <a:pt x="168" y="30"/>
                  <a:pt x="169" y="30"/>
                  <a:pt x="169" y="29"/>
                </a:cubicBezTo>
                <a:cubicBezTo>
                  <a:pt x="169" y="29"/>
                  <a:pt x="170" y="29"/>
                  <a:pt x="170" y="29"/>
                </a:cubicBezTo>
                <a:cubicBezTo>
                  <a:pt x="170" y="28"/>
                  <a:pt x="170" y="27"/>
                  <a:pt x="170" y="25"/>
                </a:cubicBezTo>
                <a:cubicBezTo>
                  <a:pt x="168" y="26"/>
                  <a:pt x="168" y="27"/>
                  <a:pt x="166" y="28"/>
                </a:cubicBezTo>
                <a:cubicBezTo>
                  <a:pt x="167" y="29"/>
                  <a:pt x="167" y="29"/>
                  <a:pt x="167" y="30"/>
                </a:cubicBezTo>
                <a:close/>
                <a:moveTo>
                  <a:pt x="193" y="82"/>
                </a:moveTo>
                <a:cubicBezTo>
                  <a:pt x="193" y="80"/>
                  <a:pt x="193" y="79"/>
                  <a:pt x="193" y="77"/>
                </a:cubicBezTo>
                <a:cubicBezTo>
                  <a:pt x="193" y="77"/>
                  <a:pt x="192" y="77"/>
                  <a:pt x="192" y="78"/>
                </a:cubicBezTo>
                <a:cubicBezTo>
                  <a:pt x="192" y="78"/>
                  <a:pt x="191" y="78"/>
                  <a:pt x="191" y="78"/>
                </a:cubicBezTo>
                <a:cubicBezTo>
                  <a:pt x="191" y="80"/>
                  <a:pt x="191" y="81"/>
                  <a:pt x="191" y="82"/>
                </a:cubicBezTo>
                <a:cubicBezTo>
                  <a:pt x="192" y="82"/>
                  <a:pt x="193" y="82"/>
                  <a:pt x="193" y="82"/>
                </a:cubicBezTo>
                <a:close/>
                <a:moveTo>
                  <a:pt x="108" y="148"/>
                </a:moveTo>
                <a:cubicBezTo>
                  <a:pt x="108" y="148"/>
                  <a:pt x="108" y="148"/>
                  <a:pt x="108" y="148"/>
                </a:cubicBezTo>
                <a:cubicBezTo>
                  <a:pt x="107" y="150"/>
                  <a:pt x="105" y="152"/>
                  <a:pt x="104" y="155"/>
                </a:cubicBezTo>
                <a:cubicBezTo>
                  <a:pt x="106" y="154"/>
                  <a:pt x="107" y="152"/>
                  <a:pt x="108" y="151"/>
                </a:cubicBezTo>
                <a:cubicBezTo>
                  <a:pt x="109" y="151"/>
                  <a:pt x="109" y="150"/>
                  <a:pt x="109" y="150"/>
                </a:cubicBezTo>
                <a:cubicBezTo>
                  <a:pt x="109" y="149"/>
                  <a:pt x="109" y="149"/>
                  <a:pt x="108" y="148"/>
                </a:cubicBezTo>
                <a:close/>
                <a:moveTo>
                  <a:pt x="106" y="93"/>
                </a:moveTo>
                <a:cubicBezTo>
                  <a:pt x="107" y="93"/>
                  <a:pt x="107" y="92"/>
                  <a:pt x="108" y="92"/>
                </a:cubicBezTo>
                <a:cubicBezTo>
                  <a:pt x="108" y="90"/>
                  <a:pt x="108" y="89"/>
                  <a:pt x="108" y="88"/>
                </a:cubicBezTo>
                <a:cubicBezTo>
                  <a:pt x="107" y="88"/>
                  <a:pt x="106" y="89"/>
                  <a:pt x="105" y="89"/>
                </a:cubicBezTo>
                <a:cubicBezTo>
                  <a:pt x="105" y="91"/>
                  <a:pt x="105" y="92"/>
                  <a:pt x="106" y="93"/>
                </a:cubicBezTo>
                <a:close/>
                <a:moveTo>
                  <a:pt x="30" y="66"/>
                </a:moveTo>
                <a:cubicBezTo>
                  <a:pt x="31" y="65"/>
                  <a:pt x="32" y="65"/>
                  <a:pt x="32" y="64"/>
                </a:cubicBezTo>
                <a:cubicBezTo>
                  <a:pt x="31" y="62"/>
                  <a:pt x="31" y="60"/>
                  <a:pt x="31" y="59"/>
                </a:cubicBezTo>
                <a:cubicBezTo>
                  <a:pt x="30" y="59"/>
                  <a:pt x="30" y="59"/>
                  <a:pt x="30" y="60"/>
                </a:cubicBezTo>
                <a:cubicBezTo>
                  <a:pt x="30" y="62"/>
                  <a:pt x="30" y="64"/>
                  <a:pt x="30" y="66"/>
                </a:cubicBezTo>
                <a:close/>
                <a:moveTo>
                  <a:pt x="50" y="146"/>
                </a:moveTo>
                <a:cubicBezTo>
                  <a:pt x="47" y="146"/>
                  <a:pt x="42" y="147"/>
                  <a:pt x="41" y="148"/>
                </a:cubicBezTo>
                <a:cubicBezTo>
                  <a:pt x="43" y="148"/>
                  <a:pt x="46" y="148"/>
                  <a:pt x="48" y="148"/>
                </a:cubicBezTo>
                <a:cubicBezTo>
                  <a:pt x="48" y="148"/>
                  <a:pt x="49" y="148"/>
                  <a:pt x="50" y="148"/>
                </a:cubicBezTo>
                <a:cubicBezTo>
                  <a:pt x="50" y="147"/>
                  <a:pt x="50" y="147"/>
                  <a:pt x="50" y="146"/>
                </a:cubicBezTo>
                <a:close/>
                <a:moveTo>
                  <a:pt x="172" y="128"/>
                </a:moveTo>
                <a:cubicBezTo>
                  <a:pt x="172" y="128"/>
                  <a:pt x="172" y="128"/>
                  <a:pt x="172" y="128"/>
                </a:cubicBezTo>
                <a:cubicBezTo>
                  <a:pt x="173" y="127"/>
                  <a:pt x="173" y="127"/>
                  <a:pt x="174" y="126"/>
                </a:cubicBezTo>
                <a:cubicBezTo>
                  <a:pt x="174" y="126"/>
                  <a:pt x="175" y="126"/>
                  <a:pt x="175" y="126"/>
                </a:cubicBezTo>
                <a:cubicBezTo>
                  <a:pt x="175" y="125"/>
                  <a:pt x="174" y="124"/>
                  <a:pt x="174" y="123"/>
                </a:cubicBezTo>
                <a:cubicBezTo>
                  <a:pt x="173" y="123"/>
                  <a:pt x="173" y="123"/>
                  <a:pt x="172" y="124"/>
                </a:cubicBezTo>
                <a:cubicBezTo>
                  <a:pt x="172" y="125"/>
                  <a:pt x="172" y="126"/>
                  <a:pt x="172" y="128"/>
                </a:cubicBezTo>
                <a:close/>
                <a:moveTo>
                  <a:pt x="53" y="161"/>
                </a:moveTo>
                <a:cubicBezTo>
                  <a:pt x="53" y="161"/>
                  <a:pt x="53" y="160"/>
                  <a:pt x="53" y="159"/>
                </a:cubicBezTo>
                <a:cubicBezTo>
                  <a:pt x="53" y="159"/>
                  <a:pt x="52" y="159"/>
                  <a:pt x="52" y="159"/>
                </a:cubicBezTo>
                <a:cubicBezTo>
                  <a:pt x="52" y="159"/>
                  <a:pt x="51" y="159"/>
                  <a:pt x="50" y="159"/>
                </a:cubicBezTo>
                <a:cubicBezTo>
                  <a:pt x="48" y="160"/>
                  <a:pt x="48" y="160"/>
                  <a:pt x="48" y="161"/>
                </a:cubicBezTo>
                <a:cubicBezTo>
                  <a:pt x="50" y="161"/>
                  <a:pt x="51" y="161"/>
                  <a:pt x="53" y="161"/>
                </a:cubicBezTo>
                <a:close/>
                <a:moveTo>
                  <a:pt x="117" y="46"/>
                </a:moveTo>
                <a:cubicBezTo>
                  <a:pt x="120" y="43"/>
                  <a:pt x="124" y="40"/>
                  <a:pt x="127" y="36"/>
                </a:cubicBezTo>
                <a:cubicBezTo>
                  <a:pt x="127" y="36"/>
                  <a:pt x="127" y="36"/>
                  <a:pt x="127" y="36"/>
                </a:cubicBezTo>
                <a:cubicBezTo>
                  <a:pt x="126" y="37"/>
                  <a:pt x="125" y="38"/>
                  <a:pt x="124" y="39"/>
                </a:cubicBezTo>
                <a:cubicBezTo>
                  <a:pt x="121" y="41"/>
                  <a:pt x="119" y="43"/>
                  <a:pt x="117" y="45"/>
                </a:cubicBezTo>
                <a:cubicBezTo>
                  <a:pt x="117" y="45"/>
                  <a:pt x="117" y="46"/>
                  <a:pt x="117" y="46"/>
                </a:cubicBezTo>
                <a:close/>
                <a:moveTo>
                  <a:pt x="194" y="52"/>
                </a:moveTo>
                <a:cubicBezTo>
                  <a:pt x="193" y="52"/>
                  <a:pt x="192" y="52"/>
                  <a:pt x="192" y="53"/>
                </a:cubicBezTo>
                <a:cubicBezTo>
                  <a:pt x="192" y="54"/>
                  <a:pt x="192" y="56"/>
                  <a:pt x="192" y="57"/>
                </a:cubicBezTo>
                <a:cubicBezTo>
                  <a:pt x="193" y="57"/>
                  <a:pt x="193" y="57"/>
                  <a:pt x="194" y="57"/>
                </a:cubicBezTo>
                <a:cubicBezTo>
                  <a:pt x="194" y="55"/>
                  <a:pt x="194" y="54"/>
                  <a:pt x="194" y="52"/>
                </a:cubicBezTo>
                <a:close/>
                <a:moveTo>
                  <a:pt x="92" y="148"/>
                </a:moveTo>
                <a:cubicBezTo>
                  <a:pt x="96" y="146"/>
                  <a:pt x="97" y="143"/>
                  <a:pt x="97" y="141"/>
                </a:cubicBezTo>
                <a:cubicBezTo>
                  <a:pt x="95" y="143"/>
                  <a:pt x="94" y="145"/>
                  <a:pt x="92" y="147"/>
                </a:cubicBezTo>
                <a:cubicBezTo>
                  <a:pt x="92" y="147"/>
                  <a:pt x="92" y="147"/>
                  <a:pt x="92" y="148"/>
                </a:cubicBezTo>
                <a:close/>
                <a:moveTo>
                  <a:pt x="77" y="51"/>
                </a:moveTo>
                <a:cubicBezTo>
                  <a:pt x="75" y="50"/>
                  <a:pt x="75" y="51"/>
                  <a:pt x="74" y="51"/>
                </a:cubicBezTo>
                <a:cubicBezTo>
                  <a:pt x="73" y="52"/>
                  <a:pt x="73" y="53"/>
                  <a:pt x="72" y="53"/>
                </a:cubicBezTo>
                <a:cubicBezTo>
                  <a:pt x="71" y="54"/>
                  <a:pt x="71" y="55"/>
                  <a:pt x="72" y="56"/>
                </a:cubicBezTo>
                <a:cubicBezTo>
                  <a:pt x="73" y="54"/>
                  <a:pt x="75" y="53"/>
                  <a:pt x="77" y="51"/>
                </a:cubicBezTo>
                <a:close/>
                <a:moveTo>
                  <a:pt x="160" y="118"/>
                </a:moveTo>
                <a:cubicBezTo>
                  <a:pt x="161" y="118"/>
                  <a:pt x="162" y="118"/>
                  <a:pt x="163" y="118"/>
                </a:cubicBezTo>
                <a:cubicBezTo>
                  <a:pt x="163" y="118"/>
                  <a:pt x="164" y="118"/>
                  <a:pt x="165" y="119"/>
                </a:cubicBezTo>
                <a:cubicBezTo>
                  <a:pt x="165" y="117"/>
                  <a:pt x="165" y="116"/>
                  <a:pt x="165" y="114"/>
                </a:cubicBezTo>
                <a:cubicBezTo>
                  <a:pt x="163" y="115"/>
                  <a:pt x="162" y="116"/>
                  <a:pt x="160" y="118"/>
                </a:cubicBezTo>
                <a:close/>
                <a:moveTo>
                  <a:pt x="74" y="146"/>
                </a:moveTo>
                <a:cubicBezTo>
                  <a:pt x="76" y="145"/>
                  <a:pt x="77" y="143"/>
                  <a:pt x="79" y="141"/>
                </a:cubicBezTo>
                <a:cubicBezTo>
                  <a:pt x="78" y="141"/>
                  <a:pt x="77" y="141"/>
                  <a:pt x="76" y="142"/>
                </a:cubicBezTo>
                <a:cubicBezTo>
                  <a:pt x="76" y="143"/>
                  <a:pt x="75" y="144"/>
                  <a:pt x="74" y="145"/>
                </a:cubicBezTo>
                <a:cubicBezTo>
                  <a:pt x="74" y="145"/>
                  <a:pt x="73" y="146"/>
                  <a:pt x="74" y="146"/>
                </a:cubicBezTo>
                <a:close/>
                <a:moveTo>
                  <a:pt x="89" y="124"/>
                </a:moveTo>
                <a:cubicBezTo>
                  <a:pt x="89" y="124"/>
                  <a:pt x="89" y="123"/>
                  <a:pt x="89" y="123"/>
                </a:cubicBezTo>
                <a:cubicBezTo>
                  <a:pt x="88" y="124"/>
                  <a:pt x="86" y="124"/>
                  <a:pt x="85" y="124"/>
                </a:cubicBezTo>
                <a:cubicBezTo>
                  <a:pt x="85" y="125"/>
                  <a:pt x="85" y="127"/>
                  <a:pt x="85" y="128"/>
                </a:cubicBezTo>
                <a:cubicBezTo>
                  <a:pt x="85" y="128"/>
                  <a:pt x="85" y="128"/>
                  <a:pt x="85" y="128"/>
                </a:cubicBezTo>
                <a:cubicBezTo>
                  <a:pt x="86" y="127"/>
                  <a:pt x="88" y="125"/>
                  <a:pt x="89" y="124"/>
                </a:cubicBezTo>
                <a:close/>
                <a:moveTo>
                  <a:pt x="53" y="152"/>
                </a:moveTo>
                <a:cubicBezTo>
                  <a:pt x="51" y="154"/>
                  <a:pt x="50" y="155"/>
                  <a:pt x="50" y="157"/>
                </a:cubicBezTo>
                <a:cubicBezTo>
                  <a:pt x="51" y="156"/>
                  <a:pt x="52" y="156"/>
                  <a:pt x="53" y="156"/>
                </a:cubicBezTo>
                <a:cubicBezTo>
                  <a:pt x="53" y="155"/>
                  <a:pt x="53" y="153"/>
                  <a:pt x="53" y="152"/>
                </a:cubicBezTo>
                <a:close/>
                <a:moveTo>
                  <a:pt x="102" y="120"/>
                </a:moveTo>
                <a:cubicBezTo>
                  <a:pt x="103" y="120"/>
                  <a:pt x="103" y="119"/>
                  <a:pt x="104" y="119"/>
                </a:cubicBezTo>
                <a:cubicBezTo>
                  <a:pt x="107" y="116"/>
                  <a:pt x="110" y="114"/>
                  <a:pt x="113" y="111"/>
                </a:cubicBezTo>
                <a:cubicBezTo>
                  <a:pt x="114" y="111"/>
                  <a:pt x="114" y="111"/>
                  <a:pt x="114" y="111"/>
                </a:cubicBezTo>
                <a:cubicBezTo>
                  <a:pt x="110" y="113"/>
                  <a:pt x="106" y="116"/>
                  <a:pt x="102" y="120"/>
                </a:cubicBezTo>
                <a:close/>
                <a:moveTo>
                  <a:pt x="186" y="18"/>
                </a:moveTo>
                <a:cubicBezTo>
                  <a:pt x="186" y="18"/>
                  <a:pt x="186" y="18"/>
                  <a:pt x="186" y="18"/>
                </a:cubicBezTo>
                <a:cubicBezTo>
                  <a:pt x="187" y="17"/>
                  <a:pt x="188" y="15"/>
                  <a:pt x="188" y="13"/>
                </a:cubicBezTo>
                <a:cubicBezTo>
                  <a:pt x="187" y="13"/>
                  <a:pt x="186" y="12"/>
                  <a:pt x="185" y="12"/>
                </a:cubicBezTo>
                <a:cubicBezTo>
                  <a:pt x="186" y="14"/>
                  <a:pt x="186" y="16"/>
                  <a:pt x="186" y="18"/>
                </a:cubicBezTo>
                <a:close/>
                <a:moveTo>
                  <a:pt x="122" y="145"/>
                </a:moveTo>
                <a:cubicBezTo>
                  <a:pt x="122" y="145"/>
                  <a:pt x="122" y="145"/>
                  <a:pt x="122" y="145"/>
                </a:cubicBezTo>
                <a:cubicBezTo>
                  <a:pt x="121" y="146"/>
                  <a:pt x="120" y="146"/>
                  <a:pt x="119" y="147"/>
                </a:cubicBezTo>
                <a:cubicBezTo>
                  <a:pt x="119" y="147"/>
                  <a:pt x="119" y="147"/>
                  <a:pt x="119" y="148"/>
                </a:cubicBezTo>
                <a:cubicBezTo>
                  <a:pt x="119" y="149"/>
                  <a:pt x="119" y="150"/>
                  <a:pt x="119" y="151"/>
                </a:cubicBezTo>
                <a:cubicBezTo>
                  <a:pt x="121" y="149"/>
                  <a:pt x="121" y="147"/>
                  <a:pt x="122" y="145"/>
                </a:cubicBezTo>
                <a:close/>
                <a:moveTo>
                  <a:pt x="189" y="43"/>
                </a:moveTo>
                <a:cubicBezTo>
                  <a:pt x="189" y="43"/>
                  <a:pt x="190" y="43"/>
                  <a:pt x="190" y="42"/>
                </a:cubicBezTo>
                <a:cubicBezTo>
                  <a:pt x="190" y="40"/>
                  <a:pt x="190" y="37"/>
                  <a:pt x="190" y="35"/>
                </a:cubicBezTo>
                <a:cubicBezTo>
                  <a:pt x="190" y="34"/>
                  <a:pt x="190" y="34"/>
                  <a:pt x="190" y="34"/>
                </a:cubicBezTo>
                <a:cubicBezTo>
                  <a:pt x="189" y="35"/>
                  <a:pt x="188" y="41"/>
                  <a:pt x="189" y="43"/>
                </a:cubicBezTo>
                <a:close/>
                <a:moveTo>
                  <a:pt x="102" y="162"/>
                </a:moveTo>
                <a:cubicBezTo>
                  <a:pt x="102" y="162"/>
                  <a:pt x="102" y="162"/>
                  <a:pt x="102" y="163"/>
                </a:cubicBezTo>
                <a:cubicBezTo>
                  <a:pt x="104" y="162"/>
                  <a:pt x="106" y="161"/>
                  <a:pt x="108" y="159"/>
                </a:cubicBezTo>
                <a:cubicBezTo>
                  <a:pt x="108" y="159"/>
                  <a:pt x="109" y="159"/>
                  <a:pt x="109" y="158"/>
                </a:cubicBezTo>
                <a:cubicBezTo>
                  <a:pt x="108" y="158"/>
                  <a:pt x="106" y="158"/>
                  <a:pt x="105" y="159"/>
                </a:cubicBezTo>
                <a:cubicBezTo>
                  <a:pt x="104" y="160"/>
                  <a:pt x="103" y="161"/>
                  <a:pt x="102" y="162"/>
                </a:cubicBezTo>
                <a:close/>
                <a:moveTo>
                  <a:pt x="32" y="170"/>
                </a:moveTo>
                <a:cubicBezTo>
                  <a:pt x="32" y="170"/>
                  <a:pt x="31" y="171"/>
                  <a:pt x="31" y="171"/>
                </a:cubicBezTo>
                <a:cubicBezTo>
                  <a:pt x="31" y="173"/>
                  <a:pt x="31" y="176"/>
                  <a:pt x="31" y="178"/>
                </a:cubicBezTo>
                <a:cubicBezTo>
                  <a:pt x="32" y="178"/>
                  <a:pt x="32" y="178"/>
                  <a:pt x="32" y="177"/>
                </a:cubicBezTo>
                <a:cubicBezTo>
                  <a:pt x="32" y="175"/>
                  <a:pt x="32" y="173"/>
                  <a:pt x="32" y="170"/>
                </a:cubicBezTo>
                <a:close/>
                <a:moveTo>
                  <a:pt x="109" y="30"/>
                </a:moveTo>
                <a:cubicBezTo>
                  <a:pt x="106" y="31"/>
                  <a:pt x="104" y="33"/>
                  <a:pt x="101" y="34"/>
                </a:cubicBezTo>
                <a:cubicBezTo>
                  <a:pt x="105" y="34"/>
                  <a:pt x="107" y="33"/>
                  <a:pt x="109" y="30"/>
                </a:cubicBezTo>
                <a:close/>
                <a:moveTo>
                  <a:pt x="146" y="72"/>
                </a:moveTo>
                <a:cubicBezTo>
                  <a:pt x="149" y="71"/>
                  <a:pt x="151" y="69"/>
                  <a:pt x="153" y="67"/>
                </a:cubicBezTo>
                <a:cubicBezTo>
                  <a:pt x="153" y="67"/>
                  <a:pt x="153" y="67"/>
                  <a:pt x="153" y="67"/>
                </a:cubicBezTo>
                <a:cubicBezTo>
                  <a:pt x="151" y="67"/>
                  <a:pt x="148" y="69"/>
                  <a:pt x="146" y="70"/>
                </a:cubicBezTo>
                <a:cubicBezTo>
                  <a:pt x="146" y="71"/>
                  <a:pt x="146" y="71"/>
                  <a:pt x="146" y="72"/>
                </a:cubicBezTo>
                <a:close/>
                <a:moveTo>
                  <a:pt x="196" y="115"/>
                </a:moveTo>
                <a:cubicBezTo>
                  <a:pt x="197" y="115"/>
                  <a:pt x="198" y="114"/>
                  <a:pt x="198" y="114"/>
                </a:cubicBezTo>
                <a:cubicBezTo>
                  <a:pt x="197" y="111"/>
                  <a:pt x="197" y="108"/>
                  <a:pt x="197" y="105"/>
                </a:cubicBezTo>
                <a:cubicBezTo>
                  <a:pt x="197" y="105"/>
                  <a:pt x="197" y="105"/>
                  <a:pt x="197" y="105"/>
                </a:cubicBezTo>
                <a:cubicBezTo>
                  <a:pt x="197" y="105"/>
                  <a:pt x="197" y="105"/>
                  <a:pt x="197" y="105"/>
                </a:cubicBezTo>
                <a:cubicBezTo>
                  <a:pt x="197" y="108"/>
                  <a:pt x="196" y="112"/>
                  <a:pt x="196" y="115"/>
                </a:cubicBezTo>
                <a:close/>
                <a:moveTo>
                  <a:pt x="60" y="167"/>
                </a:moveTo>
                <a:cubicBezTo>
                  <a:pt x="60" y="166"/>
                  <a:pt x="60" y="165"/>
                  <a:pt x="60" y="164"/>
                </a:cubicBezTo>
                <a:cubicBezTo>
                  <a:pt x="59" y="165"/>
                  <a:pt x="57" y="165"/>
                  <a:pt x="56" y="165"/>
                </a:cubicBezTo>
                <a:cubicBezTo>
                  <a:pt x="56" y="166"/>
                  <a:pt x="56" y="166"/>
                  <a:pt x="56" y="167"/>
                </a:cubicBezTo>
                <a:cubicBezTo>
                  <a:pt x="57" y="167"/>
                  <a:pt x="58" y="167"/>
                  <a:pt x="60" y="167"/>
                </a:cubicBezTo>
                <a:close/>
                <a:moveTo>
                  <a:pt x="239" y="208"/>
                </a:moveTo>
                <a:cubicBezTo>
                  <a:pt x="240" y="208"/>
                  <a:pt x="240" y="208"/>
                  <a:pt x="240" y="208"/>
                </a:cubicBezTo>
                <a:cubicBezTo>
                  <a:pt x="240" y="207"/>
                  <a:pt x="239" y="206"/>
                  <a:pt x="239" y="204"/>
                </a:cubicBezTo>
                <a:cubicBezTo>
                  <a:pt x="238" y="205"/>
                  <a:pt x="237" y="205"/>
                  <a:pt x="236" y="205"/>
                </a:cubicBezTo>
                <a:cubicBezTo>
                  <a:pt x="236" y="205"/>
                  <a:pt x="235" y="205"/>
                  <a:pt x="235" y="205"/>
                </a:cubicBezTo>
                <a:cubicBezTo>
                  <a:pt x="237" y="206"/>
                  <a:pt x="238" y="207"/>
                  <a:pt x="239" y="208"/>
                </a:cubicBezTo>
                <a:close/>
                <a:moveTo>
                  <a:pt x="156" y="70"/>
                </a:moveTo>
                <a:cubicBezTo>
                  <a:pt x="157" y="69"/>
                  <a:pt x="159" y="69"/>
                  <a:pt x="160" y="69"/>
                </a:cubicBezTo>
                <a:cubicBezTo>
                  <a:pt x="160" y="68"/>
                  <a:pt x="160" y="67"/>
                  <a:pt x="160" y="66"/>
                </a:cubicBezTo>
                <a:cubicBezTo>
                  <a:pt x="159" y="67"/>
                  <a:pt x="158" y="68"/>
                  <a:pt x="156" y="68"/>
                </a:cubicBezTo>
                <a:cubicBezTo>
                  <a:pt x="156" y="69"/>
                  <a:pt x="156" y="69"/>
                  <a:pt x="156" y="70"/>
                </a:cubicBezTo>
                <a:close/>
                <a:moveTo>
                  <a:pt x="181" y="191"/>
                </a:moveTo>
                <a:cubicBezTo>
                  <a:pt x="184" y="190"/>
                  <a:pt x="186" y="189"/>
                  <a:pt x="188" y="188"/>
                </a:cubicBezTo>
                <a:cubicBezTo>
                  <a:pt x="186" y="188"/>
                  <a:pt x="184" y="188"/>
                  <a:pt x="182" y="188"/>
                </a:cubicBezTo>
                <a:cubicBezTo>
                  <a:pt x="182" y="189"/>
                  <a:pt x="181" y="190"/>
                  <a:pt x="181" y="191"/>
                </a:cubicBezTo>
                <a:close/>
                <a:moveTo>
                  <a:pt x="183" y="25"/>
                </a:moveTo>
                <a:cubicBezTo>
                  <a:pt x="183" y="25"/>
                  <a:pt x="183" y="25"/>
                  <a:pt x="183" y="25"/>
                </a:cubicBezTo>
                <a:cubicBezTo>
                  <a:pt x="183" y="28"/>
                  <a:pt x="182" y="31"/>
                  <a:pt x="182" y="34"/>
                </a:cubicBezTo>
                <a:cubicBezTo>
                  <a:pt x="183" y="33"/>
                  <a:pt x="183" y="33"/>
                  <a:pt x="183" y="33"/>
                </a:cubicBezTo>
                <a:cubicBezTo>
                  <a:pt x="183" y="30"/>
                  <a:pt x="183" y="28"/>
                  <a:pt x="183" y="25"/>
                </a:cubicBezTo>
                <a:close/>
                <a:moveTo>
                  <a:pt x="56" y="162"/>
                </a:moveTo>
                <a:cubicBezTo>
                  <a:pt x="56" y="161"/>
                  <a:pt x="57" y="161"/>
                  <a:pt x="57" y="161"/>
                </a:cubicBezTo>
                <a:cubicBezTo>
                  <a:pt x="58" y="160"/>
                  <a:pt x="59" y="159"/>
                  <a:pt x="60" y="158"/>
                </a:cubicBezTo>
                <a:cubicBezTo>
                  <a:pt x="58" y="158"/>
                  <a:pt x="57" y="158"/>
                  <a:pt x="56" y="158"/>
                </a:cubicBezTo>
                <a:cubicBezTo>
                  <a:pt x="56" y="159"/>
                  <a:pt x="56" y="160"/>
                  <a:pt x="56" y="162"/>
                </a:cubicBezTo>
                <a:close/>
                <a:moveTo>
                  <a:pt x="193" y="44"/>
                </a:moveTo>
                <a:cubicBezTo>
                  <a:pt x="192" y="46"/>
                  <a:pt x="192" y="48"/>
                  <a:pt x="192" y="50"/>
                </a:cubicBezTo>
                <a:cubicBezTo>
                  <a:pt x="193" y="50"/>
                  <a:pt x="193" y="49"/>
                  <a:pt x="194" y="49"/>
                </a:cubicBezTo>
                <a:cubicBezTo>
                  <a:pt x="194" y="47"/>
                  <a:pt x="194" y="46"/>
                  <a:pt x="194" y="44"/>
                </a:cubicBezTo>
                <a:cubicBezTo>
                  <a:pt x="194" y="44"/>
                  <a:pt x="194" y="44"/>
                  <a:pt x="193" y="44"/>
                </a:cubicBezTo>
                <a:close/>
                <a:moveTo>
                  <a:pt x="108" y="171"/>
                </a:moveTo>
                <a:cubicBezTo>
                  <a:pt x="106" y="172"/>
                  <a:pt x="104" y="172"/>
                  <a:pt x="102" y="173"/>
                </a:cubicBezTo>
                <a:cubicBezTo>
                  <a:pt x="104" y="173"/>
                  <a:pt x="107" y="173"/>
                  <a:pt x="108" y="173"/>
                </a:cubicBezTo>
                <a:cubicBezTo>
                  <a:pt x="108" y="173"/>
                  <a:pt x="108" y="172"/>
                  <a:pt x="108" y="171"/>
                </a:cubicBezTo>
                <a:close/>
                <a:moveTo>
                  <a:pt x="127" y="73"/>
                </a:moveTo>
                <a:cubicBezTo>
                  <a:pt x="126" y="74"/>
                  <a:pt x="125" y="75"/>
                  <a:pt x="124" y="76"/>
                </a:cubicBezTo>
                <a:cubicBezTo>
                  <a:pt x="123" y="76"/>
                  <a:pt x="123" y="76"/>
                  <a:pt x="123" y="77"/>
                </a:cubicBezTo>
                <a:cubicBezTo>
                  <a:pt x="125" y="77"/>
                  <a:pt x="126" y="76"/>
                  <a:pt x="127" y="76"/>
                </a:cubicBezTo>
                <a:cubicBezTo>
                  <a:pt x="127" y="75"/>
                  <a:pt x="127" y="74"/>
                  <a:pt x="127" y="73"/>
                </a:cubicBezTo>
                <a:close/>
                <a:moveTo>
                  <a:pt x="37" y="77"/>
                </a:moveTo>
                <a:cubicBezTo>
                  <a:pt x="39" y="76"/>
                  <a:pt x="39" y="75"/>
                  <a:pt x="41" y="73"/>
                </a:cubicBezTo>
                <a:cubicBezTo>
                  <a:pt x="39" y="73"/>
                  <a:pt x="38" y="73"/>
                  <a:pt x="36" y="73"/>
                </a:cubicBezTo>
                <a:cubicBezTo>
                  <a:pt x="37" y="74"/>
                  <a:pt x="37" y="76"/>
                  <a:pt x="37" y="77"/>
                </a:cubicBezTo>
                <a:close/>
                <a:moveTo>
                  <a:pt x="42" y="86"/>
                </a:moveTo>
                <a:cubicBezTo>
                  <a:pt x="42" y="86"/>
                  <a:pt x="42" y="86"/>
                  <a:pt x="41" y="86"/>
                </a:cubicBezTo>
                <a:cubicBezTo>
                  <a:pt x="41" y="86"/>
                  <a:pt x="41" y="86"/>
                  <a:pt x="40" y="87"/>
                </a:cubicBezTo>
                <a:cubicBezTo>
                  <a:pt x="40" y="87"/>
                  <a:pt x="40" y="88"/>
                  <a:pt x="40" y="88"/>
                </a:cubicBezTo>
                <a:cubicBezTo>
                  <a:pt x="40" y="89"/>
                  <a:pt x="40" y="91"/>
                  <a:pt x="41" y="92"/>
                </a:cubicBezTo>
                <a:cubicBezTo>
                  <a:pt x="41" y="92"/>
                  <a:pt x="42" y="91"/>
                  <a:pt x="42" y="91"/>
                </a:cubicBezTo>
                <a:cubicBezTo>
                  <a:pt x="42" y="89"/>
                  <a:pt x="42" y="87"/>
                  <a:pt x="42" y="86"/>
                </a:cubicBezTo>
                <a:close/>
                <a:moveTo>
                  <a:pt x="74" y="139"/>
                </a:moveTo>
                <a:cubicBezTo>
                  <a:pt x="75" y="139"/>
                  <a:pt x="76" y="138"/>
                  <a:pt x="76" y="138"/>
                </a:cubicBezTo>
                <a:cubicBezTo>
                  <a:pt x="77" y="137"/>
                  <a:pt x="78" y="137"/>
                  <a:pt x="78" y="136"/>
                </a:cubicBezTo>
                <a:cubicBezTo>
                  <a:pt x="77" y="135"/>
                  <a:pt x="76" y="135"/>
                  <a:pt x="75" y="135"/>
                </a:cubicBezTo>
                <a:cubicBezTo>
                  <a:pt x="75" y="137"/>
                  <a:pt x="74" y="138"/>
                  <a:pt x="74" y="139"/>
                </a:cubicBezTo>
                <a:close/>
                <a:moveTo>
                  <a:pt x="93" y="79"/>
                </a:moveTo>
                <a:cubicBezTo>
                  <a:pt x="91" y="78"/>
                  <a:pt x="91" y="78"/>
                  <a:pt x="91" y="79"/>
                </a:cubicBezTo>
                <a:cubicBezTo>
                  <a:pt x="90" y="80"/>
                  <a:pt x="90" y="81"/>
                  <a:pt x="91" y="82"/>
                </a:cubicBezTo>
                <a:cubicBezTo>
                  <a:pt x="91" y="82"/>
                  <a:pt x="92" y="82"/>
                  <a:pt x="93" y="81"/>
                </a:cubicBezTo>
                <a:cubicBezTo>
                  <a:pt x="93" y="80"/>
                  <a:pt x="93" y="80"/>
                  <a:pt x="93" y="79"/>
                </a:cubicBezTo>
                <a:close/>
                <a:moveTo>
                  <a:pt x="53" y="165"/>
                </a:moveTo>
                <a:cubicBezTo>
                  <a:pt x="52" y="165"/>
                  <a:pt x="50" y="165"/>
                  <a:pt x="49" y="166"/>
                </a:cubicBezTo>
                <a:cubicBezTo>
                  <a:pt x="47" y="166"/>
                  <a:pt x="47" y="166"/>
                  <a:pt x="46" y="167"/>
                </a:cubicBezTo>
                <a:cubicBezTo>
                  <a:pt x="49" y="167"/>
                  <a:pt x="51" y="167"/>
                  <a:pt x="53" y="167"/>
                </a:cubicBezTo>
                <a:cubicBezTo>
                  <a:pt x="53" y="166"/>
                  <a:pt x="53" y="166"/>
                  <a:pt x="53" y="165"/>
                </a:cubicBezTo>
                <a:close/>
                <a:moveTo>
                  <a:pt x="157" y="163"/>
                </a:moveTo>
                <a:cubicBezTo>
                  <a:pt x="156" y="163"/>
                  <a:pt x="156" y="164"/>
                  <a:pt x="156" y="164"/>
                </a:cubicBezTo>
                <a:cubicBezTo>
                  <a:pt x="156" y="165"/>
                  <a:pt x="156" y="166"/>
                  <a:pt x="157" y="167"/>
                </a:cubicBezTo>
                <a:cubicBezTo>
                  <a:pt x="157" y="167"/>
                  <a:pt x="158" y="167"/>
                  <a:pt x="159" y="167"/>
                </a:cubicBezTo>
                <a:cubicBezTo>
                  <a:pt x="160" y="167"/>
                  <a:pt x="160" y="166"/>
                  <a:pt x="160" y="166"/>
                </a:cubicBezTo>
                <a:cubicBezTo>
                  <a:pt x="159" y="166"/>
                  <a:pt x="157" y="165"/>
                  <a:pt x="157" y="163"/>
                </a:cubicBezTo>
                <a:close/>
                <a:moveTo>
                  <a:pt x="57" y="198"/>
                </a:moveTo>
                <a:cubicBezTo>
                  <a:pt x="57" y="198"/>
                  <a:pt x="58" y="198"/>
                  <a:pt x="59" y="198"/>
                </a:cubicBezTo>
                <a:cubicBezTo>
                  <a:pt x="59" y="198"/>
                  <a:pt x="59" y="198"/>
                  <a:pt x="60" y="198"/>
                </a:cubicBezTo>
                <a:cubicBezTo>
                  <a:pt x="58" y="197"/>
                  <a:pt x="59" y="196"/>
                  <a:pt x="60" y="195"/>
                </a:cubicBezTo>
                <a:cubicBezTo>
                  <a:pt x="58" y="195"/>
                  <a:pt x="57" y="195"/>
                  <a:pt x="57" y="195"/>
                </a:cubicBezTo>
                <a:cubicBezTo>
                  <a:pt x="57" y="196"/>
                  <a:pt x="57" y="197"/>
                  <a:pt x="57" y="198"/>
                </a:cubicBezTo>
                <a:close/>
                <a:moveTo>
                  <a:pt x="105" y="104"/>
                </a:moveTo>
                <a:cubicBezTo>
                  <a:pt x="105" y="103"/>
                  <a:pt x="105" y="102"/>
                  <a:pt x="104" y="100"/>
                </a:cubicBezTo>
                <a:cubicBezTo>
                  <a:pt x="104" y="100"/>
                  <a:pt x="103" y="101"/>
                  <a:pt x="103" y="101"/>
                </a:cubicBezTo>
                <a:cubicBezTo>
                  <a:pt x="103" y="102"/>
                  <a:pt x="103" y="104"/>
                  <a:pt x="103" y="105"/>
                </a:cubicBezTo>
                <a:cubicBezTo>
                  <a:pt x="104" y="105"/>
                  <a:pt x="104" y="105"/>
                  <a:pt x="105" y="104"/>
                </a:cubicBezTo>
                <a:close/>
                <a:moveTo>
                  <a:pt x="126" y="12"/>
                </a:moveTo>
                <a:cubicBezTo>
                  <a:pt x="126" y="12"/>
                  <a:pt x="126" y="12"/>
                  <a:pt x="126" y="12"/>
                </a:cubicBezTo>
                <a:cubicBezTo>
                  <a:pt x="124" y="12"/>
                  <a:pt x="121" y="12"/>
                  <a:pt x="119" y="12"/>
                </a:cubicBezTo>
                <a:cubicBezTo>
                  <a:pt x="118" y="12"/>
                  <a:pt x="117" y="12"/>
                  <a:pt x="116" y="14"/>
                </a:cubicBezTo>
                <a:cubicBezTo>
                  <a:pt x="120" y="13"/>
                  <a:pt x="123" y="12"/>
                  <a:pt x="126" y="12"/>
                </a:cubicBezTo>
                <a:close/>
                <a:moveTo>
                  <a:pt x="184" y="149"/>
                </a:moveTo>
                <a:cubicBezTo>
                  <a:pt x="184" y="149"/>
                  <a:pt x="184" y="149"/>
                  <a:pt x="184" y="149"/>
                </a:cubicBezTo>
                <a:cubicBezTo>
                  <a:pt x="183" y="151"/>
                  <a:pt x="182" y="152"/>
                  <a:pt x="182" y="155"/>
                </a:cubicBezTo>
                <a:cubicBezTo>
                  <a:pt x="183" y="154"/>
                  <a:pt x="183" y="154"/>
                  <a:pt x="184" y="154"/>
                </a:cubicBezTo>
                <a:cubicBezTo>
                  <a:pt x="184" y="152"/>
                  <a:pt x="184" y="150"/>
                  <a:pt x="184" y="149"/>
                </a:cubicBezTo>
                <a:close/>
                <a:moveTo>
                  <a:pt x="130" y="165"/>
                </a:moveTo>
                <a:cubicBezTo>
                  <a:pt x="130" y="164"/>
                  <a:pt x="130" y="163"/>
                  <a:pt x="131" y="162"/>
                </a:cubicBezTo>
                <a:cubicBezTo>
                  <a:pt x="129" y="163"/>
                  <a:pt x="127" y="164"/>
                  <a:pt x="126" y="166"/>
                </a:cubicBezTo>
                <a:cubicBezTo>
                  <a:pt x="127" y="165"/>
                  <a:pt x="129" y="165"/>
                  <a:pt x="130" y="165"/>
                </a:cubicBezTo>
                <a:close/>
                <a:moveTo>
                  <a:pt x="166" y="175"/>
                </a:moveTo>
                <a:cubicBezTo>
                  <a:pt x="168" y="174"/>
                  <a:pt x="170" y="173"/>
                  <a:pt x="172" y="171"/>
                </a:cubicBezTo>
                <a:cubicBezTo>
                  <a:pt x="172" y="171"/>
                  <a:pt x="172" y="171"/>
                  <a:pt x="173" y="170"/>
                </a:cubicBezTo>
                <a:cubicBezTo>
                  <a:pt x="172" y="171"/>
                  <a:pt x="171" y="171"/>
                  <a:pt x="170" y="171"/>
                </a:cubicBezTo>
                <a:cubicBezTo>
                  <a:pt x="170" y="171"/>
                  <a:pt x="169" y="171"/>
                  <a:pt x="169" y="172"/>
                </a:cubicBezTo>
                <a:cubicBezTo>
                  <a:pt x="168" y="173"/>
                  <a:pt x="167" y="174"/>
                  <a:pt x="166" y="175"/>
                </a:cubicBezTo>
                <a:close/>
                <a:moveTo>
                  <a:pt x="127" y="87"/>
                </a:moveTo>
                <a:cubicBezTo>
                  <a:pt x="127" y="88"/>
                  <a:pt x="126" y="88"/>
                  <a:pt x="126" y="89"/>
                </a:cubicBezTo>
                <a:cubicBezTo>
                  <a:pt x="126" y="89"/>
                  <a:pt x="125" y="89"/>
                  <a:pt x="125" y="90"/>
                </a:cubicBezTo>
                <a:cubicBezTo>
                  <a:pt x="126" y="91"/>
                  <a:pt x="126" y="92"/>
                  <a:pt x="126" y="93"/>
                </a:cubicBezTo>
                <a:cubicBezTo>
                  <a:pt x="127" y="93"/>
                  <a:pt x="127" y="92"/>
                  <a:pt x="127" y="92"/>
                </a:cubicBezTo>
                <a:cubicBezTo>
                  <a:pt x="127" y="90"/>
                  <a:pt x="127" y="89"/>
                  <a:pt x="127" y="87"/>
                </a:cubicBezTo>
                <a:close/>
                <a:moveTo>
                  <a:pt x="7" y="16"/>
                </a:moveTo>
                <a:cubicBezTo>
                  <a:pt x="8" y="15"/>
                  <a:pt x="9" y="13"/>
                  <a:pt x="9" y="11"/>
                </a:cubicBezTo>
                <a:cubicBezTo>
                  <a:pt x="8" y="11"/>
                  <a:pt x="8" y="11"/>
                  <a:pt x="7" y="11"/>
                </a:cubicBezTo>
                <a:cubicBezTo>
                  <a:pt x="7" y="11"/>
                  <a:pt x="7" y="12"/>
                  <a:pt x="7" y="12"/>
                </a:cubicBezTo>
                <a:cubicBezTo>
                  <a:pt x="7" y="14"/>
                  <a:pt x="7" y="15"/>
                  <a:pt x="7" y="16"/>
                </a:cubicBezTo>
                <a:close/>
                <a:moveTo>
                  <a:pt x="26" y="56"/>
                </a:moveTo>
                <a:cubicBezTo>
                  <a:pt x="26" y="58"/>
                  <a:pt x="25" y="58"/>
                  <a:pt x="24" y="59"/>
                </a:cubicBezTo>
                <a:cubicBezTo>
                  <a:pt x="23" y="61"/>
                  <a:pt x="23" y="61"/>
                  <a:pt x="23" y="62"/>
                </a:cubicBezTo>
                <a:cubicBezTo>
                  <a:pt x="24" y="62"/>
                  <a:pt x="25" y="61"/>
                  <a:pt x="26" y="60"/>
                </a:cubicBezTo>
                <a:cubicBezTo>
                  <a:pt x="27" y="59"/>
                  <a:pt x="27" y="58"/>
                  <a:pt x="26" y="56"/>
                </a:cubicBezTo>
                <a:close/>
                <a:moveTo>
                  <a:pt x="65" y="176"/>
                </a:moveTo>
                <a:cubicBezTo>
                  <a:pt x="65" y="176"/>
                  <a:pt x="65" y="176"/>
                  <a:pt x="65" y="176"/>
                </a:cubicBezTo>
                <a:cubicBezTo>
                  <a:pt x="67" y="177"/>
                  <a:pt x="69" y="177"/>
                  <a:pt x="71" y="178"/>
                </a:cubicBezTo>
                <a:cubicBezTo>
                  <a:pt x="72" y="177"/>
                  <a:pt x="71" y="176"/>
                  <a:pt x="70" y="176"/>
                </a:cubicBezTo>
                <a:cubicBezTo>
                  <a:pt x="68" y="176"/>
                  <a:pt x="67" y="176"/>
                  <a:pt x="65" y="176"/>
                </a:cubicBezTo>
                <a:close/>
                <a:moveTo>
                  <a:pt x="198" y="80"/>
                </a:moveTo>
                <a:cubicBezTo>
                  <a:pt x="197" y="78"/>
                  <a:pt x="198" y="76"/>
                  <a:pt x="197" y="75"/>
                </a:cubicBezTo>
                <a:cubicBezTo>
                  <a:pt x="197" y="75"/>
                  <a:pt x="196" y="75"/>
                  <a:pt x="196" y="76"/>
                </a:cubicBezTo>
                <a:cubicBezTo>
                  <a:pt x="196" y="77"/>
                  <a:pt x="196" y="79"/>
                  <a:pt x="196" y="80"/>
                </a:cubicBezTo>
                <a:cubicBezTo>
                  <a:pt x="197" y="80"/>
                  <a:pt x="197" y="80"/>
                  <a:pt x="198" y="80"/>
                </a:cubicBezTo>
                <a:close/>
                <a:moveTo>
                  <a:pt x="41" y="67"/>
                </a:moveTo>
                <a:cubicBezTo>
                  <a:pt x="40" y="68"/>
                  <a:pt x="39" y="69"/>
                  <a:pt x="38" y="70"/>
                </a:cubicBezTo>
                <a:cubicBezTo>
                  <a:pt x="38" y="70"/>
                  <a:pt x="38" y="70"/>
                  <a:pt x="38" y="70"/>
                </a:cubicBezTo>
                <a:cubicBezTo>
                  <a:pt x="39" y="70"/>
                  <a:pt x="40" y="71"/>
                  <a:pt x="41" y="71"/>
                </a:cubicBezTo>
                <a:cubicBezTo>
                  <a:pt x="41" y="69"/>
                  <a:pt x="41" y="68"/>
                  <a:pt x="41" y="67"/>
                </a:cubicBezTo>
                <a:close/>
                <a:moveTo>
                  <a:pt x="104" y="83"/>
                </a:moveTo>
                <a:cubicBezTo>
                  <a:pt x="105" y="81"/>
                  <a:pt x="106" y="80"/>
                  <a:pt x="107" y="79"/>
                </a:cubicBezTo>
                <a:cubicBezTo>
                  <a:pt x="108" y="79"/>
                  <a:pt x="108" y="78"/>
                  <a:pt x="108" y="78"/>
                </a:cubicBezTo>
                <a:cubicBezTo>
                  <a:pt x="108" y="78"/>
                  <a:pt x="107" y="77"/>
                  <a:pt x="107" y="77"/>
                </a:cubicBezTo>
                <a:cubicBezTo>
                  <a:pt x="106" y="78"/>
                  <a:pt x="106" y="79"/>
                  <a:pt x="105" y="80"/>
                </a:cubicBezTo>
                <a:cubicBezTo>
                  <a:pt x="104" y="81"/>
                  <a:pt x="104" y="81"/>
                  <a:pt x="104" y="83"/>
                </a:cubicBezTo>
                <a:close/>
                <a:moveTo>
                  <a:pt x="233" y="104"/>
                </a:moveTo>
                <a:cubicBezTo>
                  <a:pt x="233" y="104"/>
                  <a:pt x="233" y="104"/>
                  <a:pt x="233" y="104"/>
                </a:cubicBezTo>
                <a:cubicBezTo>
                  <a:pt x="233" y="108"/>
                  <a:pt x="233" y="112"/>
                  <a:pt x="233" y="116"/>
                </a:cubicBezTo>
                <a:cubicBezTo>
                  <a:pt x="234" y="116"/>
                  <a:pt x="234" y="115"/>
                  <a:pt x="234" y="115"/>
                </a:cubicBezTo>
                <a:cubicBezTo>
                  <a:pt x="234" y="111"/>
                  <a:pt x="234" y="107"/>
                  <a:pt x="233" y="104"/>
                </a:cubicBezTo>
                <a:close/>
                <a:moveTo>
                  <a:pt x="137" y="43"/>
                </a:moveTo>
                <a:cubicBezTo>
                  <a:pt x="137" y="43"/>
                  <a:pt x="137" y="43"/>
                  <a:pt x="137" y="43"/>
                </a:cubicBezTo>
                <a:cubicBezTo>
                  <a:pt x="136" y="43"/>
                  <a:pt x="135" y="44"/>
                  <a:pt x="133" y="45"/>
                </a:cubicBezTo>
                <a:cubicBezTo>
                  <a:pt x="134" y="46"/>
                  <a:pt x="134" y="46"/>
                  <a:pt x="134" y="48"/>
                </a:cubicBezTo>
                <a:cubicBezTo>
                  <a:pt x="135" y="46"/>
                  <a:pt x="136" y="44"/>
                  <a:pt x="137" y="43"/>
                </a:cubicBezTo>
                <a:close/>
                <a:moveTo>
                  <a:pt x="54" y="74"/>
                </a:moveTo>
                <a:cubicBezTo>
                  <a:pt x="54" y="74"/>
                  <a:pt x="53" y="74"/>
                  <a:pt x="53" y="74"/>
                </a:cubicBezTo>
                <a:cubicBezTo>
                  <a:pt x="52" y="74"/>
                  <a:pt x="52" y="74"/>
                  <a:pt x="52" y="75"/>
                </a:cubicBezTo>
                <a:cubicBezTo>
                  <a:pt x="52" y="76"/>
                  <a:pt x="52" y="77"/>
                  <a:pt x="53" y="78"/>
                </a:cubicBezTo>
                <a:cubicBezTo>
                  <a:pt x="54" y="77"/>
                  <a:pt x="55" y="76"/>
                  <a:pt x="54" y="74"/>
                </a:cubicBezTo>
                <a:close/>
                <a:moveTo>
                  <a:pt x="139" y="54"/>
                </a:moveTo>
                <a:cubicBezTo>
                  <a:pt x="139" y="54"/>
                  <a:pt x="139" y="54"/>
                  <a:pt x="139" y="54"/>
                </a:cubicBezTo>
                <a:cubicBezTo>
                  <a:pt x="140" y="53"/>
                  <a:pt x="142" y="53"/>
                  <a:pt x="143" y="52"/>
                </a:cubicBezTo>
                <a:cubicBezTo>
                  <a:pt x="143" y="52"/>
                  <a:pt x="143" y="52"/>
                  <a:pt x="143" y="51"/>
                </a:cubicBezTo>
                <a:cubicBezTo>
                  <a:pt x="143" y="51"/>
                  <a:pt x="143" y="50"/>
                  <a:pt x="143" y="49"/>
                </a:cubicBezTo>
                <a:cubicBezTo>
                  <a:pt x="142" y="51"/>
                  <a:pt x="140" y="52"/>
                  <a:pt x="139" y="54"/>
                </a:cubicBezTo>
                <a:close/>
                <a:moveTo>
                  <a:pt x="63" y="123"/>
                </a:moveTo>
                <a:cubicBezTo>
                  <a:pt x="63" y="123"/>
                  <a:pt x="63" y="123"/>
                  <a:pt x="63" y="123"/>
                </a:cubicBezTo>
                <a:cubicBezTo>
                  <a:pt x="62" y="124"/>
                  <a:pt x="60" y="125"/>
                  <a:pt x="60" y="127"/>
                </a:cubicBezTo>
                <a:cubicBezTo>
                  <a:pt x="61" y="127"/>
                  <a:pt x="62" y="127"/>
                  <a:pt x="63" y="126"/>
                </a:cubicBezTo>
                <a:cubicBezTo>
                  <a:pt x="63" y="125"/>
                  <a:pt x="63" y="124"/>
                  <a:pt x="63" y="123"/>
                </a:cubicBezTo>
                <a:close/>
                <a:moveTo>
                  <a:pt x="28" y="39"/>
                </a:moveTo>
                <a:cubicBezTo>
                  <a:pt x="27" y="40"/>
                  <a:pt x="27" y="40"/>
                  <a:pt x="27" y="41"/>
                </a:cubicBezTo>
                <a:cubicBezTo>
                  <a:pt x="27" y="42"/>
                  <a:pt x="27" y="44"/>
                  <a:pt x="28" y="45"/>
                </a:cubicBezTo>
                <a:cubicBezTo>
                  <a:pt x="28" y="46"/>
                  <a:pt x="28" y="47"/>
                  <a:pt x="28" y="49"/>
                </a:cubicBezTo>
                <a:cubicBezTo>
                  <a:pt x="29" y="48"/>
                  <a:pt x="29" y="48"/>
                  <a:pt x="29" y="48"/>
                </a:cubicBezTo>
                <a:cubicBezTo>
                  <a:pt x="28" y="45"/>
                  <a:pt x="28" y="42"/>
                  <a:pt x="28" y="39"/>
                </a:cubicBezTo>
                <a:close/>
                <a:moveTo>
                  <a:pt x="60" y="50"/>
                </a:moveTo>
                <a:cubicBezTo>
                  <a:pt x="58" y="49"/>
                  <a:pt x="56" y="51"/>
                  <a:pt x="57" y="54"/>
                </a:cubicBezTo>
                <a:cubicBezTo>
                  <a:pt x="58" y="53"/>
                  <a:pt x="59" y="52"/>
                  <a:pt x="60" y="50"/>
                </a:cubicBezTo>
                <a:close/>
                <a:moveTo>
                  <a:pt x="192" y="162"/>
                </a:moveTo>
                <a:cubicBezTo>
                  <a:pt x="191" y="163"/>
                  <a:pt x="191" y="166"/>
                  <a:pt x="191" y="168"/>
                </a:cubicBezTo>
                <a:cubicBezTo>
                  <a:pt x="192" y="168"/>
                  <a:pt x="192" y="168"/>
                  <a:pt x="192" y="167"/>
                </a:cubicBezTo>
                <a:cubicBezTo>
                  <a:pt x="193" y="165"/>
                  <a:pt x="192" y="164"/>
                  <a:pt x="192" y="162"/>
                </a:cubicBezTo>
                <a:close/>
                <a:moveTo>
                  <a:pt x="64" y="47"/>
                </a:moveTo>
                <a:cubicBezTo>
                  <a:pt x="65" y="45"/>
                  <a:pt x="67" y="44"/>
                  <a:pt x="68" y="42"/>
                </a:cubicBezTo>
                <a:cubicBezTo>
                  <a:pt x="65" y="42"/>
                  <a:pt x="63" y="44"/>
                  <a:pt x="64" y="47"/>
                </a:cubicBezTo>
                <a:close/>
                <a:moveTo>
                  <a:pt x="125" y="182"/>
                </a:moveTo>
                <a:cubicBezTo>
                  <a:pt x="121" y="181"/>
                  <a:pt x="118" y="182"/>
                  <a:pt x="114" y="183"/>
                </a:cubicBezTo>
                <a:cubicBezTo>
                  <a:pt x="118" y="182"/>
                  <a:pt x="121" y="182"/>
                  <a:pt x="125" y="182"/>
                </a:cubicBezTo>
                <a:close/>
                <a:moveTo>
                  <a:pt x="64" y="179"/>
                </a:moveTo>
                <a:cubicBezTo>
                  <a:pt x="64" y="179"/>
                  <a:pt x="64" y="179"/>
                  <a:pt x="64" y="179"/>
                </a:cubicBezTo>
                <a:cubicBezTo>
                  <a:pt x="63" y="179"/>
                  <a:pt x="61" y="178"/>
                  <a:pt x="59" y="178"/>
                </a:cubicBezTo>
                <a:cubicBezTo>
                  <a:pt x="59" y="179"/>
                  <a:pt x="58" y="179"/>
                  <a:pt x="58" y="180"/>
                </a:cubicBezTo>
                <a:cubicBezTo>
                  <a:pt x="60" y="180"/>
                  <a:pt x="62" y="180"/>
                  <a:pt x="64" y="179"/>
                </a:cubicBezTo>
                <a:close/>
                <a:moveTo>
                  <a:pt x="23" y="106"/>
                </a:moveTo>
                <a:cubicBezTo>
                  <a:pt x="22" y="106"/>
                  <a:pt x="22" y="107"/>
                  <a:pt x="22" y="107"/>
                </a:cubicBezTo>
                <a:cubicBezTo>
                  <a:pt x="22" y="109"/>
                  <a:pt x="22" y="111"/>
                  <a:pt x="22" y="113"/>
                </a:cubicBezTo>
                <a:cubicBezTo>
                  <a:pt x="22" y="114"/>
                  <a:pt x="22" y="116"/>
                  <a:pt x="22" y="117"/>
                </a:cubicBezTo>
                <a:cubicBezTo>
                  <a:pt x="23" y="117"/>
                  <a:pt x="23" y="116"/>
                  <a:pt x="23" y="116"/>
                </a:cubicBezTo>
                <a:cubicBezTo>
                  <a:pt x="23" y="113"/>
                  <a:pt x="23" y="110"/>
                  <a:pt x="23" y="108"/>
                </a:cubicBezTo>
                <a:cubicBezTo>
                  <a:pt x="23" y="107"/>
                  <a:pt x="23" y="107"/>
                  <a:pt x="23" y="106"/>
                </a:cubicBezTo>
                <a:close/>
                <a:moveTo>
                  <a:pt x="83" y="195"/>
                </a:moveTo>
                <a:cubicBezTo>
                  <a:pt x="86" y="195"/>
                  <a:pt x="89" y="194"/>
                  <a:pt x="91" y="194"/>
                </a:cubicBezTo>
                <a:cubicBezTo>
                  <a:pt x="88" y="194"/>
                  <a:pt x="86" y="194"/>
                  <a:pt x="83" y="194"/>
                </a:cubicBezTo>
                <a:cubicBezTo>
                  <a:pt x="83" y="194"/>
                  <a:pt x="83" y="194"/>
                  <a:pt x="83" y="195"/>
                </a:cubicBezTo>
                <a:close/>
                <a:moveTo>
                  <a:pt x="55" y="80"/>
                </a:moveTo>
                <a:cubicBezTo>
                  <a:pt x="54" y="81"/>
                  <a:pt x="53" y="81"/>
                  <a:pt x="53" y="82"/>
                </a:cubicBezTo>
                <a:cubicBezTo>
                  <a:pt x="53" y="83"/>
                  <a:pt x="54" y="85"/>
                  <a:pt x="54" y="86"/>
                </a:cubicBezTo>
                <a:cubicBezTo>
                  <a:pt x="54" y="86"/>
                  <a:pt x="55" y="85"/>
                  <a:pt x="55" y="85"/>
                </a:cubicBezTo>
                <a:cubicBezTo>
                  <a:pt x="55" y="83"/>
                  <a:pt x="55" y="82"/>
                  <a:pt x="55" y="80"/>
                </a:cubicBezTo>
                <a:close/>
                <a:moveTo>
                  <a:pt x="173" y="55"/>
                </a:moveTo>
                <a:cubicBezTo>
                  <a:pt x="173" y="54"/>
                  <a:pt x="173" y="53"/>
                  <a:pt x="173" y="53"/>
                </a:cubicBezTo>
                <a:cubicBezTo>
                  <a:pt x="172" y="53"/>
                  <a:pt x="171" y="53"/>
                  <a:pt x="170" y="54"/>
                </a:cubicBezTo>
                <a:cubicBezTo>
                  <a:pt x="170" y="55"/>
                  <a:pt x="170" y="55"/>
                  <a:pt x="170" y="56"/>
                </a:cubicBezTo>
                <a:cubicBezTo>
                  <a:pt x="171" y="56"/>
                  <a:pt x="172" y="55"/>
                  <a:pt x="173" y="55"/>
                </a:cubicBezTo>
                <a:close/>
                <a:moveTo>
                  <a:pt x="167" y="181"/>
                </a:moveTo>
                <a:cubicBezTo>
                  <a:pt x="167" y="181"/>
                  <a:pt x="167" y="182"/>
                  <a:pt x="167" y="182"/>
                </a:cubicBezTo>
                <a:cubicBezTo>
                  <a:pt x="169" y="181"/>
                  <a:pt x="171" y="181"/>
                  <a:pt x="173" y="181"/>
                </a:cubicBezTo>
                <a:cubicBezTo>
                  <a:pt x="174" y="181"/>
                  <a:pt x="174" y="181"/>
                  <a:pt x="174" y="180"/>
                </a:cubicBezTo>
                <a:cubicBezTo>
                  <a:pt x="173" y="180"/>
                  <a:pt x="173" y="180"/>
                  <a:pt x="172" y="180"/>
                </a:cubicBezTo>
                <a:cubicBezTo>
                  <a:pt x="170" y="180"/>
                  <a:pt x="169" y="181"/>
                  <a:pt x="167" y="181"/>
                </a:cubicBezTo>
                <a:close/>
                <a:moveTo>
                  <a:pt x="152" y="64"/>
                </a:moveTo>
                <a:cubicBezTo>
                  <a:pt x="152" y="63"/>
                  <a:pt x="152" y="62"/>
                  <a:pt x="152" y="60"/>
                </a:cubicBezTo>
                <a:cubicBezTo>
                  <a:pt x="151" y="61"/>
                  <a:pt x="151" y="61"/>
                  <a:pt x="151" y="61"/>
                </a:cubicBezTo>
                <a:cubicBezTo>
                  <a:pt x="151" y="62"/>
                  <a:pt x="151" y="63"/>
                  <a:pt x="150" y="63"/>
                </a:cubicBezTo>
                <a:cubicBezTo>
                  <a:pt x="150" y="64"/>
                  <a:pt x="149" y="65"/>
                  <a:pt x="149" y="65"/>
                </a:cubicBezTo>
                <a:cubicBezTo>
                  <a:pt x="149" y="65"/>
                  <a:pt x="149" y="65"/>
                  <a:pt x="149" y="66"/>
                </a:cubicBezTo>
                <a:cubicBezTo>
                  <a:pt x="150" y="65"/>
                  <a:pt x="151" y="64"/>
                  <a:pt x="152" y="64"/>
                </a:cubicBezTo>
                <a:close/>
                <a:moveTo>
                  <a:pt x="165" y="144"/>
                </a:moveTo>
                <a:cubicBezTo>
                  <a:pt x="165" y="143"/>
                  <a:pt x="165" y="142"/>
                  <a:pt x="164" y="141"/>
                </a:cubicBezTo>
                <a:cubicBezTo>
                  <a:pt x="163" y="142"/>
                  <a:pt x="162" y="144"/>
                  <a:pt x="161" y="145"/>
                </a:cubicBezTo>
                <a:cubicBezTo>
                  <a:pt x="161" y="145"/>
                  <a:pt x="161" y="145"/>
                  <a:pt x="161" y="145"/>
                </a:cubicBezTo>
                <a:cubicBezTo>
                  <a:pt x="162" y="145"/>
                  <a:pt x="163" y="144"/>
                  <a:pt x="165" y="144"/>
                </a:cubicBezTo>
                <a:close/>
                <a:moveTo>
                  <a:pt x="73" y="59"/>
                </a:moveTo>
                <a:cubicBezTo>
                  <a:pt x="73" y="59"/>
                  <a:pt x="73" y="59"/>
                  <a:pt x="73" y="59"/>
                </a:cubicBezTo>
                <a:cubicBezTo>
                  <a:pt x="76" y="59"/>
                  <a:pt x="78" y="58"/>
                  <a:pt x="81" y="58"/>
                </a:cubicBezTo>
                <a:cubicBezTo>
                  <a:pt x="81" y="58"/>
                  <a:pt x="81" y="57"/>
                  <a:pt x="82" y="57"/>
                </a:cubicBezTo>
                <a:cubicBezTo>
                  <a:pt x="79" y="57"/>
                  <a:pt x="74" y="58"/>
                  <a:pt x="73" y="59"/>
                </a:cubicBezTo>
                <a:close/>
                <a:moveTo>
                  <a:pt x="36" y="83"/>
                </a:moveTo>
                <a:cubicBezTo>
                  <a:pt x="35" y="84"/>
                  <a:pt x="34" y="85"/>
                  <a:pt x="33" y="87"/>
                </a:cubicBezTo>
                <a:cubicBezTo>
                  <a:pt x="35" y="86"/>
                  <a:pt x="35" y="87"/>
                  <a:pt x="36" y="88"/>
                </a:cubicBezTo>
                <a:cubicBezTo>
                  <a:pt x="37" y="87"/>
                  <a:pt x="37" y="87"/>
                  <a:pt x="37" y="86"/>
                </a:cubicBezTo>
                <a:cubicBezTo>
                  <a:pt x="36" y="85"/>
                  <a:pt x="36" y="84"/>
                  <a:pt x="36" y="83"/>
                </a:cubicBezTo>
                <a:close/>
                <a:moveTo>
                  <a:pt x="77" y="170"/>
                </a:moveTo>
                <a:cubicBezTo>
                  <a:pt x="76" y="170"/>
                  <a:pt x="75" y="170"/>
                  <a:pt x="75" y="170"/>
                </a:cubicBezTo>
                <a:cubicBezTo>
                  <a:pt x="75" y="171"/>
                  <a:pt x="75" y="172"/>
                  <a:pt x="75" y="173"/>
                </a:cubicBezTo>
                <a:cubicBezTo>
                  <a:pt x="75" y="173"/>
                  <a:pt x="76" y="174"/>
                  <a:pt x="76" y="173"/>
                </a:cubicBezTo>
                <a:cubicBezTo>
                  <a:pt x="76" y="172"/>
                  <a:pt x="77" y="171"/>
                  <a:pt x="77" y="170"/>
                </a:cubicBezTo>
                <a:close/>
                <a:moveTo>
                  <a:pt x="213" y="26"/>
                </a:moveTo>
                <a:cubicBezTo>
                  <a:pt x="212" y="25"/>
                  <a:pt x="209" y="23"/>
                  <a:pt x="207" y="23"/>
                </a:cubicBezTo>
                <a:cubicBezTo>
                  <a:pt x="209" y="24"/>
                  <a:pt x="210" y="25"/>
                  <a:pt x="211" y="27"/>
                </a:cubicBezTo>
                <a:cubicBezTo>
                  <a:pt x="212" y="26"/>
                  <a:pt x="212" y="26"/>
                  <a:pt x="213" y="26"/>
                </a:cubicBezTo>
                <a:close/>
                <a:moveTo>
                  <a:pt x="228" y="44"/>
                </a:moveTo>
                <a:cubicBezTo>
                  <a:pt x="228" y="44"/>
                  <a:pt x="228" y="44"/>
                  <a:pt x="228" y="44"/>
                </a:cubicBezTo>
                <a:cubicBezTo>
                  <a:pt x="228" y="43"/>
                  <a:pt x="228" y="42"/>
                  <a:pt x="228" y="41"/>
                </a:cubicBezTo>
                <a:cubicBezTo>
                  <a:pt x="227" y="39"/>
                  <a:pt x="227" y="39"/>
                  <a:pt x="225" y="39"/>
                </a:cubicBezTo>
                <a:cubicBezTo>
                  <a:pt x="226" y="41"/>
                  <a:pt x="227" y="42"/>
                  <a:pt x="228" y="44"/>
                </a:cubicBezTo>
                <a:close/>
                <a:moveTo>
                  <a:pt x="67" y="114"/>
                </a:moveTo>
                <a:cubicBezTo>
                  <a:pt x="67" y="114"/>
                  <a:pt x="67" y="114"/>
                  <a:pt x="67" y="114"/>
                </a:cubicBezTo>
                <a:cubicBezTo>
                  <a:pt x="68" y="113"/>
                  <a:pt x="69" y="111"/>
                  <a:pt x="71" y="110"/>
                </a:cubicBezTo>
                <a:cubicBezTo>
                  <a:pt x="69" y="110"/>
                  <a:pt x="69" y="110"/>
                  <a:pt x="68" y="111"/>
                </a:cubicBezTo>
                <a:cubicBezTo>
                  <a:pt x="67" y="111"/>
                  <a:pt x="67" y="111"/>
                  <a:pt x="67" y="112"/>
                </a:cubicBezTo>
                <a:cubicBezTo>
                  <a:pt x="67" y="112"/>
                  <a:pt x="67" y="113"/>
                  <a:pt x="67" y="114"/>
                </a:cubicBezTo>
                <a:close/>
                <a:moveTo>
                  <a:pt x="54" y="20"/>
                </a:moveTo>
                <a:cubicBezTo>
                  <a:pt x="54" y="20"/>
                  <a:pt x="54" y="20"/>
                  <a:pt x="54" y="19"/>
                </a:cubicBezTo>
                <a:cubicBezTo>
                  <a:pt x="53" y="21"/>
                  <a:pt x="52" y="22"/>
                  <a:pt x="51" y="23"/>
                </a:cubicBezTo>
                <a:cubicBezTo>
                  <a:pt x="52" y="23"/>
                  <a:pt x="53" y="23"/>
                  <a:pt x="54" y="23"/>
                </a:cubicBezTo>
                <a:cubicBezTo>
                  <a:pt x="54" y="22"/>
                  <a:pt x="54" y="21"/>
                  <a:pt x="54" y="20"/>
                </a:cubicBezTo>
                <a:close/>
                <a:moveTo>
                  <a:pt x="35" y="50"/>
                </a:moveTo>
                <a:cubicBezTo>
                  <a:pt x="35" y="50"/>
                  <a:pt x="35" y="50"/>
                  <a:pt x="35" y="49"/>
                </a:cubicBezTo>
                <a:cubicBezTo>
                  <a:pt x="34" y="49"/>
                  <a:pt x="33" y="49"/>
                  <a:pt x="32" y="49"/>
                </a:cubicBezTo>
                <a:cubicBezTo>
                  <a:pt x="32" y="50"/>
                  <a:pt x="32" y="51"/>
                  <a:pt x="32" y="53"/>
                </a:cubicBezTo>
                <a:cubicBezTo>
                  <a:pt x="33" y="52"/>
                  <a:pt x="34" y="51"/>
                  <a:pt x="35" y="50"/>
                </a:cubicBezTo>
                <a:close/>
                <a:moveTo>
                  <a:pt x="160" y="85"/>
                </a:moveTo>
                <a:cubicBezTo>
                  <a:pt x="160" y="84"/>
                  <a:pt x="160" y="83"/>
                  <a:pt x="160" y="82"/>
                </a:cubicBezTo>
                <a:cubicBezTo>
                  <a:pt x="158" y="82"/>
                  <a:pt x="157" y="83"/>
                  <a:pt x="158" y="85"/>
                </a:cubicBezTo>
                <a:cubicBezTo>
                  <a:pt x="159" y="85"/>
                  <a:pt x="159" y="85"/>
                  <a:pt x="160" y="85"/>
                </a:cubicBezTo>
                <a:close/>
                <a:moveTo>
                  <a:pt x="41" y="138"/>
                </a:moveTo>
                <a:cubicBezTo>
                  <a:pt x="41" y="138"/>
                  <a:pt x="42" y="138"/>
                  <a:pt x="42" y="138"/>
                </a:cubicBezTo>
                <a:cubicBezTo>
                  <a:pt x="43" y="136"/>
                  <a:pt x="44" y="135"/>
                  <a:pt x="45" y="133"/>
                </a:cubicBezTo>
                <a:cubicBezTo>
                  <a:pt x="44" y="133"/>
                  <a:pt x="43" y="133"/>
                  <a:pt x="42" y="133"/>
                </a:cubicBezTo>
                <a:cubicBezTo>
                  <a:pt x="42" y="135"/>
                  <a:pt x="42" y="136"/>
                  <a:pt x="41" y="138"/>
                </a:cubicBezTo>
                <a:close/>
                <a:moveTo>
                  <a:pt x="62" y="131"/>
                </a:moveTo>
                <a:cubicBezTo>
                  <a:pt x="62" y="130"/>
                  <a:pt x="62" y="130"/>
                  <a:pt x="62" y="129"/>
                </a:cubicBezTo>
                <a:cubicBezTo>
                  <a:pt x="62" y="129"/>
                  <a:pt x="61" y="129"/>
                  <a:pt x="60" y="129"/>
                </a:cubicBezTo>
                <a:cubicBezTo>
                  <a:pt x="59" y="130"/>
                  <a:pt x="59" y="130"/>
                  <a:pt x="59" y="131"/>
                </a:cubicBezTo>
                <a:cubicBezTo>
                  <a:pt x="60" y="131"/>
                  <a:pt x="61" y="131"/>
                  <a:pt x="62" y="131"/>
                </a:cubicBezTo>
                <a:close/>
                <a:moveTo>
                  <a:pt x="33" y="116"/>
                </a:moveTo>
                <a:cubicBezTo>
                  <a:pt x="34" y="116"/>
                  <a:pt x="34" y="115"/>
                  <a:pt x="35" y="115"/>
                </a:cubicBezTo>
                <a:cubicBezTo>
                  <a:pt x="35" y="114"/>
                  <a:pt x="35" y="113"/>
                  <a:pt x="35" y="112"/>
                </a:cubicBezTo>
                <a:cubicBezTo>
                  <a:pt x="33" y="113"/>
                  <a:pt x="32" y="114"/>
                  <a:pt x="33" y="116"/>
                </a:cubicBezTo>
                <a:close/>
                <a:moveTo>
                  <a:pt x="198" y="86"/>
                </a:moveTo>
                <a:cubicBezTo>
                  <a:pt x="198" y="85"/>
                  <a:pt x="198" y="84"/>
                  <a:pt x="198" y="82"/>
                </a:cubicBezTo>
                <a:cubicBezTo>
                  <a:pt x="197" y="82"/>
                  <a:pt x="197" y="83"/>
                  <a:pt x="196" y="83"/>
                </a:cubicBezTo>
                <a:cubicBezTo>
                  <a:pt x="196" y="84"/>
                  <a:pt x="196" y="84"/>
                  <a:pt x="196" y="85"/>
                </a:cubicBezTo>
                <a:cubicBezTo>
                  <a:pt x="196" y="85"/>
                  <a:pt x="196" y="86"/>
                  <a:pt x="196" y="86"/>
                </a:cubicBezTo>
                <a:cubicBezTo>
                  <a:pt x="197" y="86"/>
                  <a:pt x="197" y="86"/>
                  <a:pt x="198" y="86"/>
                </a:cubicBezTo>
                <a:close/>
                <a:moveTo>
                  <a:pt x="235" y="132"/>
                </a:moveTo>
                <a:cubicBezTo>
                  <a:pt x="234" y="132"/>
                  <a:pt x="234" y="132"/>
                  <a:pt x="234" y="132"/>
                </a:cubicBezTo>
                <a:cubicBezTo>
                  <a:pt x="234" y="133"/>
                  <a:pt x="234" y="140"/>
                  <a:pt x="235" y="140"/>
                </a:cubicBezTo>
                <a:cubicBezTo>
                  <a:pt x="235" y="138"/>
                  <a:pt x="235" y="135"/>
                  <a:pt x="235" y="132"/>
                </a:cubicBezTo>
                <a:close/>
                <a:moveTo>
                  <a:pt x="125" y="86"/>
                </a:moveTo>
                <a:cubicBezTo>
                  <a:pt x="127" y="84"/>
                  <a:pt x="127" y="84"/>
                  <a:pt x="127" y="82"/>
                </a:cubicBezTo>
                <a:cubicBezTo>
                  <a:pt x="126" y="83"/>
                  <a:pt x="125" y="83"/>
                  <a:pt x="124" y="84"/>
                </a:cubicBezTo>
                <a:cubicBezTo>
                  <a:pt x="124" y="84"/>
                  <a:pt x="125" y="85"/>
                  <a:pt x="125" y="86"/>
                </a:cubicBezTo>
                <a:close/>
                <a:moveTo>
                  <a:pt x="38" y="94"/>
                </a:moveTo>
                <a:cubicBezTo>
                  <a:pt x="38" y="93"/>
                  <a:pt x="38" y="91"/>
                  <a:pt x="37" y="90"/>
                </a:cubicBezTo>
                <a:cubicBezTo>
                  <a:pt x="36" y="91"/>
                  <a:pt x="36" y="93"/>
                  <a:pt x="37" y="94"/>
                </a:cubicBezTo>
                <a:cubicBezTo>
                  <a:pt x="37" y="94"/>
                  <a:pt x="38" y="94"/>
                  <a:pt x="38" y="94"/>
                </a:cubicBezTo>
                <a:close/>
                <a:moveTo>
                  <a:pt x="88" y="39"/>
                </a:moveTo>
                <a:cubicBezTo>
                  <a:pt x="88" y="39"/>
                  <a:pt x="88" y="39"/>
                  <a:pt x="88" y="39"/>
                </a:cubicBezTo>
                <a:cubicBezTo>
                  <a:pt x="87" y="39"/>
                  <a:pt x="87" y="39"/>
                  <a:pt x="86" y="39"/>
                </a:cubicBezTo>
                <a:cubicBezTo>
                  <a:pt x="85" y="40"/>
                  <a:pt x="84" y="41"/>
                  <a:pt x="83" y="42"/>
                </a:cubicBezTo>
                <a:cubicBezTo>
                  <a:pt x="83" y="43"/>
                  <a:pt x="83" y="43"/>
                  <a:pt x="83" y="44"/>
                </a:cubicBezTo>
                <a:cubicBezTo>
                  <a:pt x="85" y="42"/>
                  <a:pt x="86" y="41"/>
                  <a:pt x="88" y="39"/>
                </a:cubicBezTo>
                <a:close/>
                <a:moveTo>
                  <a:pt x="64" y="118"/>
                </a:moveTo>
                <a:cubicBezTo>
                  <a:pt x="64" y="116"/>
                  <a:pt x="64" y="114"/>
                  <a:pt x="64" y="112"/>
                </a:cubicBezTo>
                <a:cubicBezTo>
                  <a:pt x="64" y="112"/>
                  <a:pt x="64" y="112"/>
                  <a:pt x="64" y="112"/>
                </a:cubicBezTo>
                <a:cubicBezTo>
                  <a:pt x="63" y="114"/>
                  <a:pt x="63" y="116"/>
                  <a:pt x="62" y="117"/>
                </a:cubicBezTo>
                <a:cubicBezTo>
                  <a:pt x="62" y="118"/>
                  <a:pt x="63" y="118"/>
                  <a:pt x="63" y="118"/>
                </a:cubicBezTo>
                <a:cubicBezTo>
                  <a:pt x="63" y="118"/>
                  <a:pt x="63" y="118"/>
                  <a:pt x="64" y="118"/>
                </a:cubicBezTo>
                <a:close/>
                <a:moveTo>
                  <a:pt x="173" y="80"/>
                </a:moveTo>
                <a:cubicBezTo>
                  <a:pt x="174" y="78"/>
                  <a:pt x="174" y="75"/>
                  <a:pt x="173" y="73"/>
                </a:cubicBezTo>
                <a:cubicBezTo>
                  <a:pt x="173" y="73"/>
                  <a:pt x="172" y="73"/>
                  <a:pt x="172" y="74"/>
                </a:cubicBezTo>
                <a:cubicBezTo>
                  <a:pt x="172" y="76"/>
                  <a:pt x="173" y="77"/>
                  <a:pt x="173" y="79"/>
                </a:cubicBezTo>
                <a:cubicBezTo>
                  <a:pt x="173" y="79"/>
                  <a:pt x="173" y="79"/>
                  <a:pt x="173" y="80"/>
                </a:cubicBezTo>
                <a:close/>
                <a:moveTo>
                  <a:pt x="171" y="67"/>
                </a:moveTo>
                <a:cubicBezTo>
                  <a:pt x="172" y="68"/>
                  <a:pt x="172" y="69"/>
                  <a:pt x="172" y="70"/>
                </a:cubicBezTo>
                <a:cubicBezTo>
                  <a:pt x="173" y="70"/>
                  <a:pt x="173" y="70"/>
                  <a:pt x="173" y="69"/>
                </a:cubicBezTo>
                <a:cubicBezTo>
                  <a:pt x="173" y="68"/>
                  <a:pt x="173" y="67"/>
                  <a:pt x="173" y="66"/>
                </a:cubicBezTo>
                <a:cubicBezTo>
                  <a:pt x="172" y="66"/>
                  <a:pt x="172" y="67"/>
                  <a:pt x="171" y="67"/>
                </a:cubicBezTo>
                <a:close/>
                <a:moveTo>
                  <a:pt x="54" y="96"/>
                </a:moveTo>
                <a:cubicBezTo>
                  <a:pt x="53" y="95"/>
                  <a:pt x="53" y="95"/>
                  <a:pt x="53" y="94"/>
                </a:cubicBezTo>
                <a:cubicBezTo>
                  <a:pt x="50" y="95"/>
                  <a:pt x="50" y="95"/>
                  <a:pt x="49" y="96"/>
                </a:cubicBezTo>
                <a:cubicBezTo>
                  <a:pt x="51" y="96"/>
                  <a:pt x="52" y="96"/>
                  <a:pt x="54" y="96"/>
                </a:cubicBezTo>
                <a:close/>
                <a:moveTo>
                  <a:pt x="77" y="33"/>
                </a:moveTo>
                <a:cubicBezTo>
                  <a:pt x="77" y="33"/>
                  <a:pt x="77" y="33"/>
                  <a:pt x="76" y="33"/>
                </a:cubicBezTo>
                <a:cubicBezTo>
                  <a:pt x="76" y="33"/>
                  <a:pt x="76" y="33"/>
                  <a:pt x="75" y="33"/>
                </a:cubicBezTo>
                <a:cubicBezTo>
                  <a:pt x="74" y="34"/>
                  <a:pt x="73" y="35"/>
                  <a:pt x="72" y="36"/>
                </a:cubicBezTo>
                <a:cubicBezTo>
                  <a:pt x="72" y="37"/>
                  <a:pt x="72" y="37"/>
                  <a:pt x="72" y="38"/>
                </a:cubicBezTo>
                <a:cubicBezTo>
                  <a:pt x="74" y="36"/>
                  <a:pt x="75" y="35"/>
                  <a:pt x="77" y="33"/>
                </a:cubicBezTo>
                <a:close/>
                <a:moveTo>
                  <a:pt x="107" y="9"/>
                </a:moveTo>
                <a:cubicBezTo>
                  <a:pt x="107" y="8"/>
                  <a:pt x="108" y="7"/>
                  <a:pt x="108" y="6"/>
                </a:cubicBezTo>
                <a:cubicBezTo>
                  <a:pt x="107" y="6"/>
                  <a:pt x="107" y="6"/>
                  <a:pt x="106" y="6"/>
                </a:cubicBezTo>
                <a:cubicBezTo>
                  <a:pt x="106" y="7"/>
                  <a:pt x="105" y="8"/>
                  <a:pt x="105" y="9"/>
                </a:cubicBezTo>
                <a:cubicBezTo>
                  <a:pt x="105" y="9"/>
                  <a:pt x="106" y="9"/>
                  <a:pt x="107" y="9"/>
                </a:cubicBezTo>
                <a:close/>
                <a:moveTo>
                  <a:pt x="134" y="156"/>
                </a:moveTo>
                <a:cubicBezTo>
                  <a:pt x="134" y="156"/>
                  <a:pt x="134" y="156"/>
                  <a:pt x="134" y="156"/>
                </a:cubicBezTo>
                <a:cubicBezTo>
                  <a:pt x="135" y="154"/>
                  <a:pt x="136" y="152"/>
                  <a:pt x="137" y="150"/>
                </a:cubicBezTo>
                <a:cubicBezTo>
                  <a:pt x="136" y="150"/>
                  <a:pt x="136" y="150"/>
                  <a:pt x="136" y="150"/>
                </a:cubicBezTo>
                <a:cubicBezTo>
                  <a:pt x="136" y="151"/>
                  <a:pt x="135" y="151"/>
                  <a:pt x="134" y="152"/>
                </a:cubicBezTo>
                <a:cubicBezTo>
                  <a:pt x="134" y="152"/>
                  <a:pt x="134" y="153"/>
                  <a:pt x="134" y="153"/>
                </a:cubicBezTo>
                <a:cubicBezTo>
                  <a:pt x="134" y="154"/>
                  <a:pt x="134" y="155"/>
                  <a:pt x="134" y="156"/>
                </a:cubicBezTo>
                <a:close/>
                <a:moveTo>
                  <a:pt x="28" y="183"/>
                </a:moveTo>
                <a:cubicBezTo>
                  <a:pt x="28" y="184"/>
                  <a:pt x="28" y="185"/>
                  <a:pt x="28" y="186"/>
                </a:cubicBezTo>
                <a:cubicBezTo>
                  <a:pt x="29" y="185"/>
                  <a:pt x="30" y="185"/>
                  <a:pt x="32" y="185"/>
                </a:cubicBezTo>
                <a:cubicBezTo>
                  <a:pt x="30" y="184"/>
                  <a:pt x="29" y="184"/>
                  <a:pt x="28" y="183"/>
                </a:cubicBezTo>
                <a:close/>
                <a:moveTo>
                  <a:pt x="35" y="182"/>
                </a:moveTo>
                <a:cubicBezTo>
                  <a:pt x="36" y="182"/>
                  <a:pt x="37" y="182"/>
                  <a:pt x="39" y="182"/>
                </a:cubicBezTo>
                <a:cubicBezTo>
                  <a:pt x="39" y="181"/>
                  <a:pt x="39" y="180"/>
                  <a:pt x="39" y="180"/>
                </a:cubicBezTo>
                <a:cubicBezTo>
                  <a:pt x="36" y="180"/>
                  <a:pt x="35" y="181"/>
                  <a:pt x="35" y="182"/>
                </a:cubicBezTo>
                <a:close/>
                <a:moveTo>
                  <a:pt x="143" y="106"/>
                </a:moveTo>
                <a:cubicBezTo>
                  <a:pt x="141" y="107"/>
                  <a:pt x="140" y="107"/>
                  <a:pt x="139" y="108"/>
                </a:cubicBezTo>
                <a:cubicBezTo>
                  <a:pt x="138" y="108"/>
                  <a:pt x="138" y="108"/>
                  <a:pt x="138" y="110"/>
                </a:cubicBezTo>
                <a:cubicBezTo>
                  <a:pt x="140" y="109"/>
                  <a:pt x="142" y="107"/>
                  <a:pt x="143" y="106"/>
                </a:cubicBezTo>
                <a:close/>
                <a:moveTo>
                  <a:pt x="159" y="94"/>
                </a:moveTo>
                <a:cubicBezTo>
                  <a:pt x="160" y="94"/>
                  <a:pt x="160" y="94"/>
                  <a:pt x="160" y="94"/>
                </a:cubicBezTo>
                <a:cubicBezTo>
                  <a:pt x="160" y="92"/>
                  <a:pt x="160" y="90"/>
                  <a:pt x="160" y="88"/>
                </a:cubicBezTo>
                <a:cubicBezTo>
                  <a:pt x="159" y="88"/>
                  <a:pt x="159" y="88"/>
                  <a:pt x="159" y="88"/>
                </a:cubicBezTo>
                <a:cubicBezTo>
                  <a:pt x="159" y="90"/>
                  <a:pt x="159" y="92"/>
                  <a:pt x="159" y="94"/>
                </a:cubicBezTo>
                <a:close/>
                <a:moveTo>
                  <a:pt x="127" y="43"/>
                </a:moveTo>
                <a:cubicBezTo>
                  <a:pt x="127" y="42"/>
                  <a:pt x="127" y="42"/>
                  <a:pt x="127" y="41"/>
                </a:cubicBezTo>
                <a:cubicBezTo>
                  <a:pt x="125" y="42"/>
                  <a:pt x="124" y="43"/>
                  <a:pt x="123" y="44"/>
                </a:cubicBezTo>
                <a:cubicBezTo>
                  <a:pt x="123" y="44"/>
                  <a:pt x="123" y="44"/>
                  <a:pt x="123" y="44"/>
                </a:cubicBezTo>
                <a:cubicBezTo>
                  <a:pt x="124" y="44"/>
                  <a:pt x="125" y="44"/>
                  <a:pt x="127" y="43"/>
                </a:cubicBezTo>
                <a:close/>
                <a:moveTo>
                  <a:pt x="101" y="13"/>
                </a:moveTo>
                <a:cubicBezTo>
                  <a:pt x="102" y="13"/>
                  <a:pt x="104" y="13"/>
                  <a:pt x="105" y="13"/>
                </a:cubicBezTo>
                <a:cubicBezTo>
                  <a:pt x="105" y="12"/>
                  <a:pt x="106" y="12"/>
                  <a:pt x="106" y="11"/>
                </a:cubicBezTo>
                <a:cubicBezTo>
                  <a:pt x="105" y="11"/>
                  <a:pt x="104" y="11"/>
                  <a:pt x="103" y="11"/>
                </a:cubicBezTo>
                <a:cubicBezTo>
                  <a:pt x="102" y="11"/>
                  <a:pt x="101" y="12"/>
                  <a:pt x="101" y="13"/>
                </a:cubicBezTo>
                <a:close/>
                <a:moveTo>
                  <a:pt x="69" y="173"/>
                </a:moveTo>
                <a:cubicBezTo>
                  <a:pt x="69" y="173"/>
                  <a:pt x="69" y="172"/>
                  <a:pt x="69" y="172"/>
                </a:cubicBezTo>
                <a:cubicBezTo>
                  <a:pt x="67" y="172"/>
                  <a:pt x="65" y="173"/>
                  <a:pt x="63" y="173"/>
                </a:cubicBezTo>
                <a:cubicBezTo>
                  <a:pt x="63" y="173"/>
                  <a:pt x="63" y="173"/>
                  <a:pt x="63" y="173"/>
                </a:cubicBezTo>
                <a:cubicBezTo>
                  <a:pt x="65" y="173"/>
                  <a:pt x="67" y="173"/>
                  <a:pt x="69" y="173"/>
                </a:cubicBezTo>
                <a:close/>
                <a:moveTo>
                  <a:pt x="112" y="36"/>
                </a:moveTo>
                <a:cubicBezTo>
                  <a:pt x="110" y="38"/>
                  <a:pt x="111" y="39"/>
                  <a:pt x="111" y="41"/>
                </a:cubicBezTo>
                <a:cubicBezTo>
                  <a:pt x="112" y="40"/>
                  <a:pt x="112" y="40"/>
                  <a:pt x="113" y="40"/>
                </a:cubicBezTo>
                <a:cubicBezTo>
                  <a:pt x="113" y="39"/>
                  <a:pt x="112" y="38"/>
                  <a:pt x="112" y="36"/>
                </a:cubicBezTo>
                <a:close/>
                <a:moveTo>
                  <a:pt x="152" y="148"/>
                </a:moveTo>
                <a:cubicBezTo>
                  <a:pt x="155" y="148"/>
                  <a:pt x="155" y="148"/>
                  <a:pt x="156" y="144"/>
                </a:cubicBezTo>
                <a:cubicBezTo>
                  <a:pt x="154" y="146"/>
                  <a:pt x="153" y="147"/>
                  <a:pt x="152" y="148"/>
                </a:cubicBezTo>
                <a:close/>
                <a:moveTo>
                  <a:pt x="116" y="23"/>
                </a:moveTo>
                <a:cubicBezTo>
                  <a:pt x="115" y="23"/>
                  <a:pt x="110" y="25"/>
                  <a:pt x="109" y="26"/>
                </a:cubicBezTo>
                <a:cubicBezTo>
                  <a:pt x="109" y="26"/>
                  <a:pt x="109" y="26"/>
                  <a:pt x="109" y="26"/>
                </a:cubicBezTo>
                <a:cubicBezTo>
                  <a:pt x="111" y="25"/>
                  <a:pt x="114" y="24"/>
                  <a:pt x="116" y="23"/>
                </a:cubicBezTo>
                <a:close/>
                <a:moveTo>
                  <a:pt x="133" y="174"/>
                </a:moveTo>
                <a:cubicBezTo>
                  <a:pt x="135" y="174"/>
                  <a:pt x="136" y="174"/>
                  <a:pt x="137" y="171"/>
                </a:cubicBezTo>
                <a:cubicBezTo>
                  <a:pt x="135" y="171"/>
                  <a:pt x="134" y="173"/>
                  <a:pt x="133" y="174"/>
                </a:cubicBezTo>
                <a:close/>
                <a:moveTo>
                  <a:pt x="56" y="169"/>
                </a:moveTo>
                <a:cubicBezTo>
                  <a:pt x="56" y="170"/>
                  <a:pt x="56" y="171"/>
                  <a:pt x="56" y="171"/>
                </a:cubicBezTo>
                <a:cubicBezTo>
                  <a:pt x="56" y="171"/>
                  <a:pt x="57" y="171"/>
                  <a:pt x="58" y="171"/>
                </a:cubicBezTo>
                <a:cubicBezTo>
                  <a:pt x="58" y="171"/>
                  <a:pt x="59" y="171"/>
                  <a:pt x="58" y="169"/>
                </a:cubicBezTo>
                <a:cubicBezTo>
                  <a:pt x="58" y="169"/>
                  <a:pt x="57" y="169"/>
                  <a:pt x="56" y="169"/>
                </a:cubicBezTo>
                <a:close/>
                <a:moveTo>
                  <a:pt x="84" y="51"/>
                </a:moveTo>
                <a:cubicBezTo>
                  <a:pt x="84" y="52"/>
                  <a:pt x="85" y="53"/>
                  <a:pt x="85" y="54"/>
                </a:cubicBezTo>
                <a:cubicBezTo>
                  <a:pt x="86" y="53"/>
                  <a:pt x="87" y="52"/>
                  <a:pt x="87" y="51"/>
                </a:cubicBezTo>
                <a:cubicBezTo>
                  <a:pt x="86" y="51"/>
                  <a:pt x="85" y="51"/>
                  <a:pt x="84" y="51"/>
                </a:cubicBezTo>
                <a:close/>
                <a:moveTo>
                  <a:pt x="95" y="8"/>
                </a:moveTo>
                <a:cubicBezTo>
                  <a:pt x="97" y="9"/>
                  <a:pt x="100" y="9"/>
                  <a:pt x="101" y="7"/>
                </a:cubicBezTo>
                <a:cubicBezTo>
                  <a:pt x="99" y="7"/>
                  <a:pt x="97" y="8"/>
                  <a:pt x="95" y="8"/>
                </a:cubicBezTo>
                <a:close/>
                <a:moveTo>
                  <a:pt x="188" y="54"/>
                </a:moveTo>
                <a:cubicBezTo>
                  <a:pt x="188" y="56"/>
                  <a:pt x="188" y="57"/>
                  <a:pt x="188" y="58"/>
                </a:cubicBezTo>
                <a:cubicBezTo>
                  <a:pt x="189" y="58"/>
                  <a:pt x="189" y="58"/>
                  <a:pt x="189" y="57"/>
                </a:cubicBezTo>
                <a:cubicBezTo>
                  <a:pt x="189" y="56"/>
                  <a:pt x="189" y="55"/>
                  <a:pt x="189" y="55"/>
                </a:cubicBezTo>
                <a:cubicBezTo>
                  <a:pt x="189" y="55"/>
                  <a:pt x="189" y="54"/>
                  <a:pt x="188" y="54"/>
                </a:cubicBezTo>
                <a:close/>
                <a:moveTo>
                  <a:pt x="108" y="46"/>
                </a:moveTo>
                <a:cubicBezTo>
                  <a:pt x="108" y="46"/>
                  <a:pt x="108" y="46"/>
                  <a:pt x="108" y="46"/>
                </a:cubicBezTo>
                <a:cubicBezTo>
                  <a:pt x="106" y="47"/>
                  <a:pt x="104" y="48"/>
                  <a:pt x="103" y="49"/>
                </a:cubicBezTo>
                <a:cubicBezTo>
                  <a:pt x="104" y="50"/>
                  <a:pt x="104" y="50"/>
                  <a:pt x="104" y="50"/>
                </a:cubicBezTo>
                <a:cubicBezTo>
                  <a:pt x="106" y="48"/>
                  <a:pt x="107" y="47"/>
                  <a:pt x="108" y="46"/>
                </a:cubicBezTo>
                <a:close/>
                <a:moveTo>
                  <a:pt x="108" y="13"/>
                </a:moveTo>
                <a:cubicBezTo>
                  <a:pt x="111" y="13"/>
                  <a:pt x="111" y="13"/>
                  <a:pt x="112" y="12"/>
                </a:cubicBezTo>
                <a:cubicBezTo>
                  <a:pt x="112" y="12"/>
                  <a:pt x="111" y="12"/>
                  <a:pt x="110" y="12"/>
                </a:cubicBezTo>
                <a:cubicBezTo>
                  <a:pt x="110" y="12"/>
                  <a:pt x="109" y="11"/>
                  <a:pt x="109" y="11"/>
                </a:cubicBezTo>
                <a:cubicBezTo>
                  <a:pt x="108" y="12"/>
                  <a:pt x="108" y="12"/>
                  <a:pt x="108" y="13"/>
                </a:cubicBezTo>
                <a:close/>
                <a:moveTo>
                  <a:pt x="197" y="61"/>
                </a:moveTo>
                <a:cubicBezTo>
                  <a:pt x="197" y="61"/>
                  <a:pt x="197" y="61"/>
                  <a:pt x="197" y="61"/>
                </a:cubicBezTo>
                <a:cubicBezTo>
                  <a:pt x="196" y="63"/>
                  <a:pt x="196" y="68"/>
                  <a:pt x="197" y="69"/>
                </a:cubicBezTo>
                <a:cubicBezTo>
                  <a:pt x="197" y="69"/>
                  <a:pt x="197" y="69"/>
                  <a:pt x="197" y="69"/>
                </a:cubicBezTo>
                <a:cubicBezTo>
                  <a:pt x="197" y="66"/>
                  <a:pt x="197" y="64"/>
                  <a:pt x="197" y="61"/>
                </a:cubicBezTo>
                <a:close/>
                <a:moveTo>
                  <a:pt x="85" y="177"/>
                </a:moveTo>
                <a:cubicBezTo>
                  <a:pt x="85" y="177"/>
                  <a:pt x="85" y="177"/>
                  <a:pt x="85" y="178"/>
                </a:cubicBezTo>
                <a:cubicBezTo>
                  <a:pt x="87" y="178"/>
                  <a:pt x="88" y="178"/>
                  <a:pt x="90" y="178"/>
                </a:cubicBezTo>
                <a:cubicBezTo>
                  <a:pt x="90" y="177"/>
                  <a:pt x="90" y="177"/>
                  <a:pt x="90" y="176"/>
                </a:cubicBezTo>
                <a:cubicBezTo>
                  <a:pt x="88" y="176"/>
                  <a:pt x="87" y="177"/>
                  <a:pt x="85" y="177"/>
                </a:cubicBezTo>
                <a:close/>
                <a:moveTo>
                  <a:pt x="57" y="96"/>
                </a:moveTo>
                <a:cubicBezTo>
                  <a:pt x="59" y="96"/>
                  <a:pt x="60" y="94"/>
                  <a:pt x="60" y="93"/>
                </a:cubicBezTo>
                <a:cubicBezTo>
                  <a:pt x="59" y="93"/>
                  <a:pt x="58" y="93"/>
                  <a:pt x="58" y="93"/>
                </a:cubicBezTo>
                <a:cubicBezTo>
                  <a:pt x="57" y="94"/>
                  <a:pt x="57" y="95"/>
                  <a:pt x="57" y="96"/>
                </a:cubicBezTo>
                <a:close/>
                <a:moveTo>
                  <a:pt x="43" y="140"/>
                </a:moveTo>
                <a:cubicBezTo>
                  <a:pt x="43" y="140"/>
                  <a:pt x="43" y="141"/>
                  <a:pt x="43" y="141"/>
                </a:cubicBezTo>
                <a:cubicBezTo>
                  <a:pt x="45" y="139"/>
                  <a:pt x="46" y="137"/>
                  <a:pt x="47" y="136"/>
                </a:cubicBezTo>
                <a:cubicBezTo>
                  <a:pt x="48" y="135"/>
                  <a:pt x="48" y="135"/>
                  <a:pt x="47" y="134"/>
                </a:cubicBezTo>
                <a:cubicBezTo>
                  <a:pt x="46" y="136"/>
                  <a:pt x="44" y="138"/>
                  <a:pt x="43" y="140"/>
                </a:cubicBezTo>
                <a:close/>
                <a:moveTo>
                  <a:pt x="73" y="132"/>
                </a:moveTo>
                <a:cubicBezTo>
                  <a:pt x="74" y="131"/>
                  <a:pt x="74" y="130"/>
                  <a:pt x="74" y="129"/>
                </a:cubicBezTo>
                <a:cubicBezTo>
                  <a:pt x="73" y="130"/>
                  <a:pt x="72" y="131"/>
                  <a:pt x="71" y="132"/>
                </a:cubicBezTo>
                <a:cubicBezTo>
                  <a:pt x="72" y="132"/>
                  <a:pt x="73" y="132"/>
                  <a:pt x="73" y="132"/>
                </a:cubicBezTo>
                <a:close/>
                <a:moveTo>
                  <a:pt x="180" y="65"/>
                </a:moveTo>
                <a:cubicBezTo>
                  <a:pt x="181" y="65"/>
                  <a:pt x="182" y="64"/>
                  <a:pt x="183" y="64"/>
                </a:cubicBezTo>
                <a:cubicBezTo>
                  <a:pt x="183" y="63"/>
                  <a:pt x="184" y="63"/>
                  <a:pt x="183" y="63"/>
                </a:cubicBezTo>
                <a:cubicBezTo>
                  <a:pt x="182" y="63"/>
                  <a:pt x="181" y="63"/>
                  <a:pt x="180" y="64"/>
                </a:cubicBezTo>
                <a:cubicBezTo>
                  <a:pt x="180" y="64"/>
                  <a:pt x="180" y="65"/>
                  <a:pt x="180" y="65"/>
                </a:cubicBezTo>
                <a:close/>
                <a:moveTo>
                  <a:pt x="89" y="75"/>
                </a:moveTo>
                <a:cubicBezTo>
                  <a:pt x="91" y="75"/>
                  <a:pt x="91" y="73"/>
                  <a:pt x="91" y="71"/>
                </a:cubicBezTo>
                <a:cubicBezTo>
                  <a:pt x="90" y="73"/>
                  <a:pt x="88" y="73"/>
                  <a:pt x="89" y="75"/>
                </a:cubicBezTo>
                <a:close/>
                <a:moveTo>
                  <a:pt x="95" y="43"/>
                </a:moveTo>
                <a:cubicBezTo>
                  <a:pt x="95" y="43"/>
                  <a:pt x="95" y="43"/>
                  <a:pt x="96" y="43"/>
                </a:cubicBezTo>
                <a:cubicBezTo>
                  <a:pt x="96" y="42"/>
                  <a:pt x="96" y="41"/>
                  <a:pt x="96" y="40"/>
                </a:cubicBezTo>
                <a:cubicBezTo>
                  <a:pt x="96" y="38"/>
                  <a:pt x="95" y="37"/>
                  <a:pt x="95" y="36"/>
                </a:cubicBezTo>
                <a:cubicBezTo>
                  <a:pt x="95" y="36"/>
                  <a:pt x="95" y="36"/>
                  <a:pt x="95" y="36"/>
                </a:cubicBezTo>
                <a:cubicBezTo>
                  <a:pt x="95" y="38"/>
                  <a:pt x="95" y="41"/>
                  <a:pt x="95" y="43"/>
                </a:cubicBezTo>
                <a:close/>
                <a:moveTo>
                  <a:pt x="187" y="29"/>
                </a:moveTo>
                <a:cubicBezTo>
                  <a:pt x="187" y="29"/>
                  <a:pt x="187" y="29"/>
                  <a:pt x="187" y="29"/>
                </a:cubicBezTo>
                <a:cubicBezTo>
                  <a:pt x="187" y="28"/>
                  <a:pt x="187" y="27"/>
                  <a:pt x="188" y="26"/>
                </a:cubicBezTo>
                <a:cubicBezTo>
                  <a:pt x="188" y="25"/>
                  <a:pt x="188" y="24"/>
                  <a:pt x="188" y="23"/>
                </a:cubicBezTo>
                <a:cubicBezTo>
                  <a:pt x="187" y="24"/>
                  <a:pt x="187" y="24"/>
                  <a:pt x="187" y="24"/>
                </a:cubicBezTo>
                <a:cubicBezTo>
                  <a:pt x="187" y="26"/>
                  <a:pt x="187" y="27"/>
                  <a:pt x="187" y="29"/>
                </a:cubicBezTo>
                <a:close/>
                <a:moveTo>
                  <a:pt x="125" y="150"/>
                </a:moveTo>
                <a:cubicBezTo>
                  <a:pt x="125" y="150"/>
                  <a:pt x="125" y="150"/>
                  <a:pt x="125" y="150"/>
                </a:cubicBezTo>
                <a:cubicBezTo>
                  <a:pt x="127" y="149"/>
                  <a:pt x="128" y="148"/>
                  <a:pt x="130" y="147"/>
                </a:cubicBezTo>
                <a:cubicBezTo>
                  <a:pt x="131" y="147"/>
                  <a:pt x="131" y="146"/>
                  <a:pt x="131" y="146"/>
                </a:cubicBezTo>
                <a:cubicBezTo>
                  <a:pt x="129" y="147"/>
                  <a:pt x="127" y="148"/>
                  <a:pt x="125" y="150"/>
                </a:cubicBezTo>
                <a:close/>
                <a:moveTo>
                  <a:pt x="191" y="88"/>
                </a:moveTo>
                <a:cubicBezTo>
                  <a:pt x="192" y="88"/>
                  <a:pt x="192" y="88"/>
                  <a:pt x="192" y="88"/>
                </a:cubicBezTo>
                <a:cubicBezTo>
                  <a:pt x="193" y="87"/>
                  <a:pt x="193" y="87"/>
                  <a:pt x="193" y="87"/>
                </a:cubicBezTo>
                <a:cubicBezTo>
                  <a:pt x="193" y="86"/>
                  <a:pt x="193" y="86"/>
                  <a:pt x="193" y="85"/>
                </a:cubicBezTo>
                <a:cubicBezTo>
                  <a:pt x="193" y="85"/>
                  <a:pt x="193" y="85"/>
                  <a:pt x="193" y="85"/>
                </a:cubicBezTo>
                <a:cubicBezTo>
                  <a:pt x="191" y="86"/>
                  <a:pt x="191" y="86"/>
                  <a:pt x="191" y="88"/>
                </a:cubicBezTo>
                <a:close/>
                <a:moveTo>
                  <a:pt x="64" y="72"/>
                </a:moveTo>
                <a:cubicBezTo>
                  <a:pt x="64" y="71"/>
                  <a:pt x="64" y="70"/>
                  <a:pt x="64" y="69"/>
                </a:cubicBezTo>
                <a:cubicBezTo>
                  <a:pt x="63" y="70"/>
                  <a:pt x="62" y="71"/>
                  <a:pt x="61" y="72"/>
                </a:cubicBezTo>
                <a:cubicBezTo>
                  <a:pt x="63" y="72"/>
                  <a:pt x="63" y="72"/>
                  <a:pt x="64" y="72"/>
                </a:cubicBezTo>
                <a:close/>
                <a:moveTo>
                  <a:pt x="176" y="81"/>
                </a:moveTo>
                <a:cubicBezTo>
                  <a:pt x="176" y="82"/>
                  <a:pt x="176" y="83"/>
                  <a:pt x="176" y="83"/>
                </a:cubicBezTo>
                <a:cubicBezTo>
                  <a:pt x="179" y="83"/>
                  <a:pt x="179" y="82"/>
                  <a:pt x="178" y="80"/>
                </a:cubicBezTo>
                <a:cubicBezTo>
                  <a:pt x="178" y="81"/>
                  <a:pt x="177" y="81"/>
                  <a:pt x="176" y="81"/>
                </a:cubicBezTo>
                <a:close/>
                <a:moveTo>
                  <a:pt x="95" y="108"/>
                </a:moveTo>
                <a:cubicBezTo>
                  <a:pt x="95" y="108"/>
                  <a:pt x="95" y="108"/>
                  <a:pt x="95" y="108"/>
                </a:cubicBezTo>
                <a:cubicBezTo>
                  <a:pt x="96" y="108"/>
                  <a:pt x="96" y="108"/>
                  <a:pt x="97" y="108"/>
                </a:cubicBezTo>
                <a:cubicBezTo>
                  <a:pt x="98" y="108"/>
                  <a:pt x="99" y="107"/>
                  <a:pt x="99" y="105"/>
                </a:cubicBezTo>
                <a:cubicBezTo>
                  <a:pt x="99" y="105"/>
                  <a:pt x="99" y="105"/>
                  <a:pt x="99" y="105"/>
                </a:cubicBezTo>
                <a:cubicBezTo>
                  <a:pt x="98" y="106"/>
                  <a:pt x="97" y="107"/>
                  <a:pt x="95" y="108"/>
                </a:cubicBezTo>
                <a:close/>
                <a:moveTo>
                  <a:pt x="144" y="167"/>
                </a:moveTo>
                <a:cubicBezTo>
                  <a:pt x="144" y="167"/>
                  <a:pt x="145" y="167"/>
                  <a:pt x="146" y="167"/>
                </a:cubicBezTo>
                <a:cubicBezTo>
                  <a:pt x="148" y="166"/>
                  <a:pt x="149" y="165"/>
                  <a:pt x="151" y="164"/>
                </a:cubicBezTo>
                <a:cubicBezTo>
                  <a:pt x="150" y="163"/>
                  <a:pt x="150" y="163"/>
                  <a:pt x="150" y="164"/>
                </a:cubicBezTo>
                <a:cubicBezTo>
                  <a:pt x="148" y="165"/>
                  <a:pt x="146" y="166"/>
                  <a:pt x="145" y="166"/>
                </a:cubicBezTo>
                <a:cubicBezTo>
                  <a:pt x="144" y="166"/>
                  <a:pt x="144" y="167"/>
                  <a:pt x="144" y="167"/>
                </a:cubicBezTo>
                <a:close/>
                <a:moveTo>
                  <a:pt x="164" y="40"/>
                </a:moveTo>
                <a:cubicBezTo>
                  <a:pt x="165" y="40"/>
                  <a:pt x="165" y="40"/>
                  <a:pt x="166" y="39"/>
                </a:cubicBezTo>
                <a:cubicBezTo>
                  <a:pt x="166" y="38"/>
                  <a:pt x="165" y="36"/>
                  <a:pt x="165" y="35"/>
                </a:cubicBezTo>
                <a:cubicBezTo>
                  <a:pt x="165" y="35"/>
                  <a:pt x="165" y="35"/>
                  <a:pt x="165" y="35"/>
                </a:cubicBezTo>
                <a:cubicBezTo>
                  <a:pt x="165" y="37"/>
                  <a:pt x="164" y="38"/>
                  <a:pt x="164" y="40"/>
                </a:cubicBezTo>
                <a:close/>
                <a:moveTo>
                  <a:pt x="188" y="168"/>
                </a:moveTo>
                <a:cubicBezTo>
                  <a:pt x="187" y="169"/>
                  <a:pt x="186" y="170"/>
                  <a:pt x="185" y="171"/>
                </a:cubicBezTo>
                <a:cubicBezTo>
                  <a:pt x="185" y="171"/>
                  <a:pt x="185" y="171"/>
                  <a:pt x="185" y="171"/>
                </a:cubicBezTo>
                <a:cubicBezTo>
                  <a:pt x="186" y="171"/>
                  <a:pt x="188" y="170"/>
                  <a:pt x="189" y="169"/>
                </a:cubicBezTo>
                <a:cubicBezTo>
                  <a:pt x="188" y="169"/>
                  <a:pt x="188" y="168"/>
                  <a:pt x="188" y="168"/>
                </a:cubicBezTo>
                <a:close/>
                <a:moveTo>
                  <a:pt x="28" y="189"/>
                </a:moveTo>
                <a:cubicBezTo>
                  <a:pt x="29" y="189"/>
                  <a:pt x="31" y="189"/>
                  <a:pt x="32" y="189"/>
                </a:cubicBezTo>
                <a:cubicBezTo>
                  <a:pt x="32" y="188"/>
                  <a:pt x="32" y="188"/>
                  <a:pt x="32" y="187"/>
                </a:cubicBezTo>
                <a:cubicBezTo>
                  <a:pt x="31" y="188"/>
                  <a:pt x="29" y="188"/>
                  <a:pt x="28" y="189"/>
                </a:cubicBezTo>
                <a:close/>
                <a:moveTo>
                  <a:pt x="164" y="159"/>
                </a:moveTo>
                <a:cubicBezTo>
                  <a:pt x="163" y="161"/>
                  <a:pt x="161" y="162"/>
                  <a:pt x="160" y="163"/>
                </a:cubicBezTo>
                <a:cubicBezTo>
                  <a:pt x="163" y="162"/>
                  <a:pt x="164" y="162"/>
                  <a:pt x="164" y="159"/>
                </a:cubicBezTo>
                <a:close/>
                <a:moveTo>
                  <a:pt x="125" y="138"/>
                </a:moveTo>
                <a:cubicBezTo>
                  <a:pt x="125" y="138"/>
                  <a:pt x="125" y="138"/>
                  <a:pt x="125" y="138"/>
                </a:cubicBezTo>
                <a:cubicBezTo>
                  <a:pt x="123" y="139"/>
                  <a:pt x="122" y="141"/>
                  <a:pt x="120" y="143"/>
                </a:cubicBezTo>
                <a:cubicBezTo>
                  <a:pt x="120" y="143"/>
                  <a:pt x="120" y="143"/>
                  <a:pt x="120" y="143"/>
                </a:cubicBezTo>
                <a:cubicBezTo>
                  <a:pt x="122" y="142"/>
                  <a:pt x="123" y="141"/>
                  <a:pt x="124" y="140"/>
                </a:cubicBezTo>
                <a:cubicBezTo>
                  <a:pt x="125" y="139"/>
                  <a:pt x="125" y="139"/>
                  <a:pt x="125" y="138"/>
                </a:cubicBezTo>
                <a:close/>
                <a:moveTo>
                  <a:pt x="70" y="15"/>
                </a:moveTo>
                <a:cubicBezTo>
                  <a:pt x="68" y="15"/>
                  <a:pt x="66" y="15"/>
                  <a:pt x="64" y="15"/>
                </a:cubicBezTo>
                <a:cubicBezTo>
                  <a:pt x="65" y="15"/>
                  <a:pt x="67" y="15"/>
                  <a:pt x="69" y="16"/>
                </a:cubicBezTo>
                <a:cubicBezTo>
                  <a:pt x="70" y="16"/>
                  <a:pt x="70" y="16"/>
                  <a:pt x="70" y="15"/>
                </a:cubicBezTo>
                <a:close/>
                <a:moveTo>
                  <a:pt x="172" y="175"/>
                </a:moveTo>
                <a:cubicBezTo>
                  <a:pt x="170" y="175"/>
                  <a:pt x="169" y="176"/>
                  <a:pt x="168" y="177"/>
                </a:cubicBezTo>
                <a:cubicBezTo>
                  <a:pt x="169" y="177"/>
                  <a:pt x="170" y="177"/>
                  <a:pt x="172" y="177"/>
                </a:cubicBezTo>
                <a:cubicBezTo>
                  <a:pt x="172" y="176"/>
                  <a:pt x="172" y="176"/>
                  <a:pt x="172" y="175"/>
                </a:cubicBezTo>
                <a:close/>
                <a:moveTo>
                  <a:pt x="71" y="75"/>
                </a:moveTo>
                <a:cubicBezTo>
                  <a:pt x="71" y="77"/>
                  <a:pt x="71" y="77"/>
                  <a:pt x="71" y="79"/>
                </a:cubicBezTo>
                <a:cubicBezTo>
                  <a:pt x="72" y="78"/>
                  <a:pt x="73" y="77"/>
                  <a:pt x="74" y="76"/>
                </a:cubicBezTo>
                <a:cubicBezTo>
                  <a:pt x="73" y="76"/>
                  <a:pt x="72" y="76"/>
                  <a:pt x="71" y="75"/>
                </a:cubicBezTo>
                <a:close/>
                <a:moveTo>
                  <a:pt x="38" y="143"/>
                </a:moveTo>
                <a:cubicBezTo>
                  <a:pt x="38" y="142"/>
                  <a:pt x="37" y="141"/>
                  <a:pt x="37" y="140"/>
                </a:cubicBezTo>
                <a:cubicBezTo>
                  <a:pt x="37" y="141"/>
                  <a:pt x="37" y="141"/>
                  <a:pt x="37" y="142"/>
                </a:cubicBezTo>
                <a:cubicBezTo>
                  <a:pt x="37" y="143"/>
                  <a:pt x="36" y="144"/>
                  <a:pt x="37" y="145"/>
                </a:cubicBezTo>
                <a:cubicBezTo>
                  <a:pt x="37" y="144"/>
                  <a:pt x="38" y="143"/>
                  <a:pt x="38" y="143"/>
                </a:cubicBezTo>
                <a:close/>
                <a:moveTo>
                  <a:pt x="68" y="82"/>
                </a:moveTo>
                <a:cubicBezTo>
                  <a:pt x="68" y="82"/>
                  <a:pt x="68" y="82"/>
                  <a:pt x="69" y="82"/>
                </a:cubicBezTo>
                <a:cubicBezTo>
                  <a:pt x="69" y="80"/>
                  <a:pt x="69" y="77"/>
                  <a:pt x="69" y="75"/>
                </a:cubicBezTo>
                <a:cubicBezTo>
                  <a:pt x="68" y="75"/>
                  <a:pt x="68" y="76"/>
                  <a:pt x="68" y="76"/>
                </a:cubicBezTo>
                <a:cubicBezTo>
                  <a:pt x="68" y="78"/>
                  <a:pt x="68" y="80"/>
                  <a:pt x="68" y="82"/>
                </a:cubicBezTo>
                <a:close/>
                <a:moveTo>
                  <a:pt x="73" y="28"/>
                </a:moveTo>
                <a:cubicBezTo>
                  <a:pt x="74" y="28"/>
                  <a:pt x="75" y="28"/>
                  <a:pt x="76" y="28"/>
                </a:cubicBezTo>
                <a:cubicBezTo>
                  <a:pt x="76" y="27"/>
                  <a:pt x="76" y="26"/>
                  <a:pt x="73" y="27"/>
                </a:cubicBezTo>
                <a:cubicBezTo>
                  <a:pt x="73" y="27"/>
                  <a:pt x="73" y="27"/>
                  <a:pt x="73" y="28"/>
                </a:cubicBezTo>
                <a:close/>
                <a:moveTo>
                  <a:pt x="202" y="155"/>
                </a:moveTo>
                <a:cubicBezTo>
                  <a:pt x="203" y="155"/>
                  <a:pt x="203" y="155"/>
                  <a:pt x="202" y="152"/>
                </a:cubicBezTo>
                <a:cubicBezTo>
                  <a:pt x="202" y="151"/>
                  <a:pt x="202" y="150"/>
                  <a:pt x="202" y="149"/>
                </a:cubicBezTo>
                <a:cubicBezTo>
                  <a:pt x="202" y="149"/>
                  <a:pt x="202" y="149"/>
                  <a:pt x="201" y="149"/>
                </a:cubicBezTo>
                <a:cubicBezTo>
                  <a:pt x="202" y="151"/>
                  <a:pt x="202" y="153"/>
                  <a:pt x="202" y="155"/>
                </a:cubicBezTo>
                <a:close/>
                <a:moveTo>
                  <a:pt x="107" y="120"/>
                </a:moveTo>
                <a:cubicBezTo>
                  <a:pt x="107" y="120"/>
                  <a:pt x="107" y="120"/>
                  <a:pt x="107" y="120"/>
                </a:cubicBezTo>
                <a:cubicBezTo>
                  <a:pt x="108" y="120"/>
                  <a:pt x="109" y="119"/>
                  <a:pt x="111" y="119"/>
                </a:cubicBezTo>
                <a:cubicBezTo>
                  <a:pt x="111" y="118"/>
                  <a:pt x="111" y="118"/>
                  <a:pt x="110" y="117"/>
                </a:cubicBezTo>
                <a:cubicBezTo>
                  <a:pt x="109" y="118"/>
                  <a:pt x="108" y="119"/>
                  <a:pt x="107" y="120"/>
                </a:cubicBezTo>
                <a:close/>
                <a:moveTo>
                  <a:pt x="132" y="132"/>
                </a:moveTo>
                <a:cubicBezTo>
                  <a:pt x="130" y="132"/>
                  <a:pt x="130" y="133"/>
                  <a:pt x="130" y="135"/>
                </a:cubicBezTo>
                <a:cubicBezTo>
                  <a:pt x="131" y="134"/>
                  <a:pt x="132" y="134"/>
                  <a:pt x="132" y="132"/>
                </a:cubicBezTo>
                <a:close/>
                <a:moveTo>
                  <a:pt x="26" y="32"/>
                </a:moveTo>
                <a:cubicBezTo>
                  <a:pt x="25" y="34"/>
                  <a:pt x="25" y="34"/>
                  <a:pt x="26" y="36"/>
                </a:cubicBezTo>
                <a:cubicBezTo>
                  <a:pt x="27" y="35"/>
                  <a:pt x="27" y="35"/>
                  <a:pt x="26" y="32"/>
                </a:cubicBezTo>
                <a:close/>
                <a:moveTo>
                  <a:pt x="90" y="53"/>
                </a:moveTo>
                <a:cubicBezTo>
                  <a:pt x="91" y="53"/>
                  <a:pt x="91" y="53"/>
                  <a:pt x="92" y="53"/>
                </a:cubicBezTo>
                <a:cubicBezTo>
                  <a:pt x="92" y="52"/>
                  <a:pt x="92" y="52"/>
                  <a:pt x="92" y="51"/>
                </a:cubicBezTo>
                <a:cubicBezTo>
                  <a:pt x="91" y="51"/>
                  <a:pt x="91" y="51"/>
                  <a:pt x="90" y="53"/>
                </a:cubicBezTo>
                <a:close/>
                <a:moveTo>
                  <a:pt x="152" y="121"/>
                </a:moveTo>
                <a:cubicBezTo>
                  <a:pt x="152" y="120"/>
                  <a:pt x="152" y="118"/>
                  <a:pt x="152" y="117"/>
                </a:cubicBezTo>
                <a:cubicBezTo>
                  <a:pt x="152" y="118"/>
                  <a:pt x="151" y="119"/>
                  <a:pt x="151" y="120"/>
                </a:cubicBezTo>
                <a:cubicBezTo>
                  <a:pt x="151" y="121"/>
                  <a:pt x="151" y="121"/>
                  <a:pt x="152" y="121"/>
                </a:cubicBezTo>
                <a:close/>
                <a:moveTo>
                  <a:pt x="101" y="38"/>
                </a:moveTo>
                <a:cubicBezTo>
                  <a:pt x="100" y="38"/>
                  <a:pt x="99" y="38"/>
                  <a:pt x="98" y="38"/>
                </a:cubicBezTo>
                <a:cubicBezTo>
                  <a:pt x="98" y="38"/>
                  <a:pt x="98" y="39"/>
                  <a:pt x="98" y="40"/>
                </a:cubicBezTo>
                <a:cubicBezTo>
                  <a:pt x="99" y="39"/>
                  <a:pt x="100" y="38"/>
                  <a:pt x="101" y="38"/>
                </a:cubicBezTo>
                <a:close/>
                <a:moveTo>
                  <a:pt x="105" y="44"/>
                </a:moveTo>
                <a:cubicBezTo>
                  <a:pt x="105" y="44"/>
                  <a:pt x="105" y="44"/>
                  <a:pt x="105" y="45"/>
                </a:cubicBezTo>
                <a:cubicBezTo>
                  <a:pt x="106" y="44"/>
                  <a:pt x="106" y="43"/>
                  <a:pt x="107" y="43"/>
                </a:cubicBezTo>
                <a:cubicBezTo>
                  <a:pt x="108" y="42"/>
                  <a:pt x="108" y="42"/>
                  <a:pt x="108" y="41"/>
                </a:cubicBezTo>
                <a:cubicBezTo>
                  <a:pt x="107" y="42"/>
                  <a:pt x="106" y="43"/>
                  <a:pt x="105" y="44"/>
                </a:cubicBezTo>
                <a:close/>
                <a:moveTo>
                  <a:pt x="130" y="58"/>
                </a:moveTo>
                <a:cubicBezTo>
                  <a:pt x="131" y="58"/>
                  <a:pt x="132" y="57"/>
                  <a:pt x="133" y="56"/>
                </a:cubicBezTo>
                <a:cubicBezTo>
                  <a:pt x="133" y="56"/>
                  <a:pt x="133" y="55"/>
                  <a:pt x="133" y="55"/>
                </a:cubicBezTo>
                <a:cubicBezTo>
                  <a:pt x="132" y="56"/>
                  <a:pt x="130" y="57"/>
                  <a:pt x="130" y="58"/>
                </a:cubicBezTo>
                <a:close/>
                <a:moveTo>
                  <a:pt x="37" y="186"/>
                </a:moveTo>
                <a:cubicBezTo>
                  <a:pt x="36" y="187"/>
                  <a:pt x="36" y="187"/>
                  <a:pt x="35" y="187"/>
                </a:cubicBezTo>
                <a:cubicBezTo>
                  <a:pt x="35" y="187"/>
                  <a:pt x="35" y="188"/>
                  <a:pt x="35" y="189"/>
                </a:cubicBezTo>
                <a:cubicBezTo>
                  <a:pt x="36" y="189"/>
                  <a:pt x="36" y="189"/>
                  <a:pt x="37" y="186"/>
                </a:cubicBezTo>
                <a:close/>
                <a:moveTo>
                  <a:pt x="76" y="38"/>
                </a:moveTo>
                <a:cubicBezTo>
                  <a:pt x="76" y="38"/>
                  <a:pt x="76" y="38"/>
                  <a:pt x="76" y="38"/>
                </a:cubicBezTo>
                <a:cubicBezTo>
                  <a:pt x="77" y="38"/>
                  <a:pt x="78" y="38"/>
                  <a:pt x="79" y="38"/>
                </a:cubicBezTo>
                <a:cubicBezTo>
                  <a:pt x="79" y="37"/>
                  <a:pt x="78" y="36"/>
                  <a:pt x="78" y="36"/>
                </a:cubicBezTo>
                <a:cubicBezTo>
                  <a:pt x="77" y="37"/>
                  <a:pt x="77" y="37"/>
                  <a:pt x="76" y="38"/>
                </a:cubicBezTo>
                <a:close/>
                <a:moveTo>
                  <a:pt x="88" y="157"/>
                </a:moveTo>
                <a:cubicBezTo>
                  <a:pt x="89" y="157"/>
                  <a:pt x="89" y="157"/>
                  <a:pt x="90" y="157"/>
                </a:cubicBezTo>
                <a:cubicBezTo>
                  <a:pt x="90" y="156"/>
                  <a:pt x="90" y="156"/>
                  <a:pt x="90" y="155"/>
                </a:cubicBezTo>
                <a:cubicBezTo>
                  <a:pt x="89" y="156"/>
                  <a:pt x="88" y="156"/>
                  <a:pt x="88" y="157"/>
                </a:cubicBezTo>
                <a:close/>
                <a:moveTo>
                  <a:pt x="178" y="18"/>
                </a:moveTo>
                <a:cubicBezTo>
                  <a:pt x="178" y="18"/>
                  <a:pt x="177" y="18"/>
                  <a:pt x="177" y="18"/>
                </a:cubicBezTo>
                <a:cubicBezTo>
                  <a:pt x="177" y="19"/>
                  <a:pt x="177" y="20"/>
                  <a:pt x="177" y="21"/>
                </a:cubicBezTo>
                <a:cubicBezTo>
                  <a:pt x="178" y="21"/>
                  <a:pt x="179" y="21"/>
                  <a:pt x="179" y="20"/>
                </a:cubicBezTo>
                <a:cubicBezTo>
                  <a:pt x="179" y="19"/>
                  <a:pt x="178" y="19"/>
                  <a:pt x="178" y="18"/>
                </a:cubicBezTo>
                <a:close/>
                <a:moveTo>
                  <a:pt x="40" y="164"/>
                </a:moveTo>
                <a:cubicBezTo>
                  <a:pt x="40" y="164"/>
                  <a:pt x="40" y="164"/>
                  <a:pt x="40" y="164"/>
                </a:cubicBezTo>
                <a:cubicBezTo>
                  <a:pt x="39" y="164"/>
                  <a:pt x="37" y="164"/>
                  <a:pt x="36" y="163"/>
                </a:cubicBezTo>
                <a:cubicBezTo>
                  <a:pt x="36" y="164"/>
                  <a:pt x="36" y="164"/>
                  <a:pt x="36" y="165"/>
                </a:cubicBezTo>
                <a:cubicBezTo>
                  <a:pt x="37" y="164"/>
                  <a:pt x="39" y="164"/>
                  <a:pt x="40" y="164"/>
                </a:cubicBezTo>
                <a:close/>
                <a:moveTo>
                  <a:pt x="78" y="48"/>
                </a:moveTo>
                <a:cubicBezTo>
                  <a:pt x="79" y="48"/>
                  <a:pt x="79" y="48"/>
                  <a:pt x="80" y="47"/>
                </a:cubicBezTo>
                <a:cubicBezTo>
                  <a:pt x="81" y="46"/>
                  <a:pt x="81" y="46"/>
                  <a:pt x="80" y="45"/>
                </a:cubicBezTo>
                <a:cubicBezTo>
                  <a:pt x="79" y="46"/>
                  <a:pt x="79" y="47"/>
                  <a:pt x="78" y="48"/>
                </a:cubicBezTo>
                <a:close/>
                <a:moveTo>
                  <a:pt x="33" y="109"/>
                </a:moveTo>
                <a:cubicBezTo>
                  <a:pt x="35" y="108"/>
                  <a:pt x="35" y="107"/>
                  <a:pt x="34" y="105"/>
                </a:cubicBezTo>
                <a:cubicBezTo>
                  <a:pt x="33" y="106"/>
                  <a:pt x="33" y="108"/>
                  <a:pt x="33" y="109"/>
                </a:cubicBezTo>
                <a:close/>
                <a:moveTo>
                  <a:pt x="41" y="28"/>
                </a:moveTo>
                <a:cubicBezTo>
                  <a:pt x="41" y="27"/>
                  <a:pt x="41" y="26"/>
                  <a:pt x="41" y="26"/>
                </a:cubicBezTo>
                <a:cubicBezTo>
                  <a:pt x="40" y="26"/>
                  <a:pt x="39" y="27"/>
                  <a:pt x="38" y="28"/>
                </a:cubicBezTo>
                <a:cubicBezTo>
                  <a:pt x="39" y="28"/>
                  <a:pt x="40" y="28"/>
                  <a:pt x="41" y="28"/>
                </a:cubicBezTo>
                <a:close/>
                <a:moveTo>
                  <a:pt x="65" y="28"/>
                </a:moveTo>
                <a:cubicBezTo>
                  <a:pt x="67" y="28"/>
                  <a:pt x="68" y="29"/>
                  <a:pt x="69" y="28"/>
                </a:cubicBezTo>
                <a:cubicBezTo>
                  <a:pt x="67" y="27"/>
                  <a:pt x="67" y="27"/>
                  <a:pt x="65" y="28"/>
                </a:cubicBezTo>
                <a:close/>
                <a:moveTo>
                  <a:pt x="118" y="50"/>
                </a:moveTo>
                <a:cubicBezTo>
                  <a:pt x="118" y="50"/>
                  <a:pt x="118" y="50"/>
                  <a:pt x="118" y="50"/>
                </a:cubicBezTo>
                <a:cubicBezTo>
                  <a:pt x="119" y="50"/>
                  <a:pt x="120" y="49"/>
                  <a:pt x="122" y="48"/>
                </a:cubicBezTo>
                <a:cubicBezTo>
                  <a:pt x="120" y="48"/>
                  <a:pt x="118" y="49"/>
                  <a:pt x="118" y="49"/>
                </a:cubicBezTo>
                <a:cubicBezTo>
                  <a:pt x="118" y="50"/>
                  <a:pt x="118" y="50"/>
                  <a:pt x="118" y="50"/>
                </a:cubicBezTo>
                <a:close/>
                <a:moveTo>
                  <a:pt x="57" y="46"/>
                </a:moveTo>
                <a:cubicBezTo>
                  <a:pt x="57" y="46"/>
                  <a:pt x="57" y="46"/>
                  <a:pt x="57" y="46"/>
                </a:cubicBezTo>
                <a:cubicBezTo>
                  <a:pt x="58" y="45"/>
                  <a:pt x="58" y="44"/>
                  <a:pt x="59" y="43"/>
                </a:cubicBezTo>
                <a:cubicBezTo>
                  <a:pt x="58" y="43"/>
                  <a:pt x="57" y="44"/>
                  <a:pt x="57" y="44"/>
                </a:cubicBezTo>
                <a:cubicBezTo>
                  <a:pt x="57" y="44"/>
                  <a:pt x="57" y="45"/>
                  <a:pt x="57" y="46"/>
                </a:cubicBezTo>
                <a:close/>
                <a:moveTo>
                  <a:pt x="89" y="6"/>
                </a:moveTo>
                <a:cubicBezTo>
                  <a:pt x="90" y="7"/>
                  <a:pt x="92" y="6"/>
                  <a:pt x="94" y="6"/>
                </a:cubicBezTo>
                <a:cubicBezTo>
                  <a:pt x="92" y="6"/>
                  <a:pt x="90" y="6"/>
                  <a:pt x="89" y="6"/>
                </a:cubicBezTo>
                <a:close/>
                <a:moveTo>
                  <a:pt x="29" y="56"/>
                </a:moveTo>
                <a:cubicBezTo>
                  <a:pt x="30" y="55"/>
                  <a:pt x="30" y="54"/>
                  <a:pt x="29" y="52"/>
                </a:cubicBezTo>
                <a:cubicBezTo>
                  <a:pt x="28" y="53"/>
                  <a:pt x="29" y="55"/>
                  <a:pt x="29" y="56"/>
                </a:cubicBezTo>
                <a:close/>
                <a:moveTo>
                  <a:pt x="151" y="56"/>
                </a:moveTo>
                <a:cubicBezTo>
                  <a:pt x="150" y="57"/>
                  <a:pt x="149" y="57"/>
                  <a:pt x="149" y="57"/>
                </a:cubicBezTo>
                <a:cubicBezTo>
                  <a:pt x="150" y="58"/>
                  <a:pt x="150" y="58"/>
                  <a:pt x="151" y="58"/>
                </a:cubicBezTo>
                <a:cubicBezTo>
                  <a:pt x="151" y="57"/>
                  <a:pt x="151" y="57"/>
                  <a:pt x="151" y="56"/>
                </a:cubicBezTo>
                <a:close/>
                <a:moveTo>
                  <a:pt x="29" y="114"/>
                </a:moveTo>
                <a:cubicBezTo>
                  <a:pt x="30" y="113"/>
                  <a:pt x="31" y="113"/>
                  <a:pt x="30" y="111"/>
                </a:cubicBezTo>
                <a:cubicBezTo>
                  <a:pt x="29" y="112"/>
                  <a:pt x="28" y="113"/>
                  <a:pt x="29" y="114"/>
                </a:cubicBezTo>
                <a:close/>
                <a:moveTo>
                  <a:pt x="111" y="19"/>
                </a:moveTo>
                <a:cubicBezTo>
                  <a:pt x="112" y="20"/>
                  <a:pt x="114" y="20"/>
                  <a:pt x="115" y="19"/>
                </a:cubicBezTo>
                <a:cubicBezTo>
                  <a:pt x="112" y="19"/>
                  <a:pt x="112" y="19"/>
                  <a:pt x="111" y="19"/>
                </a:cubicBezTo>
                <a:close/>
                <a:moveTo>
                  <a:pt x="97" y="49"/>
                </a:moveTo>
                <a:cubicBezTo>
                  <a:pt x="97" y="48"/>
                  <a:pt x="97" y="47"/>
                  <a:pt x="96" y="46"/>
                </a:cubicBezTo>
                <a:cubicBezTo>
                  <a:pt x="95" y="47"/>
                  <a:pt x="95" y="47"/>
                  <a:pt x="95" y="49"/>
                </a:cubicBezTo>
                <a:cubicBezTo>
                  <a:pt x="96" y="49"/>
                  <a:pt x="96" y="49"/>
                  <a:pt x="97" y="49"/>
                </a:cubicBezTo>
                <a:close/>
                <a:moveTo>
                  <a:pt x="46" y="109"/>
                </a:moveTo>
                <a:cubicBezTo>
                  <a:pt x="46" y="109"/>
                  <a:pt x="46" y="109"/>
                  <a:pt x="46" y="109"/>
                </a:cubicBezTo>
                <a:cubicBezTo>
                  <a:pt x="46" y="110"/>
                  <a:pt x="45" y="112"/>
                  <a:pt x="45" y="113"/>
                </a:cubicBezTo>
                <a:cubicBezTo>
                  <a:pt x="46" y="113"/>
                  <a:pt x="46" y="113"/>
                  <a:pt x="46" y="112"/>
                </a:cubicBezTo>
                <a:cubicBezTo>
                  <a:pt x="46" y="111"/>
                  <a:pt x="46" y="110"/>
                  <a:pt x="46" y="109"/>
                </a:cubicBezTo>
                <a:close/>
                <a:moveTo>
                  <a:pt x="189" y="63"/>
                </a:moveTo>
                <a:cubicBezTo>
                  <a:pt x="189" y="63"/>
                  <a:pt x="189" y="63"/>
                  <a:pt x="189" y="63"/>
                </a:cubicBezTo>
                <a:cubicBezTo>
                  <a:pt x="189" y="64"/>
                  <a:pt x="188" y="64"/>
                  <a:pt x="188" y="64"/>
                </a:cubicBezTo>
                <a:cubicBezTo>
                  <a:pt x="188" y="65"/>
                  <a:pt x="188" y="66"/>
                  <a:pt x="189" y="67"/>
                </a:cubicBezTo>
                <a:cubicBezTo>
                  <a:pt x="189" y="66"/>
                  <a:pt x="189" y="65"/>
                  <a:pt x="189" y="63"/>
                </a:cubicBezTo>
                <a:close/>
                <a:moveTo>
                  <a:pt x="8" y="21"/>
                </a:moveTo>
                <a:cubicBezTo>
                  <a:pt x="8" y="21"/>
                  <a:pt x="8" y="22"/>
                  <a:pt x="8" y="22"/>
                </a:cubicBezTo>
                <a:cubicBezTo>
                  <a:pt x="9" y="21"/>
                  <a:pt x="9" y="20"/>
                  <a:pt x="10" y="20"/>
                </a:cubicBezTo>
                <a:cubicBezTo>
                  <a:pt x="10" y="19"/>
                  <a:pt x="10" y="19"/>
                  <a:pt x="10" y="18"/>
                </a:cubicBezTo>
                <a:cubicBezTo>
                  <a:pt x="9" y="19"/>
                  <a:pt x="8" y="20"/>
                  <a:pt x="8" y="21"/>
                </a:cubicBezTo>
                <a:close/>
                <a:moveTo>
                  <a:pt x="188" y="134"/>
                </a:moveTo>
                <a:cubicBezTo>
                  <a:pt x="189" y="133"/>
                  <a:pt x="189" y="132"/>
                  <a:pt x="188" y="130"/>
                </a:cubicBezTo>
                <a:cubicBezTo>
                  <a:pt x="188" y="132"/>
                  <a:pt x="188" y="133"/>
                  <a:pt x="188" y="134"/>
                </a:cubicBezTo>
                <a:close/>
                <a:moveTo>
                  <a:pt x="51" y="223"/>
                </a:moveTo>
                <a:cubicBezTo>
                  <a:pt x="50" y="222"/>
                  <a:pt x="50" y="222"/>
                  <a:pt x="49" y="222"/>
                </a:cubicBezTo>
                <a:cubicBezTo>
                  <a:pt x="49" y="223"/>
                  <a:pt x="49" y="224"/>
                  <a:pt x="50" y="224"/>
                </a:cubicBezTo>
                <a:cubicBezTo>
                  <a:pt x="51" y="224"/>
                  <a:pt x="51" y="223"/>
                  <a:pt x="51" y="223"/>
                </a:cubicBezTo>
                <a:close/>
                <a:moveTo>
                  <a:pt x="89" y="90"/>
                </a:moveTo>
                <a:cubicBezTo>
                  <a:pt x="88" y="91"/>
                  <a:pt x="87" y="91"/>
                  <a:pt x="87" y="93"/>
                </a:cubicBezTo>
                <a:cubicBezTo>
                  <a:pt x="88" y="92"/>
                  <a:pt x="90" y="91"/>
                  <a:pt x="89" y="90"/>
                </a:cubicBezTo>
                <a:close/>
                <a:moveTo>
                  <a:pt x="69" y="45"/>
                </a:moveTo>
                <a:cubicBezTo>
                  <a:pt x="68" y="46"/>
                  <a:pt x="67" y="47"/>
                  <a:pt x="67" y="48"/>
                </a:cubicBezTo>
                <a:cubicBezTo>
                  <a:pt x="68" y="48"/>
                  <a:pt x="68" y="48"/>
                  <a:pt x="69" y="48"/>
                </a:cubicBezTo>
                <a:cubicBezTo>
                  <a:pt x="69" y="47"/>
                  <a:pt x="69" y="46"/>
                  <a:pt x="69" y="45"/>
                </a:cubicBezTo>
                <a:close/>
                <a:moveTo>
                  <a:pt x="151" y="167"/>
                </a:moveTo>
                <a:cubicBezTo>
                  <a:pt x="151" y="167"/>
                  <a:pt x="151" y="167"/>
                  <a:pt x="151" y="167"/>
                </a:cubicBezTo>
                <a:cubicBezTo>
                  <a:pt x="152" y="167"/>
                  <a:pt x="152" y="167"/>
                  <a:pt x="152" y="167"/>
                </a:cubicBezTo>
                <a:cubicBezTo>
                  <a:pt x="153" y="167"/>
                  <a:pt x="153" y="167"/>
                  <a:pt x="154" y="167"/>
                </a:cubicBezTo>
                <a:cubicBezTo>
                  <a:pt x="154" y="166"/>
                  <a:pt x="154" y="166"/>
                  <a:pt x="153" y="165"/>
                </a:cubicBezTo>
                <a:cubicBezTo>
                  <a:pt x="153" y="166"/>
                  <a:pt x="152" y="166"/>
                  <a:pt x="151" y="167"/>
                </a:cubicBezTo>
                <a:close/>
                <a:moveTo>
                  <a:pt x="188" y="50"/>
                </a:moveTo>
                <a:cubicBezTo>
                  <a:pt x="189" y="50"/>
                  <a:pt x="189" y="50"/>
                  <a:pt x="189" y="50"/>
                </a:cubicBezTo>
                <a:cubicBezTo>
                  <a:pt x="189" y="49"/>
                  <a:pt x="189" y="49"/>
                  <a:pt x="189" y="48"/>
                </a:cubicBezTo>
                <a:cubicBezTo>
                  <a:pt x="188" y="49"/>
                  <a:pt x="188" y="49"/>
                  <a:pt x="188" y="50"/>
                </a:cubicBezTo>
                <a:close/>
                <a:moveTo>
                  <a:pt x="166" y="166"/>
                </a:moveTo>
                <a:cubicBezTo>
                  <a:pt x="167" y="165"/>
                  <a:pt x="168" y="165"/>
                  <a:pt x="167" y="164"/>
                </a:cubicBezTo>
                <a:cubicBezTo>
                  <a:pt x="166" y="164"/>
                  <a:pt x="166" y="164"/>
                  <a:pt x="166" y="166"/>
                </a:cubicBezTo>
                <a:close/>
                <a:moveTo>
                  <a:pt x="76" y="199"/>
                </a:moveTo>
                <a:cubicBezTo>
                  <a:pt x="76" y="199"/>
                  <a:pt x="76" y="199"/>
                  <a:pt x="76" y="199"/>
                </a:cubicBezTo>
                <a:cubicBezTo>
                  <a:pt x="78" y="199"/>
                  <a:pt x="79" y="199"/>
                  <a:pt x="81" y="199"/>
                </a:cubicBezTo>
                <a:cubicBezTo>
                  <a:pt x="81" y="198"/>
                  <a:pt x="81" y="198"/>
                  <a:pt x="80" y="198"/>
                </a:cubicBezTo>
                <a:cubicBezTo>
                  <a:pt x="79" y="198"/>
                  <a:pt x="78" y="198"/>
                  <a:pt x="76" y="199"/>
                </a:cubicBezTo>
                <a:close/>
                <a:moveTo>
                  <a:pt x="111" y="53"/>
                </a:moveTo>
                <a:cubicBezTo>
                  <a:pt x="111" y="53"/>
                  <a:pt x="111" y="53"/>
                  <a:pt x="111" y="53"/>
                </a:cubicBezTo>
                <a:cubicBezTo>
                  <a:pt x="111" y="52"/>
                  <a:pt x="112" y="52"/>
                  <a:pt x="113" y="51"/>
                </a:cubicBezTo>
                <a:cubicBezTo>
                  <a:pt x="113" y="51"/>
                  <a:pt x="113" y="51"/>
                  <a:pt x="112" y="51"/>
                </a:cubicBezTo>
                <a:cubicBezTo>
                  <a:pt x="112" y="51"/>
                  <a:pt x="111" y="51"/>
                  <a:pt x="111" y="51"/>
                </a:cubicBezTo>
                <a:cubicBezTo>
                  <a:pt x="111" y="52"/>
                  <a:pt x="111" y="52"/>
                  <a:pt x="111" y="53"/>
                </a:cubicBezTo>
                <a:close/>
                <a:moveTo>
                  <a:pt x="139" y="129"/>
                </a:moveTo>
                <a:cubicBezTo>
                  <a:pt x="138" y="129"/>
                  <a:pt x="138" y="129"/>
                  <a:pt x="138" y="128"/>
                </a:cubicBezTo>
                <a:cubicBezTo>
                  <a:pt x="137" y="129"/>
                  <a:pt x="135" y="129"/>
                  <a:pt x="135" y="131"/>
                </a:cubicBezTo>
                <a:cubicBezTo>
                  <a:pt x="135" y="131"/>
                  <a:pt x="135" y="131"/>
                  <a:pt x="135" y="131"/>
                </a:cubicBezTo>
                <a:cubicBezTo>
                  <a:pt x="136" y="130"/>
                  <a:pt x="137" y="130"/>
                  <a:pt x="139" y="129"/>
                </a:cubicBezTo>
                <a:close/>
                <a:moveTo>
                  <a:pt x="27" y="75"/>
                </a:moveTo>
                <a:cubicBezTo>
                  <a:pt x="27" y="77"/>
                  <a:pt x="26" y="78"/>
                  <a:pt x="25" y="79"/>
                </a:cubicBezTo>
                <a:cubicBezTo>
                  <a:pt x="25" y="79"/>
                  <a:pt x="26" y="79"/>
                  <a:pt x="26" y="79"/>
                </a:cubicBezTo>
                <a:cubicBezTo>
                  <a:pt x="26" y="78"/>
                  <a:pt x="28" y="77"/>
                  <a:pt x="27" y="75"/>
                </a:cubicBezTo>
                <a:close/>
                <a:moveTo>
                  <a:pt x="193" y="113"/>
                </a:moveTo>
                <a:cubicBezTo>
                  <a:pt x="194" y="113"/>
                  <a:pt x="194" y="113"/>
                  <a:pt x="194" y="113"/>
                </a:cubicBezTo>
                <a:cubicBezTo>
                  <a:pt x="194" y="112"/>
                  <a:pt x="194" y="111"/>
                  <a:pt x="194" y="110"/>
                </a:cubicBezTo>
                <a:cubicBezTo>
                  <a:pt x="193" y="110"/>
                  <a:pt x="193" y="110"/>
                  <a:pt x="193" y="110"/>
                </a:cubicBezTo>
                <a:cubicBezTo>
                  <a:pt x="193" y="111"/>
                  <a:pt x="193" y="112"/>
                  <a:pt x="193" y="113"/>
                </a:cubicBezTo>
                <a:close/>
                <a:moveTo>
                  <a:pt x="61" y="170"/>
                </a:moveTo>
                <a:cubicBezTo>
                  <a:pt x="63" y="170"/>
                  <a:pt x="64" y="169"/>
                  <a:pt x="66" y="169"/>
                </a:cubicBezTo>
                <a:cubicBezTo>
                  <a:pt x="63" y="169"/>
                  <a:pt x="62" y="169"/>
                  <a:pt x="61" y="170"/>
                </a:cubicBezTo>
                <a:close/>
                <a:moveTo>
                  <a:pt x="216" y="32"/>
                </a:moveTo>
                <a:cubicBezTo>
                  <a:pt x="216" y="31"/>
                  <a:pt x="217" y="31"/>
                  <a:pt x="217" y="31"/>
                </a:cubicBezTo>
                <a:cubicBezTo>
                  <a:pt x="216" y="30"/>
                  <a:pt x="216" y="30"/>
                  <a:pt x="215" y="29"/>
                </a:cubicBezTo>
                <a:cubicBezTo>
                  <a:pt x="215" y="29"/>
                  <a:pt x="214" y="29"/>
                  <a:pt x="214" y="29"/>
                </a:cubicBezTo>
                <a:cubicBezTo>
                  <a:pt x="215" y="30"/>
                  <a:pt x="216" y="31"/>
                  <a:pt x="216" y="32"/>
                </a:cubicBezTo>
                <a:close/>
                <a:moveTo>
                  <a:pt x="116" y="114"/>
                </a:moveTo>
                <a:cubicBezTo>
                  <a:pt x="116" y="114"/>
                  <a:pt x="116" y="113"/>
                  <a:pt x="115" y="113"/>
                </a:cubicBezTo>
                <a:cubicBezTo>
                  <a:pt x="115" y="114"/>
                  <a:pt x="114" y="115"/>
                  <a:pt x="114" y="116"/>
                </a:cubicBezTo>
                <a:cubicBezTo>
                  <a:pt x="116" y="116"/>
                  <a:pt x="115" y="115"/>
                  <a:pt x="116" y="114"/>
                </a:cubicBezTo>
                <a:close/>
                <a:moveTo>
                  <a:pt x="177" y="65"/>
                </a:moveTo>
                <a:cubicBezTo>
                  <a:pt x="176" y="65"/>
                  <a:pt x="176" y="66"/>
                  <a:pt x="176" y="68"/>
                </a:cubicBezTo>
                <a:cubicBezTo>
                  <a:pt x="177" y="67"/>
                  <a:pt x="177" y="67"/>
                  <a:pt x="177" y="65"/>
                </a:cubicBezTo>
                <a:close/>
                <a:moveTo>
                  <a:pt x="139" y="50"/>
                </a:moveTo>
                <a:cubicBezTo>
                  <a:pt x="136" y="52"/>
                  <a:pt x="136" y="52"/>
                  <a:pt x="135" y="53"/>
                </a:cubicBezTo>
                <a:cubicBezTo>
                  <a:pt x="137" y="52"/>
                  <a:pt x="138" y="51"/>
                  <a:pt x="139" y="50"/>
                </a:cubicBezTo>
                <a:close/>
                <a:moveTo>
                  <a:pt x="153" y="154"/>
                </a:moveTo>
                <a:cubicBezTo>
                  <a:pt x="151" y="155"/>
                  <a:pt x="151" y="155"/>
                  <a:pt x="151" y="157"/>
                </a:cubicBezTo>
                <a:cubicBezTo>
                  <a:pt x="152" y="156"/>
                  <a:pt x="152" y="155"/>
                  <a:pt x="153" y="154"/>
                </a:cubicBezTo>
                <a:close/>
                <a:moveTo>
                  <a:pt x="46" y="71"/>
                </a:moveTo>
                <a:cubicBezTo>
                  <a:pt x="47" y="71"/>
                  <a:pt x="48" y="71"/>
                  <a:pt x="48" y="71"/>
                </a:cubicBezTo>
                <a:cubicBezTo>
                  <a:pt x="48" y="70"/>
                  <a:pt x="48" y="70"/>
                  <a:pt x="48" y="69"/>
                </a:cubicBezTo>
                <a:cubicBezTo>
                  <a:pt x="47" y="69"/>
                  <a:pt x="47" y="70"/>
                  <a:pt x="46" y="71"/>
                </a:cubicBezTo>
                <a:close/>
                <a:moveTo>
                  <a:pt x="121" y="137"/>
                </a:moveTo>
                <a:cubicBezTo>
                  <a:pt x="119" y="138"/>
                  <a:pt x="119" y="138"/>
                  <a:pt x="119" y="139"/>
                </a:cubicBezTo>
                <a:cubicBezTo>
                  <a:pt x="120" y="138"/>
                  <a:pt x="121" y="138"/>
                  <a:pt x="121" y="137"/>
                </a:cubicBezTo>
                <a:close/>
                <a:moveTo>
                  <a:pt x="129" y="172"/>
                </a:moveTo>
                <a:cubicBezTo>
                  <a:pt x="128" y="173"/>
                  <a:pt x="127" y="173"/>
                  <a:pt x="126" y="173"/>
                </a:cubicBezTo>
                <a:cubicBezTo>
                  <a:pt x="126" y="173"/>
                  <a:pt x="126" y="173"/>
                  <a:pt x="126" y="173"/>
                </a:cubicBezTo>
                <a:cubicBezTo>
                  <a:pt x="127" y="173"/>
                  <a:pt x="128" y="173"/>
                  <a:pt x="129" y="174"/>
                </a:cubicBezTo>
                <a:cubicBezTo>
                  <a:pt x="129" y="173"/>
                  <a:pt x="129" y="173"/>
                  <a:pt x="129" y="172"/>
                </a:cubicBezTo>
                <a:close/>
                <a:moveTo>
                  <a:pt x="98" y="92"/>
                </a:moveTo>
                <a:cubicBezTo>
                  <a:pt x="98" y="92"/>
                  <a:pt x="98" y="92"/>
                  <a:pt x="97" y="92"/>
                </a:cubicBezTo>
                <a:cubicBezTo>
                  <a:pt x="97" y="92"/>
                  <a:pt x="96" y="92"/>
                  <a:pt x="96" y="93"/>
                </a:cubicBezTo>
                <a:cubicBezTo>
                  <a:pt x="95" y="93"/>
                  <a:pt x="95" y="94"/>
                  <a:pt x="96" y="94"/>
                </a:cubicBezTo>
                <a:cubicBezTo>
                  <a:pt x="96" y="93"/>
                  <a:pt x="97" y="93"/>
                  <a:pt x="98" y="92"/>
                </a:cubicBezTo>
                <a:close/>
                <a:moveTo>
                  <a:pt x="57" y="23"/>
                </a:moveTo>
                <a:cubicBezTo>
                  <a:pt x="57" y="22"/>
                  <a:pt x="57" y="21"/>
                  <a:pt x="57" y="20"/>
                </a:cubicBezTo>
                <a:cubicBezTo>
                  <a:pt x="57" y="21"/>
                  <a:pt x="57" y="22"/>
                  <a:pt x="57" y="22"/>
                </a:cubicBezTo>
                <a:cubicBezTo>
                  <a:pt x="57" y="22"/>
                  <a:pt x="57" y="23"/>
                  <a:pt x="56" y="23"/>
                </a:cubicBezTo>
                <a:cubicBezTo>
                  <a:pt x="56" y="23"/>
                  <a:pt x="57" y="24"/>
                  <a:pt x="57" y="23"/>
                </a:cubicBezTo>
                <a:close/>
                <a:moveTo>
                  <a:pt x="20" y="28"/>
                </a:moveTo>
                <a:cubicBezTo>
                  <a:pt x="19" y="29"/>
                  <a:pt x="19" y="30"/>
                  <a:pt x="18" y="31"/>
                </a:cubicBezTo>
                <a:cubicBezTo>
                  <a:pt x="19" y="30"/>
                  <a:pt x="20" y="29"/>
                  <a:pt x="20" y="28"/>
                </a:cubicBezTo>
                <a:close/>
                <a:moveTo>
                  <a:pt x="119" y="40"/>
                </a:moveTo>
                <a:cubicBezTo>
                  <a:pt x="118" y="40"/>
                  <a:pt x="117" y="41"/>
                  <a:pt x="116" y="42"/>
                </a:cubicBezTo>
                <a:cubicBezTo>
                  <a:pt x="116" y="42"/>
                  <a:pt x="116" y="42"/>
                  <a:pt x="116" y="42"/>
                </a:cubicBezTo>
                <a:cubicBezTo>
                  <a:pt x="117" y="41"/>
                  <a:pt x="118" y="40"/>
                  <a:pt x="119" y="40"/>
                </a:cubicBezTo>
                <a:close/>
                <a:moveTo>
                  <a:pt x="187" y="108"/>
                </a:moveTo>
                <a:cubicBezTo>
                  <a:pt x="187" y="108"/>
                  <a:pt x="187" y="108"/>
                  <a:pt x="187" y="108"/>
                </a:cubicBezTo>
                <a:cubicBezTo>
                  <a:pt x="187" y="110"/>
                  <a:pt x="187" y="112"/>
                  <a:pt x="187" y="114"/>
                </a:cubicBezTo>
                <a:cubicBezTo>
                  <a:pt x="187" y="114"/>
                  <a:pt x="187" y="114"/>
                  <a:pt x="187" y="114"/>
                </a:cubicBezTo>
                <a:cubicBezTo>
                  <a:pt x="187" y="112"/>
                  <a:pt x="187" y="110"/>
                  <a:pt x="187" y="108"/>
                </a:cubicBezTo>
                <a:close/>
                <a:moveTo>
                  <a:pt x="24" y="68"/>
                </a:moveTo>
                <a:cubicBezTo>
                  <a:pt x="24" y="67"/>
                  <a:pt x="24" y="66"/>
                  <a:pt x="24" y="65"/>
                </a:cubicBezTo>
                <a:cubicBezTo>
                  <a:pt x="23" y="66"/>
                  <a:pt x="23" y="66"/>
                  <a:pt x="24" y="68"/>
                </a:cubicBezTo>
                <a:close/>
                <a:moveTo>
                  <a:pt x="44" y="67"/>
                </a:moveTo>
                <a:cubicBezTo>
                  <a:pt x="44" y="67"/>
                  <a:pt x="44" y="68"/>
                  <a:pt x="44" y="69"/>
                </a:cubicBezTo>
                <a:cubicBezTo>
                  <a:pt x="45" y="68"/>
                  <a:pt x="46" y="67"/>
                  <a:pt x="46" y="67"/>
                </a:cubicBezTo>
                <a:cubicBezTo>
                  <a:pt x="46" y="67"/>
                  <a:pt x="46" y="66"/>
                  <a:pt x="46" y="66"/>
                </a:cubicBezTo>
                <a:cubicBezTo>
                  <a:pt x="45" y="67"/>
                  <a:pt x="45" y="67"/>
                  <a:pt x="44" y="67"/>
                </a:cubicBezTo>
                <a:close/>
                <a:moveTo>
                  <a:pt x="235" y="69"/>
                </a:moveTo>
                <a:cubicBezTo>
                  <a:pt x="235" y="69"/>
                  <a:pt x="235" y="69"/>
                  <a:pt x="235" y="69"/>
                </a:cubicBezTo>
                <a:cubicBezTo>
                  <a:pt x="235" y="71"/>
                  <a:pt x="235" y="73"/>
                  <a:pt x="235" y="75"/>
                </a:cubicBezTo>
                <a:cubicBezTo>
                  <a:pt x="235" y="75"/>
                  <a:pt x="235" y="75"/>
                  <a:pt x="235" y="75"/>
                </a:cubicBezTo>
                <a:cubicBezTo>
                  <a:pt x="235" y="73"/>
                  <a:pt x="235" y="71"/>
                  <a:pt x="235" y="69"/>
                </a:cubicBezTo>
                <a:close/>
                <a:moveTo>
                  <a:pt x="38" y="161"/>
                </a:moveTo>
                <a:cubicBezTo>
                  <a:pt x="41" y="161"/>
                  <a:pt x="41" y="161"/>
                  <a:pt x="42" y="160"/>
                </a:cubicBezTo>
                <a:cubicBezTo>
                  <a:pt x="41" y="160"/>
                  <a:pt x="39" y="161"/>
                  <a:pt x="38" y="161"/>
                </a:cubicBezTo>
                <a:close/>
                <a:moveTo>
                  <a:pt x="131" y="189"/>
                </a:moveTo>
                <a:cubicBezTo>
                  <a:pt x="129" y="189"/>
                  <a:pt x="128" y="189"/>
                  <a:pt x="126" y="189"/>
                </a:cubicBezTo>
                <a:cubicBezTo>
                  <a:pt x="126" y="189"/>
                  <a:pt x="126" y="189"/>
                  <a:pt x="126" y="190"/>
                </a:cubicBezTo>
                <a:cubicBezTo>
                  <a:pt x="128" y="189"/>
                  <a:pt x="129" y="189"/>
                  <a:pt x="131" y="189"/>
                </a:cubicBezTo>
                <a:close/>
                <a:moveTo>
                  <a:pt x="180" y="24"/>
                </a:moveTo>
                <a:cubicBezTo>
                  <a:pt x="180" y="23"/>
                  <a:pt x="180" y="23"/>
                  <a:pt x="180" y="23"/>
                </a:cubicBezTo>
                <a:cubicBezTo>
                  <a:pt x="178" y="23"/>
                  <a:pt x="178" y="23"/>
                  <a:pt x="178" y="25"/>
                </a:cubicBezTo>
                <a:cubicBezTo>
                  <a:pt x="179" y="24"/>
                  <a:pt x="179" y="24"/>
                  <a:pt x="180" y="24"/>
                </a:cubicBezTo>
                <a:close/>
                <a:moveTo>
                  <a:pt x="77" y="122"/>
                </a:moveTo>
                <a:cubicBezTo>
                  <a:pt x="75" y="122"/>
                  <a:pt x="75" y="122"/>
                  <a:pt x="75" y="123"/>
                </a:cubicBezTo>
                <a:cubicBezTo>
                  <a:pt x="76" y="123"/>
                  <a:pt x="76" y="123"/>
                  <a:pt x="77" y="122"/>
                </a:cubicBezTo>
                <a:close/>
                <a:moveTo>
                  <a:pt x="187" y="101"/>
                </a:moveTo>
                <a:cubicBezTo>
                  <a:pt x="187" y="101"/>
                  <a:pt x="186" y="101"/>
                  <a:pt x="186" y="101"/>
                </a:cubicBezTo>
                <a:cubicBezTo>
                  <a:pt x="186" y="102"/>
                  <a:pt x="186" y="104"/>
                  <a:pt x="186" y="106"/>
                </a:cubicBezTo>
                <a:cubicBezTo>
                  <a:pt x="187" y="105"/>
                  <a:pt x="187" y="105"/>
                  <a:pt x="187" y="105"/>
                </a:cubicBezTo>
                <a:cubicBezTo>
                  <a:pt x="187" y="104"/>
                  <a:pt x="187" y="102"/>
                  <a:pt x="187" y="101"/>
                </a:cubicBezTo>
                <a:close/>
                <a:moveTo>
                  <a:pt x="168" y="135"/>
                </a:moveTo>
                <a:cubicBezTo>
                  <a:pt x="167" y="136"/>
                  <a:pt x="167" y="136"/>
                  <a:pt x="167" y="138"/>
                </a:cubicBezTo>
                <a:cubicBezTo>
                  <a:pt x="167" y="137"/>
                  <a:pt x="168" y="136"/>
                  <a:pt x="168" y="135"/>
                </a:cubicBezTo>
                <a:close/>
                <a:moveTo>
                  <a:pt x="32" y="165"/>
                </a:moveTo>
                <a:cubicBezTo>
                  <a:pt x="33" y="165"/>
                  <a:pt x="33" y="164"/>
                  <a:pt x="33" y="163"/>
                </a:cubicBezTo>
                <a:cubicBezTo>
                  <a:pt x="32" y="164"/>
                  <a:pt x="32" y="165"/>
                  <a:pt x="32" y="165"/>
                </a:cubicBezTo>
                <a:close/>
                <a:moveTo>
                  <a:pt x="151" y="126"/>
                </a:moveTo>
                <a:cubicBezTo>
                  <a:pt x="150" y="126"/>
                  <a:pt x="150" y="127"/>
                  <a:pt x="149" y="128"/>
                </a:cubicBezTo>
                <a:cubicBezTo>
                  <a:pt x="151" y="128"/>
                  <a:pt x="151" y="128"/>
                  <a:pt x="151" y="126"/>
                </a:cubicBezTo>
                <a:close/>
                <a:moveTo>
                  <a:pt x="45" y="199"/>
                </a:moveTo>
                <a:cubicBezTo>
                  <a:pt x="45" y="200"/>
                  <a:pt x="46" y="200"/>
                  <a:pt x="48" y="199"/>
                </a:cubicBezTo>
                <a:cubicBezTo>
                  <a:pt x="47" y="199"/>
                  <a:pt x="46" y="199"/>
                  <a:pt x="45" y="199"/>
                </a:cubicBezTo>
                <a:close/>
                <a:moveTo>
                  <a:pt x="203" y="161"/>
                </a:moveTo>
                <a:cubicBezTo>
                  <a:pt x="203" y="159"/>
                  <a:pt x="203" y="158"/>
                  <a:pt x="203" y="157"/>
                </a:cubicBezTo>
                <a:cubicBezTo>
                  <a:pt x="202" y="159"/>
                  <a:pt x="203" y="160"/>
                  <a:pt x="203" y="161"/>
                </a:cubicBezTo>
                <a:close/>
                <a:moveTo>
                  <a:pt x="117" y="190"/>
                </a:moveTo>
                <a:cubicBezTo>
                  <a:pt x="118" y="190"/>
                  <a:pt x="120" y="191"/>
                  <a:pt x="121" y="190"/>
                </a:cubicBezTo>
                <a:cubicBezTo>
                  <a:pt x="120" y="190"/>
                  <a:pt x="118" y="190"/>
                  <a:pt x="117" y="190"/>
                </a:cubicBezTo>
                <a:close/>
                <a:moveTo>
                  <a:pt x="39" y="46"/>
                </a:moveTo>
                <a:cubicBezTo>
                  <a:pt x="38" y="46"/>
                  <a:pt x="37" y="46"/>
                  <a:pt x="37" y="46"/>
                </a:cubicBezTo>
                <a:cubicBezTo>
                  <a:pt x="37" y="46"/>
                  <a:pt x="36" y="46"/>
                  <a:pt x="36" y="47"/>
                </a:cubicBezTo>
                <a:cubicBezTo>
                  <a:pt x="37" y="47"/>
                  <a:pt x="38" y="47"/>
                  <a:pt x="39" y="46"/>
                </a:cubicBezTo>
                <a:close/>
                <a:moveTo>
                  <a:pt x="183" y="83"/>
                </a:moveTo>
                <a:cubicBezTo>
                  <a:pt x="183" y="83"/>
                  <a:pt x="183" y="83"/>
                  <a:pt x="183" y="83"/>
                </a:cubicBezTo>
                <a:cubicBezTo>
                  <a:pt x="183" y="84"/>
                  <a:pt x="183" y="85"/>
                  <a:pt x="183" y="86"/>
                </a:cubicBezTo>
                <a:cubicBezTo>
                  <a:pt x="183" y="85"/>
                  <a:pt x="183" y="84"/>
                  <a:pt x="183" y="83"/>
                </a:cubicBezTo>
                <a:close/>
                <a:moveTo>
                  <a:pt x="33" y="70"/>
                </a:moveTo>
                <a:cubicBezTo>
                  <a:pt x="33" y="70"/>
                  <a:pt x="33" y="69"/>
                  <a:pt x="33" y="69"/>
                </a:cubicBezTo>
                <a:cubicBezTo>
                  <a:pt x="32" y="69"/>
                  <a:pt x="31" y="69"/>
                  <a:pt x="31" y="70"/>
                </a:cubicBezTo>
                <a:cubicBezTo>
                  <a:pt x="32" y="70"/>
                  <a:pt x="32" y="70"/>
                  <a:pt x="33" y="70"/>
                </a:cubicBezTo>
                <a:close/>
                <a:moveTo>
                  <a:pt x="97" y="57"/>
                </a:moveTo>
                <a:cubicBezTo>
                  <a:pt x="96" y="57"/>
                  <a:pt x="96" y="57"/>
                  <a:pt x="95" y="57"/>
                </a:cubicBezTo>
                <a:cubicBezTo>
                  <a:pt x="95" y="58"/>
                  <a:pt x="95" y="58"/>
                  <a:pt x="95" y="59"/>
                </a:cubicBezTo>
                <a:cubicBezTo>
                  <a:pt x="96" y="58"/>
                  <a:pt x="96" y="58"/>
                  <a:pt x="97" y="57"/>
                </a:cubicBezTo>
                <a:close/>
                <a:moveTo>
                  <a:pt x="28" y="95"/>
                </a:moveTo>
                <a:cubicBezTo>
                  <a:pt x="28" y="95"/>
                  <a:pt x="28" y="94"/>
                  <a:pt x="28" y="94"/>
                </a:cubicBezTo>
                <a:cubicBezTo>
                  <a:pt x="28" y="94"/>
                  <a:pt x="28" y="94"/>
                  <a:pt x="28" y="94"/>
                </a:cubicBezTo>
                <a:cubicBezTo>
                  <a:pt x="28" y="94"/>
                  <a:pt x="27" y="95"/>
                  <a:pt x="27" y="95"/>
                </a:cubicBezTo>
                <a:cubicBezTo>
                  <a:pt x="28" y="95"/>
                  <a:pt x="28" y="95"/>
                  <a:pt x="28" y="95"/>
                </a:cubicBezTo>
                <a:close/>
                <a:moveTo>
                  <a:pt x="195" y="10"/>
                </a:moveTo>
                <a:cubicBezTo>
                  <a:pt x="194" y="10"/>
                  <a:pt x="194" y="10"/>
                  <a:pt x="193" y="11"/>
                </a:cubicBezTo>
                <a:cubicBezTo>
                  <a:pt x="194" y="11"/>
                  <a:pt x="194" y="11"/>
                  <a:pt x="195" y="12"/>
                </a:cubicBezTo>
                <a:cubicBezTo>
                  <a:pt x="195" y="11"/>
                  <a:pt x="195" y="10"/>
                  <a:pt x="195" y="10"/>
                </a:cubicBezTo>
                <a:close/>
                <a:moveTo>
                  <a:pt x="175" y="25"/>
                </a:moveTo>
                <a:cubicBezTo>
                  <a:pt x="174" y="25"/>
                  <a:pt x="174" y="26"/>
                  <a:pt x="174" y="27"/>
                </a:cubicBezTo>
                <a:cubicBezTo>
                  <a:pt x="175" y="26"/>
                  <a:pt x="175" y="26"/>
                  <a:pt x="175" y="25"/>
                </a:cubicBezTo>
                <a:close/>
                <a:moveTo>
                  <a:pt x="152" y="175"/>
                </a:moveTo>
                <a:cubicBezTo>
                  <a:pt x="154" y="176"/>
                  <a:pt x="154" y="176"/>
                  <a:pt x="154" y="175"/>
                </a:cubicBezTo>
                <a:cubicBezTo>
                  <a:pt x="153" y="175"/>
                  <a:pt x="153" y="175"/>
                  <a:pt x="152" y="175"/>
                </a:cubicBezTo>
                <a:close/>
                <a:moveTo>
                  <a:pt x="173" y="118"/>
                </a:moveTo>
                <a:cubicBezTo>
                  <a:pt x="173" y="118"/>
                  <a:pt x="173" y="119"/>
                  <a:pt x="173" y="120"/>
                </a:cubicBezTo>
                <a:cubicBezTo>
                  <a:pt x="173" y="120"/>
                  <a:pt x="173" y="120"/>
                  <a:pt x="173" y="120"/>
                </a:cubicBezTo>
                <a:cubicBezTo>
                  <a:pt x="174" y="119"/>
                  <a:pt x="174" y="119"/>
                  <a:pt x="173" y="118"/>
                </a:cubicBezTo>
                <a:close/>
                <a:moveTo>
                  <a:pt x="182" y="80"/>
                </a:moveTo>
                <a:cubicBezTo>
                  <a:pt x="183" y="80"/>
                  <a:pt x="184" y="79"/>
                  <a:pt x="183" y="79"/>
                </a:cubicBezTo>
                <a:cubicBezTo>
                  <a:pt x="182" y="79"/>
                  <a:pt x="182" y="79"/>
                  <a:pt x="182" y="80"/>
                </a:cubicBezTo>
                <a:close/>
                <a:moveTo>
                  <a:pt x="69" y="24"/>
                </a:moveTo>
                <a:cubicBezTo>
                  <a:pt x="70" y="24"/>
                  <a:pt x="70" y="24"/>
                  <a:pt x="71" y="24"/>
                </a:cubicBezTo>
                <a:cubicBezTo>
                  <a:pt x="71" y="23"/>
                  <a:pt x="71" y="23"/>
                  <a:pt x="71" y="22"/>
                </a:cubicBezTo>
                <a:cubicBezTo>
                  <a:pt x="71" y="22"/>
                  <a:pt x="71" y="22"/>
                  <a:pt x="71" y="22"/>
                </a:cubicBezTo>
                <a:cubicBezTo>
                  <a:pt x="70" y="23"/>
                  <a:pt x="70" y="23"/>
                  <a:pt x="69" y="24"/>
                </a:cubicBezTo>
                <a:close/>
                <a:moveTo>
                  <a:pt x="111" y="71"/>
                </a:moveTo>
                <a:cubicBezTo>
                  <a:pt x="111" y="70"/>
                  <a:pt x="112" y="70"/>
                  <a:pt x="112" y="69"/>
                </a:cubicBezTo>
                <a:cubicBezTo>
                  <a:pt x="111" y="69"/>
                  <a:pt x="110" y="69"/>
                  <a:pt x="111" y="71"/>
                </a:cubicBezTo>
                <a:close/>
                <a:moveTo>
                  <a:pt x="161" y="170"/>
                </a:moveTo>
                <a:cubicBezTo>
                  <a:pt x="162" y="170"/>
                  <a:pt x="162" y="170"/>
                  <a:pt x="163" y="170"/>
                </a:cubicBezTo>
                <a:cubicBezTo>
                  <a:pt x="162" y="170"/>
                  <a:pt x="161" y="169"/>
                  <a:pt x="161" y="170"/>
                </a:cubicBezTo>
                <a:close/>
                <a:moveTo>
                  <a:pt x="89" y="56"/>
                </a:moveTo>
                <a:cubicBezTo>
                  <a:pt x="87" y="56"/>
                  <a:pt x="87" y="56"/>
                  <a:pt x="86" y="57"/>
                </a:cubicBezTo>
                <a:cubicBezTo>
                  <a:pt x="87" y="56"/>
                  <a:pt x="88" y="56"/>
                  <a:pt x="89" y="56"/>
                </a:cubicBezTo>
                <a:close/>
                <a:moveTo>
                  <a:pt x="183" y="141"/>
                </a:moveTo>
                <a:cubicBezTo>
                  <a:pt x="183" y="140"/>
                  <a:pt x="184" y="140"/>
                  <a:pt x="184" y="139"/>
                </a:cubicBezTo>
                <a:cubicBezTo>
                  <a:pt x="183" y="139"/>
                  <a:pt x="183" y="139"/>
                  <a:pt x="183" y="141"/>
                </a:cubicBezTo>
                <a:close/>
                <a:moveTo>
                  <a:pt x="107" y="100"/>
                </a:moveTo>
                <a:cubicBezTo>
                  <a:pt x="107" y="99"/>
                  <a:pt x="107" y="98"/>
                  <a:pt x="107" y="97"/>
                </a:cubicBezTo>
                <a:cubicBezTo>
                  <a:pt x="106" y="98"/>
                  <a:pt x="107" y="99"/>
                  <a:pt x="107" y="100"/>
                </a:cubicBezTo>
                <a:close/>
                <a:moveTo>
                  <a:pt x="73" y="24"/>
                </a:moveTo>
                <a:cubicBezTo>
                  <a:pt x="74" y="24"/>
                  <a:pt x="74" y="24"/>
                  <a:pt x="75" y="24"/>
                </a:cubicBezTo>
                <a:cubicBezTo>
                  <a:pt x="74" y="23"/>
                  <a:pt x="74" y="23"/>
                  <a:pt x="74" y="22"/>
                </a:cubicBezTo>
                <a:cubicBezTo>
                  <a:pt x="74" y="23"/>
                  <a:pt x="74" y="23"/>
                  <a:pt x="73" y="24"/>
                </a:cubicBezTo>
                <a:close/>
                <a:moveTo>
                  <a:pt x="147" y="39"/>
                </a:moveTo>
                <a:cubicBezTo>
                  <a:pt x="147" y="39"/>
                  <a:pt x="148" y="39"/>
                  <a:pt x="148" y="38"/>
                </a:cubicBezTo>
                <a:cubicBezTo>
                  <a:pt x="147" y="38"/>
                  <a:pt x="147" y="38"/>
                  <a:pt x="147" y="39"/>
                </a:cubicBezTo>
                <a:close/>
                <a:moveTo>
                  <a:pt x="63" y="27"/>
                </a:moveTo>
                <a:cubicBezTo>
                  <a:pt x="62" y="27"/>
                  <a:pt x="62" y="27"/>
                  <a:pt x="62" y="27"/>
                </a:cubicBezTo>
                <a:cubicBezTo>
                  <a:pt x="62" y="27"/>
                  <a:pt x="61" y="27"/>
                  <a:pt x="61" y="28"/>
                </a:cubicBezTo>
                <a:cubicBezTo>
                  <a:pt x="61" y="28"/>
                  <a:pt x="61" y="28"/>
                  <a:pt x="61" y="29"/>
                </a:cubicBezTo>
                <a:cubicBezTo>
                  <a:pt x="62" y="28"/>
                  <a:pt x="62" y="28"/>
                  <a:pt x="63" y="27"/>
                </a:cubicBezTo>
                <a:close/>
                <a:moveTo>
                  <a:pt x="112" y="46"/>
                </a:moveTo>
                <a:cubicBezTo>
                  <a:pt x="113" y="45"/>
                  <a:pt x="113" y="45"/>
                  <a:pt x="114" y="44"/>
                </a:cubicBezTo>
                <a:cubicBezTo>
                  <a:pt x="113" y="45"/>
                  <a:pt x="112" y="45"/>
                  <a:pt x="112" y="46"/>
                </a:cubicBezTo>
                <a:close/>
                <a:moveTo>
                  <a:pt x="25" y="27"/>
                </a:moveTo>
                <a:cubicBezTo>
                  <a:pt x="25" y="28"/>
                  <a:pt x="25" y="28"/>
                  <a:pt x="25" y="29"/>
                </a:cubicBezTo>
                <a:cubicBezTo>
                  <a:pt x="25" y="29"/>
                  <a:pt x="26" y="28"/>
                  <a:pt x="25" y="27"/>
                </a:cubicBezTo>
                <a:close/>
                <a:moveTo>
                  <a:pt x="171" y="21"/>
                </a:moveTo>
                <a:cubicBezTo>
                  <a:pt x="170" y="22"/>
                  <a:pt x="170" y="22"/>
                  <a:pt x="169" y="23"/>
                </a:cubicBezTo>
                <a:cubicBezTo>
                  <a:pt x="170" y="22"/>
                  <a:pt x="171" y="23"/>
                  <a:pt x="171" y="21"/>
                </a:cubicBezTo>
                <a:close/>
                <a:moveTo>
                  <a:pt x="161" y="33"/>
                </a:moveTo>
                <a:cubicBezTo>
                  <a:pt x="161" y="33"/>
                  <a:pt x="161" y="34"/>
                  <a:pt x="161" y="34"/>
                </a:cubicBezTo>
                <a:cubicBezTo>
                  <a:pt x="162" y="33"/>
                  <a:pt x="163" y="33"/>
                  <a:pt x="163" y="32"/>
                </a:cubicBezTo>
                <a:cubicBezTo>
                  <a:pt x="162" y="32"/>
                  <a:pt x="161" y="33"/>
                  <a:pt x="161" y="33"/>
                </a:cubicBezTo>
                <a:close/>
                <a:moveTo>
                  <a:pt x="58" y="32"/>
                </a:moveTo>
                <a:cubicBezTo>
                  <a:pt x="57" y="32"/>
                  <a:pt x="57" y="32"/>
                  <a:pt x="56" y="32"/>
                </a:cubicBezTo>
                <a:cubicBezTo>
                  <a:pt x="57" y="33"/>
                  <a:pt x="57" y="33"/>
                  <a:pt x="57" y="34"/>
                </a:cubicBezTo>
                <a:cubicBezTo>
                  <a:pt x="57" y="33"/>
                  <a:pt x="57" y="33"/>
                  <a:pt x="58" y="32"/>
                </a:cubicBezTo>
                <a:close/>
                <a:moveTo>
                  <a:pt x="86" y="60"/>
                </a:moveTo>
                <a:cubicBezTo>
                  <a:pt x="86" y="60"/>
                  <a:pt x="86" y="60"/>
                  <a:pt x="86" y="61"/>
                </a:cubicBezTo>
                <a:cubicBezTo>
                  <a:pt x="87" y="60"/>
                  <a:pt x="87" y="60"/>
                  <a:pt x="87" y="59"/>
                </a:cubicBezTo>
                <a:cubicBezTo>
                  <a:pt x="87" y="59"/>
                  <a:pt x="86" y="59"/>
                  <a:pt x="86" y="60"/>
                </a:cubicBezTo>
                <a:close/>
                <a:moveTo>
                  <a:pt x="46" y="26"/>
                </a:moveTo>
                <a:cubicBezTo>
                  <a:pt x="45" y="26"/>
                  <a:pt x="45" y="26"/>
                  <a:pt x="44" y="26"/>
                </a:cubicBezTo>
                <a:cubicBezTo>
                  <a:pt x="44" y="26"/>
                  <a:pt x="44" y="26"/>
                  <a:pt x="45" y="27"/>
                </a:cubicBezTo>
                <a:cubicBezTo>
                  <a:pt x="45" y="26"/>
                  <a:pt x="45" y="26"/>
                  <a:pt x="46" y="26"/>
                </a:cubicBezTo>
                <a:close/>
                <a:moveTo>
                  <a:pt x="33" y="156"/>
                </a:moveTo>
                <a:cubicBezTo>
                  <a:pt x="33" y="158"/>
                  <a:pt x="33" y="158"/>
                  <a:pt x="33" y="159"/>
                </a:cubicBezTo>
                <a:cubicBezTo>
                  <a:pt x="33" y="158"/>
                  <a:pt x="33" y="157"/>
                  <a:pt x="33" y="156"/>
                </a:cubicBezTo>
                <a:close/>
                <a:moveTo>
                  <a:pt x="46" y="120"/>
                </a:moveTo>
                <a:cubicBezTo>
                  <a:pt x="45" y="120"/>
                  <a:pt x="45" y="120"/>
                  <a:pt x="45" y="120"/>
                </a:cubicBezTo>
                <a:cubicBezTo>
                  <a:pt x="44" y="121"/>
                  <a:pt x="44" y="121"/>
                  <a:pt x="44" y="122"/>
                </a:cubicBezTo>
                <a:cubicBezTo>
                  <a:pt x="44" y="122"/>
                  <a:pt x="44" y="122"/>
                  <a:pt x="44" y="122"/>
                </a:cubicBezTo>
                <a:cubicBezTo>
                  <a:pt x="45" y="121"/>
                  <a:pt x="45" y="121"/>
                  <a:pt x="46" y="120"/>
                </a:cubicBezTo>
                <a:close/>
                <a:moveTo>
                  <a:pt x="192" y="146"/>
                </a:moveTo>
                <a:cubicBezTo>
                  <a:pt x="192" y="146"/>
                  <a:pt x="191" y="146"/>
                  <a:pt x="191" y="146"/>
                </a:cubicBezTo>
                <a:cubicBezTo>
                  <a:pt x="191" y="147"/>
                  <a:pt x="191" y="148"/>
                  <a:pt x="191" y="149"/>
                </a:cubicBezTo>
                <a:cubicBezTo>
                  <a:pt x="191" y="149"/>
                  <a:pt x="192" y="149"/>
                  <a:pt x="192" y="149"/>
                </a:cubicBezTo>
                <a:cubicBezTo>
                  <a:pt x="192" y="148"/>
                  <a:pt x="192" y="147"/>
                  <a:pt x="192" y="146"/>
                </a:cubicBezTo>
                <a:close/>
                <a:moveTo>
                  <a:pt x="118" y="79"/>
                </a:moveTo>
                <a:cubicBezTo>
                  <a:pt x="120" y="79"/>
                  <a:pt x="120" y="79"/>
                  <a:pt x="120" y="78"/>
                </a:cubicBezTo>
                <a:cubicBezTo>
                  <a:pt x="120" y="79"/>
                  <a:pt x="119" y="79"/>
                  <a:pt x="118" y="79"/>
                </a:cubicBezTo>
                <a:close/>
                <a:moveTo>
                  <a:pt x="187" y="162"/>
                </a:moveTo>
                <a:cubicBezTo>
                  <a:pt x="187" y="163"/>
                  <a:pt x="187" y="163"/>
                  <a:pt x="187" y="164"/>
                </a:cubicBezTo>
                <a:cubicBezTo>
                  <a:pt x="188" y="164"/>
                  <a:pt x="188" y="163"/>
                  <a:pt x="187" y="162"/>
                </a:cubicBezTo>
                <a:close/>
                <a:moveTo>
                  <a:pt x="174" y="82"/>
                </a:moveTo>
                <a:cubicBezTo>
                  <a:pt x="174" y="82"/>
                  <a:pt x="173" y="82"/>
                  <a:pt x="173" y="82"/>
                </a:cubicBezTo>
                <a:cubicBezTo>
                  <a:pt x="173" y="83"/>
                  <a:pt x="173" y="83"/>
                  <a:pt x="173" y="83"/>
                </a:cubicBezTo>
                <a:cubicBezTo>
                  <a:pt x="173" y="84"/>
                  <a:pt x="174" y="84"/>
                  <a:pt x="174" y="85"/>
                </a:cubicBezTo>
                <a:cubicBezTo>
                  <a:pt x="174" y="84"/>
                  <a:pt x="174" y="83"/>
                  <a:pt x="174" y="82"/>
                </a:cubicBezTo>
                <a:close/>
                <a:moveTo>
                  <a:pt x="98" y="71"/>
                </a:moveTo>
                <a:cubicBezTo>
                  <a:pt x="100" y="71"/>
                  <a:pt x="100" y="71"/>
                  <a:pt x="99" y="70"/>
                </a:cubicBezTo>
                <a:cubicBezTo>
                  <a:pt x="99" y="70"/>
                  <a:pt x="98" y="71"/>
                  <a:pt x="98" y="71"/>
                </a:cubicBezTo>
                <a:close/>
                <a:moveTo>
                  <a:pt x="66" y="129"/>
                </a:moveTo>
                <a:cubicBezTo>
                  <a:pt x="65" y="129"/>
                  <a:pt x="65" y="129"/>
                  <a:pt x="65" y="130"/>
                </a:cubicBezTo>
                <a:cubicBezTo>
                  <a:pt x="66" y="130"/>
                  <a:pt x="66" y="129"/>
                  <a:pt x="66" y="129"/>
                </a:cubicBezTo>
                <a:close/>
                <a:moveTo>
                  <a:pt x="88" y="103"/>
                </a:moveTo>
                <a:cubicBezTo>
                  <a:pt x="87" y="103"/>
                  <a:pt x="87" y="103"/>
                  <a:pt x="87" y="104"/>
                </a:cubicBezTo>
                <a:cubicBezTo>
                  <a:pt x="87" y="103"/>
                  <a:pt x="88" y="103"/>
                  <a:pt x="88" y="103"/>
                </a:cubicBezTo>
                <a:close/>
                <a:moveTo>
                  <a:pt x="112" y="74"/>
                </a:moveTo>
                <a:cubicBezTo>
                  <a:pt x="112" y="74"/>
                  <a:pt x="112" y="74"/>
                  <a:pt x="112" y="73"/>
                </a:cubicBezTo>
                <a:cubicBezTo>
                  <a:pt x="111" y="74"/>
                  <a:pt x="110" y="74"/>
                  <a:pt x="111" y="75"/>
                </a:cubicBezTo>
                <a:cubicBezTo>
                  <a:pt x="111" y="75"/>
                  <a:pt x="112" y="74"/>
                  <a:pt x="112" y="74"/>
                </a:cubicBezTo>
                <a:close/>
                <a:moveTo>
                  <a:pt x="224" y="203"/>
                </a:moveTo>
                <a:cubicBezTo>
                  <a:pt x="224" y="203"/>
                  <a:pt x="223" y="203"/>
                  <a:pt x="223" y="202"/>
                </a:cubicBezTo>
                <a:cubicBezTo>
                  <a:pt x="223" y="202"/>
                  <a:pt x="222" y="202"/>
                  <a:pt x="222" y="202"/>
                </a:cubicBezTo>
                <a:cubicBezTo>
                  <a:pt x="223" y="203"/>
                  <a:pt x="223" y="203"/>
                  <a:pt x="224" y="203"/>
                </a:cubicBezTo>
                <a:close/>
                <a:moveTo>
                  <a:pt x="115" y="30"/>
                </a:moveTo>
                <a:cubicBezTo>
                  <a:pt x="114" y="29"/>
                  <a:pt x="114" y="29"/>
                  <a:pt x="114" y="29"/>
                </a:cubicBezTo>
                <a:cubicBezTo>
                  <a:pt x="114" y="29"/>
                  <a:pt x="114" y="30"/>
                  <a:pt x="113" y="30"/>
                </a:cubicBezTo>
                <a:cubicBezTo>
                  <a:pt x="114" y="30"/>
                  <a:pt x="114" y="30"/>
                  <a:pt x="115" y="30"/>
                </a:cubicBezTo>
                <a:close/>
                <a:moveTo>
                  <a:pt x="34" y="99"/>
                </a:moveTo>
                <a:cubicBezTo>
                  <a:pt x="34" y="100"/>
                  <a:pt x="34" y="100"/>
                  <a:pt x="34" y="101"/>
                </a:cubicBezTo>
                <a:cubicBezTo>
                  <a:pt x="34" y="100"/>
                  <a:pt x="34" y="100"/>
                  <a:pt x="34" y="99"/>
                </a:cubicBezTo>
                <a:close/>
                <a:moveTo>
                  <a:pt x="100" y="54"/>
                </a:moveTo>
                <a:cubicBezTo>
                  <a:pt x="101" y="53"/>
                  <a:pt x="101" y="53"/>
                  <a:pt x="101" y="53"/>
                </a:cubicBezTo>
                <a:cubicBezTo>
                  <a:pt x="101" y="53"/>
                  <a:pt x="100" y="52"/>
                  <a:pt x="100" y="52"/>
                </a:cubicBezTo>
                <a:cubicBezTo>
                  <a:pt x="100" y="53"/>
                  <a:pt x="100" y="53"/>
                  <a:pt x="100" y="54"/>
                </a:cubicBezTo>
                <a:close/>
                <a:moveTo>
                  <a:pt x="71" y="128"/>
                </a:moveTo>
                <a:cubicBezTo>
                  <a:pt x="71" y="128"/>
                  <a:pt x="71" y="128"/>
                  <a:pt x="71" y="128"/>
                </a:cubicBezTo>
                <a:cubicBezTo>
                  <a:pt x="70" y="128"/>
                  <a:pt x="70" y="129"/>
                  <a:pt x="70" y="129"/>
                </a:cubicBezTo>
                <a:cubicBezTo>
                  <a:pt x="70" y="129"/>
                  <a:pt x="70" y="129"/>
                  <a:pt x="70" y="129"/>
                </a:cubicBezTo>
                <a:cubicBezTo>
                  <a:pt x="70" y="129"/>
                  <a:pt x="71" y="128"/>
                  <a:pt x="71" y="128"/>
                </a:cubicBezTo>
                <a:close/>
                <a:moveTo>
                  <a:pt x="111" y="121"/>
                </a:moveTo>
                <a:cubicBezTo>
                  <a:pt x="112" y="122"/>
                  <a:pt x="112" y="122"/>
                  <a:pt x="113" y="121"/>
                </a:cubicBezTo>
                <a:cubicBezTo>
                  <a:pt x="112" y="121"/>
                  <a:pt x="112" y="121"/>
                  <a:pt x="111" y="121"/>
                </a:cubicBezTo>
                <a:close/>
                <a:moveTo>
                  <a:pt x="55" y="177"/>
                </a:moveTo>
                <a:cubicBezTo>
                  <a:pt x="55" y="178"/>
                  <a:pt x="55" y="179"/>
                  <a:pt x="55" y="179"/>
                </a:cubicBezTo>
                <a:cubicBezTo>
                  <a:pt x="56" y="178"/>
                  <a:pt x="56" y="178"/>
                  <a:pt x="55" y="177"/>
                </a:cubicBezTo>
                <a:close/>
                <a:moveTo>
                  <a:pt x="119" y="112"/>
                </a:moveTo>
                <a:cubicBezTo>
                  <a:pt x="119" y="112"/>
                  <a:pt x="119" y="112"/>
                  <a:pt x="119" y="112"/>
                </a:cubicBezTo>
                <a:cubicBezTo>
                  <a:pt x="119" y="113"/>
                  <a:pt x="119" y="113"/>
                  <a:pt x="119" y="114"/>
                </a:cubicBezTo>
                <a:cubicBezTo>
                  <a:pt x="119" y="114"/>
                  <a:pt x="119" y="114"/>
                  <a:pt x="119" y="114"/>
                </a:cubicBezTo>
                <a:cubicBezTo>
                  <a:pt x="119" y="113"/>
                  <a:pt x="119" y="113"/>
                  <a:pt x="119" y="112"/>
                </a:cubicBezTo>
                <a:close/>
                <a:moveTo>
                  <a:pt x="164" y="44"/>
                </a:moveTo>
                <a:cubicBezTo>
                  <a:pt x="164" y="44"/>
                  <a:pt x="165" y="44"/>
                  <a:pt x="165" y="43"/>
                </a:cubicBezTo>
                <a:cubicBezTo>
                  <a:pt x="164" y="43"/>
                  <a:pt x="164" y="44"/>
                  <a:pt x="164" y="44"/>
                </a:cubicBezTo>
                <a:close/>
                <a:moveTo>
                  <a:pt x="44" y="47"/>
                </a:moveTo>
                <a:cubicBezTo>
                  <a:pt x="44" y="47"/>
                  <a:pt x="44" y="47"/>
                  <a:pt x="44" y="47"/>
                </a:cubicBezTo>
                <a:cubicBezTo>
                  <a:pt x="44" y="46"/>
                  <a:pt x="44" y="46"/>
                  <a:pt x="44" y="45"/>
                </a:cubicBezTo>
                <a:cubicBezTo>
                  <a:pt x="44" y="46"/>
                  <a:pt x="44" y="47"/>
                  <a:pt x="44" y="47"/>
                </a:cubicBezTo>
                <a:close/>
                <a:moveTo>
                  <a:pt x="197" y="55"/>
                </a:moveTo>
                <a:cubicBezTo>
                  <a:pt x="197" y="55"/>
                  <a:pt x="197" y="55"/>
                  <a:pt x="197" y="55"/>
                </a:cubicBezTo>
                <a:cubicBezTo>
                  <a:pt x="197" y="56"/>
                  <a:pt x="197" y="56"/>
                  <a:pt x="197" y="57"/>
                </a:cubicBezTo>
                <a:cubicBezTo>
                  <a:pt x="197" y="57"/>
                  <a:pt x="197" y="57"/>
                  <a:pt x="197" y="57"/>
                </a:cubicBezTo>
                <a:cubicBezTo>
                  <a:pt x="197" y="56"/>
                  <a:pt x="197" y="56"/>
                  <a:pt x="197" y="55"/>
                </a:cubicBezTo>
                <a:close/>
                <a:moveTo>
                  <a:pt x="131" y="79"/>
                </a:moveTo>
                <a:cubicBezTo>
                  <a:pt x="131" y="80"/>
                  <a:pt x="130" y="80"/>
                  <a:pt x="130" y="81"/>
                </a:cubicBezTo>
                <a:cubicBezTo>
                  <a:pt x="130" y="80"/>
                  <a:pt x="131" y="80"/>
                  <a:pt x="131" y="79"/>
                </a:cubicBezTo>
                <a:close/>
                <a:moveTo>
                  <a:pt x="24" y="8"/>
                </a:moveTo>
                <a:cubicBezTo>
                  <a:pt x="23" y="8"/>
                  <a:pt x="23" y="9"/>
                  <a:pt x="23" y="9"/>
                </a:cubicBezTo>
                <a:cubicBezTo>
                  <a:pt x="23" y="10"/>
                  <a:pt x="24" y="10"/>
                  <a:pt x="24" y="10"/>
                </a:cubicBezTo>
                <a:cubicBezTo>
                  <a:pt x="24" y="9"/>
                  <a:pt x="24" y="9"/>
                  <a:pt x="24" y="8"/>
                </a:cubicBezTo>
                <a:close/>
                <a:moveTo>
                  <a:pt x="21" y="193"/>
                </a:moveTo>
                <a:cubicBezTo>
                  <a:pt x="22" y="192"/>
                  <a:pt x="22" y="192"/>
                  <a:pt x="21" y="192"/>
                </a:cubicBezTo>
                <a:cubicBezTo>
                  <a:pt x="21" y="192"/>
                  <a:pt x="21" y="192"/>
                  <a:pt x="21" y="193"/>
                </a:cubicBezTo>
                <a:close/>
                <a:moveTo>
                  <a:pt x="202" y="144"/>
                </a:moveTo>
                <a:cubicBezTo>
                  <a:pt x="202" y="144"/>
                  <a:pt x="201" y="144"/>
                  <a:pt x="201" y="144"/>
                </a:cubicBezTo>
                <a:cubicBezTo>
                  <a:pt x="201" y="145"/>
                  <a:pt x="201" y="145"/>
                  <a:pt x="201" y="146"/>
                </a:cubicBezTo>
                <a:cubicBezTo>
                  <a:pt x="201" y="146"/>
                  <a:pt x="202" y="146"/>
                  <a:pt x="202" y="146"/>
                </a:cubicBezTo>
                <a:cubicBezTo>
                  <a:pt x="202" y="145"/>
                  <a:pt x="202" y="145"/>
                  <a:pt x="202" y="144"/>
                </a:cubicBezTo>
                <a:close/>
                <a:moveTo>
                  <a:pt x="170" y="120"/>
                </a:moveTo>
                <a:cubicBezTo>
                  <a:pt x="170" y="120"/>
                  <a:pt x="170" y="120"/>
                  <a:pt x="170" y="120"/>
                </a:cubicBezTo>
                <a:cubicBezTo>
                  <a:pt x="170" y="120"/>
                  <a:pt x="170" y="121"/>
                  <a:pt x="170" y="121"/>
                </a:cubicBezTo>
                <a:cubicBezTo>
                  <a:pt x="170" y="121"/>
                  <a:pt x="170" y="121"/>
                  <a:pt x="170" y="121"/>
                </a:cubicBezTo>
                <a:cubicBezTo>
                  <a:pt x="170" y="121"/>
                  <a:pt x="170" y="120"/>
                  <a:pt x="170" y="120"/>
                </a:cubicBezTo>
                <a:close/>
                <a:moveTo>
                  <a:pt x="176" y="60"/>
                </a:moveTo>
                <a:cubicBezTo>
                  <a:pt x="176" y="60"/>
                  <a:pt x="176" y="60"/>
                  <a:pt x="176" y="60"/>
                </a:cubicBezTo>
                <a:cubicBezTo>
                  <a:pt x="176" y="61"/>
                  <a:pt x="176" y="61"/>
                  <a:pt x="176" y="62"/>
                </a:cubicBezTo>
                <a:cubicBezTo>
                  <a:pt x="176" y="61"/>
                  <a:pt x="176" y="61"/>
                  <a:pt x="176" y="60"/>
                </a:cubicBezTo>
                <a:close/>
                <a:moveTo>
                  <a:pt x="130" y="40"/>
                </a:moveTo>
                <a:cubicBezTo>
                  <a:pt x="130" y="41"/>
                  <a:pt x="130" y="41"/>
                  <a:pt x="129" y="41"/>
                </a:cubicBezTo>
                <a:cubicBezTo>
                  <a:pt x="130" y="41"/>
                  <a:pt x="129" y="42"/>
                  <a:pt x="130" y="42"/>
                </a:cubicBezTo>
                <a:cubicBezTo>
                  <a:pt x="130" y="41"/>
                  <a:pt x="130" y="41"/>
                  <a:pt x="130" y="40"/>
                </a:cubicBezTo>
                <a:close/>
                <a:moveTo>
                  <a:pt x="96" y="53"/>
                </a:moveTo>
                <a:cubicBezTo>
                  <a:pt x="97" y="54"/>
                  <a:pt x="97" y="54"/>
                  <a:pt x="97" y="54"/>
                </a:cubicBezTo>
                <a:cubicBezTo>
                  <a:pt x="97" y="53"/>
                  <a:pt x="97" y="53"/>
                  <a:pt x="97" y="53"/>
                </a:cubicBezTo>
                <a:cubicBezTo>
                  <a:pt x="97" y="53"/>
                  <a:pt x="97" y="53"/>
                  <a:pt x="96" y="53"/>
                </a:cubicBezTo>
                <a:close/>
                <a:moveTo>
                  <a:pt x="30" y="32"/>
                </a:moveTo>
                <a:cubicBezTo>
                  <a:pt x="29" y="32"/>
                  <a:pt x="29" y="32"/>
                  <a:pt x="29" y="33"/>
                </a:cubicBezTo>
                <a:cubicBezTo>
                  <a:pt x="30" y="33"/>
                  <a:pt x="30" y="32"/>
                  <a:pt x="30" y="32"/>
                </a:cubicBezTo>
                <a:close/>
                <a:moveTo>
                  <a:pt x="190" y="30"/>
                </a:moveTo>
                <a:cubicBezTo>
                  <a:pt x="190" y="30"/>
                  <a:pt x="190" y="31"/>
                  <a:pt x="190" y="31"/>
                </a:cubicBezTo>
                <a:cubicBezTo>
                  <a:pt x="190" y="30"/>
                  <a:pt x="190" y="30"/>
                  <a:pt x="190" y="29"/>
                </a:cubicBezTo>
                <a:cubicBezTo>
                  <a:pt x="190" y="29"/>
                  <a:pt x="190" y="29"/>
                  <a:pt x="190" y="29"/>
                </a:cubicBezTo>
                <a:cubicBezTo>
                  <a:pt x="190" y="30"/>
                  <a:pt x="190" y="30"/>
                  <a:pt x="190" y="30"/>
                </a:cubicBezTo>
                <a:close/>
                <a:moveTo>
                  <a:pt x="50" y="26"/>
                </a:moveTo>
                <a:cubicBezTo>
                  <a:pt x="49" y="26"/>
                  <a:pt x="49" y="26"/>
                  <a:pt x="49" y="26"/>
                </a:cubicBezTo>
                <a:cubicBezTo>
                  <a:pt x="49" y="26"/>
                  <a:pt x="49" y="26"/>
                  <a:pt x="50" y="26"/>
                </a:cubicBezTo>
                <a:close/>
                <a:moveTo>
                  <a:pt x="189" y="142"/>
                </a:moveTo>
                <a:cubicBezTo>
                  <a:pt x="189" y="142"/>
                  <a:pt x="189" y="142"/>
                  <a:pt x="189" y="142"/>
                </a:cubicBezTo>
                <a:cubicBezTo>
                  <a:pt x="189" y="141"/>
                  <a:pt x="189" y="141"/>
                  <a:pt x="189" y="140"/>
                </a:cubicBezTo>
                <a:cubicBezTo>
                  <a:pt x="189" y="140"/>
                  <a:pt x="188" y="140"/>
                  <a:pt x="188" y="140"/>
                </a:cubicBezTo>
                <a:cubicBezTo>
                  <a:pt x="188" y="141"/>
                  <a:pt x="188" y="141"/>
                  <a:pt x="189" y="142"/>
                </a:cubicBezTo>
                <a:close/>
                <a:moveTo>
                  <a:pt x="81" y="137"/>
                </a:moveTo>
                <a:cubicBezTo>
                  <a:pt x="81" y="137"/>
                  <a:pt x="81" y="137"/>
                  <a:pt x="81" y="136"/>
                </a:cubicBezTo>
                <a:cubicBezTo>
                  <a:pt x="81" y="137"/>
                  <a:pt x="81" y="137"/>
                  <a:pt x="81" y="137"/>
                </a:cubicBezTo>
                <a:close/>
                <a:moveTo>
                  <a:pt x="176" y="157"/>
                </a:moveTo>
                <a:cubicBezTo>
                  <a:pt x="176" y="157"/>
                  <a:pt x="176" y="157"/>
                  <a:pt x="176" y="157"/>
                </a:cubicBezTo>
                <a:cubicBezTo>
                  <a:pt x="176" y="156"/>
                  <a:pt x="176" y="156"/>
                  <a:pt x="177" y="156"/>
                </a:cubicBezTo>
                <a:cubicBezTo>
                  <a:pt x="176" y="156"/>
                  <a:pt x="176" y="156"/>
                  <a:pt x="176" y="156"/>
                </a:cubicBezTo>
                <a:cubicBezTo>
                  <a:pt x="176" y="156"/>
                  <a:pt x="176" y="157"/>
                  <a:pt x="176" y="157"/>
                </a:cubicBezTo>
                <a:close/>
                <a:moveTo>
                  <a:pt x="33" y="88"/>
                </a:moveTo>
                <a:cubicBezTo>
                  <a:pt x="32" y="88"/>
                  <a:pt x="32" y="88"/>
                  <a:pt x="32" y="88"/>
                </a:cubicBezTo>
                <a:cubicBezTo>
                  <a:pt x="32" y="88"/>
                  <a:pt x="32" y="89"/>
                  <a:pt x="32" y="89"/>
                </a:cubicBezTo>
                <a:cubicBezTo>
                  <a:pt x="32" y="89"/>
                  <a:pt x="32" y="89"/>
                  <a:pt x="32" y="89"/>
                </a:cubicBezTo>
                <a:cubicBezTo>
                  <a:pt x="32" y="89"/>
                  <a:pt x="32" y="88"/>
                  <a:pt x="33" y="88"/>
                </a:cubicBezTo>
                <a:close/>
                <a:moveTo>
                  <a:pt x="92" y="88"/>
                </a:moveTo>
                <a:cubicBezTo>
                  <a:pt x="92" y="88"/>
                  <a:pt x="92" y="88"/>
                  <a:pt x="92" y="88"/>
                </a:cubicBezTo>
                <a:cubicBezTo>
                  <a:pt x="92" y="88"/>
                  <a:pt x="93" y="88"/>
                  <a:pt x="93" y="87"/>
                </a:cubicBezTo>
                <a:cubicBezTo>
                  <a:pt x="93" y="87"/>
                  <a:pt x="93" y="87"/>
                  <a:pt x="93" y="87"/>
                </a:cubicBezTo>
                <a:cubicBezTo>
                  <a:pt x="92" y="87"/>
                  <a:pt x="92" y="88"/>
                  <a:pt x="92" y="88"/>
                </a:cubicBezTo>
                <a:close/>
                <a:moveTo>
                  <a:pt x="183" y="136"/>
                </a:moveTo>
                <a:cubicBezTo>
                  <a:pt x="183" y="136"/>
                  <a:pt x="183" y="136"/>
                  <a:pt x="184" y="136"/>
                </a:cubicBezTo>
                <a:cubicBezTo>
                  <a:pt x="184" y="136"/>
                  <a:pt x="183" y="135"/>
                  <a:pt x="183" y="135"/>
                </a:cubicBezTo>
                <a:cubicBezTo>
                  <a:pt x="183" y="135"/>
                  <a:pt x="183" y="135"/>
                  <a:pt x="183" y="135"/>
                </a:cubicBezTo>
                <a:cubicBezTo>
                  <a:pt x="183" y="135"/>
                  <a:pt x="183" y="136"/>
                  <a:pt x="183" y="136"/>
                </a:cubicBezTo>
                <a:close/>
                <a:moveTo>
                  <a:pt x="191" y="91"/>
                </a:moveTo>
                <a:cubicBezTo>
                  <a:pt x="191" y="91"/>
                  <a:pt x="191" y="91"/>
                  <a:pt x="191" y="91"/>
                </a:cubicBezTo>
                <a:cubicBezTo>
                  <a:pt x="191" y="91"/>
                  <a:pt x="192" y="91"/>
                  <a:pt x="192" y="91"/>
                </a:cubicBezTo>
                <a:cubicBezTo>
                  <a:pt x="192" y="91"/>
                  <a:pt x="192" y="90"/>
                  <a:pt x="192" y="90"/>
                </a:cubicBezTo>
                <a:cubicBezTo>
                  <a:pt x="192" y="91"/>
                  <a:pt x="191" y="91"/>
                  <a:pt x="191" y="91"/>
                </a:cubicBezTo>
                <a:close/>
                <a:moveTo>
                  <a:pt x="152" y="71"/>
                </a:moveTo>
                <a:cubicBezTo>
                  <a:pt x="153" y="71"/>
                  <a:pt x="153" y="71"/>
                  <a:pt x="153" y="70"/>
                </a:cubicBezTo>
                <a:cubicBezTo>
                  <a:pt x="153" y="71"/>
                  <a:pt x="153" y="71"/>
                  <a:pt x="152" y="71"/>
                </a:cubicBezTo>
                <a:close/>
                <a:moveTo>
                  <a:pt x="65" y="23"/>
                </a:moveTo>
                <a:cubicBezTo>
                  <a:pt x="66" y="24"/>
                  <a:pt x="66" y="24"/>
                  <a:pt x="66" y="24"/>
                </a:cubicBezTo>
                <a:cubicBezTo>
                  <a:pt x="66" y="23"/>
                  <a:pt x="66" y="23"/>
                  <a:pt x="66" y="23"/>
                </a:cubicBezTo>
                <a:cubicBezTo>
                  <a:pt x="66" y="23"/>
                  <a:pt x="66" y="23"/>
                  <a:pt x="66" y="23"/>
                </a:cubicBezTo>
                <a:cubicBezTo>
                  <a:pt x="66" y="23"/>
                  <a:pt x="66" y="23"/>
                  <a:pt x="65" y="23"/>
                </a:cubicBezTo>
                <a:close/>
                <a:moveTo>
                  <a:pt x="39" y="134"/>
                </a:moveTo>
                <a:cubicBezTo>
                  <a:pt x="39" y="134"/>
                  <a:pt x="40" y="134"/>
                  <a:pt x="39" y="133"/>
                </a:cubicBezTo>
                <a:cubicBezTo>
                  <a:pt x="39" y="134"/>
                  <a:pt x="39" y="134"/>
                  <a:pt x="39" y="134"/>
                </a:cubicBezTo>
                <a:close/>
                <a:moveTo>
                  <a:pt x="198" y="177"/>
                </a:moveTo>
                <a:cubicBezTo>
                  <a:pt x="199" y="177"/>
                  <a:pt x="199" y="177"/>
                  <a:pt x="199" y="177"/>
                </a:cubicBezTo>
                <a:cubicBezTo>
                  <a:pt x="199" y="177"/>
                  <a:pt x="198" y="177"/>
                  <a:pt x="198" y="177"/>
                </a:cubicBezTo>
                <a:cubicBezTo>
                  <a:pt x="198" y="177"/>
                  <a:pt x="198" y="177"/>
                  <a:pt x="198" y="177"/>
                </a:cubicBezTo>
                <a:cubicBezTo>
                  <a:pt x="198" y="177"/>
                  <a:pt x="198" y="177"/>
                  <a:pt x="198" y="177"/>
                </a:cubicBezTo>
                <a:close/>
                <a:moveTo>
                  <a:pt x="147" y="131"/>
                </a:moveTo>
                <a:cubicBezTo>
                  <a:pt x="147" y="131"/>
                  <a:pt x="147" y="131"/>
                  <a:pt x="147" y="131"/>
                </a:cubicBezTo>
                <a:cubicBezTo>
                  <a:pt x="147" y="131"/>
                  <a:pt x="147" y="130"/>
                  <a:pt x="148" y="130"/>
                </a:cubicBezTo>
                <a:cubicBezTo>
                  <a:pt x="147" y="130"/>
                  <a:pt x="147" y="130"/>
                  <a:pt x="147" y="130"/>
                </a:cubicBezTo>
                <a:cubicBezTo>
                  <a:pt x="147" y="130"/>
                  <a:pt x="147" y="130"/>
                  <a:pt x="147" y="131"/>
                </a:cubicBezTo>
                <a:close/>
                <a:moveTo>
                  <a:pt x="174" y="7"/>
                </a:moveTo>
                <a:cubicBezTo>
                  <a:pt x="174" y="7"/>
                  <a:pt x="174" y="7"/>
                  <a:pt x="174" y="7"/>
                </a:cubicBezTo>
                <a:cubicBezTo>
                  <a:pt x="174" y="7"/>
                  <a:pt x="174" y="7"/>
                  <a:pt x="173" y="7"/>
                </a:cubicBezTo>
                <a:cubicBezTo>
                  <a:pt x="173" y="7"/>
                  <a:pt x="173" y="7"/>
                  <a:pt x="173" y="7"/>
                </a:cubicBezTo>
                <a:cubicBezTo>
                  <a:pt x="174" y="7"/>
                  <a:pt x="174" y="7"/>
                  <a:pt x="174" y="7"/>
                </a:cubicBezTo>
                <a:close/>
                <a:moveTo>
                  <a:pt x="32" y="73"/>
                </a:moveTo>
                <a:cubicBezTo>
                  <a:pt x="31" y="73"/>
                  <a:pt x="31" y="73"/>
                  <a:pt x="31" y="73"/>
                </a:cubicBezTo>
                <a:cubicBezTo>
                  <a:pt x="31" y="73"/>
                  <a:pt x="31" y="73"/>
                  <a:pt x="31" y="73"/>
                </a:cubicBezTo>
                <a:cubicBezTo>
                  <a:pt x="31" y="73"/>
                  <a:pt x="31" y="73"/>
                  <a:pt x="31" y="73"/>
                </a:cubicBezTo>
                <a:cubicBezTo>
                  <a:pt x="31" y="73"/>
                  <a:pt x="31" y="73"/>
                  <a:pt x="32" y="73"/>
                </a:cubicBezTo>
                <a:close/>
                <a:moveTo>
                  <a:pt x="117" y="26"/>
                </a:moveTo>
                <a:cubicBezTo>
                  <a:pt x="118" y="26"/>
                  <a:pt x="118" y="26"/>
                  <a:pt x="118" y="26"/>
                </a:cubicBezTo>
                <a:cubicBezTo>
                  <a:pt x="118" y="26"/>
                  <a:pt x="118" y="26"/>
                  <a:pt x="118" y="26"/>
                </a:cubicBezTo>
                <a:cubicBezTo>
                  <a:pt x="118" y="26"/>
                  <a:pt x="118" y="26"/>
                  <a:pt x="118" y="25"/>
                </a:cubicBezTo>
                <a:cubicBezTo>
                  <a:pt x="118" y="26"/>
                  <a:pt x="118" y="26"/>
                  <a:pt x="117" y="26"/>
                </a:cubicBezTo>
                <a:close/>
                <a:moveTo>
                  <a:pt x="232" y="53"/>
                </a:moveTo>
                <a:cubicBezTo>
                  <a:pt x="232" y="53"/>
                  <a:pt x="233" y="53"/>
                  <a:pt x="233" y="53"/>
                </a:cubicBezTo>
                <a:cubicBezTo>
                  <a:pt x="233" y="53"/>
                  <a:pt x="233" y="52"/>
                  <a:pt x="233" y="52"/>
                </a:cubicBezTo>
                <a:cubicBezTo>
                  <a:pt x="232" y="52"/>
                  <a:pt x="232" y="52"/>
                  <a:pt x="232" y="52"/>
                </a:cubicBezTo>
                <a:cubicBezTo>
                  <a:pt x="232" y="52"/>
                  <a:pt x="232" y="53"/>
                  <a:pt x="232" y="53"/>
                </a:cubicBezTo>
                <a:close/>
                <a:moveTo>
                  <a:pt x="98" y="124"/>
                </a:moveTo>
                <a:cubicBezTo>
                  <a:pt x="98" y="124"/>
                  <a:pt x="98" y="124"/>
                  <a:pt x="98" y="123"/>
                </a:cubicBezTo>
                <a:cubicBezTo>
                  <a:pt x="98" y="124"/>
                  <a:pt x="98" y="124"/>
                  <a:pt x="97" y="124"/>
                </a:cubicBezTo>
                <a:cubicBezTo>
                  <a:pt x="98" y="124"/>
                  <a:pt x="98" y="124"/>
                  <a:pt x="98" y="124"/>
                </a:cubicBezTo>
                <a:cubicBezTo>
                  <a:pt x="98" y="124"/>
                  <a:pt x="98" y="124"/>
                  <a:pt x="98" y="124"/>
                </a:cubicBezTo>
                <a:close/>
                <a:moveTo>
                  <a:pt x="54" y="29"/>
                </a:moveTo>
                <a:cubicBezTo>
                  <a:pt x="54" y="29"/>
                  <a:pt x="54" y="28"/>
                  <a:pt x="54" y="28"/>
                </a:cubicBezTo>
                <a:cubicBezTo>
                  <a:pt x="53" y="28"/>
                  <a:pt x="53" y="28"/>
                  <a:pt x="52" y="28"/>
                </a:cubicBezTo>
                <a:cubicBezTo>
                  <a:pt x="52" y="28"/>
                  <a:pt x="52" y="29"/>
                  <a:pt x="52" y="29"/>
                </a:cubicBezTo>
                <a:cubicBezTo>
                  <a:pt x="53" y="29"/>
                  <a:pt x="53" y="29"/>
                  <a:pt x="54" y="29"/>
                </a:cubicBezTo>
                <a:close/>
              </a:path>
            </a:pathLst>
          </a:custGeom>
          <a:solidFill>
            <a:schemeClr val="tx1">
              <a:lumMod val="65000"/>
              <a:lumOff val="3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5" name="组合 24"/>
          <p:cNvGrpSpPr/>
          <p:nvPr/>
        </p:nvGrpSpPr>
        <p:grpSpPr>
          <a:xfrm>
            <a:off x="9612628" y="2495091"/>
            <a:ext cx="1123904" cy="1068919"/>
            <a:chOff x="7096126" y="3055938"/>
            <a:chExt cx="811213" cy="771525"/>
          </a:xfrm>
          <a:solidFill>
            <a:schemeClr val="tx1">
              <a:lumMod val="65000"/>
              <a:lumOff val="35000"/>
            </a:schemeClr>
          </a:solidFill>
        </p:grpSpPr>
        <p:sp>
          <p:nvSpPr>
            <p:cNvPr id="26" name="Freeform 9"/>
            <p:cNvSpPr>
              <a:spLocks noEditPoints="1"/>
            </p:cNvSpPr>
            <p:nvPr/>
          </p:nvSpPr>
          <p:spPr bwMode="auto">
            <a:xfrm>
              <a:off x="7546976" y="3082925"/>
              <a:ext cx="360363" cy="744538"/>
            </a:xfrm>
            <a:custGeom>
              <a:avLst/>
              <a:gdLst>
                <a:gd name="T0" fmla="*/ 102 w 111"/>
                <a:gd name="T1" fmla="*/ 113 h 227"/>
                <a:gd name="T2" fmla="*/ 13 w 111"/>
                <a:gd name="T3" fmla="*/ 215 h 227"/>
                <a:gd name="T4" fmla="*/ 2 w 111"/>
                <a:gd name="T5" fmla="*/ 53 h 227"/>
                <a:gd name="T6" fmla="*/ 33 w 111"/>
                <a:gd name="T7" fmla="*/ 38 h 227"/>
                <a:gd name="T8" fmla="*/ 81 w 111"/>
                <a:gd name="T9" fmla="*/ 160 h 227"/>
                <a:gd name="T10" fmla="*/ 18 w 111"/>
                <a:gd name="T11" fmla="*/ 221 h 227"/>
                <a:gd name="T12" fmla="*/ 43 w 111"/>
                <a:gd name="T13" fmla="*/ 182 h 227"/>
                <a:gd name="T14" fmla="*/ 96 w 111"/>
                <a:gd name="T15" fmla="*/ 133 h 227"/>
                <a:gd name="T16" fmla="*/ 93 w 111"/>
                <a:gd name="T17" fmla="*/ 145 h 227"/>
                <a:gd name="T18" fmla="*/ 71 w 111"/>
                <a:gd name="T19" fmla="*/ 128 h 227"/>
                <a:gd name="T20" fmla="*/ 53 w 111"/>
                <a:gd name="T21" fmla="*/ 142 h 227"/>
                <a:gd name="T22" fmla="*/ 14 w 111"/>
                <a:gd name="T23" fmla="*/ 182 h 227"/>
                <a:gd name="T24" fmla="*/ 64 w 111"/>
                <a:gd name="T25" fmla="*/ 138 h 227"/>
                <a:gd name="T26" fmla="*/ 33 w 111"/>
                <a:gd name="T27" fmla="*/ 185 h 227"/>
                <a:gd name="T28" fmla="*/ 61 w 111"/>
                <a:gd name="T29" fmla="*/ 70 h 227"/>
                <a:gd name="T30" fmla="*/ 40 w 111"/>
                <a:gd name="T31" fmla="*/ 52 h 227"/>
                <a:gd name="T32" fmla="*/ 63 w 111"/>
                <a:gd name="T33" fmla="*/ 56 h 227"/>
                <a:gd name="T34" fmla="*/ 48 w 111"/>
                <a:gd name="T35" fmla="*/ 43 h 227"/>
                <a:gd name="T36" fmla="*/ 22 w 111"/>
                <a:gd name="T37" fmla="*/ 57 h 227"/>
                <a:gd name="T38" fmla="*/ 43 w 111"/>
                <a:gd name="T39" fmla="*/ 88 h 227"/>
                <a:gd name="T40" fmla="*/ 41 w 111"/>
                <a:gd name="T41" fmla="*/ 121 h 227"/>
                <a:gd name="T42" fmla="*/ 16 w 111"/>
                <a:gd name="T43" fmla="*/ 45 h 227"/>
                <a:gd name="T44" fmla="*/ 54 w 111"/>
                <a:gd name="T45" fmla="*/ 72 h 227"/>
                <a:gd name="T46" fmla="*/ 69 w 111"/>
                <a:gd name="T47" fmla="*/ 95 h 227"/>
                <a:gd name="T48" fmla="*/ 32 w 111"/>
                <a:gd name="T49" fmla="*/ 52 h 227"/>
                <a:gd name="T50" fmla="*/ 5 w 111"/>
                <a:gd name="T51" fmla="*/ 111 h 227"/>
                <a:gd name="T52" fmla="*/ 55 w 111"/>
                <a:gd name="T53" fmla="*/ 114 h 227"/>
                <a:gd name="T54" fmla="*/ 22 w 111"/>
                <a:gd name="T55" fmla="*/ 21 h 227"/>
                <a:gd name="T56" fmla="*/ 5 w 111"/>
                <a:gd name="T57" fmla="*/ 71 h 227"/>
                <a:gd name="T58" fmla="*/ 7 w 111"/>
                <a:gd name="T59" fmla="*/ 133 h 227"/>
                <a:gd name="T60" fmla="*/ 24 w 111"/>
                <a:gd name="T61" fmla="*/ 33 h 227"/>
                <a:gd name="T62" fmla="*/ 57 w 111"/>
                <a:gd name="T63" fmla="*/ 89 h 227"/>
                <a:gd name="T64" fmla="*/ 78 w 111"/>
                <a:gd name="T65" fmla="*/ 83 h 227"/>
                <a:gd name="T66" fmla="*/ 6 w 111"/>
                <a:gd name="T67" fmla="*/ 145 h 227"/>
                <a:gd name="T68" fmla="*/ 42 w 111"/>
                <a:gd name="T69" fmla="*/ 101 h 227"/>
                <a:gd name="T70" fmla="*/ 28 w 111"/>
                <a:gd name="T71" fmla="*/ 58 h 227"/>
                <a:gd name="T72" fmla="*/ 36 w 111"/>
                <a:gd name="T73" fmla="*/ 138 h 227"/>
                <a:gd name="T74" fmla="*/ 62 w 111"/>
                <a:gd name="T75" fmla="*/ 114 h 227"/>
                <a:gd name="T76" fmla="*/ 57 w 111"/>
                <a:gd name="T77" fmla="*/ 128 h 227"/>
                <a:gd name="T78" fmla="*/ 50 w 111"/>
                <a:gd name="T79" fmla="*/ 135 h 227"/>
                <a:gd name="T80" fmla="*/ 29 w 111"/>
                <a:gd name="T81" fmla="*/ 150 h 227"/>
                <a:gd name="T82" fmla="*/ 26 w 111"/>
                <a:gd name="T83" fmla="*/ 161 h 227"/>
                <a:gd name="T84" fmla="*/ 77 w 111"/>
                <a:gd name="T85" fmla="*/ 109 h 227"/>
                <a:gd name="T86" fmla="*/ 10 w 111"/>
                <a:gd name="T87" fmla="*/ 122 h 227"/>
                <a:gd name="T88" fmla="*/ 5 w 111"/>
                <a:gd name="T89" fmla="*/ 107 h 227"/>
                <a:gd name="T90" fmla="*/ 26 w 111"/>
                <a:gd name="T91" fmla="*/ 150 h 227"/>
                <a:gd name="T92" fmla="*/ 76 w 111"/>
                <a:gd name="T93" fmla="*/ 91 h 227"/>
                <a:gd name="T94" fmla="*/ 83 w 111"/>
                <a:gd name="T95" fmla="*/ 158 h 227"/>
                <a:gd name="T96" fmla="*/ 22 w 111"/>
                <a:gd name="T97" fmla="*/ 31 h 227"/>
                <a:gd name="T98" fmla="*/ 72 w 111"/>
                <a:gd name="T99" fmla="*/ 79 h 227"/>
                <a:gd name="T100" fmla="*/ 90 w 111"/>
                <a:gd name="T101" fmla="*/ 104 h 227"/>
                <a:gd name="T102" fmla="*/ 80 w 111"/>
                <a:gd name="T103" fmla="*/ 93 h 227"/>
                <a:gd name="T104" fmla="*/ 29 w 111"/>
                <a:gd name="T105" fmla="*/ 34 h 227"/>
                <a:gd name="T106" fmla="*/ 5 w 111"/>
                <a:gd name="T107" fmla="*/ 131 h 227"/>
                <a:gd name="T108" fmla="*/ 24 w 111"/>
                <a:gd name="T109" fmla="*/ 28 h 227"/>
                <a:gd name="T110" fmla="*/ 4 w 111"/>
                <a:gd name="T111" fmla="*/ 52 h 227"/>
                <a:gd name="T112" fmla="*/ 48 w 111"/>
                <a:gd name="T113" fmla="*/ 98 h 227"/>
                <a:gd name="T114" fmla="*/ 17 w 111"/>
                <a:gd name="T115" fmla="*/ 84 h 227"/>
                <a:gd name="T116" fmla="*/ 30 w 111"/>
                <a:gd name="T117" fmla="*/ 103 h 227"/>
                <a:gd name="T118" fmla="*/ 79 w 111"/>
                <a:gd name="T119" fmla="*/ 9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227">
                  <a:moveTo>
                    <a:pt x="31" y="21"/>
                  </a:moveTo>
                  <a:cubicBezTo>
                    <a:pt x="31" y="21"/>
                    <a:pt x="32" y="20"/>
                    <a:pt x="32" y="20"/>
                  </a:cubicBezTo>
                  <a:cubicBezTo>
                    <a:pt x="33" y="19"/>
                    <a:pt x="34" y="19"/>
                    <a:pt x="34" y="20"/>
                  </a:cubicBezTo>
                  <a:cubicBezTo>
                    <a:pt x="35" y="20"/>
                    <a:pt x="35" y="20"/>
                    <a:pt x="34" y="21"/>
                  </a:cubicBezTo>
                  <a:cubicBezTo>
                    <a:pt x="34" y="22"/>
                    <a:pt x="34" y="22"/>
                    <a:pt x="33" y="23"/>
                  </a:cubicBezTo>
                  <a:cubicBezTo>
                    <a:pt x="34" y="23"/>
                    <a:pt x="34" y="24"/>
                    <a:pt x="34" y="24"/>
                  </a:cubicBezTo>
                  <a:cubicBezTo>
                    <a:pt x="39" y="28"/>
                    <a:pt x="43" y="31"/>
                    <a:pt x="47" y="35"/>
                  </a:cubicBezTo>
                  <a:cubicBezTo>
                    <a:pt x="53" y="39"/>
                    <a:pt x="57" y="44"/>
                    <a:pt x="61" y="49"/>
                  </a:cubicBezTo>
                  <a:cubicBezTo>
                    <a:pt x="64" y="53"/>
                    <a:pt x="68" y="56"/>
                    <a:pt x="72" y="59"/>
                  </a:cubicBezTo>
                  <a:cubicBezTo>
                    <a:pt x="76" y="63"/>
                    <a:pt x="81" y="67"/>
                    <a:pt x="85" y="71"/>
                  </a:cubicBezTo>
                  <a:cubicBezTo>
                    <a:pt x="88" y="74"/>
                    <a:pt x="90" y="76"/>
                    <a:pt x="93" y="79"/>
                  </a:cubicBezTo>
                  <a:cubicBezTo>
                    <a:pt x="95" y="81"/>
                    <a:pt x="97" y="84"/>
                    <a:pt x="99" y="86"/>
                  </a:cubicBezTo>
                  <a:cubicBezTo>
                    <a:pt x="99" y="87"/>
                    <a:pt x="99" y="87"/>
                    <a:pt x="99" y="87"/>
                  </a:cubicBezTo>
                  <a:cubicBezTo>
                    <a:pt x="100" y="88"/>
                    <a:pt x="100" y="90"/>
                    <a:pt x="99" y="91"/>
                  </a:cubicBezTo>
                  <a:cubicBezTo>
                    <a:pt x="98" y="92"/>
                    <a:pt x="98" y="92"/>
                    <a:pt x="99" y="94"/>
                  </a:cubicBezTo>
                  <a:cubicBezTo>
                    <a:pt x="100" y="97"/>
                    <a:pt x="101" y="101"/>
                    <a:pt x="101" y="105"/>
                  </a:cubicBezTo>
                  <a:cubicBezTo>
                    <a:pt x="102" y="107"/>
                    <a:pt x="102" y="109"/>
                    <a:pt x="103" y="111"/>
                  </a:cubicBezTo>
                  <a:cubicBezTo>
                    <a:pt x="103" y="111"/>
                    <a:pt x="103" y="112"/>
                    <a:pt x="102" y="113"/>
                  </a:cubicBezTo>
                  <a:cubicBezTo>
                    <a:pt x="102" y="113"/>
                    <a:pt x="102" y="114"/>
                    <a:pt x="103" y="114"/>
                  </a:cubicBezTo>
                  <a:cubicBezTo>
                    <a:pt x="104" y="118"/>
                    <a:pt x="105" y="121"/>
                    <a:pt x="106" y="125"/>
                  </a:cubicBezTo>
                  <a:cubicBezTo>
                    <a:pt x="107" y="128"/>
                    <a:pt x="108" y="131"/>
                    <a:pt x="109" y="134"/>
                  </a:cubicBezTo>
                  <a:cubicBezTo>
                    <a:pt x="110" y="134"/>
                    <a:pt x="110" y="134"/>
                    <a:pt x="110" y="135"/>
                  </a:cubicBezTo>
                  <a:cubicBezTo>
                    <a:pt x="111" y="136"/>
                    <a:pt x="111" y="137"/>
                    <a:pt x="110" y="139"/>
                  </a:cubicBezTo>
                  <a:cubicBezTo>
                    <a:pt x="108" y="140"/>
                    <a:pt x="106" y="141"/>
                    <a:pt x="105" y="143"/>
                  </a:cubicBezTo>
                  <a:cubicBezTo>
                    <a:pt x="102" y="145"/>
                    <a:pt x="99" y="147"/>
                    <a:pt x="97" y="149"/>
                  </a:cubicBezTo>
                  <a:cubicBezTo>
                    <a:pt x="92" y="154"/>
                    <a:pt x="86" y="158"/>
                    <a:pt x="81" y="163"/>
                  </a:cubicBezTo>
                  <a:cubicBezTo>
                    <a:pt x="79" y="165"/>
                    <a:pt x="77" y="167"/>
                    <a:pt x="75" y="169"/>
                  </a:cubicBezTo>
                  <a:cubicBezTo>
                    <a:pt x="71" y="173"/>
                    <a:pt x="67" y="178"/>
                    <a:pt x="62" y="182"/>
                  </a:cubicBezTo>
                  <a:cubicBezTo>
                    <a:pt x="57" y="188"/>
                    <a:pt x="52" y="193"/>
                    <a:pt x="46" y="198"/>
                  </a:cubicBezTo>
                  <a:cubicBezTo>
                    <a:pt x="44" y="201"/>
                    <a:pt x="41" y="204"/>
                    <a:pt x="38" y="207"/>
                  </a:cubicBezTo>
                  <a:cubicBezTo>
                    <a:pt x="34" y="211"/>
                    <a:pt x="30" y="216"/>
                    <a:pt x="26" y="220"/>
                  </a:cubicBezTo>
                  <a:cubicBezTo>
                    <a:pt x="24" y="222"/>
                    <a:pt x="23" y="223"/>
                    <a:pt x="21" y="225"/>
                  </a:cubicBezTo>
                  <a:cubicBezTo>
                    <a:pt x="20" y="225"/>
                    <a:pt x="19" y="226"/>
                    <a:pt x="18" y="226"/>
                  </a:cubicBezTo>
                  <a:cubicBezTo>
                    <a:pt x="17" y="227"/>
                    <a:pt x="16" y="226"/>
                    <a:pt x="15" y="225"/>
                  </a:cubicBezTo>
                  <a:cubicBezTo>
                    <a:pt x="15" y="224"/>
                    <a:pt x="14" y="223"/>
                    <a:pt x="14" y="223"/>
                  </a:cubicBezTo>
                  <a:cubicBezTo>
                    <a:pt x="14" y="220"/>
                    <a:pt x="13" y="217"/>
                    <a:pt x="13" y="215"/>
                  </a:cubicBezTo>
                  <a:cubicBezTo>
                    <a:pt x="13" y="212"/>
                    <a:pt x="12" y="209"/>
                    <a:pt x="11" y="207"/>
                  </a:cubicBezTo>
                  <a:cubicBezTo>
                    <a:pt x="10" y="205"/>
                    <a:pt x="9" y="204"/>
                    <a:pt x="9" y="202"/>
                  </a:cubicBezTo>
                  <a:cubicBezTo>
                    <a:pt x="8" y="199"/>
                    <a:pt x="6" y="197"/>
                    <a:pt x="5" y="194"/>
                  </a:cubicBezTo>
                  <a:cubicBezTo>
                    <a:pt x="5" y="192"/>
                    <a:pt x="4" y="191"/>
                    <a:pt x="3" y="190"/>
                  </a:cubicBezTo>
                  <a:cubicBezTo>
                    <a:pt x="3" y="190"/>
                    <a:pt x="2" y="189"/>
                    <a:pt x="3" y="188"/>
                  </a:cubicBezTo>
                  <a:cubicBezTo>
                    <a:pt x="4" y="187"/>
                    <a:pt x="4" y="186"/>
                    <a:pt x="4" y="184"/>
                  </a:cubicBezTo>
                  <a:cubicBezTo>
                    <a:pt x="4" y="184"/>
                    <a:pt x="3" y="183"/>
                    <a:pt x="3" y="182"/>
                  </a:cubicBezTo>
                  <a:cubicBezTo>
                    <a:pt x="3" y="177"/>
                    <a:pt x="2" y="172"/>
                    <a:pt x="2" y="166"/>
                  </a:cubicBezTo>
                  <a:cubicBezTo>
                    <a:pt x="3" y="161"/>
                    <a:pt x="3" y="156"/>
                    <a:pt x="3" y="151"/>
                  </a:cubicBezTo>
                  <a:cubicBezTo>
                    <a:pt x="3" y="147"/>
                    <a:pt x="2" y="143"/>
                    <a:pt x="2" y="138"/>
                  </a:cubicBezTo>
                  <a:cubicBezTo>
                    <a:pt x="2" y="131"/>
                    <a:pt x="2" y="124"/>
                    <a:pt x="1" y="117"/>
                  </a:cubicBezTo>
                  <a:cubicBezTo>
                    <a:pt x="1" y="114"/>
                    <a:pt x="1" y="111"/>
                    <a:pt x="1" y="108"/>
                  </a:cubicBezTo>
                  <a:cubicBezTo>
                    <a:pt x="1" y="108"/>
                    <a:pt x="1" y="107"/>
                    <a:pt x="1" y="106"/>
                  </a:cubicBezTo>
                  <a:cubicBezTo>
                    <a:pt x="1" y="106"/>
                    <a:pt x="1" y="106"/>
                    <a:pt x="1" y="105"/>
                  </a:cubicBezTo>
                  <a:cubicBezTo>
                    <a:pt x="1" y="104"/>
                    <a:pt x="1" y="103"/>
                    <a:pt x="1" y="102"/>
                  </a:cubicBezTo>
                  <a:cubicBezTo>
                    <a:pt x="1" y="94"/>
                    <a:pt x="1" y="85"/>
                    <a:pt x="1" y="76"/>
                  </a:cubicBezTo>
                  <a:cubicBezTo>
                    <a:pt x="1" y="72"/>
                    <a:pt x="2" y="68"/>
                    <a:pt x="2" y="64"/>
                  </a:cubicBezTo>
                  <a:cubicBezTo>
                    <a:pt x="2" y="60"/>
                    <a:pt x="2" y="57"/>
                    <a:pt x="2" y="53"/>
                  </a:cubicBezTo>
                  <a:cubicBezTo>
                    <a:pt x="2" y="53"/>
                    <a:pt x="2" y="53"/>
                    <a:pt x="2" y="52"/>
                  </a:cubicBezTo>
                  <a:cubicBezTo>
                    <a:pt x="2" y="52"/>
                    <a:pt x="2" y="52"/>
                    <a:pt x="2" y="51"/>
                  </a:cubicBezTo>
                  <a:cubicBezTo>
                    <a:pt x="2" y="51"/>
                    <a:pt x="2" y="50"/>
                    <a:pt x="2" y="49"/>
                  </a:cubicBezTo>
                  <a:cubicBezTo>
                    <a:pt x="2" y="42"/>
                    <a:pt x="2" y="34"/>
                    <a:pt x="2" y="27"/>
                  </a:cubicBezTo>
                  <a:cubicBezTo>
                    <a:pt x="2" y="21"/>
                    <a:pt x="1" y="15"/>
                    <a:pt x="1" y="9"/>
                  </a:cubicBezTo>
                  <a:cubicBezTo>
                    <a:pt x="1" y="7"/>
                    <a:pt x="1" y="5"/>
                    <a:pt x="1" y="3"/>
                  </a:cubicBezTo>
                  <a:cubicBezTo>
                    <a:pt x="0" y="1"/>
                    <a:pt x="2" y="0"/>
                    <a:pt x="3" y="1"/>
                  </a:cubicBezTo>
                  <a:cubicBezTo>
                    <a:pt x="4" y="1"/>
                    <a:pt x="5" y="2"/>
                    <a:pt x="6" y="2"/>
                  </a:cubicBezTo>
                  <a:cubicBezTo>
                    <a:pt x="14" y="8"/>
                    <a:pt x="21" y="14"/>
                    <a:pt x="28" y="19"/>
                  </a:cubicBezTo>
                  <a:cubicBezTo>
                    <a:pt x="29" y="20"/>
                    <a:pt x="30" y="21"/>
                    <a:pt x="31" y="21"/>
                  </a:cubicBezTo>
                  <a:close/>
                  <a:moveTo>
                    <a:pt x="42" y="116"/>
                  </a:moveTo>
                  <a:cubicBezTo>
                    <a:pt x="42" y="116"/>
                    <a:pt x="41" y="116"/>
                    <a:pt x="41" y="117"/>
                  </a:cubicBezTo>
                  <a:cubicBezTo>
                    <a:pt x="41" y="117"/>
                    <a:pt x="41" y="117"/>
                    <a:pt x="41" y="117"/>
                  </a:cubicBezTo>
                  <a:cubicBezTo>
                    <a:pt x="42" y="116"/>
                    <a:pt x="42" y="116"/>
                    <a:pt x="42" y="116"/>
                  </a:cubicBezTo>
                  <a:cubicBezTo>
                    <a:pt x="42" y="116"/>
                    <a:pt x="43" y="115"/>
                    <a:pt x="43" y="115"/>
                  </a:cubicBezTo>
                  <a:cubicBezTo>
                    <a:pt x="42" y="115"/>
                    <a:pt x="42" y="115"/>
                    <a:pt x="42" y="116"/>
                  </a:cubicBezTo>
                  <a:close/>
                  <a:moveTo>
                    <a:pt x="34" y="39"/>
                  </a:moveTo>
                  <a:cubicBezTo>
                    <a:pt x="33" y="39"/>
                    <a:pt x="33" y="38"/>
                    <a:pt x="33" y="38"/>
                  </a:cubicBezTo>
                  <a:cubicBezTo>
                    <a:pt x="33" y="38"/>
                    <a:pt x="33" y="38"/>
                    <a:pt x="33" y="38"/>
                  </a:cubicBezTo>
                  <a:cubicBezTo>
                    <a:pt x="33" y="39"/>
                    <a:pt x="33" y="39"/>
                    <a:pt x="34" y="40"/>
                  </a:cubicBezTo>
                  <a:cubicBezTo>
                    <a:pt x="34" y="40"/>
                    <a:pt x="34" y="41"/>
                    <a:pt x="35" y="41"/>
                  </a:cubicBezTo>
                  <a:cubicBezTo>
                    <a:pt x="35" y="41"/>
                    <a:pt x="35" y="41"/>
                    <a:pt x="35" y="41"/>
                  </a:cubicBezTo>
                  <a:cubicBezTo>
                    <a:pt x="35" y="40"/>
                    <a:pt x="34" y="40"/>
                    <a:pt x="34" y="39"/>
                  </a:cubicBezTo>
                  <a:close/>
                  <a:moveTo>
                    <a:pt x="39" y="139"/>
                  </a:moveTo>
                  <a:cubicBezTo>
                    <a:pt x="39" y="139"/>
                    <a:pt x="40" y="139"/>
                    <a:pt x="41" y="138"/>
                  </a:cubicBezTo>
                  <a:cubicBezTo>
                    <a:pt x="43" y="136"/>
                    <a:pt x="44" y="134"/>
                    <a:pt x="46" y="132"/>
                  </a:cubicBezTo>
                  <a:cubicBezTo>
                    <a:pt x="46" y="132"/>
                    <a:pt x="46" y="132"/>
                    <a:pt x="46" y="132"/>
                  </a:cubicBezTo>
                  <a:cubicBezTo>
                    <a:pt x="44" y="134"/>
                    <a:pt x="42" y="136"/>
                    <a:pt x="39" y="139"/>
                  </a:cubicBezTo>
                  <a:cubicBezTo>
                    <a:pt x="39" y="139"/>
                    <a:pt x="39" y="139"/>
                    <a:pt x="39" y="139"/>
                  </a:cubicBezTo>
                  <a:cubicBezTo>
                    <a:pt x="38" y="140"/>
                    <a:pt x="38" y="140"/>
                    <a:pt x="38" y="140"/>
                  </a:cubicBezTo>
                  <a:cubicBezTo>
                    <a:pt x="37" y="141"/>
                    <a:pt x="37" y="142"/>
                    <a:pt x="37" y="143"/>
                  </a:cubicBezTo>
                  <a:cubicBezTo>
                    <a:pt x="38" y="142"/>
                    <a:pt x="38" y="141"/>
                    <a:pt x="39" y="139"/>
                  </a:cubicBezTo>
                  <a:close/>
                  <a:moveTo>
                    <a:pt x="65" y="174"/>
                  </a:moveTo>
                  <a:cubicBezTo>
                    <a:pt x="65" y="174"/>
                    <a:pt x="66" y="174"/>
                    <a:pt x="66" y="174"/>
                  </a:cubicBezTo>
                  <a:cubicBezTo>
                    <a:pt x="71" y="169"/>
                    <a:pt x="75" y="165"/>
                    <a:pt x="80" y="161"/>
                  </a:cubicBezTo>
                  <a:cubicBezTo>
                    <a:pt x="80" y="160"/>
                    <a:pt x="80" y="160"/>
                    <a:pt x="81" y="160"/>
                  </a:cubicBezTo>
                  <a:cubicBezTo>
                    <a:pt x="80" y="160"/>
                    <a:pt x="80" y="160"/>
                    <a:pt x="79" y="161"/>
                  </a:cubicBezTo>
                  <a:cubicBezTo>
                    <a:pt x="75" y="165"/>
                    <a:pt x="70" y="169"/>
                    <a:pt x="66" y="173"/>
                  </a:cubicBezTo>
                  <a:cubicBezTo>
                    <a:pt x="66" y="174"/>
                    <a:pt x="65" y="174"/>
                    <a:pt x="65" y="174"/>
                  </a:cubicBezTo>
                  <a:cubicBezTo>
                    <a:pt x="65" y="174"/>
                    <a:pt x="64" y="175"/>
                    <a:pt x="64" y="175"/>
                  </a:cubicBezTo>
                  <a:cubicBezTo>
                    <a:pt x="64" y="175"/>
                    <a:pt x="64" y="175"/>
                    <a:pt x="64" y="175"/>
                  </a:cubicBezTo>
                  <a:cubicBezTo>
                    <a:pt x="64" y="175"/>
                    <a:pt x="65" y="175"/>
                    <a:pt x="65" y="174"/>
                  </a:cubicBezTo>
                  <a:close/>
                  <a:moveTo>
                    <a:pt x="26" y="214"/>
                  </a:moveTo>
                  <a:cubicBezTo>
                    <a:pt x="25" y="214"/>
                    <a:pt x="25" y="214"/>
                    <a:pt x="25" y="215"/>
                  </a:cubicBezTo>
                  <a:cubicBezTo>
                    <a:pt x="24" y="215"/>
                    <a:pt x="24" y="216"/>
                    <a:pt x="23" y="215"/>
                  </a:cubicBezTo>
                  <a:cubicBezTo>
                    <a:pt x="22" y="215"/>
                    <a:pt x="22" y="215"/>
                    <a:pt x="22" y="214"/>
                  </a:cubicBezTo>
                  <a:cubicBezTo>
                    <a:pt x="22" y="214"/>
                    <a:pt x="22" y="214"/>
                    <a:pt x="22" y="214"/>
                  </a:cubicBezTo>
                  <a:cubicBezTo>
                    <a:pt x="21" y="215"/>
                    <a:pt x="21" y="216"/>
                    <a:pt x="20" y="215"/>
                  </a:cubicBezTo>
                  <a:cubicBezTo>
                    <a:pt x="19" y="215"/>
                    <a:pt x="18" y="214"/>
                    <a:pt x="18" y="214"/>
                  </a:cubicBezTo>
                  <a:cubicBezTo>
                    <a:pt x="18" y="213"/>
                    <a:pt x="18" y="212"/>
                    <a:pt x="18" y="212"/>
                  </a:cubicBezTo>
                  <a:cubicBezTo>
                    <a:pt x="17" y="212"/>
                    <a:pt x="16" y="212"/>
                    <a:pt x="16" y="212"/>
                  </a:cubicBezTo>
                  <a:cubicBezTo>
                    <a:pt x="16" y="212"/>
                    <a:pt x="16" y="212"/>
                    <a:pt x="16" y="213"/>
                  </a:cubicBezTo>
                  <a:cubicBezTo>
                    <a:pt x="17" y="214"/>
                    <a:pt x="17" y="216"/>
                    <a:pt x="18" y="218"/>
                  </a:cubicBezTo>
                  <a:cubicBezTo>
                    <a:pt x="18" y="219"/>
                    <a:pt x="18" y="220"/>
                    <a:pt x="18" y="221"/>
                  </a:cubicBezTo>
                  <a:cubicBezTo>
                    <a:pt x="18" y="221"/>
                    <a:pt x="18" y="221"/>
                    <a:pt x="18" y="222"/>
                  </a:cubicBezTo>
                  <a:cubicBezTo>
                    <a:pt x="18" y="222"/>
                    <a:pt x="19" y="222"/>
                    <a:pt x="19" y="223"/>
                  </a:cubicBezTo>
                  <a:cubicBezTo>
                    <a:pt x="19" y="222"/>
                    <a:pt x="20" y="222"/>
                    <a:pt x="20" y="222"/>
                  </a:cubicBezTo>
                  <a:cubicBezTo>
                    <a:pt x="22" y="219"/>
                    <a:pt x="23" y="217"/>
                    <a:pt x="25" y="215"/>
                  </a:cubicBezTo>
                  <a:cubicBezTo>
                    <a:pt x="25" y="214"/>
                    <a:pt x="25" y="214"/>
                    <a:pt x="26" y="214"/>
                  </a:cubicBezTo>
                  <a:cubicBezTo>
                    <a:pt x="26" y="213"/>
                    <a:pt x="27" y="213"/>
                    <a:pt x="27" y="212"/>
                  </a:cubicBezTo>
                  <a:cubicBezTo>
                    <a:pt x="26" y="213"/>
                    <a:pt x="26" y="213"/>
                    <a:pt x="26" y="214"/>
                  </a:cubicBezTo>
                  <a:close/>
                  <a:moveTo>
                    <a:pt x="39" y="194"/>
                  </a:moveTo>
                  <a:cubicBezTo>
                    <a:pt x="39" y="194"/>
                    <a:pt x="40" y="194"/>
                    <a:pt x="40" y="194"/>
                  </a:cubicBezTo>
                  <a:cubicBezTo>
                    <a:pt x="42" y="191"/>
                    <a:pt x="44" y="189"/>
                    <a:pt x="47" y="187"/>
                  </a:cubicBezTo>
                  <a:cubicBezTo>
                    <a:pt x="48" y="185"/>
                    <a:pt x="49" y="184"/>
                    <a:pt x="50" y="183"/>
                  </a:cubicBezTo>
                  <a:cubicBezTo>
                    <a:pt x="51" y="183"/>
                    <a:pt x="51" y="182"/>
                    <a:pt x="51" y="182"/>
                  </a:cubicBezTo>
                  <a:cubicBezTo>
                    <a:pt x="50" y="178"/>
                    <a:pt x="49" y="175"/>
                    <a:pt x="48" y="171"/>
                  </a:cubicBezTo>
                  <a:cubicBezTo>
                    <a:pt x="47" y="165"/>
                    <a:pt x="45" y="159"/>
                    <a:pt x="43" y="153"/>
                  </a:cubicBezTo>
                  <a:cubicBezTo>
                    <a:pt x="43" y="152"/>
                    <a:pt x="43" y="152"/>
                    <a:pt x="42" y="151"/>
                  </a:cubicBezTo>
                  <a:cubicBezTo>
                    <a:pt x="40" y="153"/>
                    <a:pt x="38" y="155"/>
                    <a:pt x="36" y="157"/>
                  </a:cubicBezTo>
                  <a:cubicBezTo>
                    <a:pt x="37" y="159"/>
                    <a:pt x="37" y="161"/>
                    <a:pt x="38" y="164"/>
                  </a:cubicBezTo>
                  <a:cubicBezTo>
                    <a:pt x="40" y="170"/>
                    <a:pt x="41" y="176"/>
                    <a:pt x="43" y="182"/>
                  </a:cubicBezTo>
                  <a:cubicBezTo>
                    <a:pt x="44" y="183"/>
                    <a:pt x="44" y="185"/>
                    <a:pt x="45" y="186"/>
                  </a:cubicBezTo>
                  <a:cubicBezTo>
                    <a:pt x="45" y="187"/>
                    <a:pt x="45" y="188"/>
                    <a:pt x="44" y="189"/>
                  </a:cubicBezTo>
                  <a:cubicBezTo>
                    <a:pt x="43" y="189"/>
                    <a:pt x="42" y="188"/>
                    <a:pt x="42" y="187"/>
                  </a:cubicBezTo>
                  <a:cubicBezTo>
                    <a:pt x="42" y="187"/>
                    <a:pt x="42" y="186"/>
                    <a:pt x="42" y="186"/>
                  </a:cubicBezTo>
                  <a:cubicBezTo>
                    <a:pt x="41" y="183"/>
                    <a:pt x="40" y="179"/>
                    <a:pt x="39" y="176"/>
                  </a:cubicBezTo>
                  <a:cubicBezTo>
                    <a:pt x="38" y="170"/>
                    <a:pt x="37" y="165"/>
                    <a:pt x="35" y="159"/>
                  </a:cubicBezTo>
                  <a:cubicBezTo>
                    <a:pt x="35" y="159"/>
                    <a:pt x="35" y="159"/>
                    <a:pt x="35" y="159"/>
                  </a:cubicBezTo>
                  <a:cubicBezTo>
                    <a:pt x="33" y="161"/>
                    <a:pt x="31" y="163"/>
                    <a:pt x="29" y="165"/>
                  </a:cubicBezTo>
                  <a:cubicBezTo>
                    <a:pt x="32" y="175"/>
                    <a:pt x="34" y="185"/>
                    <a:pt x="39" y="194"/>
                  </a:cubicBezTo>
                  <a:close/>
                  <a:moveTo>
                    <a:pt x="94" y="103"/>
                  </a:moveTo>
                  <a:cubicBezTo>
                    <a:pt x="94" y="104"/>
                    <a:pt x="93" y="104"/>
                    <a:pt x="93" y="105"/>
                  </a:cubicBezTo>
                  <a:cubicBezTo>
                    <a:pt x="92" y="105"/>
                    <a:pt x="92" y="105"/>
                    <a:pt x="92" y="106"/>
                  </a:cubicBezTo>
                  <a:cubicBezTo>
                    <a:pt x="93" y="108"/>
                    <a:pt x="93" y="110"/>
                    <a:pt x="94" y="113"/>
                  </a:cubicBezTo>
                  <a:cubicBezTo>
                    <a:pt x="95" y="117"/>
                    <a:pt x="97" y="122"/>
                    <a:pt x="98" y="126"/>
                  </a:cubicBezTo>
                  <a:cubicBezTo>
                    <a:pt x="99" y="128"/>
                    <a:pt x="99" y="131"/>
                    <a:pt x="100" y="133"/>
                  </a:cubicBezTo>
                  <a:cubicBezTo>
                    <a:pt x="100" y="134"/>
                    <a:pt x="99" y="135"/>
                    <a:pt x="98" y="135"/>
                  </a:cubicBezTo>
                  <a:cubicBezTo>
                    <a:pt x="97" y="135"/>
                    <a:pt x="97" y="135"/>
                    <a:pt x="96" y="134"/>
                  </a:cubicBezTo>
                  <a:cubicBezTo>
                    <a:pt x="96" y="133"/>
                    <a:pt x="96" y="133"/>
                    <a:pt x="96" y="133"/>
                  </a:cubicBezTo>
                  <a:cubicBezTo>
                    <a:pt x="96" y="130"/>
                    <a:pt x="95" y="128"/>
                    <a:pt x="95" y="125"/>
                  </a:cubicBezTo>
                  <a:cubicBezTo>
                    <a:pt x="94" y="119"/>
                    <a:pt x="92" y="113"/>
                    <a:pt x="91" y="107"/>
                  </a:cubicBezTo>
                  <a:cubicBezTo>
                    <a:pt x="91" y="107"/>
                    <a:pt x="91" y="107"/>
                    <a:pt x="91" y="106"/>
                  </a:cubicBezTo>
                  <a:cubicBezTo>
                    <a:pt x="90" y="107"/>
                    <a:pt x="90" y="107"/>
                    <a:pt x="90" y="107"/>
                  </a:cubicBezTo>
                  <a:cubicBezTo>
                    <a:pt x="89" y="108"/>
                    <a:pt x="88" y="109"/>
                    <a:pt x="87" y="109"/>
                  </a:cubicBezTo>
                  <a:cubicBezTo>
                    <a:pt x="87" y="110"/>
                    <a:pt x="87" y="110"/>
                    <a:pt x="87" y="111"/>
                  </a:cubicBezTo>
                  <a:cubicBezTo>
                    <a:pt x="87" y="114"/>
                    <a:pt x="88" y="116"/>
                    <a:pt x="89" y="119"/>
                  </a:cubicBezTo>
                  <a:cubicBezTo>
                    <a:pt x="90" y="126"/>
                    <a:pt x="92" y="133"/>
                    <a:pt x="95" y="140"/>
                  </a:cubicBezTo>
                  <a:cubicBezTo>
                    <a:pt x="96" y="141"/>
                    <a:pt x="96" y="141"/>
                    <a:pt x="96" y="141"/>
                  </a:cubicBezTo>
                  <a:cubicBezTo>
                    <a:pt x="96" y="141"/>
                    <a:pt x="96" y="141"/>
                    <a:pt x="97" y="141"/>
                  </a:cubicBezTo>
                  <a:cubicBezTo>
                    <a:pt x="98" y="140"/>
                    <a:pt x="99" y="138"/>
                    <a:pt x="101" y="137"/>
                  </a:cubicBezTo>
                  <a:cubicBezTo>
                    <a:pt x="101" y="136"/>
                    <a:pt x="101" y="136"/>
                    <a:pt x="101" y="135"/>
                  </a:cubicBezTo>
                  <a:cubicBezTo>
                    <a:pt x="101" y="132"/>
                    <a:pt x="101" y="128"/>
                    <a:pt x="101" y="125"/>
                  </a:cubicBezTo>
                  <a:cubicBezTo>
                    <a:pt x="101" y="124"/>
                    <a:pt x="101" y="124"/>
                    <a:pt x="101" y="123"/>
                  </a:cubicBezTo>
                  <a:cubicBezTo>
                    <a:pt x="100" y="119"/>
                    <a:pt x="98" y="115"/>
                    <a:pt x="97" y="111"/>
                  </a:cubicBezTo>
                  <a:cubicBezTo>
                    <a:pt x="97" y="109"/>
                    <a:pt x="96" y="107"/>
                    <a:pt x="95" y="105"/>
                  </a:cubicBezTo>
                  <a:cubicBezTo>
                    <a:pt x="95" y="104"/>
                    <a:pt x="95" y="104"/>
                    <a:pt x="94" y="103"/>
                  </a:cubicBezTo>
                  <a:close/>
                  <a:moveTo>
                    <a:pt x="93" y="145"/>
                  </a:moveTo>
                  <a:cubicBezTo>
                    <a:pt x="93" y="144"/>
                    <a:pt x="93" y="143"/>
                    <a:pt x="92" y="143"/>
                  </a:cubicBezTo>
                  <a:cubicBezTo>
                    <a:pt x="92" y="140"/>
                    <a:pt x="91" y="137"/>
                    <a:pt x="91" y="134"/>
                  </a:cubicBezTo>
                  <a:cubicBezTo>
                    <a:pt x="89" y="127"/>
                    <a:pt x="87" y="121"/>
                    <a:pt x="86" y="114"/>
                  </a:cubicBezTo>
                  <a:cubicBezTo>
                    <a:pt x="85" y="113"/>
                    <a:pt x="85" y="113"/>
                    <a:pt x="85" y="112"/>
                  </a:cubicBezTo>
                  <a:cubicBezTo>
                    <a:pt x="85" y="112"/>
                    <a:pt x="85" y="112"/>
                    <a:pt x="84" y="112"/>
                  </a:cubicBezTo>
                  <a:cubicBezTo>
                    <a:pt x="83" y="114"/>
                    <a:pt x="81" y="116"/>
                    <a:pt x="80" y="117"/>
                  </a:cubicBezTo>
                  <a:cubicBezTo>
                    <a:pt x="79" y="118"/>
                    <a:pt x="79" y="118"/>
                    <a:pt x="79" y="119"/>
                  </a:cubicBezTo>
                  <a:cubicBezTo>
                    <a:pt x="80" y="122"/>
                    <a:pt x="81" y="124"/>
                    <a:pt x="81" y="127"/>
                  </a:cubicBezTo>
                  <a:cubicBezTo>
                    <a:pt x="83" y="134"/>
                    <a:pt x="85" y="141"/>
                    <a:pt x="88" y="147"/>
                  </a:cubicBezTo>
                  <a:cubicBezTo>
                    <a:pt x="88" y="148"/>
                    <a:pt x="88" y="149"/>
                    <a:pt x="88" y="149"/>
                  </a:cubicBezTo>
                  <a:cubicBezTo>
                    <a:pt x="90" y="148"/>
                    <a:pt x="91" y="146"/>
                    <a:pt x="93" y="145"/>
                  </a:cubicBezTo>
                  <a:close/>
                  <a:moveTo>
                    <a:pt x="70" y="127"/>
                  </a:moveTo>
                  <a:cubicBezTo>
                    <a:pt x="68" y="128"/>
                    <a:pt x="66" y="130"/>
                    <a:pt x="64" y="132"/>
                  </a:cubicBezTo>
                  <a:cubicBezTo>
                    <a:pt x="67" y="142"/>
                    <a:pt x="69" y="152"/>
                    <a:pt x="74" y="161"/>
                  </a:cubicBezTo>
                  <a:cubicBezTo>
                    <a:pt x="75" y="160"/>
                    <a:pt x="77" y="158"/>
                    <a:pt x="78" y="157"/>
                  </a:cubicBezTo>
                  <a:cubicBezTo>
                    <a:pt x="79" y="157"/>
                    <a:pt x="79" y="157"/>
                    <a:pt x="79" y="156"/>
                  </a:cubicBezTo>
                  <a:cubicBezTo>
                    <a:pt x="78" y="153"/>
                    <a:pt x="77" y="149"/>
                    <a:pt x="76" y="146"/>
                  </a:cubicBezTo>
                  <a:cubicBezTo>
                    <a:pt x="74" y="140"/>
                    <a:pt x="72" y="134"/>
                    <a:pt x="71" y="128"/>
                  </a:cubicBezTo>
                  <a:cubicBezTo>
                    <a:pt x="70" y="127"/>
                    <a:pt x="70" y="127"/>
                    <a:pt x="70" y="127"/>
                  </a:cubicBezTo>
                  <a:close/>
                  <a:moveTo>
                    <a:pt x="59" y="175"/>
                  </a:moveTo>
                  <a:cubicBezTo>
                    <a:pt x="57" y="174"/>
                    <a:pt x="57" y="173"/>
                    <a:pt x="57" y="172"/>
                  </a:cubicBezTo>
                  <a:cubicBezTo>
                    <a:pt x="56" y="169"/>
                    <a:pt x="56" y="166"/>
                    <a:pt x="55" y="163"/>
                  </a:cubicBezTo>
                  <a:cubicBezTo>
                    <a:pt x="54" y="157"/>
                    <a:pt x="52" y="151"/>
                    <a:pt x="51" y="145"/>
                  </a:cubicBezTo>
                  <a:cubicBezTo>
                    <a:pt x="51" y="145"/>
                    <a:pt x="51" y="145"/>
                    <a:pt x="50" y="144"/>
                  </a:cubicBezTo>
                  <a:cubicBezTo>
                    <a:pt x="48" y="146"/>
                    <a:pt x="46" y="148"/>
                    <a:pt x="44" y="150"/>
                  </a:cubicBezTo>
                  <a:cubicBezTo>
                    <a:pt x="45" y="153"/>
                    <a:pt x="45" y="156"/>
                    <a:pt x="46" y="159"/>
                  </a:cubicBezTo>
                  <a:cubicBezTo>
                    <a:pt x="48" y="165"/>
                    <a:pt x="50" y="172"/>
                    <a:pt x="53" y="178"/>
                  </a:cubicBezTo>
                  <a:cubicBezTo>
                    <a:pt x="53" y="179"/>
                    <a:pt x="53" y="179"/>
                    <a:pt x="54" y="180"/>
                  </a:cubicBezTo>
                  <a:cubicBezTo>
                    <a:pt x="55" y="178"/>
                    <a:pt x="57" y="176"/>
                    <a:pt x="59" y="175"/>
                  </a:cubicBezTo>
                  <a:close/>
                  <a:moveTo>
                    <a:pt x="61" y="173"/>
                  </a:moveTo>
                  <a:cubicBezTo>
                    <a:pt x="61" y="172"/>
                    <a:pt x="62" y="171"/>
                    <a:pt x="63" y="170"/>
                  </a:cubicBezTo>
                  <a:cubicBezTo>
                    <a:pt x="64" y="170"/>
                    <a:pt x="64" y="169"/>
                    <a:pt x="64" y="169"/>
                  </a:cubicBezTo>
                  <a:cubicBezTo>
                    <a:pt x="63" y="165"/>
                    <a:pt x="63" y="161"/>
                    <a:pt x="62" y="158"/>
                  </a:cubicBezTo>
                  <a:cubicBezTo>
                    <a:pt x="61" y="152"/>
                    <a:pt x="59" y="146"/>
                    <a:pt x="58" y="140"/>
                  </a:cubicBezTo>
                  <a:cubicBezTo>
                    <a:pt x="57" y="140"/>
                    <a:pt x="57" y="139"/>
                    <a:pt x="57" y="139"/>
                  </a:cubicBezTo>
                  <a:cubicBezTo>
                    <a:pt x="56" y="140"/>
                    <a:pt x="54" y="141"/>
                    <a:pt x="53" y="142"/>
                  </a:cubicBezTo>
                  <a:cubicBezTo>
                    <a:pt x="52" y="143"/>
                    <a:pt x="52" y="143"/>
                    <a:pt x="52" y="144"/>
                  </a:cubicBezTo>
                  <a:cubicBezTo>
                    <a:pt x="54" y="150"/>
                    <a:pt x="55" y="156"/>
                    <a:pt x="56" y="162"/>
                  </a:cubicBezTo>
                  <a:cubicBezTo>
                    <a:pt x="57" y="165"/>
                    <a:pt x="58" y="168"/>
                    <a:pt x="60" y="171"/>
                  </a:cubicBezTo>
                  <a:cubicBezTo>
                    <a:pt x="60" y="172"/>
                    <a:pt x="60" y="172"/>
                    <a:pt x="61" y="173"/>
                  </a:cubicBezTo>
                  <a:close/>
                  <a:moveTo>
                    <a:pt x="87" y="151"/>
                  </a:moveTo>
                  <a:cubicBezTo>
                    <a:pt x="87" y="150"/>
                    <a:pt x="87" y="150"/>
                    <a:pt x="87" y="150"/>
                  </a:cubicBezTo>
                  <a:cubicBezTo>
                    <a:pt x="85" y="150"/>
                    <a:pt x="84" y="150"/>
                    <a:pt x="84" y="148"/>
                  </a:cubicBezTo>
                  <a:cubicBezTo>
                    <a:pt x="84" y="145"/>
                    <a:pt x="83" y="143"/>
                    <a:pt x="83" y="140"/>
                  </a:cubicBezTo>
                  <a:cubicBezTo>
                    <a:pt x="81" y="133"/>
                    <a:pt x="79" y="127"/>
                    <a:pt x="77" y="120"/>
                  </a:cubicBezTo>
                  <a:cubicBezTo>
                    <a:pt x="77" y="120"/>
                    <a:pt x="77" y="120"/>
                    <a:pt x="77" y="120"/>
                  </a:cubicBezTo>
                  <a:cubicBezTo>
                    <a:pt x="75" y="121"/>
                    <a:pt x="74" y="123"/>
                    <a:pt x="72" y="125"/>
                  </a:cubicBezTo>
                  <a:cubicBezTo>
                    <a:pt x="72" y="125"/>
                    <a:pt x="72" y="126"/>
                    <a:pt x="72" y="126"/>
                  </a:cubicBezTo>
                  <a:cubicBezTo>
                    <a:pt x="73" y="130"/>
                    <a:pt x="74" y="133"/>
                    <a:pt x="75" y="137"/>
                  </a:cubicBezTo>
                  <a:cubicBezTo>
                    <a:pt x="77" y="142"/>
                    <a:pt x="79" y="148"/>
                    <a:pt x="81" y="153"/>
                  </a:cubicBezTo>
                  <a:cubicBezTo>
                    <a:pt x="81" y="154"/>
                    <a:pt x="81" y="154"/>
                    <a:pt x="82" y="155"/>
                  </a:cubicBezTo>
                  <a:cubicBezTo>
                    <a:pt x="84" y="153"/>
                    <a:pt x="85" y="152"/>
                    <a:pt x="87" y="151"/>
                  </a:cubicBezTo>
                  <a:close/>
                  <a:moveTo>
                    <a:pt x="18" y="178"/>
                  </a:moveTo>
                  <a:cubicBezTo>
                    <a:pt x="16" y="179"/>
                    <a:pt x="15" y="180"/>
                    <a:pt x="14" y="182"/>
                  </a:cubicBezTo>
                  <a:cubicBezTo>
                    <a:pt x="14" y="182"/>
                    <a:pt x="14" y="183"/>
                    <a:pt x="14" y="183"/>
                  </a:cubicBezTo>
                  <a:cubicBezTo>
                    <a:pt x="15" y="188"/>
                    <a:pt x="16" y="192"/>
                    <a:pt x="17" y="196"/>
                  </a:cubicBezTo>
                  <a:cubicBezTo>
                    <a:pt x="17" y="199"/>
                    <a:pt x="18" y="202"/>
                    <a:pt x="19" y="206"/>
                  </a:cubicBezTo>
                  <a:cubicBezTo>
                    <a:pt x="20" y="208"/>
                    <a:pt x="21" y="211"/>
                    <a:pt x="22" y="214"/>
                  </a:cubicBezTo>
                  <a:cubicBezTo>
                    <a:pt x="23" y="212"/>
                    <a:pt x="24" y="211"/>
                    <a:pt x="25" y="211"/>
                  </a:cubicBezTo>
                  <a:cubicBezTo>
                    <a:pt x="26" y="210"/>
                    <a:pt x="26" y="209"/>
                    <a:pt x="26" y="208"/>
                  </a:cubicBezTo>
                  <a:cubicBezTo>
                    <a:pt x="24" y="202"/>
                    <a:pt x="23" y="197"/>
                    <a:pt x="21" y="191"/>
                  </a:cubicBezTo>
                  <a:cubicBezTo>
                    <a:pt x="20" y="187"/>
                    <a:pt x="19" y="182"/>
                    <a:pt x="18" y="178"/>
                  </a:cubicBezTo>
                  <a:close/>
                  <a:moveTo>
                    <a:pt x="63" y="133"/>
                  </a:moveTo>
                  <a:cubicBezTo>
                    <a:pt x="62" y="135"/>
                    <a:pt x="61" y="135"/>
                    <a:pt x="60" y="136"/>
                  </a:cubicBezTo>
                  <a:cubicBezTo>
                    <a:pt x="59" y="137"/>
                    <a:pt x="59" y="137"/>
                    <a:pt x="59" y="138"/>
                  </a:cubicBezTo>
                  <a:cubicBezTo>
                    <a:pt x="60" y="143"/>
                    <a:pt x="61" y="147"/>
                    <a:pt x="63" y="152"/>
                  </a:cubicBezTo>
                  <a:cubicBezTo>
                    <a:pt x="64" y="157"/>
                    <a:pt x="65" y="161"/>
                    <a:pt x="66" y="166"/>
                  </a:cubicBezTo>
                  <a:cubicBezTo>
                    <a:pt x="67" y="166"/>
                    <a:pt x="67" y="167"/>
                    <a:pt x="67" y="167"/>
                  </a:cubicBezTo>
                  <a:cubicBezTo>
                    <a:pt x="68" y="166"/>
                    <a:pt x="70" y="164"/>
                    <a:pt x="72" y="163"/>
                  </a:cubicBezTo>
                  <a:cubicBezTo>
                    <a:pt x="70" y="162"/>
                    <a:pt x="70" y="161"/>
                    <a:pt x="70" y="160"/>
                  </a:cubicBezTo>
                  <a:cubicBezTo>
                    <a:pt x="69" y="157"/>
                    <a:pt x="68" y="153"/>
                    <a:pt x="68" y="149"/>
                  </a:cubicBezTo>
                  <a:cubicBezTo>
                    <a:pt x="67" y="146"/>
                    <a:pt x="65" y="142"/>
                    <a:pt x="64" y="138"/>
                  </a:cubicBezTo>
                  <a:cubicBezTo>
                    <a:pt x="64" y="137"/>
                    <a:pt x="63" y="135"/>
                    <a:pt x="63" y="133"/>
                  </a:cubicBezTo>
                  <a:close/>
                  <a:moveTo>
                    <a:pt x="28" y="206"/>
                  </a:moveTo>
                  <a:cubicBezTo>
                    <a:pt x="30" y="205"/>
                    <a:pt x="31" y="203"/>
                    <a:pt x="32" y="202"/>
                  </a:cubicBezTo>
                  <a:cubicBezTo>
                    <a:pt x="30" y="202"/>
                    <a:pt x="30" y="202"/>
                    <a:pt x="30" y="200"/>
                  </a:cubicBezTo>
                  <a:cubicBezTo>
                    <a:pt x="30" y="199"/>
                    <a:pt x="29" y="199"/>
                    <a:pt x="29" y="199"/>
                  </a:cubicBezTo>
                  <a:cubicBezTo>
                    <a:pt x="28" y="190"/>
                    <a:pt x="26" y="182"/>
                    <a:pt x="23" y="173"/>
                  </a:cubicBezTo>
                  <a:cubicBezTo>
                    <a:pt x="23" y="173"/>
                    <a:pt x="23" y="173"/>
                    <a:pt x="23" y="172"/>
                  </a:cubicBezTo>
                  <a:cubicBezTo>
                    <a:pt x="22" y="173"/>
                    <a:pt x="21" y="174"/>
                    <a:pt x="20" y="175"/>
                  </a:cubicBezTo>
                  <a:cubicBezTo>
                    <a:pt x="20" y="176"/>
                    <a:pt x="19" y="176"/>
                    <a:pt x="20" y="177"/>
                  </a:cubicBezTo>
                  <a:cubicBezTo>
                    <a:pt x="21" y="181"/>
                    <a:pt x="21" y="184"/>
                    <a:pt x="22" y="187"/>
                  </a:cubicBezTo>
                  <a:cubicBezTo>
                    <a:pt x="24" y="193"/>
                    <a:pt x="25" y="199"/>
                    <a:pt x="28" y="205"/>
                  </a:cubicBezTo>
                  <a:cubicBezTo>
                    <a:pt x="28" y="205"/>
                    <a:pt x="28" y="206"/>
                    <a:pt x="28" y="206"/>
                  </a:cubicBezTo>
                  <a:close/>
                  <a:moveTo>
                    <a:pt x="24" y="171"/>
                  </a:moveTo>
                  <a:cubicBezTo>
                    <a:pt x="26" y="176"/>
                    <a:pt x="27" y="181"/>
                    <a:pt x="29" y="186"/>
                  </a:cubicBezTo>
                  <a:cubicBezTo>
                    <a:pt x="30" y="191"/>
                    <a:pt x="32" y="196"/>
                    <a:pt x="33" y="201"/>
                  </a:cubicBezTo>
                  <a:cubicBezTo>
                    <a:pt x="34" y="200"/>
                    <a:pt x="35" y="199"/>
                    <a:pt x="36" y="198"/>
                  </a:cubicBezTo>
                  <a:cubicBezTo>
                    <a:pt x="36" y="198"/>
                    <a:pt x="36" y="197"/>
                    <a:pt x="36" y="197"/>
                  </a:cubicBezTo>
                  <a:cubicBezTo>
                    <a:pt x="35" y="193"/>
                    <a:pt x="34" y="189"/>
                    <a:pt x="33" y="185"/>
                  </a:cubicBezTo>
                  <a:cubicBezTo>
                    <a:pt x="31" y="180"/>
                    <a:pt x="30" y="174"/>
                    <a:pt x="28" y="168"/>
                  </a:cubicBezTo>
                  <a:cubicBezTo>
                    <a:pt x="28" y="168"/>
                    <a:pt x="28" y="167"/>
                    <a:pt x="27" y="167"/>
                  </a:cubicBezTo>
                  <a:cubicBezTo>
                    <a:pt x="26" y="168"/>
                    <a:pt x="25" y="169"/>
                    <a:pt x="24" y="171"/>
                  </a:cubicBezTo>
                  <a:close/>
                  <a:moveTo>
                    <a:pt x="45" y="91"/>
                  </a:moveTo>
                  <a:cubicBezTo>
                    <a:pt x="47" y="91"/>
                    <a:pt x="47" y="90"/>
                    <a:pt x="49" y="89"/>
                  </a:cubicBezTo>
                  <a:cubicBezTo>
                    <a:pt x="50" y="88"/>
                    <a:pt x="51" y="87"/>
                    <a:pt x="52" y="86"/>
                  </a:cubicBezTo>
                  <a:cubicBezTo>
                    <a:pt x="52" y="85"/>
                    <a:pt x="53" y="84"/>
                    <a:pt x="53" y="84"/>
                  </a:cubicBezTo>
                  <a:cubicBezTo>
                    <a:pt x="54" y="83"/>
                    <a:pt x="54" y="83"/>
                    <a:pt x="54" y="82"/>
                  </a:cubicBezTo>
                  <a:cubicBezTo>
                    <a:pt x="55" y="82"/>
                    <a:pt x="56" y="82"/>
                    <a:pt x="56" y="81"/>
                  </a:cubicBezTo>
                  <a:cubicBezTo>
                    <a:pt x="58" y="80"/>
                    <a:pt x="60" y="78"/>
                    <a:pt x="62" y="76"/>
                  </a:cubicBezTo>
                  <a:cubicBezTo>
                    <a:pt x="62" y="76"/>
                    <a:pt x="63" y="76"/>
                    <a:pt x="64" y="75"/>
                  </a:cubicBezTo>
                  <a:cubicBezTo>
                    <a:pt x="64" y="75"/>
                    <a:pt x="64" y="75"/>
                    <a:pt x="65" y="76"/>
                  </a:cubicBezTo>
                  <a:cubicBezTo>
                    <a:pt x="65" y="76"/>
                    <a:pt x="65" y="77"/>
                    <a:pt x="65" y="77"/>
                  </a:cubicBezTo>
                  <a:cubicBezTo>
                    <a:pt x="65" y="77"/>
                    <a:pt x="64" y="78"/>
                    <a:pt x="64" y="78"/>
                  </a:cubicBezTo>
                  <a:cubicBezTo>
                    <a:pt x="64" y="79"/>
                    <a:pt x="64" y="79"/>
                    <a:pt x="63" y="79"/>
                  </a:cubicBezTo>
                  <a:cubicBezTo>
                    <a:pt x="64" y="80"/>
                    <a:pt x="65" y="80"/>
                    <a:pt x="66" y="81"/>
                  </a:cubicBezTo>
                  <a:cubicBezTo>
                    <a:pt x="66" y="80"/>
                    <a:pt x="67" y="80"/>
                    <a:pt x="68" y="79"/>
                  </a:cubicBezTo>
                  <a:cubicBezTo>
                    <a:pt x="65" y="76"/>
                    <a:pt x="63" y="73"/>
                    <a:pt x="61" y="70"/>
                  </a:cubicBezTo>
                  <a:cubicBezTo>
                    <a:pt x="61" y="70"/>
                    <a:pt x="61" y="70"/>
                    <a:pt x="61" y="70"/>
                  </a:cubicBezTo>
                  <a:cubicBezTo>
                    <a:pt x="60" y="71"/>
                    <a:pt x="59" y="72"/>
                    <a:pt x="59" y="74"/>
                  </a:cubicBezTo>
                  <a:cubicBezTo>
                    <a:pt x="59" y="74"/>
                    <a:pt x="59" y="75"/>
                    <a:pt x="58" y="75"/>
                  </a:cubicBezTo>
                  <a:cubicBezTo>
                    <a:pt x="58" y="75"/>
                    <a:pt x="57" y="75"/>
                    <a:pt x="57" y="75"/>
                  </a:cubicBezTo>
                  <a:cubicBezTo>
                    <a:pt x="53" y="80"/>
                    <a:pt x="49" y="84"/>
                    <a:pt x="45" y="89"/>
                  </a:cubicBezTo>
                  <a:cubicBezTo>
                    <a:pt x="45" y="90"/>
                    <a:pt x="45" y="90"/>
                    <a:pt x="45" y="91"/>
                  </a:cubicBezTo>
                  <a:close/>
                  <a:moveTo>
                    <a:pt x="44" y="57"/>
                  </a:moveTo>
                  <a:cubicBezTo>
                    <a:pt x="44" y="58"/>
                    <a:pt x="44" y="58"/>
                    <a:pt x="44" y="58"/>
                  </a:cubicBezTo>
                  <a:cubicBezTo>
                    <a:pt x="40" y="63"/>
                    <a:pt x="36" y="68"/>
                    <a:pt x="32" y="73"/>
                  </a:cubicBezTo>
                  <a:cubicBezTo>
                    <a:pt x="31" y="73"/>
                    <a:pt x="31" y="73"/>
                    <a:pt x="31" y="73"/>
                  </a:cubicBezTo>
                  <a:cubicBezTo>
                    <a:pt x="31" y="74"/>
                    <a:pt x="31" y="75"/>
                    <a:pt x="31" y="76"/>
                  </a:cubicBezTo>
                  <a:cubicBezTo>
                    <a:pt x="36" y="71"/>
                    <a:pt x="41" y="66"/>
                    <a:pt x="46" y="61"/>
                  </a:cubicBezTo>
                  <a:cubicBezTo>
                    <a:pt x="46" y="60"/>
                    <a:pt x="45" y="58"/>
                    <a:pt x="44" y="57"/>
                  </a:cubicBezTo>
                  <a:close/>
                  <a:moveTo>
                    <a:pt x="31" y="67"/>
                  </a:moveTo>
                  <a:cubicBezTo>
                    <a:pt x="31" y="67"/>
                    <a:pt x="31" y="67"/>
                    <a:pt x="31" y="67"/>
                  </a:cubicBezTo>
                  <a:cubicBezTo>
                    <a:pt x="35" y="63"/>
                    <a:pt x="38" y="59"/>
                    <a:pt x="42" y="55"/>
                  </a:cubicBezTo>
                  <a:cubicBezTo>
                    <a:pt x="41" y="54"/>
                    <a:pt x="41" y="53"/>
                    <a:pt x="40" y="52"/>
                  </a:cubicBezTo>
                  <a:cubicBezTo>
                    <a:pt x="40" y="52"/>
                    <a:pt x="40" y="52"/>
                    <a:pt x="40" y="52"/>
                  </a:cubicBezTo>
                  <a:cubicBezTo>
                    <a:pt x="37" y="56"/>
                    <a:pt x="34" y="59"/>
                    <a:pt x="31" y="63"/>
                  </a:cubicBezTo>
                  <a:cubicBezTo>
                    <a:pt x="31" y="63"/>
                    <a:pt x="31" y="64"/>
                    <a:pt x="31" y="64"/>
                  </a:cubicBezTo>
                  <a:cubicBezTo>
                    <a:pt x="31" y="65"/>
                    <a:pt x="31" y="66"/>
                    <a:pt x="31" y="67"/>
                  </a:cubicBezTo>
                  <a:close/>
                  <a:moveTo>
                    <a:pt x="95" y="91"/>
                  </a:moveTo>
                  <a:cubicBezTo>
                    <a:pt x="96" y="90"/>
                    <a:pt x="96" y="90"/>
                    <a:pt x="96" y="90"/>
                  </a:cubicBezTo>
                  <a:cubicBezTo>
                    <a:pt x="98" y="89"/>
                    <a:pt x="98" y="89"/>
                    <a:pt x="97" y="87"/>
                  </a:cubicBezTo>
                  <a:cubicBezTo>
                    <a:pt x="95" y="84"/>
                    <a:pt x="92" y="81"/>
                    <a:pt x="90" y="79"/>
                  </a:cubicBezTo>
                  <a:cubicBezTo>
                    <a:pt x="88" y="77"/>
                    <a:pt x="85" y="75"/>
                    <a:pt x="83" y="73"/>
                  </a:cubicBezTo>
                  <a:cubicBezTo>
                    <a:pt x="83" y="72"/>
                    <a:pt x="83" y="72"/>
                    <a:pt x="83" y="72"/>
                  </a:cubicBezTo>
                  <a:cubicBezTo>
                    <a:pt x="82" y="72"/>
                    <a:pt x="83" y="72"/>
                    <a:pt x="83" y="72"/>
                  </a:cubicBezTo>
                  <a:cubicBezTo>
                    <a:pt x="86" y="76"/>
                    <a:pt x="89" y="81"/>
                    <a:pt x="92" y="85"/>
                  </a:cubicBezTo>
                  <a:cubicBezTo>
                    <a:pt x="94" y="87"/>
                    <a:pt x="95" y="88"/>
                    <a:pt x="95" y="91"/>
                  </a:cubicBezTo>
                  <a:close/>
                  <a:moveTo>
                    <a:pt x="62" y="59"/>
                  </a:moveTo>
                  <a:cubicBezTo>
                    <a:pt x="63" y="61"/>
                    <a:pt x="78" y="75"/>
                    <a:pt x="79" y="76"/>
                  </a:cubicBezTo>
                  <a:cubicBezTo>
                    <a:pt x="79" y="75"/>
                    <a:pt x="79" y="75"/>
                    <a:pt x="78" y="75"/>
                  </a:cubicBezTo>
                  <a:cubicBezTo>
                    <a:pt x="77" y="73"/>
                    <a:pt x="75" y="71"/>
                    <a:pt x="73" y="69"/>
                  </a:cubicBezTo>
                  <a:cubicBezTo>
                    <a:pt x="71" y="65"/>
                    <a:pt x="68" y="62"/>
                    <a:pt x="65" y="59"/>
                  </a:cubicBezTo>
                  <a:cubicBezTo>
                    <a:pt x="64" y="58"/>
                    <a:pt x="64" y="57"/>
                    <a:pt x="63" y="56"/>
                  </a:cubicBezTo>
                  <a:cubicBezTo>
                    <a:pt x="63" y="56"/>
                    <a:pt x="63" y="56"/>
                    <a:pt x="63" y="56"/>
                  </a:cubicBezTo>
                  <a:cubicBezTo>
                    <a:pt x="63" y="58"/>
                    <a:pt x="62" y="58"/>
                    <a:pt x="62" y="59"/>
                  </a:cubicBezTo>
                  <a:close/>
                  <a:moveTo>
                    <a:pt x="16" y="56"/>
                  </a:moveTo>
                  <a:cubicBezTo>
                    <a:pt x="15" y="56"/>
                    <a:pt x="15" y="56"/>
                    <a:pt x="15" y="56"/>
                  </a:cubicBezTo>
                  <a:cubicBezTo>
                    <a:pt x="13" y="59"/>
                    <a:pt x="11" y="62"/>
                    <a:pt x="9" y="65"/>
                  </a:cubicBezTo>
                  <a:cubicBezTo>
                    <a:pt x="9" y="65"/>
                    <a:pt x="9" y="66"/>
                    <a:pt x="9" y="66"/>
                  </a:cubicBezTo>
                  <a:cubicBezTo>
                    <a:pt x="9" y="68"/>
                    <a:pt x="9" y="69"/>
                    <a:pt x="9" y="71"/>
                  </a:cubicBezTo>
                  <a:cubicBezTo>
                    <a:pt x="9" y="71"/>
                    <a:pt x="9" y="71"/>
                    <a:pt x="9" y="71"/>
                  </a:cubicBezTo>
                  <a:cubicBezTo>
                    <a:pt x="10" y="70"/>
                    <a:pt x="10" y="69"/>
                    <a:pt x="11" y="68"/>
                  </a:cubicBezTo>
                  <a:cubicBezTo>
                    <a:pt x="12" y="66"/>
                    <a:pt x="14" y="64"/>
                    <a:pt x="15" y="61"/>
                  </a:cubicBezTo>
                  <a:cubicBezTo>
                    <a:pt x="15" y="61"/>
                    <a:pt x="15" y="61"/>
                    <a:pt x="16" y="60"/>
                  </a:cubicBezTo>
                  <a:cubicBezTo>
                    <a:pt x="16" y="59"/>
                    <a:pt x="16" y="57"/>
                    <a:pt x="16" y="56"/>
                  </a:cubicBezTo>
                  <a:close/>
                  <a:moveTo>
                    <a:pt x="52" y="48"/>
                  </a:moveTo>
                  <a:cubicBezTo>
                    <a:pt x="54" y="51"/>
                    <a:pt x="57" y="54"/>
                    <a:pt x="60" y="57"/>
                  </a:cubicBezTo>
                  <a:cubicBezTo>
                    <a:pt x="61" y="56"/>
                    <a:pt x="61" y="56"/>
                    <a:pt x="63" y="56"/>
                  </a:cubicBezTo>
                  <a:cubicBezTo>
                    <a:pt x="62" y="55"/>
                    <a:pt x="61" y="55"/>
                    <a:pt x="61" y="54"/>
                  </a:cubicBezTo>
                  <a:cubicBezTo>
                    <a:pt x="59" y="52"/>
                    <a:pt x="57" y="50"/>
                    <a:pt x="54" y="48"/>
                  </a:cubicBezTo>
                  <a:cubicBezTo>
                    <a:pt x="52" y="46"/>
                    <a:pt x="50" y="44"/>
                    <a:pt x="48" y="43"/>
                  </a:cubicBezTo>
                  <a:cubicBezTo>
                    <a:pt x="48" y="42"/>
                    <a:pt x="47" y="42"/>
                    <a:pt x="47" y="42"/>
                  </a:cubicBezTo>
                  <a:cubicBezTo>
                    <a:pt x="47" y="42"/>
                    <a:pt x="47" y="42"/>
                    <a:pt x="47" y="43"/>
                  </a:cubicBezTo>
                  <a:cubicBezTo>
                    <a:pt x="48" y="44"/>
                    <a:pt x="49" y="45"/>
                    <a:pt x="49" y="46"/>
                  </a:cubicBezTo>
                  <a:cubicBezTo>
                    <a:pt x="50" y="46"/>
                    <a:pt x="50" y="46"/>
                    <a:pt x="50" y="46"/>
                  </a:cubicBezTo>
                  <a:cubicBezTo>
                    <a:pt x="52" y="46"/>
                    <a:pt x="52" y="47"/>
                    <a:pt x="52" y="48"/>
                  </a:cubicBezTo>
                  <a:cubicBezTo>
                    <a:pt x="52" y="48"/>
                    <a:pt x="52" y="48"/>
                    <a:pt x="52" y="48"/>
                  </a:cubicBezTo>
                  <a:close/>
                  <a:moveTo>
                    <a:pt x="60" y="97"/>
                  </a:moveTo>
                  <a:cubicBezTo>
                    <a:pt x="60" y="98"/>
                    <a:pt x="60" y="98"/>
                    <a:pt x="60" y="98"/>
                  </a:cubicBezTo>
                  <a:cubicBezTo>
                    <a:pt x="62" y="95"/>
                    <a:pt x="65" y="93"/>
                    <a:pt x="68" y="90"/>
                  </a:cubicBezTo>
                  <a:cubicBezTo>
                    <a:pt x="67" y="89"/>
                    <a:pt x="67" y="87"/>
                    <a:pt x="66" y="86"/>
                  </a:cubicBezTo>
                  <a:cubicBezTo>
                    <a:pt x="66" y="86"/>
                    <a:pt x="66" y="86"/>
                    <a:pt x="66" y="86"/>
                  </a:cubicBezTo>
                  <a:cubicBezTo>
                    <a:pt x="64" y="88"/>
                    <a:pt x="62" y="90"/>
                    <a:pt x="61" y="92"/>
                  </a:cubicBezTo>
                  <a:cubicBezTo>
                    <a:pt x="61" y="92"/>
                    <a:pt x="61" y="92"/>
                    <a:pt x="61" y="93"/>
                  </a:cubicBezTo>
                  <a:cubicBezTo>
                    <a:pt x="60" y="94"/>
                    <a:pt x="60" y="96"/>
                    <a:pt x="60" y="97"/>
                  </a:cubicBezTo>
                  <a:close/>
                  <a:moveTo>
                    <a:pt x="31" y="40"/>
                  </a:moveTo>
                  <a:cubicBezTo>
                    <a:pt x="31" y="40"/>
                    <a:pt x="31" y="40"/>
                    <a:pt x="31" y="41"/>
                  </a:cubicBezTo>
                  <a:cubicBezTo>
                    <a:pt x="28" y="45"/>
                    <a:pt x="25" y="49"/>
                    <a:pt x="22" y="54"/>
                  </a:cubicBezTo>
                  <a:cubicBezTo>
                    <a:pt x="22" y="55"/>
                    <a:pt x="22" y="56"/>
                    <a:pt x="22" y="57"/>
                  </a:cubicBezTo>
                  <a:cubicBezTo>
                    <a:pt x="24" y="55"/>
                    <a:pt x="25" y="53"/>
                    <a:pt x="26" y="51"/>
                  </a:cubicBezTo>
                  <a:cubicBezTo>
                    <a:pt x="27" y="50"/>
                    <a:pt x="28" y="49"/>
                    <a:pt x="28" y="47"/>
                  </a:cubicBezTo>
                  <a:cubicBezTo>
                    <a:pt x="28" y="46"/>
                    <a:pt x="29" y="46"/>
                    <a:pt x="29" y="45"/>
                  </a:cubicBezTo>
                  <a:cubicBezTo>
                    <a:pt x="30" y="45"/>
                    <a:pt x="30" y="45"/>
                    <a:pt x="31" y="45"/>
                  </a:cubicBezTo>
                  <a:cubicBezTo>
                    <a:pt x="31" y="45"/>
                    <a:pt x="31" y="45"/>
                    <a:pt x="31" y="45"/>
                  </a:cubicBezTo>
                  <a:cubicBezTo>
                    <a:pt x="32" y="44"/>
                    <a:pt x="33" y="43"/>
                    <a:pt x="33" y="43"/>
                  </a:cubicBezTo>
                  <a:cubicBezTo>
                    <a:pt x="33" y="42"/>
                    <a:pt x="32" y="41"/>
                    <a:pt x="31" y="40"/>
                  </a:cubicBezTo>
                  <a:close/>
                  <a:moveTo>
                    <a:pt x="49" y="80"/>
                  </a:moveTo>
                  <a:cubicBezTo>
                    <a:pt x="49" y="80"/>
                    <a:pt x="49" y="80"/>
                    <a:pt x="49" y="80"/>
                  </a:cubicBezTo>
                  <a:cubicBezTo>
                    <a:pt x="49" y="80"/>
                    <a:pt x="49" y="81"/>
                    <a:pt x="49" y="81"/>
                  </a:cubicBezTo>
                  <a:cubicBezTo>
                    <a:pt x="43" y="86"/>
                    <a:pt x="38" y="92"/>
                    <a:pt x="33" y="98"/>
                  </a:cubicBezTo>
                  <a:cubicBezTo>
                    <a:pt x="32" y="99"/>
                    <a:pt x="32" y="100"/>
                    <a:pt x="32" y="101"/>
                  </a:cubicBezTo>
                  <a:cubicBezTo>
                    <a:pt x="33" y="101"/>
                    <a:pt x="34" y="100"/>
                    <a:pt x="34" y="100"/>
                  </a:cubicBezTo>
                  <a:cubicBezTo>
                    <a:pt x="35" y="98"/>
                    <a:pt x="36" y="97"/>
                    <a:pt x="37" y="96"/>
                  </a:cubicBezTo>
                  <a:cubicBezTo>
                    <a:pt x="39" y="94"/>
                    <a:pt x="40" y="92"/>
                    <a:pt x="41" y="90"/>
                  </a:cubicBezTo>
                  <a:cubicBezTo>
                    <a:pt x="41" y="90"/>
                    <a:pt x="41" y="90"/>
                    <a:pt x="41" y="90"/>
                  </a:cubicBezTo>
                  <a:cubicBezTo>
                    <a:pt x="41" y="89"/>
                    <a:pt x="42" y="88"/>
                    <a:pt x="43" y="88"/>
                  </a:cubicBezTo>
                  <a:cubicBezTo>
                    <a:pt x="43" y="88"/>
                    <a:pt x="43" y="88"/>
                    <a:pt x="43" y="88"/>
                  </a:cubicBezTo>
                  <a:cubicBezTo>
                    <a:pt x="45" y="85"/>
                    <a:pt x="47" y="83"/>
                    <a:pt x="49" y="80"/>
                  </a:cubicBezTo>
                  <a:close/>
                  <a:moveTo>
                    <a:pt x="46" y="65"/>
                  </a:moveTo>
                  <a:cubicBezTo>
                    <a:pt x="46" y="65"/>
                    <a:pt x="46" y="65"/>
                    <a:pt x="46" y="65"/>
                  </a:cubicBezTo>
                  <a:cubicBezTo>
                    <a:pt x="41" y="69"/>
                    <a:pt x="36" y="74"/>
                    <a:pt x="32" y="79"/>
                  </a:cubicBezTo>
                  <a:cubicBezTo>
                    <a:pt x="32" y="79"/>
                    <a:pt x="32" y="80"/>
                    <a:pt x="32" y="80"/>
                  </a:cubicBezTo>
                  <a:cubicBezTo>
                    <a:pt x="32" y="81"/>
                    <a:pt x="32" y="82"/>
                    <a:pt x="32" y="83"/>
                  </a:cubicBezTo>
                  <a:cubicBezTo>
                    <a:pt x="37" y="77"/>
                    <a:pt x="41" y="71"/>
                    <a:pt x="46" y="65"/>
                  </a:cubicBezTo>
                  <a:close/>
                  <a:moveTo>
                    <a:pt x="49" y="71"/>
                  </a:moveTo>
                  <a:cubicBezTo>
                    <a:pt x="49" y="71"/>
                    <a:pt x="49" y="71"/>
                    <a:pt x="49" y="71"/>
                  </a:cubicBezTo>
                  <a:cubicBezTo>
                    <a:pt x="48" y="71"/>
                    <a:pt x="48" y="72"/>
                    <a:pt x="48" y="72"/>
                  </a:cubicBezTo>
                  <a:cubicBezTo>
                    <a:pt x="43" y="77"/>
                    <a:pt x="38" y="83"/>
                    <a:pt x="33" y="88"/>
                  </a:cubicBezTo>
                  <a:cubicBezTo>
                    <a:pt x="32" y="89"/>
                    <a:pt x="32" y="91"/>
                    <a:pt x="32" y="92"/>
                  </a:cubicBezTo>
                  <a:cubicBezTo>
                    <a:pt x="38" y="85"/>
                    <a:pt x="43" y="78"/>
                    <a:pt x="49" y="71"/>
                  </a:cubicBezTo>
                  <a:close/>
                  <a:moveTo>
                    <a:pt x="33" y="135"/>
                  </a:moveTo>
                  <a:cubicBezTo>
                    <a:pt x="34" y="133"/>
                    <a:pt x="35" y="132"/>
                    <a:pt x="36" y="131"/>
                  </a:cubicBezTo>
                  <a:cubicBezTo>
                    <a:pt x="39" y="128"/>
                    <a:pt x="40" y="125"/>
                    <a:pt x="41" y="121"/>
                  </a:cubicBezTo>
                  <a:cubicBezTo>
                    <a:pt x="41" y="121"/>
                    <a:pt x="41" y="121"/>
                    <a:pt x="41" y="121"/>
                  </a:cubicBezTo>
                  <a:cubicBezTo>
                    <a:pt x="41" y="121"/>
                    <a:pt x="41" y="121"/>
                    <a:pt x="41" y="121"/>
                  </a:cubicBezTo>
                  <a:cubicBezTo>
                    <a:pt x="38" y="123"/>
                    <a:pt x="36" y="126"/>
                    <a:pt x="34" y="128"/>
                  </a:cubicBezTo>
                  <a:cubicBezTo>
                    <a:pt x="34" y="129"/>
                    <a:pt x="34" y="129"/>
                    <a:pt x="34" y="130"/>
                  </a:cubicBezTo>
                  <a:cubicBezTo>
                    <a:pt x="33" y="131"/>
                    <a:pt x="33" y="133"/>
                    <a:pt x="33" y="135"/>
                  </a:cubicBezTo>
                  <a:close/>
                  <a:moveTo>
                    <a:pt x="24" y="141"/>
                  </a:moveTo>
                  <a:cubicBezTo>
                    <a:pt x="24" y="141"/>
                    <a:pt x="24" y="141"/>
                    <a:pt x="24" y="141"/>
                  </a:cubicBezTo>
                  <a:cubicBezTo>
                    <a:pt x="23" y="142"/>
                    <a:pt x="22" y="143"/>
                    <a:pt x="21" y="144"/>
                  </a:cubicBezTo>
                  <a:cubicBezTo>
                    <a:pt x="19" y="146"/>
                    <a:pt x="19" y="149"/>
                    <a:pt x="18" y="152"/>
                  </a:cubicBezTo>
                  <a:cubicBezTo>
                    <a:pt x="19" y="152"/>
                    <a:pt x="19" y="152"/>
                    <a:pt x="20" y="152"/>
                  </a:cubicBezTo>
                  <a:cubicBezTo>
                    <a:pt x="21" y="150"/>
                    <a:pt x="23" y="147"/>
                    <a:pt x="25" y="145"/>
                  </a:cubicBezTo>
                  <a:cubicBezTo>
                    <a:pt x="25" y="145"/>
                    <a:pt x="25" y="145"/>
                    <a:pt x="25" y="144"/>
                  </a:cubicBezTo>
                  <a:cubicBezTo>
                    <a:pt x="25" y="143"/>
                    <a:pt x="25" y="142"/>
                    <a:pt x="24" y="141"/>
                  </a:cubicBezTo>
                  <a:close/>
                  <a:moveTo>
                    <a:pt x="16" y="43"/>
                  </a:moveTo>
                  <a:cubicBezTo>
                    <a:pt x="16" y="43"/>
                    <a:pt x="16" y="43"/>
                    <a:pt x="16" y="43"/>
                  </a:cubicBezTo>
                  <a:cubicBezTo>
                    <a:pt x="13" y="46"/>
                    <a:pt x="11" y="50"/>
                    <a:pt x="9" y="53"/>
                  </a:cubicBezTo>
                  <a:cubicBezTo>
                    <a:pt x="9" y="53"/>
                    <a:pt x="8" y="54"/>
                    <a:pt x="8" y="54"/>
                  </a:cubicBezTo>
                  <a:cubicBezTo>
                    <a:pt x="8" y="55"/>
                    <a:pt x="8" y="56"/>
                    <a:pt x="8" y="58"/>
                  </a:cubicBezTo>
                  <a:cubicBezTo>
                    <a:pt x="9" y="57"/>
                    <a:pt x="9" y="57"/>
                    <a:pt x="9" y="57"/>
                  </a:cubicBezTo>
                  <a:cubicBezTo>
                    <a:pt x="11" y="53"/>
                    <a:pt x="14" y="49"/>
                    <a:pt x="16" y="45"/>
                  </a:cubicBezTo>
                  <a:cubicBezTo>
                    <a:pt x="17" y="44"/>
                    <a:pt x="17" y="44"/>
                    <a:pt x="16" y="43"/>
                  </a:cubicBezTo>
                  <a:close/>
                  <a:moveTo>
                    <a:pt x="20" y="46"/>
                  </a:moveTo>
                  <a:cubicBezTo>
                    <a:pt x="22" y="43"/>
                    <a:pt x="25" y="40"/>
                    <a:pt x="28" y="36"/>
                  </a:cubicBezTo>
                  <a:cubicBezTo>
                    <a:pt x="27" y="36"/>
                    <a:pt x="27" y="35"/>
                    <a:pt x="26" y="34"/>
                  </a:cubicBezTo>
                  <a:cubicBezTo>
                    <a:pt x="24" y="38"/>
                    <a:pt x="22" y="41"/>
                    <a:pt x="20" y="44"/>
                  </a:cubicBezTo>
                  <a:cubicBezTo>
                    <a:pt x="19" y="45"/>
                    <a:pt x="19" y="45"/>
                    <a:pt x="20" y="46"/>
                  </a:cubicBezTo>
                  <a:close/>
                  <a:moveTo>
                    <a:pt x="35" y="120"/>
                  </a:moveTo>
                  <a:cubicBezTo>
                    <a:pt x="36" y="120"/>
                    <a:pt x="36" y="120"/>
                    <a:pt x="36" y="120"/>
                  </a:cubicBezTo>
                  <a:cubicBezTo>
                    <a:pt x="36" y="120"/>
                    <a:pt x="36" y="119"/>
                    <a:pt x="37" y="119"/>
                  </a:cubicBezTo>
                  <a:cubicBezTo>
                    <a:pt x="39" y="116"/>
                    <a:pt x="41" y="113"/>
                    <a:pt x="43" y="111"/>
                  </a:cubicBezTo>
                  <a:cubicBezTo>
                    <a:pt x="44" y="110"/>
                    <a:pt x="44" y="109"/>
                    <a:pt x="44" y="107"/>
                  </a:cubicBezTo>
                  <a:cubicBezTo>
                    <a:pt x="43" y="107"/>
                    <a:pt x="43" y="107"/>
                    <a:pt x="43" y="107"/>
                  </a:cubicBezTo>
                  <a:cubicBezTo>
                    <a:pt x="41" y="110"/>
                    <a:pt x="39" y="112"/>
                    <a:pt x="37" y="115"/>
                  </a:cubicBezTo>
                  <a:cubicBezTo>
                    <a:pt x="37" y="115"/>
                    <a:pt x="37" y="115"/>
                    <a:pt x="37" y="115"/>
                  </a:cubicBezTo>
                  <a:cubicBezTo>
                    <a:pt x="36" y="117"/>
                    <a:pt x="36" y="118"/>
                    <a:pt x="35" y="120"/>
                  </a:cubicBezTo>
                  <a:close/>
                  <a:moveTo>
                    <a:pt x="39" y="87"/>
                  </a:moveTo>
                  <a:cubicBezTo>
                    <a:pt x="39" y="87"/>
                    <a:pt x="39" y="87"/>
                    <a:pt x="39" y="87"/>
                  </a:cubicBezTo>
                  <a:cubicBezTo>
                    <a:pt x="44" y="82"/>
                    <a:pt x="49" y="77"/>
                    <a:pt x="54" y="72"/>
                  </a:cubicBezTo>
                  <a:cubicBezTo>
                    <a:pt x="54" y="71"/>
                    <a:pt x="54" y="71"/>
                    <a:pt x="54" y="71"/>
                  </a:cubicBezTo>
                  <a:cubicBezTo>
                    <a:pt x="54" y="70"/>
                    <a:pt x="53" y="70"/>
                    <a:pt x="53" y="70"/>
                  </a:cubicBezTo>
                  <a:cubicBezTo>
                    <a:pt x="48" y="76"/>
                    <a:pt x="44" y="81"/>
                    <a:pt x="39" y="87"/>
                  </a:cubicBezTo>
                  <a:close/>
                  <a:moveTo>
                    <a:pt x="56" y="105"/>
                  </a:moveTo>
                  <a:cubicBezTo>
                    <a:pt x="56" y="105"/>
                    <a:pt x="56" y="105"/>
                    <a:pt x="56" y="105"/>
                  </a:cubicBezTo>
                  <a:cubicBezTo>
                    <a:pt x="53" y="107"/>
                    <a:pt x="51" y="110"/>
                    <a:pt x="49" y="112"/>
                  </a:cubicBezTo>
                  <a:cubicBezTo>
                    <a:pt x="48" y="112"/>
                    <a:pt x="48" y="113"/>
                    <a:pt x="48" y="113"/>
                  </a:cubicBezTo>
                  <a:cubicBezTo>
                    <a:pt x="48" y="114"/>
                    <a:pt x="48" y="115"/>
                    <a:pt x="47" y="116"/>
                  </a:cubicBezTo>
                  <a:cubicBezTo>
                    <a:pt x="48" y="116"/>
                    <a:pt x="48" y="116"/>
                    <a:pt x="48" y="116"/>
                  </a:cubicBezTo>
                  <a:cubicBezTo>
                    <a:pt x="51" y="113"/>
                    <a:pt x="53" y="110"/>
                    <a:pt x="55" y="108"/>
                  </a:cubicBezTo>
                  <a:cubicBezTo>
                    <a:pt x="56" y="107"/>
                    <a:pt x="56" y="106"/>
                    <a:pt x="56" y="105"/>
                  </a:cubicBezTo>
                  <a:close/>
                  <a:moveTo>
                    <a:pt x="38" y="79"/>
                  </a:moveTo>
                  <a:cubicBezTo>
                    <a:pt x="38" y="79"/>
                    <a:pt x="38" y="79"/>
                    <a:pt x="38" y="79"/>
                  </a:cubicBezTo>
                  <a:cubicBezTo>
                    <a:pt x="42" y="75"/>
                    <a:pt x="46" y="71"/>
                    <a:pt x="50" y="66"/>
                  </a:cubicBezTo>
                  <a:cubicBezTo>
                    <a:pt x="50" y="66"/>
                    <a:pt x="49" y="65"/>
                    <a:pt x="49" y="64"/>
                  </a:cubicBezTo>
                  <a:cubicBezTo>
                    <a:pt x="45" y="69"/>
                    <a:pt x="41" y="74"/>
                    <a:pt x="38" y="79"/>
                  </a:cubicBezTo>
                  <a:close/>
                  <a:moveTo>
                    <a:pt x="71" y="99"/>
                  </a:moveTo>
                  <a:cubicBezTo>
                    <a:pt x="70" y="97"/>
                    <a:pt x="70" y="96"/>
                    <a:pt x="69" y="95"/>
                  </a:cubicBezTo>
                  <a:cubicBezTo>
                    <a:pt x="67" y="98"/>
                    <a:pt x="65" y="100"/>
                    <a:pt x="62" y="103"/>
                  </a:cubicBezTo>
                  <a:cubicBezTo>
                    <a:pt x="62" y="103"/>
                    <a:pt x="62" y="103"/>
                    <a:pt x="62" y="103"/>
                  </a:cubicBezTo>
                  <a:cubicBezTo>
                    <a:pt x="65" y="102"/>
                    <a:pt x="68" y="101"/>
                    <a:pt x="71" y="99"/>
                  </a:cubicBezTo>
                  <a:close/>
                  <a:moveTo>
                    <a:pt x="29" y="38"/>
                  </a:moveTo>
                  <a:cubicBezTo>
                    <a:pt x="29" y="38"/>
                    <a:pt x="29" y="39"/>
                    <a:pt x="29" y="39"/>
                  </a:cubicBezTo>
                  <a:cubicBezTo>
                    <a:pt x="26" y="42"/>
                    <a:pt x="24" y="45"/>
                    <a:pt x="21" y="48"/>
                  </a:cubicBezTo>
                  <a:cubicBezTo>
                    <a:pt x="20" y="50"/>
                    <a:pt x="20" y="50"/>
                    <a:pt x="21" y="52"/>
                  </a:cubicBezTo>
                  <a:cubicBezTo>
                    <a:pt x="24" y="47"/>
                    <a:pt x="27" y="43"/>
                    <a:pt x="29" y="38"/>
                  </a:cubicBezTo>
                  <a:close/>
                  <a:moveTo>
                    <a:pt x="23" y="114"/>
                  </a:moveTo>
                  <a:cubicBezTo>
                    <a:pt x="23" y="114"/>
                    <a:pt x="23" y="114"/>
                    <a:pt x="23" y="114"/>
                  </a:cubicBezTo>
                  <a:cubicBezTo>
                    <a:pt x="25" y="113"/>
                    <a:pt x="26" y="111"/>
                    <a:pt x="27" y="109"/>
                  </a:cubicBezTo>
                  <a:cubicBezTo>
                    <a:pt x="27" y="109"/>
                    <a:pt x="27" y="109"/>
                    <a:pt x="27" y="109"/>
                  </a:cubicBezTo>
                  <a:cubicBezTo>
                    <a:pt x="27" y="108"/>
                    <a:pt x="28" y="106"/>
                    <a:pt x="28" y="104"/>
                  </a:cubicBezTo>
                  <a:cubicBezTo>
                    <a:pt x="26" y="106"/>
                    <a:pt x="25" y="108"/>
                    <a:pt x="24" y="109"/>
                  </a:cubicBezTo>
                  <a:cubicBezTo>
                    <a:pt x="24" y="109"/>
                    <a:pt x="23" y="110"/>
                    <a:pt x="23" y="110"/>
                  </a:cubicBezTo>
                  <a:cubicBezTo>
                    <a:pt x="23" y="111"/>
                    <a:pt x="23" y="113"/>
                    <a:pt x="23" y="114"/>
                  </a:cubicBezTo>
                  <a:close/>
                  <a:moveTo>
                    <a:pt x="36" y="46"/>
                  </a:moveTo>
                  <a:cubicBezTo>
                    <a:pt x="35" y="48"/>
                    <a:pt x="33" y="50"/>
                    <a:pt x="32" y="52"/>
                  </a:cubicBezTo>
                  <a:cubicBezTo>
                    <a:pt x="31" y="53"/>
                    <a:pt x="31" y="54"/>
                    <a:pt x="31" y="55"/>
                  </a:cubicBezTo>
                  <a:cubicBezTo>
                    <a:pt x="34" y="53"/>
                    <a:pt x="36" y="51"/>
                    <a:pt x="38" y="49"/>
                  </a:cubicBezTo>
                  <a:cubicBezTo>
                    <a:pt x="37" y="48"/>
                    <a:pt x="37" y="47"/>
                    <a:pt x="36" y="46"/>
                  </a:cubicBezTo>
                  <a:close/>
                  <a:moveTo>
                    <a:pt x="26" y="133"/>
                  </a:moveTo>
                  <a:cubicBezTo>
                    <a:pt x="26" y="133"/>
                    <a:pt x="26" y="133"/>
                    <a:pt x="26" y="133"/>
                  </a:cubicBezTo>
                  <a:cubicBezTo>
                    <a:pt x="27" y="132"/>
                    <a:pt x="28" y="130"/>
                    <a:pt x="29" y="129"/>
                  </a:cubicBezTo>
                  <a:cubicBezTo>
                    <a:pt x="29" y="129"/>
                    <a:pt x="29" y="128"/>
                    <a:pt x="29" y="128"/>
                  </a:cubicBezTo>
                  <a:cubicBezTo>
                    <a:pt x="30" y="127"/>
                    <a:pt x="30" y="125"/>
                    <a:pt x="30" y="124"/>
                  </a:cubicBezTo>
                  <a:cubicBezTo>
                    <a:pt x="30" y="123"/>
                    <a:pt x="30" y="123"/>
                    <a:pt x="30" y="123"/>
                  </a:cubicBezTo>
                  <a:cubicBezTo>
                    <a:pt x="29" y="124"/>
                    <a:pt x="28" y="125"/>
                    <a:pt x="27" y="126"/>
                  </a:cubicBezTo>
                  <a:cubicBezTo>
                    <a:pt x="27" y="127"/>
                    <a:pt x="27" y="127"/>
                    <a:pt x="27" y="127"/>
                  </a:cubicBezTo>
                  <a:cubicBezTo>
                    <a:pt x="26" y="129"/>
                    <a:pt x="26" y="131"/>
                    <a:pt x="26" y="133"/>
                  </a:cubicBezTo>
                  <a:close/>
                  <a:moveTo>
                    <a:pt x="5" y="111"/>
                  </a:moveTo>
                  <a:cubicBezTo>
                    <a:pt x="5" y="118"/>
                    <a:pt x="5" y="124"/>
                    <a:pt x="5" y="130"/>
                  </a:cubicBezTo>
                  <a:cubicBezTo>
                    <a:pt x="6" y="129"/>
                    <a:pt x="6" y="128"/>
                    <a:pt x="6" y="127"/>
                  </a:cubicBezTo>
                  <a:cubicBezTo>
                    <a:pt x="6" y="122"/>
                    <a:pt x="6" y="117"/>
                    <a:pt x="6" y="112"/>
                  </a:cubicBezTo>
                  <a:cubicBezTo>
                    <a:pt x="6" y="112"/>
                    <a:pt x="6" y="112"/>
                    <a:pt x="6" y="111"/>
                  </a:cubicBezTo>
                  <a:cubicBezTo>
                    <a:pt x="5" y="111"/>
                    <a:pt x="5" y="111"/>
                    <a:pt x="5" y="111"/>
                  </a:cubicBezTo>
                  <a:close/>
                  <a:moveTo>
                    <a:pt x="49" y="108"/>
                  </a:moveTo>
                  <a:cubicBezTo>
                    <a:pt x="50" y="108"/>
                    <a:pt x="50" y="108"/>
                    <a:pt x="50" y="107"/>
                  </a:cubicBezTo>
                  <a:cubicBezTo>
                    <a:pt x="52" y="106"/>
                    <a:pt x="53" y="104"/>
                    <a:pt x="55" y="102"/>
                  </a:cubicBezTo>
                  <a:cubicBezTo>
                    <a:pt x="56" y="101"/>
                    <a:pt x="56" y="100"/>
                    <a:pt x="56" y="99"/>
                  </a:cubicBezTo>
                  <a:cubicBezTo>
                    <a:pt x="55" y="99"/>
                    <a:pt x="55" y="99"/>
                    <a:pt x="55" y="99"/>
                  </a:cubicBezTo>
                  <a:cubicBezTo>
                    <a:pt x="53" y="101"/>
                    <a:pt x="52" y="103"/>
                    <a:pt x="50" y="105"/>
                  </a:cubicBezTo>
                  <a:cubicBezTo>
                    <a:pt x="50" y="106"/>
                    <a:pt x="49" y="107"/>
                    <a:pt x="49" y="108"/>
                  </a:cubicBezTo>
                  <a:close/>
                  <a:moveTo>
                    <a:pt x="72" y="87"/>
                  </a:moveTo>
                  <a:cubicBezTo>
                    <a:pt x="71" y="85"/>
                    <a:pt x="70" y="83"/>
                    <a:pt x="69" y="82"/>
                  </a:cubicBezTo>
                  <a:cubicBezTo>
                    <a:pt x="69" y="82"/>
                    <a:pt x="68" y="83"/>
                    <a:pt x="68" y="84"/>
                  </a:cubicBezTo>
                  <a:cubicBezTo>
                    <a:pt x="68" y="85"/>
                    <a:pt x="69" y="87"/>
                    <a:pt x="70" y="89"/>
                  </a:cubicBezTo>
                  <a:cubicBezTo>
                    <a:pt x="70" y="88"/>
                    <a:pt x="71" y="87"/>
                    <a:pt x="72" y="87"/>
                  </a:cubicBezTo>
                  <a:close/>
                  <a:moveTo>
                    <a:pt x="56" y="110"/>
                  </a:moveTo>
                  <a:cubicBezTo>
                    <a:pt x="55" y="112"/>
                    <a:pt x="53" y="113"/>
                    <a:pt x="52" y="115"/>
                  </a:cubicBezTo>
                  <a:cubicBezTo>
                    <a:pt x="51" y="117"/>
                    <a:pt x="49" y="119"/>
                    <a:pt x="47" y="121"/>
                  </a:cubicBezTo>
                  <a:cubicBezTo>
                    <a:pt x="47" y="121"/>
                    <a:pt x="47" y="121"/>
                    <a:pt x="47" y="122"/>
                  </a:cubicBezTo>
                  <a:cubicBezTo>
                    <a:pt x="47" y="121"/>
                    <a:pt x="48" y="121"/>
                    <a:pt x="48" y="121"/>
                  </a:cubicBezTo>
                  <a:cubicBezTo>
                    <a:pt x="50" y="118"/>
                    <a:pt x="53" y="116"/>
                    <a:pt x="55" y="114"/>
                  </a:cubicBezTo>
                  <a:cubicBezTo>
                    <a:pt x="56" y="113"/>
                    <a:pt x="56" y="112"/>
                    <a:pt x="56" y="110"/>
                  </a:cubicBezTo>
                  <a:close/>
                  <a:moveTo>
                    <a:pt x="25" y="92"/>
                  </a:moveTo>
                  <a:cubicBezTo>
                    <a:pt x="25" y="92"/>
                    <a:pt x="25" y="92"/>
                    <a:pt x="25" y="92"/>
                  </a:cubicBezTo>
                  <a:cubicBezTo>
                    <a:pt x="26" y="91"/>
                    <a:pt x="27" y="90"/>
                    <a:pt x="27" y="89"/>
                  </a:cubicBezTo>
                  <a:cubicBezTo>
                    <a:pt x="28" y="88"/>
                    <a:pt x="29" y="87"/>
                    <a:pt x="29" y="86"/>
                  </a:cubicBezTo>
                  <a:cubicBezTo>
                    <a:pt x="28" y="85"/>
                    <a:pt x="29" y="84"/>
                    <a:pt x="28" y="84"/>
                  </a:cubicBezTo>
                  <a:cubicBezTo>
                    <a:pt x="28" y="84"/>
                    <a:pt x="28" y="85"/>
                    <a:pt x="27" y="85"/>
                  </a:cubicBezTo>
                  <a:cubicBezTo>
                    <a:pt x="26" y="86"/>
                    <a:pt x="25" y="88"/>
                    <a:pt x="25" y="89"/>
                  </a:cubicBezTo>
                  <a:cubicBezTo>
                    <a:pt x="25" y="90"/>
                    <a:pt x="25" y="91"/>
                    <a:pt x="25" y="92"/>
                  </a:cubicBezTo>
                  <a:close/>
                  <a:moveTo>
                    <a:pt x="24" y="102"/>
                  </a:moveTo>
                  <a:cubicBezTo>
                    <a:pt x="24" y="102"/>
                    <a:pt x="24" y="102"/>
                    <a:pt x="24" y="102"/>
                  </a:cubicBezTo>
                  <a:cubicBezTo>
                    <a:pt x="25" y="101"/>
                    <a:pt x="26" y="100"/>
                    <a:pt x="27" y="99"/>
                  </a:cubicBezTo>
                  <a:cubicBezTo>
                    <a:pt x="28" y="97"/>
                    <a:pt x="28" y="96"/>
                    <a:pt x="28" y="94"/>
                  </a:cubicBezTo>
                  <a:cubicBezTo>
                    <a:pt x="27" y="96"/>
                    <a:pt x="26" y="97"/>
                    <a:pt x="25" y="99"/>
                  </a:cubicBezTo>
                  <a:cubicBezTo>
                    <a:pt x="24" y="99"/>
                    <a:pt x="24" y="99"/>
                    <a:pt x="24" y="99"/>
                  </a:cubicBezTo>
                  <a:cubicBezTo>
                    <a:pt x="24" y="100"/>
                    <a:pt x="24" y="101"/>
                    <a:pt x="24" y="102"/>
                  </a:cubicBezTo>
                  <a:close/>
                  <a:moveTo>
                    <a:pt x="23" y="19"/>
                  </a:moveTo>
                  <a:cubicBezTo>
                    <a:pt x="23" y="19"/>
                    <a:pt x="22" y="20"/>
                    <a:pt x="22" y="21"/>
                  </a:cubicBezTo>
                  <a:cubicBezTo>
                    <a:pt x="24" y="22"/>
                    <a:pt x="26" y="24"/>
                    <a:pt x="27" y="25"/>
                  </a:cubicBezTo>
                  <a:cubicBezTo>
                    <a:pt x="28" y="25"/>
                    <a:pt x="28" y="24"/>
                    <a:pt x="29" y="24"/>
                  </a:cubicBezTo>
                  <a:cubicBezTo>
                    <a:pt x="27" y="22"/>
                    <a:pt x="25" y="20"/>
                    <a:pt x="23" y="19"/>
                  </a:cubicBezTo>
                  <a:close/>
                  <a:moveTo>
                    <a:pt x="12" y="193"/>
                  </a:moveTo>
                  <a:cubicBezTo>
                    <a:pt x="13" y="196"/>
                    <a:pt x="15" y="199"/>
                    <a:pt x="16" y="202"/>
                  </a:cubicBezTo>
                  <a:cubicBezTo>
                    <a:pt x="15" y="199"/>
                    <a:pt x="15" y="196"/>
                    <a:pt x="14" y="192"/>
                  </a:cubicBezTo>
                  <a:cubicBezTo>
                    <a:pt x="13" y="193"/>
                    <a:pt x="13" y="193"/>
                    <a:pt x="12" y="193"/>
                  </a:cubicBezTo>
                  <a:close/>
                  <a:moveTo>
                    <a:pt x="69" y="117"/>
                  </a:moveTo>
                  <a:cubicBezTo>
                    <a:pt x="71" y="115"/>
                    <a:pt x="73" y="113"/>
                    <a:pt x="75" y="111"/>
                  </a:cubicBezTo>
                  <a:cubicBezTo>
                    <a:pt x="75" y="110"/>
                    <a:pt x="75" y="110"/>
                    <a:pt x="75" y="109"/>
                  </a:cubicBezTo>
                  <a:cubicBezTo>
                    <a:pt x="73" y="111"/>
                    <a:pt x="71" y="113"/>
                    <a:pt x="70" y="114"/>
                  </a:cubicBezTo>
                  <a:cubicBezTo>
                    <a:pt x="69" y="115"/>
                    <a:pt x="69" y="115"/>
                    <a:pt x="69" y="117"/>
                  </a:cubicBezTo>
                  <a:close/>
                  <a:moveTo>
                    <a:pt x="67" y="117"/>
                  </a:moveTo>
                  <a:cubicBezTo>
                    <a:pt x="65" y="119"/>
                    <a:pt x="63" y="120"/>
                    <a:pt x="62" y="122"/>
                  </a:cubicBezTo>
                  <a:cubicBezTo>
                    <a:pt x="61" y="123"/>
                    <a:pt x="62" y="123"/>
                    <a:pt x="62" y="124"/>
                  </a:cubicBezTo>
                  <a:cubicBezTo>
                    <a:pt x="64" y="122"/>
                    <a:pt x="66" y="120"/>
                    <a:pt x="68" y="118"/>
                  </a:cubicBezTo>
                  <a:cubicBezTo>
                    <a:pt x="67" y="118"/>
                    <a:pt x="67" y="117"/>
                    <a:pt x="67" y="117"/>
                  </a:cubicBezTo>
                  <a:close/>
                  <a:moveTo>
                    <a:pt x="5" y="71"/>
                  </a:moveTo>
                  <a:cubicBezTo>
                    <a:pt x="4" y="71"/>
                    <a:pt x="4" y="72"/>
                    <a:pt x="4" y="72"/>
                  </a:cubicBezTo>
                  <a:cubicBezTo>
                    <a:pt x="4" y="77"/>
                    <a:pt x="4" y="82"/>
                    <a:pt x="5" y="86"/>
                  </a:cubicBezTo>
                  <a:cubicBezTo>
                    <a:pt x="5" y="86"/>
                    <a:pt x="5" y="87"/>
                    <a:pt x="5" y="87"/>
                  </a:cubicBezTo>
                  <a:cubicBezTo>
                    <a:pt x="5" y="87"/>
                    <a:pt x="5" y="86"/>
                    <a:pt x="5" y="85"/>
                  </a:cubicBezTo>
                  <a:cubicBezTo>
                    <a:pt x="5" y="81"/>
                    <a:pt x="5" y="76"/>
                    <a:pt x="5" y="71"/>
                  </a:cubicBezTo>
                  <a:cubicBezTo>
                    <a:pt x="5" y="71"/>
                    <a:pt x="5" y="71"/>
                    <a:pt x="5" y="71"/>
                  </a:cubicBezTo>
                  <a:close/>
                  <a:moveTo>
                    <a:pt x="26" y="70"/>
                  </a:moveTo>
                  <a:cubicBezTo>
                    <a:pt x="25" y="72"/>
                    <a:pt x="23" y="74"/>
                    <a:pt x="22" y="76"/>
                  </a:cubicBezTo>
                  <a:cubicBezTo>
                    <a:pt x="21" y="76"/>
                    <a:pt x="22" y="77"/>
                    <a:pt x="22" y="78"/>
                  </a:cubicBezTo>
                  <a:cubicBezTo>
                    <a:pt x="23" y="76"/>
                    <a:pt x="24" y="75"/>
                    <a:pt x="25" y="74"/>
                  </a:cubicBezTo>
                  <a:cubicBezTo>
                    <a:pt x="26" y="73"/>
                    <a:pt x="26" y="71"/>
                    <a:pt x="26" y="70"/>
                  </a:cubicBezTo>
                  <a:close/>
                  <a:moveTo>
                    <a:pt x="7" y="138"/>
                  </a:moveTo>
                  <a:cubicBezTo>
                    <a:pt x="8" y="137"/>
                    <a:pt x="8" y="136"/>
                    <a:pt x="8" y="135"/>
                  </a:cubicBezTo>
                  <a:cubicBezTo>
                    <a:pt x="8" y="134"/>
                    <a:pt x="9" y="133"/>
                    <a:pt x="9" y="132"/>
                  </a:cubicBezTo>
                  <a:cubicBezTo>
                    <a:pt x="9" y="131"/>
                    <a:pt x="9" y="130"/>
                    <a:pt x="9" y="129"/>
                  </a:cubicBezTo>
                  <a:cubicBezTo>
                    <a:pt x="8" y="129"/>
                    <a:pt x="8" y="129"/>
                    <a:pt x="8" y="130"/>
                  </a:cubicBezTo>
                  <a:cubicBezTo>
                    <a:pt x="8" y="131"/>
                    <a:pt x="8" y="132"/>
                    <a:pt x="8" y="132"/>
                  </a:cubicBezTo>
                  <a:cubicBezTo>
                    <a:pt x="8" y="132"/>
                    <a:pt x="7" y="133"/>
                    <a:pt x="7" y="133"/>
                  </a:cubicBezTo>
                  <a:cubicBezTo>
                    <a:pt x="7" y="135"/>
                    <a:pt x="7" y="136"/>
                    <a:pt x="7" y="138"/>
                  </a:cubicBezTo>
                  <a:close/>
                  <a:moveTo>
                    <a:pt x="18" y="27"/>
                  </a:moveTo>
                  <a:cubicBezTo>
                    <a:pt x="17" y="29"/>
                    <a:pt x="16" y="30"/>
                    <a:pt x="15" y="31"/>
                  </a:cubicBezTo>
                  <a:cubicBezTo>
                    <a:pt x="15" y="32"/>
                    <a:pt x="15" y="33"/>
                    <a:pt x="15" y="33"/>
                  </a:cubicBezTo>
                  <a:cubicBezTo>
                    <a:pt x="17" y="32"/>
                    <a:pt x="18" y="30"/>
                    <a:pt x="19" y="28"/>
                  </a:cubicBezTo>
                  <a:cubicBezTo>
                    <a:pt x="19" y="28"/>
                    <a:pt x="19" y="28"/>
                    <a:pt x="18" y="27"/>
                  </a:cubicBezTo>
                  <a:close/>
                  <a:moveTo>
                    <a:pt x="28" y="53"/>
                  </a:moveTo>
                  <a:cubicBezTo>
                    <a:pt x="28" y="53"/>
                    <a:pt x="28" y="53"/>
                    <a:pt x="28" y="53"/>
                  </a:cubicBezTo>
                  <a:cubicBezTo>
                    <a:pt x="26" y="55"/>
                    <a:pt x="24" y="58"/>
                    <a:pt x="22" y="60"/>
                  </a:cubicBezTo>
                  <a:cubicBezTo>
                    <a:pt x="22" y="61"/>
                    <a:pt x="22" y="61"/>
                    <a:pt x="22" y="62"/>
                  </a:cubicBezTo>
                  <a:cubicBezTo>
                    <a:pt x="24" y="59"/>
                    <a:pt x="26" y="57"/>
                    <a:pt x="28" y="54"/>
                  </a:cubicBezTo>
                  <a:cubicBezTo>
                    <a:pt x="28" y="54"/>
                    <a:pt x="28" y="53"/>
                    <a:pt x="28" y="53"/>
                  </a:cubicBezTo>
                  <a:close/>
                  <a:moveTo>
                    <a:pt x="18" y="42"/>
                  </a:moveTo>
                  <a:cubicBezTo>
                    <a:pt x="19" y="41"/>
                    <a:pt x="19" y="40"/>
                    <a:pt x="20" y="40"/>
                  </a:cubicBezTo>
                  <a:cubicBezTo>
                    <a:pt x="20" y="39"/>
                    <a:pt x="20" y="39"/>
                    <a:pt x="21" y="38"/>
                  </a:cubicBezTo>
                  <a:cubicBezTo>
                    <a:pt x="21" y="37"/>
                    <a:pt x="22" y="37"/>
                    <a:pt x="22" y="36"/>
                  </a:cubicBezTo>
                  <a:cubicBezTo>
                    <a:pt x="22" y="36"/>
                    <a:pt x="23" y="35"/>
                    <a:pt x="23" y="34"/>
                  </a:cubicBezTo>
                  <a:cubicBezTo>
                    <a:pt x="24" y="34"/>
                    <a:pt x="24" y="33"/>
                    <a:pt x="24" y="33"/>
                  </a:cubicBezTo>
                  <a:cubicBezTo>
                    <a:pt x="24" y="33"/>
                    <a:pt x="24" y="33"/>
                    <a:pt x="23" y="33"/>
                  </a:cubicBezTo>
                  <a:cubicBezTo>
                    <a:pt x="22" y="35"/>
                    <a:pt x="20" y="37"/>
                    <a:pt x="19" y="39"/>
                  </a:cubicBezTo>
                  <a:cubicBezTo>
                    <a:pt x="18" y="40"/>
                    <a:pt x="18" y="41"/>
                    <a:pt x="18" y="42"/>
                  </a:cubicBezTo>
                  <a:close/>
                  <a:moveTo>
                    <a:pt x="91" y="91"/>
                  </a:moveTo>
                  <a:cubicBezTo>
                    <a:pt x="91" y="90"/>
                    <a:pt x="88" y="87"/>
                    <a:pt x="87" y="87"/>
                  </a:cubicBezTo>
                  <a:cubicBezTo>
                    <a:pt x="87" y="88"/>
                    <a:pt x="88" y="90"/>
                    <a:pt x="89" y="91"/>
                  </a:cubicBezTo>
                  <a:cubicBezTo>
                    <a:pt x="90" y="91"/>
                    <a:pt x="90" y="91"/>
                    <a:pt x="91" y="91"/>
                  </a:cubicBezTo>
                  <a:close/>
                  <a:moveTo>
                    <a:pt x="28" y="63"/>
                  </a:moveTo>
                  <a:cubicBezTo>
                    <a:pt x="28" y="63"/>
                    <a:pt x="28" y="63"/>
                    <a:pt x="28" y="63"/>
                  </a:cubicBezTo>
                  <a:cubicBezTo>
                    <a:pt x="26" y="65"/>
                    <a:pt x="24" y="67"/>
                    <a:pt x="22" y="70"/>
                  </a:cubicBezTo>
                  <a:cubicBezTo>
                    <a:pt x="22" y="70"/>
                    <a:pt x="22" y="71"/>
                    <a:pt x="22" y="72"/>
                  </a:cubicBezTo>
                  <a:cubicBezTo>
                    <a:pt x="24" y="69"/>
                    <a:pt x="26" y="66"/>
                    <a:pt x="28" y="63"/>
                  </a:cubicBezTo>
                  <a:cubicBezTo>
                    <a:pt x="28" y="63"/>
                    <a:pt x="28" y="63"/>
                    <a:pt x="28" y="63"/>
                  </a:cubicBezTo>
                  <a:close/>
                  <a:moveTo>
                    <a:pt x="24" y="82"/>
                  </a:moveTo>
                  <a:cubicBezTo>
                    <a:pt x="23" y="83"/>
                    <a:pt x="23" y="84"/>
                    <a:pt x="22" y="85"/>
                  </a:cubicBezTo>
                  <a:cubicBezTo>
                    <a:pt x="21" y="86"/>
                    <a:pt x="21" y="87"/>
                    <a:pt x="22" y="88"/>
                  </a:cubicBezTo>
                  <a:cubicBezTo>
                    <a:pt x="23" y="87"/>
                    <a:pt x="24" y="85"/>
                    <a:pt x="24" y="82"/>
                  </a:cubicBezTo>
                  <a:close/>
                  <a:moveTo>
                    <a:pt x="57" y="89"/>
                  </a:moveTo>
                  <a:cubicBezTo>
                    <a:pt x="60" y="87"/>
                    <a:pt x="61" y="85"/>
                    <a:pt x="61" y="83"/>
                  </a:cubicBezTo>
                  <a:cubicBezTo>
                    <a:pt x="60" y="84"/>
                    <a:pt x="59" y="85"/>
                    <a:pt x="58" y="86"/>
                  </a:cubicBezTo>
                  <a:cubicBezTo>
                    <a:pt x="57" y="87"/>
                    <a:pt x="57" y="88"/>
                    <a:pt x="57" y="89"/>
                  </a:cubicBezTo>
                  <a:close/>
                  <a:moveTo>
                    <a:pt x="6" y="7"/>
                  </a:moveTo>
                  <a:cubicBezTo>
                    <a:pt x="5" y="8"/>
                    <a:pt x="5" y="17"/>
                    <a:pt x="5" y="19"/>
                  </a:cubicBezTo>
                  <a:cubicBezTo>
                    <a:pt x="6" y="17"/>
                    <a:pt x="6" y="14"/>
                    <a:pt x="6" y="12"/>
                  </a:cubicBezTo>
                  <a:cubicBezTo>
                    <a:pt x="6" y="11"/>
                    <a:pt x="6" y="10"/>
                    <a:pt x="7" y="10"/>
                  </a:cubicBezTo>
                  <a:cubicBezTo>
                    <a:pt x="7" y="9"/>
                    <a:pt x="7" y="9"/>
                    <a:pt x="6" y="8"/>
                  </a:cubicBezTo>
                  <a:cubicBezTo>
                    <a:pt x="6" y="8"/>
                    <a:pt x="6" y="8"/>
                    <a:pt x="6" y="7"/>
                  </a:cubicBezTo>
                  <a:close/>
                  <a:moveTo>
                    <a:pt x="30" y="113"/>
                  </a:moveTo>
                  <a:cubicBezTo>
                    <a:pt x="30" y="113"/>
                    <a:pt x="30" y="113"/>
                    <a:pt x="30" y="113"/>
                  </a:cubicBezTo>
                  <a:cubicBezTo>
                    <a:pt x="29" y="114"/>
                    <a:pt x="29" y="114"/>
                    <a:pt x="29" y="115"/>
                  </a:cubicBezTo>
                  <a:cubicBezTo>
                    <a:pt x="29" y="116"/>
                    <a:pt x="28" y="117"/>
                    <a:pt x="28" y="118"/>
                  </a:cubicBezTo>
                  <a:cubicBezTo>
                    <a:pt x="28" y="118"/>
                    <a:pt x="28" y="119"/>
                    <a:pt x="28" y="119"/>
                  </a:cubicBezTo>
                  <a:cubicBezTo>
                    <a:pt x="29" y="118"/>
                    <a:pt x="30" y="118"/>
                    <a:pt x="30" y="117"/>
                  </a:cubicBezTo>
                  <a:cubicBezTo>
                    <a:pt x="30" y="117"/>
                    <a:pt x="30" y="117"/>
                    <a:pt x="30" y="116"/>
                  </a:cubicBezTo>
                  <a:cubicBezTo>
                    <a:pt x="30" y="115"/>
                    <a:pt x="30" y="114"/>
                    <a:pt x="30" y="113"/>
                  </a:cubicBezTo>
                  <a:close/>
                  <a:moveTo>
                    <a:pt x="78" y="83"/>
                  </a:moveTo>
                  <a:cubicBezTo>
                    <a:pt x="77" y="83"/>
                    <a:pt x="77" y="83"/>
                    <a:pt x="77" y="83"/>
                  </a:cubicBezTo>
                  <a:cubicBezTo>
                    <a:pt x="78" y="84"/>
                    <a:pt x="78" y="85"/>
                    <a:pt x="80" y="86"/>
                  </a:cubicBezTo>
                  <a:cubicBezTo>
                    <a:pt x="80" y="86"/>
                    <a:pt x="80" y="86"/>
                    <a:pt x="80" y="87"/>
                  </a:cubicBezTo>
                  <a:cubicBezTo>
                    <a:pt x="80" y="88"/>
                    <a:pt x="81" y="88"/>
                    <a:pt x="82" y="89"/>
                  </a:cubicBezTo>
                  <a:cubicBezTo>
                    <a:pt x="82" y="89"/>
                    <a:pt x="82" y="89"/>
                    <a:pt x="83" y="89"/>
                  </a:cubicBezTo>
                  <a:cubicBezTo>
                    <a:pt x="81" y="87"/>
                    <a:pt x="79" y="85"/>
                    <a:pt x="78" y="83"/>
                  </a:cubicBezTo>
                  <a:close/>
                  <a:moveTo>
                    <a:pt x="14" y="79"/>
                  </a:moveTo>
                  <a:cubicBezTo>
                    <a:pt x="14" y="80"/>
                    <a:pt x="13" y="80"/>
                    <a:pt x="13" y="81"/>
                  </a:cubicBezTo>
                  <a:cubicBezTo>
                    <a:pt x="13" y="81"/>
                    <a:pt x="12" y="82"/>
                    <a:pt x="12" y="82"/>
                  </a:cubicBezTo>
                  <a:cubicBezTo>
                    <a:pt x="12" y="83"/>
                    <a:pt x="12" y="84"/>
                    <a:pt x="12" y="85"/>
                  </a:cubicBezTo>
                  <a:cubicBezTo>
                    <a:pt x="14" y="84"/>
                    <a:pt x="15" y="82"/>
                    <a:pt x="14" y="79"/>
                  </a:cubicBezTo>
                  <a:close/>
                  <a:moveTo>
                    <a:pt x="6" y="151"/>
                  </a:moveTo>
                  <a:cubicBezTo>
                    <a:pt x="6" y="151"/>
                    <a:pt x="6" y="151"/>
                    <a:pt x="6" y="151"/>
                  </a:cubicBezTo>
                  <a:cubicBezTo>
                    <a:pt x="6" y="150"/>
                    <a:pt x="7" y="150"/>
                    <a:pt x="7" y="149"/>
                  </a:cubicBezTo>
                  <a:cubicBezTo>
                    <a:pt x="7" y="147"/>
                    <a:pt x="7" y="146"/>
                    <a:pt x="7" y="144"/>
                  </a:cubicBezTo>
                  <a:cubicBezTo>
                    <a:pt x="7" y="144"/>
                    <a:pt x="7" y="144"/>
                    <a:pt x="7" y="143"/>
                  </a:cubicBezTo>
                  <a:cubicBezTo>
                    <a:pt x="7" y="143"/>
                    <a:pt x="7" y="143"/>
                    <a:pt x="7" y="143"/>
                  </a:cubicBezTo>
                  <a:cubicBezTo>
                    <a:pt x="7" y="144"/>
                    <a:pt x="6" y="145"/>
                    <a:pt x="6" y="145"/>
                  </a:cubicBezTo>
                  <a:cubicBezTo>
                    <a:pt x="6" y="147"/>
                    <a:pt x="6" y="149"/>
                    <a:pt x="6" y="151"/>
                  </a:cubicBezTo>
                  <a:close/>
                  <a:moveTo>
                    <a:pt x="17" y="14"/>
                  </a:moveTo>
                  <a:cubicBezTo>
                    <a:pt x="15" y="13"/>
                    <a:pt x="13" y="11"/>
                    <a:pt x="11" y="10"/>
                  </a:cubicBezTo>
                  <a:cubicBezTo>
                    <a:pt x="11" y="11"/>
                    <a:pt x="12" y="12"/>
                    <a:pt x="13" y="12"/>
                  </a:cubicBezTo>
                  <a:cubicBezTo>
                    <a:pt x="13" y="12"/>
                    <a:pt x="14" y="12"/>
                    <a:pt x="14" y="13"/>
                  </a:cubicBezTo>
                  <a:cubicBezTo>
                    <a:pt x="14" y="14"/>
                    <a:pt x="16" y="14"/>
                    <a:pt x="17" y="15"/>
                  </a:cubicBezTo>
                  <a:cubicBezTo>
                    <a:pt x="17" y="15"/>
                    <a:pt x="17" y="15"/>
                    <a:pt x="17" y="14"/>
                  </a:cubicBezTo>
                  <a:close/>
                  <a:moveTo>
                    <a:pt x="13" y="75"/>
                  </a:moveTo>
                  <a:cubicBezTo>
                    <a:pt x="15" y="72"/>
                    <a:pt x="15" y="71"/>
                    <a:pt x="15" y="70"/>
                  </a:cubicBezTo>
                  <a:cubicBezTo>
                    <a:pt x="13" y="72"/>
                    <a:pt x="12" y="73"/>
                    <a:pt x="13" y="75"/>
                  </a:cubicBezTo>
                  <a:close/>
                  <a:moveTo>
                    <a:pt x="59" y="110"/>
                  </a:moveTo>
                  <a:cubicBezTo>
                    <a:pt x="60" y="109"/>
                    <a:pt x="62" y="107"/>
                    <a:pt x="63" y="106"/>
                  </a:cubicBezTo>
                  <a:cubicBezTo>
                    <a:pt x="63" y="106"/>
                    <a:pt x="63" y="106"/>
                    <a:pt x="63" y="105"/>
                  </a:cubicBezTo>
                  <a:cubicBezTo>
                    <a:pt x="62" y="106"/>
                    <a:pt x="60" y="107"/>
                    <a:pt x="59" y="107"/>
                  </a:cubicBezTo>
                  <a:cubicBezTo>
                    <a:pt x="59" y="108"/>
                    <a:pt x="59" y="109"/>
                    <a:pt x="59" y="110"/>
                  </a:cubicBezTo>
                  <a:close/>
                  <a:moveTo>
                    <a:pt x="43" y="98"/>
                  </a:moveTo>
                  <a:cubicBezTo>
                    <a:pt x="42" y="99"/>
                    <a:pt x="40" y="103"/>
                    <a:pt x="40" y="104"/>
                  </a:cubicBezTo>
                  <a:cubicBezTo>
                    <a:pt x="41" y="103"/>
                    <a:pt x="42" y="102"/>
                    <a:pt x="42" y="101"/>
                  </a:cubicBezTo>
                  <a:cubicBezTo>
                    <a:pt x="44" y="100"/>
                    <a:pt x="44" y="99"/>
                    <a:pt x="43" y="98"/>
                  </a:cubicBezTo>
                  <a:close/>
                  <a:moveTo>
                    <a:pt x="27" y="82"/>
                  </a:moveTo>
                  <a:cubicBezTo>
                    <a:pt x="29" y="80"/>
                    <a:pt x="29" y="79"/>
                    <a:pt x="28" y="77"/>
                  </a:cubicBezTo>
                  <a:cubicBezTo>
                    <a:pt x="27" y="78"/>
                    <a:pt x="27" y="80"/>
                    <a:pt x="27" y="82"/>
                  </a:cubicBezTo>
                  <a:close/>
                  <a:moveTo>
                    <a:pt x="48" y="59"/>
                  </a:moveTo>
                  <a:cubicBezTo>
                    <a:pt x="48" y="59"/>
                    <a:pt x="49" y="58"/>
                    <a:pt x="49" y="58"/>
                  </a:cubicBezTo>
                  <a:cubicBezTo>
                    <a:pt x="48" y="57"/>
                    <a:pt x="47" y="56"/>
                    <a:pt x="46" y="54"/>
                  </a:cubicBezTo>
                  <a:cubicBezTo>
                    <a:pt x="46" y="55"/>
                    <a:pt x="46" y="55"/>
                    <a:pt x="45" y="56"/>
                  </a:cubicBezTo>
                  <a:cubicBezTo>
                    <a:pt x="46" y="57"/>
                    <a:pt x="47" y="58"/>
                    <a:pt x="48" y="59"/>
                  </a:cubicBezTo>
                  <a:close/>
                  <a:moveTo>
                    <a:pt x="51" y="101"/>
                  </a:moveTo>
                  <a:cubicBezTo>
                    <a:pt x="52" y="99"/>
                    <a:pt x="54" y="97"/>
                    <a:pt x="55" y="95"/>
                  </a:cubicBezTo>
                  <a:cubicBezTo>
                    <a:pt x="56" y="95"/>
                    <a:pt x="56" y="95"/>
                    <a:pt x="56" y="94"/>
                  </a:cubicBezTo>
                  <a:cubicBezTo>
                    <a:pt x="54" y="95"/>
                    <a:pt x="53" y="97"/>
                    <a:pt x="52" y="98"/>
                  </a:cubicBezTo>
                  <a:cubicBezTo>
                    <a:pt x="51" y="99"/>
                    <a:pt x="51" y="99"/>
                    <a:pt x="51" y="101"/>
                  </a:cubicBezTo>
                  <a:close/>
                  <a:moveTo>
                    <a:pt x="23" y="65"/>
                  </a:moveTo>
                  <a:cubicBezTo>
                    <a:pt x="23" y="65"/>
                    <a:pt x="23" y="65"/>
                    <a:pt x="23" y="65"/>
                  </a:cubicBezTo>
                  <a:cubicBezTo>
                    <a:pt x="25" y="63"/>
                    <a:pt x="26" y="61"/>
                    <a:pt x="28" y="59"/>
                  </a:cubicBezTo>
                  <a:cubicBezTo>
                    <a:pt x="28" y="59"/>
                    <a:pt x="28" y="58"/>
                    <a:pt x="28" y="58"/>
                  </a:cubicBezTo>
                  <a:cubicBezTo>
                    <a:pt x="26" y="60"/>
                    <a:pt x="24" y="63"/>
                    <a:pt x="23" y="65"/>
                  </a:cubicBezTo>
                  <a:close/>
                  <a:moveTo>
                    <a:pt x="70" y="76"/>
                  </a:moveTo>
                  <a:cubicBezTo>
                    <a:pt x="69" y="75"/>
                    <a:pt x="67" y="74"/>
                    <a:pt x="66" y="72"/>
                  </a:cubicBezTo>
                  <a:cubicBezTo>
                    <a:pt x="66" y="72"/>
                    <a:pt x="66" y="72"/>
                    <a:pt x="66" y="72"/>
                  </a:cubicBezTo>
                  <a:cubicBezTo>
                    <a:pt x="67" y="74"/>
                    <a:pt x="68" y="76"/>
                    <a:pt x="69" y="77"/>
                  </a:cubicBezTo>
                  <a:cubicBezTo>
                    <a:pt x="70" y="77"/>
                    <a:pt x="70" y="77"/>
                    <a:pt x="70" y="76"/>
                  </a:cubicBezTo>
                  <a:close/>
                  <a:moveTo>
                    <a:pt x="41" y="50"/>
                  </a:moveTo>
                  <a:cubicBezTo>
                    <a:pt x="42" y="51"/>
                    <a:pt x="43" y="52"/>
                    <a:pt x="44" y="53"/>
                  </a:cubicBezTo>
                  <a:cubicBezTo>
                    <a:pt x="44" y="53"/>
                    <a:pt x="44" y="52"/>
                    <a:pt x="45" y="52"/>
                  </a:cubicBezTo>
                  <a:cubicBezTo>
                    <a:pt x="44" y="51"/>
                    <a:pt x="43" y="50"/>
                    <a:pt x="42" y="49"/>
                  </a:cubicBezTo>
                  <a:cubicBezTo>
                    <a:pt x="42" y="49"/>
                    <a:pt x="41" y="49"/>
                    <a:pt x="41" y="50"/>
                  </a:cubicBezTo>
                  <a:close/>
                  <a:moveTo>
                    <a:pt x="36" y="138"/>
                  </a:moveTo>
                  <a:cubicBezTo>
                    <a:pt x="36" y="138"/>
                    <a:pt x="36" y="138"/>
                    <a:pt x="36" y="138"/>
                  </a:cubicBezTo>
                  <a:cubicBezTo>
                    <a:pt x="34" y="140"/>
                    <a:pt x="32" y="142"/>
                    <a:pt x="30" y="144"/>
                  </a:cubicBezTo>
                  <a:cubicBezTo>
                    <a:pt x="30" y="144"/>
                    <a:pt x="30" y="144"/>
                    <a:pt x="30" y="145"/>
                  </a:cubicBezTo>
                  <a:cubicBezTo>
                    <a:pt x="30" y="145"/>
                    <a:pt x="30" y="145"/>
                    <a:pt x="30" y="145"/>
                  </a:cubicBezTo>
                  <a:cubicBezTo>
                    <a:pt x="32" y="143"/>
                    <a:pt x="34" y="141"/>
                    <a:pt x="35" y="139"/>
                  </a:cubicBezTo>
                  <a:cubicBezTo>
                    <a:pt x="36" y="139"/>
                    <a:pt x="36" y="138"/>
                    <a:pt x="36" y="138"/>
                  </a:cubicBezTo>
                  <a:close/>
                  <a:moveTo>
                    <a:pt x="76" y="86"/>
                  </a:moveTo>
                  <a:cubicBezTo>
                    <a:pt x="76" y="85"/>
                    <a:pt x="75" y="84"/>
                    <a:pt x="74" y="83"/>
                  </a:cubicBezTo>
                  <a:cubicBezTo>
                    <a:pt x="74" y="83"/>
                    <a:pt x="74" y="83"/>
                    <a:pt x="74" y="83"/>
                  </a:cubicBezTo>
                  <a:cubicBezTo>
                    <a:pt x="74" y="84"/>
                    <a:pt x="74" y="86"/>
                    <a:pt x="75" y="87"/>
                  </a:cubicBezTo>
                  <a:cubicBezTo>
                    <a:pt x="75" y="87"/>
                    <a:pt x="76" y="86"/>
                    <a:pt x="76" y="86"/>
                  </a:cubicBezTo>
                  <a:close/>
                  <a:moveTo>
                    <a:pt x="14" y="18"/>
                  </a:moveTo>
                  <a:cubicBezTo>
                    <a:pt x="14" y="18"/>
                    <a:pt x="13" y="17"/>
                    <a:pt x="13" y="17"/>
                  </a:cubicBezTo>
                  <a:cubicBezTo>
                    <a:pt x="12" y="18"/>
                    <a:pt x="12" y="19"/>
                    <a:pt x="11" y="21"/>
                  </a:cubicBezTo>
                  <a:cubicBezTo>
                    <a:pt x="12" y="21"/>
                    <a:pt x="12" y="21"/>
                    <a:pt x="13" y="20"/>
                  </a:cubicBezTo>
                  <a:cubicBezTo>
                    <a:pt x="13" y="20"/>
                    <a:pt x="14" y="19"/>
                    <a:pt x="14" y="18"/>
                  </a:cubicBezTo>
                  <a:close/>
                  <a:moveTo>
                    <a:pt x="20" y="127"/>
                  </a:moveTo>
                  <a:cubicBezTo>
                    <a:pt x="19" y="127"/>
                    <a:pt x="18" y="128"/>
                    <a:pt x="18" y="129"/>
                  </a:cubicBezTo>
                  <a:cubicBezTo>
                    <a:pt x="18" y="130"/>
                    <a:pt x="18" y="131"/>
                    <a:pt x="19" y="132"/>
                  </a:cubicBezTo>
                  <a:cubicBezTo>
                    <a:pt x="19" y="131"/>
                    <a:pt x="20" y="131"/>
                    <a:pt x="20" y="130"/>
                  </a:cubicBezTo>
                  <a:cubicBezTo>
                    <a:pt x="20" y="129"/>
                    <a:pt x="20" y="128"/>
                    <a:pt x="20" y="127"/>
                  </a:cubicBezTo>
                  <a:close/>
                  <a:moveTo>
                    <a:pt x="61" y="113"/>
                  </a:moveTo>
                  <a:cubicBezTo>
                    <a:pt x="60" y="114"/>
                    <a:pt x="59" y="115"/>
                    <a:pt x="58" y="117"/>
                  </a:cubicBezTo>
                  <a:cubicBezTo>
                    <a:pt x="60" y="116"/>
                    <a:pt x="61" y="115"/>
                    <a:pt x="62" y="114"/>
                  </a:cubicBezTo>
                  <a:cubicBezTo>
                    <a:pt x="62" y="113"/>
                    <a:pt x="62" y="113"/>
                    <a:pt x="61" y="113"/>
                  </a:cubicBezTo>
                  <a:close/>
                  <a:moveTo>
                    <a:pt x="9" y="18"/>
                  </a:moveTo>
                  <a:cubicBezTo>
                    <a:pt x="9" y="18"/>
                    <a:pt x="9" y="18"/>
                    <a:pt x="9" y="18"/>
                  </a:cubicBezTo>
                  <a:cubicBezTo>
                    <a:pt x="9" y="17"/>
                    <a:pt x="10" y="16"/>
                    <a:pt x="11" y="15"/>
                  </a:cubicBezTo>
                  <a:cubicBezTo>
                    <a:pt x="10" y="14"/>
                    <a:pt x="10" y="14"/>
                    <a:pt x="9" y="13"/>
                  </a:cubicBezTo>
                  <a:cubicBezTo>
                    <a:pt x="9" y="15"/>
                    <a:pt x="9" y="17"/>
                    <a:pt x="9" y="18"/>
                  </a:cubicBezTo>
                  <a:close/>
                  <a:moveTo>
                    <a:pt x="6" y="91"/>
                  </a:moveTo>
                  <a:cubicBezTo>
                    <a:pt x="5" y="91"/>
                    <a:pt x="5" y="91"/>
                    <a:pt x="5" y="91"/>
                  </a:cubicBezTo>
                  <a:cubicBezTo>
                    <a:pt x="5" y="91"/>
                    <a:pt x="5" y="91"/>
                    <a:pt x="5" y="92"/>
                  </a:cubicBezTo>
                  <a:cubicBezTo>
                    <a:pt x="5" y="94"/>
                    <a:pt x="5" y="95"/>
                    <a:pt x="5" y="97"/>
                  </a:cubicBezTo>
                  <a:cubicBezTo>
                    <a:pt x="5" y="97"/>
                    <a:pt x="5" y="97"/>
                    <a:pt x="5" y="97"/>
                  </a:cubicBezTo>
                  <a:cubicBezTo>
                    <a:pt x="5" y="97"/>
                    <a:pt x="6" y="97"/>
                    <a:pt x="6" y="96"/>
                  </a:cubicBezTo>
                  <a:cubicBezTo>
                    <a:pt x="6" y="94"/>
                    <a:pt x="6" y="93"/>
                    <a:pt x="6" y="91"/>
                  </a:cubicBezTo>
                  <a:close/>
                  <a:moveTo>
                    <a:pt x="13" y="188"/>
                  </a:moveTo>
                  <a:cubicBezTo>
                    <a:pt x="13" y="187"/>
                    <a:pt x="12" y="186"/>
                    <a:pt x="12" y="185"/>
                  </a:cubicBezTo>
                  <a:cubicBezTo>
                    <a:pt x="11" y="186"/>
                    <a:pt x="11" y="187"/>
                    <a:pt x="10" y="187"/>
                  </a:cubicBezTo>
                  <a:cubicBezTo>
                    <a:pt x="11" y="188"/>
                    <a:pt x="12" y="188"/>
                    <a:pt x="13" y="188"/>
                  </a:cubicBezTo>
                  <a:close/>
                  <a:moveTo>
                    <a:pt x="57" y="128"/>
                  </a:moveTo>
                  <a:cubicBezTo>
                    <a:pt x="58" y="127"/>
                    <a:pt x="59" y="127"/>
                    <a:pt x="60" y="126"/>
                  </a:cubicBezTo>
                  <a:cubicBezTo>
                    <a:pt x="60" y="125"/>
                    <a:pt x="60" y="125"/>
                    <a:pt x="60" y="124"/>
                  </a:cubicBezTo>
                  <a:cubicBezTo>
                    <a:pt x="58" y="126"/>
                    <a:pt x="57" y="127"/>
                    <a:pt x="57" y="128"/>
                  </a:cubicBezTo>
                  <a:cubicBezTo>
                    <a:pt x="57" y="128"/>
                    <a:pt x="57" y="128"/>
                    <a:pt x="57" y="128"/>
                  </a:cubicBezTo>
                  <a:close/>
                  <a:moveTo>
                    <a:pt x="11" y="111"/>
                  </a:moveTo>
                  <a:cubicBezTo>
                    <a:pt x="11" y="111"/>
                    <a:pt x="11" y="111"/>
                    <a:pt x="11" y="111"/>
                  </a:cubicBezTo>
                  <a:cubicBezTo>
                    <a:pt x="11" y="109"/>
                    <a:pt x="12" y="107"/>
                    <a:pt x="12" y="104"/>
                  </a:cubicBezTo>
                  <a:cubicBezTo>
                    <a:pt x="11" y="105"/>
                    <a:pt x="11" y="106"/>
                    <a:pt x="11" y="107"/>
                  </a:cubicBezTo>
                  <a:cubicBezTo>
                    <a:pt x="11" y="108"/>
                    <a:pt x="11" y="110"/>
                    <a:pt x="11" y="111"/>
                  </a:cubicBezTo>
                  <a:close/>
                  <a:moveTo>
                    <a:pt x="65" y="96"/>
                  </a:moveTo>
                  <a:cubicBezTo>
                    <a:pt x="65" y="96"/>
                    <a:pt x="65" y="96"/>
                    <a:pt x="65" y="96"/>
                  </a:cubicBezTo>
                  <a:cubicBezTo>
                    <a:pt x="63" y="98"/>
                    <a:pt x="61" y="100"/>
                    <a:pt x="59" y="101"/>
                  </a:cubicBezTo>
                  <a:cubicBezTo>
                    <a:pt x="59" y="102"/>
                    <a:pt x="59" y="102"/>
                    <a:pt x="59" y="102"/>
                  </a:cubicBezTo>
                  <a:cubicBezTo>
                    <a:pt x="61" y="100"/>
                    <a:pt x="63" y="98"/>
                    <a:pt x="65" y="96"/>
                  </a:cubicBezTo>
                  <a:close/>
                  <a:moveTo>
                    <a:pt x="54" y="130"/>
                  </a:moveTo>
                  <a:cubicBezTo>
                    <a:pt x="54" y="131"/>
                    <a:pt x="53" y="131"/>
                    <a:pt x="53" y="132"/>
                  </a:cubicBezTo>
                  <a:cubicBezTo>
                    <a:pt x="52" y="132"/>
                    <a:pt x="52" y="133"/>
                    <a:pt x="51" y="133"/>
                  </a:cubicBezTo>
                  <a:cubicBezTo>
                    <a:pt x="50" y="134"/>
                    <a:pt x="50" y="134"/>
                    <a:pt x="50" y="135"/>
                  </a:cubicBezTo>
                  <a:cubicBezTo>
                    <a:pt x="52" y="134"/>
                    <a:pt x="53" y="132"/>
                    <a:pt x="54" y="131"/>
                  </a:cubicBezTo>
                  <a:cubicBezTo>
                    <a:pt x="55" y="131"/>
                    <a:pt x="55" y="130"/>
                    <a:pt x="54" y="130"/>
                  </a:cubicBezTo>
                  <a:close/>
                  <a:moveTo>
                    <a:pt x="23" y="91"/>
                  </a:moveTo>
                  <a:cubicBezTo>
                    <a:pt x="23" y="90"/>
                    <a:pt x="23" y="90"/>
                    <a:pt x="23" y="90"/>
                  </a:cubicBezTo>
                  <a:cubicBezTo>
                    <a:pt x="22" y="91"/>
                    <a:pt x="22" y="92"/>
                    <a:pt x="21" y="92"/>
                  </a:cubicBezTo>
                  <a:cubicBezTo>
                    <a:pt x="22" y="93"/>
                    <a:pt x="22" y="95"/>
                    <a:pt x="22" y="96"/>
                  </a:cubicBezTo>
                  <a:cubicBezTo>
                    <a:pt x="23" y="94"/>
                    <a:pt x="23" y="92"/>
                    <a:pt x="23" y="91"/>
                  </a:cubicBezTo>
                  <a:close/>
                  <a:moveTo>
                    <a:pt x="51" y="89"/>
                  </a:moveTo>
                  <a:cubicBezTo>
                    <a:pt x="50" y="90"/>
                    <a:pt x="49" y="91"/>
                    <a:pt x="48" y="92"/>
                  </a:cubicBezTo>
                  <a:cubicBezTo>
                    <a:pt x="48" y="93"/>
                    <a:pt x="49" y="93"/>
                    <a:pt x="49" y="94"/>
                  </a:cubicBezTo>
                  <a:cubicBezTo>
                    <a:pt x="50" y="92"/>
                    <a:pt x="51" y="91"/>
                    <a:pt x="51" y="89"/>
                  </a:cubicBezTo>
                  <a:close/>
                  <a:moveTo>
                    <a:pt x="27" y="142"/>
                  </a:moveTo>
                  <a:cubicBezTo>
                    <a:pt x="27" y="142"/>
                    <a:pt x="27" y="142"/>
                    <a:pt x="27" y="142"/>
                  </a:cubicBezTo>
                  <a:cubicBezTo>
                    <a:pt x="27" y="140"/>
                    <a:pt x="28" y="138"/>
                    <a:pt x="28" y="136"/>
                  </a:cubicBezTo>
                  <a:cubicBezTo>
                    <a:pt x="27" y="137"/>
                    <a:pt x="26" y="138"/>
                    <a:pt x="26" y="139"/>
                  </a:cubicBezTo>
                  <a:cubicBezTo>
                    <a:pt x="27" y="140"/>
                    <a:pt x="27" y="141"/>
                    <a:pt x="27" y="142"/>
                  </a:cubicBezTo>
                  <a:close/>
                  <a:moveTo>
                    <a:pt x="31" y="148"/>
                  </a:moveTo>
                  <a:cubicBezTo>
                    <a:pt x="30" y="149"/>
                    <a:pt x="30" y="150"/>
                    <a:pt x="29" y="150"/>
                  </a:cubicBezTo>
                  <a:cubicBezTo>
                    <a:pt x="28" y="151"/>
                    <a:pt x="28" y="151"/>
                    <a:pt x="29" y="152"/>
                  </a:cubicBezTo>
                  <a:cubicBezTo>
                    <a:pt x="30" y="151"/>
                    <a:pt x="31" y="150"/>
                    <a:pt x="31" y="149"/>
                  </a:cubicBezTo>
                  <a:cubicBezTo>
                    <a:pt x="32" y="149"/>
                    <a:pt x="32" y="148"/>
                    <a:pt x="31" y="148"/>
                  </a:cubicBezTo>
                  <a:close/>
                  <a:moveTo>
                    <a:pt x="77" y="116"/>
                  </a:moveTo>
                  <a:cubicBezTo>
                    <a:pt x="76" y="117"/>
                    <a:pt x="76" y="117"/>
                    <a:pt x="76" y="117"/>
                  </a:cubicBezTo>
                  <a:cubicBezTo>
                    <a:pt x="75" y="118"/>
                    <a:pt x="73" y="120"/>
                    <a:pt x="71" y="122"/>
                  </a:cubicBezTo>
                  <a:cubicBezTo>
                    <a:pt x="71" y="122"/>
                    <a:pt x="71" y="122"/>
                    <a:pt x="71" y="122"/>
                  </a:cubicBezTo>
                  <a:cubicBezTo>
                    <a:pt x="71" y="122"/>
                    <a:pt x="71" y="122"/>
                    <a:pt x="71" y="122"/>
                  </a:cubicBezTo>
                  <a:cubicBezTo>
                    <a:pt x="73" y="121"/>
                    <a:pt x="75" y="119"/>
                    <a:pt x="76" y="117"/>
                  </a:cubicBezTo>
                  <a:cubicBezTo>
                    <a:pt x="77" y="117"/>
                    <a:pt x="77" y="117"/>
                    <a:pt x="77" y="116"/>
                  </a:cubicBezTo>
                  <a:close/>
                  <a:moveTo>
                    <a:pt x="16" y="50"/>
                  </a:moveTo>
                  <a:cubicBezTo>
                    <a:pt x="15" y="51"/>
                    <a:pt x="12" y="56"/>
                    <a:pt x="12" y="57"/>
                  </a:cubicBezTo>
                  <a:cubicBezTo>
                    <a:pt x="13" y="55"/>
                    <a:pt x="15" y="53"/>
                    <a:pt x="16" y="52"/>
                  </a:cubicBezTo>
                  <a:cubicBezTo>
                    <a:pt x="16" y="51"/>
                    <a:pt x="16" y="51"/>
                    <a:pt x="16" y="50"/>
                  </a:cubicBezTo>
                  <a:close/>
                  <a:moveTo>
                    <a:pt x="25" y="160"/>
                  </a:moveTo>
                  <a:cubicBezTo>
                    <a:pt x="25" y="160"/>
                    <a:pt x="22" y="163"/>
                    <a:pt x="22" y="164"/>
                  </a:cubicBezTo>
                  <a:cubicBezTo>
                    <a:pt x="22" y="164"/>
                    <a:pt x="22" y="164"/>
                    <a:pt x="22" y="165"/>
                  </a:cubicBezTo>
                  <a:cubicBezTo>
                    <a:pt x="23" y="163"/>
                    <a:pt x="25" y="162"/>
                    <a:pt x="26" y="161"/>
                  </a:cubicBezTo>
                  <a:cubicBezTo>
                    <a:pt x="26" y="161"/>
                    <a:pt x="26" y="160"/>
                    <a:pt x="25" y="160"/>
                  </a:cubicBezTo>
                  <a:close/>
                  <a:moveTo>
                    <a:pt x="22" y="18"/>
                  </a:moveTo>
                  <a:cubicBezTo>
                    <a:pt x="21" y="17"/>
                    <a:pt x="20" y="17"/>
                    <a:pt x="19" y="16"/>
                  </a:cubicBezTo>
                  <a:cubicBezTo>
                    <a:pt x="19" y="17"/>
                    <a:pt x="19" y="17"/>
                    <a:pt x="19" y="17"/>
                  </a:cubicBezTo>
                  <a:cubicBezTo>
                    <a:pt x="19" y="18"/>
                    <a:pt x="20" y="18"/>
                    <a:pt x="20" y="19"/>
                  </a:cubicBezTo>
                  <a:cubicBezTo>
                    <a:pt x="21" y="19"/>
                    <a:pt x="21" y="18"/>
                    <a:pt x="22" y="18"/>
                  </a:cubicBezTo>
                  <a:close/>
                  <a:moveTo>
                    <a:pt x="52" y="94"/>
                  </a:moveTo>
                  <a:cubicBezTo>
                    <a:pt x="53" y="94"/>
                    <a:pt x="53" y="94"/>
                    <a:pt x="53" y="94"/>
                  </a:cubicBezTo>
                  <a:cubicBezTo>
                    <a:pt x="53" y="93"/>
                    <a:pt x="54" y="92"/>
                    <a:pt x="55" y="92"/>
                  </a:cubicBezTo>
                  <a:cubicBezTo>
                    <a:pt x="55" y="91"/>
                    <a:pt x="55" y="90"/>
                    <a:pt x="55" y="90"/>
                  </a:cubicBezTo>
                  <a:cubicBezTo>
                    <a:pt x="53" y="91"/>
                    <a:pt x="53" y="92"/>
                    <a:pt x="52" y="94"/>
                  </a:cubicBezTo>
                  <a:close/>
                  <a:moveTo>
                    <a:pt x="9" y="80"/>
                  </a:moveTo>
                  <a:cubicBezTo>
                    <a:pt x="10" y="79"/>
                    <a:pt x="10" y="78"/>
                    <a:pt x="10" y="76"/>
                  </a:cubicBezTo>
                  <a:cubicBezTo>
                    <a:pt x="9" y="76"/>
                    <a:pt x="9" y="77"/>
                    <a:pt x="9" y="77"/>
                  </a:cubicBezTo>
                  <a:cubicBezTo>
                    <a:pt x="9" y="78"/>
                    <a:pt x="9" y="79"/>
                    <a:pt x="9" y="80"/>
                  </a:cubicBezTo>
                  <a:close/>
                  <a:moveTo>
                    <a:pt x="80" y="104"/>
                  </a:moveTo>
                  <a:cubicBezTo>
                    <a:pt x="80" y="104"/>
                    <a:pt x="77" y="107"/>
                    <a:pt x="76" y="107"/>
                  </a:cubicBezTo>
                  <a:cubicBezTo>
                    <a:pt x="76" y="108"/>
                    <a:pt x="76" y="108"/>
                    <a:pt x="77" y="109"/>
                  </a:cubicBezTo>
                  <a:cubicBezTo>
                    <a:pt x="78" y="107"/>
                    <a:pt x="79" y="105"/>
                    <a:pt x="80" y="104"/>
                  </a:cubicBezTo>
                  <a:close/>
                  <a:moveTo>
                    <a:pt x="83" y="110"/>
                  </a:moveTo>
                  <a:cubicBezTo>
                    <a:pt x="83" y="110"/>
                    <a:pt x="83" y="110"/>
                    <a:pt x="83" y="110"/>
                  </a:cubicBezTo>
                  <a:cubicBezTo>
                    <a:pt x="83" y="110"/>
                    <a:pt x="83" y="110"/>
                    <a:pt x="82" y="110"/>
                  </a:cubicBezTo>
                  <a:cubicBezTo>
                    <a:pt x="81" y="112"/>
                    <a:pt x="80" y="113"/>
                    <a:pt x="78" y="115"/>
                  </a:cubicBezTo>
                  <a:cubicBezTo>
                    <a:pt x="78" y="115"/>
                    <a:pt x="78" y="115"/>
                    <a:pt x="78" y="115"/>
                  </a:cubicBezTo>
                  <a:cubicBezTo>
                    <a:pt x="80" y="113"/>
                    <a:pt x="82" y="112"/>
                    <a:pt x="83" y="110"/>
                  </a:cubicBezTo>
                  <a:close/>
                  <a:moveTo>
                    <a:pt x="23" y="157"/>
                  </a:moveTo>
                  <a:cubicBezTo>
                    <a:pt x="22" y="158"/>
                    <a:pt x="22" y="159"/>
                    <a:pt x="21" y="160"/>
                  </a:cubicBezTo>
                  <a:cubicBezTo>
                    <a:pt x="21" y="160"/>
                    <a:pt x="21" y="161"/>
                    <a:pt x="21" y="161"/>
                  </a:cubicBezTo>
                  <a:cubicBezTo>
                    <a:pt x="22" y="160"/>
                    <a:pt x="24" y="159"/>
                    <a:pt x="23" y="157"/>
                  </a:cubicBezTo>
                  <a:close/>
                  <a:moveTo>
                    <a:pt x="43" y="92"/>
                  </a:moveTo>
                  <a:cubicBezTo>
                    <a:pt x="41" y="94"/>
                    <a:pt x="41" y="95"/>
                    <a:pt x="40" y="97"/>
                  </a:cubicBezTo>
                  <a:cubicBezTo>
                    <a:pt x="42" y="96"/>
                    <a:pt x="42" y="95"/>
                    <a:pt x="43" y="94"/>
                  </a:cubicBezTo>
                  <a:cubicBezTo>
                    <a:pt x="43" y="93"/>
                    <a:pt x="43" y="93"/>
                    <a:pt x="43" y="92"/>
                  </a:cubicBezTo>
                  <a:close/>
                  <a:moveTo>
                    <a:pt x="9" y="123"/>
                  </a:moveTo>
                  <a:cubicBezTo>
                    <a:pt x="9" y="123"/>
                    <a:pt x="9" y="123"/>
                    <a:pt x="9" y="123"/>
                  </a:cubicBezTo>
                  <a:cubicBezTo>
                    <a:pt x="9" y="123"/>
                    <a:pt x="10" y="123"/>
                    <a:pt x="10" y="122"/>
                  </a:cubicBezTo>
                  <a:cubicBezTo>
                    <a:pt x="10" y="121"/>
                    <a:pt x="10" y="119"/>
                    <a:pt x="9" y="118"/>
                  </a:cubicBezTo>
                  <a:cubicBezTo>
                    <a:pt x="9" y="120"/>
                    <a:pt x="9" y="122"/>
                    <a:pt x="9" y="123"/>
                  </a:cubicBezTo>
                  <a:close/>
                  <a:moveTo>
                    <a:pt x="12" y="152"/>
                  </a:moveTo>
                  <a:cubicBezTo>
                    <a:pt x="13" y="151"/>
                    <a:pt x="13" y="151"/>
                    <a:pt x="13" y="149"/>
                  </a:cubicBezTo>
                  <a:cubicBezTo>
                    <a:pt x="13" y="149"/>
                    <a:pt x="13" y="148"/>
                    <a:pt x="13" y="147"/>
                  </a:cubicBezTo>
                  <a:cubicBezTo>
                    <a:pt x="13" y="147"/>
                    <a:pt x="13" y="146"/>
                    <a:pt x="13" y="146"/>
                  </a:cubicBezTo>
                  <a:cubicBezTo>
                    <a:pt x="12" y="146"/>
                    <a:pt x="12" y="146"/>
                    <a:pt x="12" y="146"/>
                  </a:cubicBezTo>
                  <a:cubicBezTo>
                    <a:pt x="12" y="148"/>
                    <a:pt x="12" y="150"/>
                    <a:pt x="12" y="152"/>
                  </a:cubicBezTo>
                  <a:close/>
                  <a:moveTo>
                    <a:pt x="63" y="129"/>
                  </a:moveTo>
                  <a:cubicBezTo>
                    <a:pt x="64" y="129"/>
                    <a:pt x="64" y="129"/>
                    <a:pt x="64" y="129"/>
                  </a:cubicBezTo>
                  <a:cubicBezTo>
                    <a:pt x="65" y="128"/>
                    <a:pt x="69" y="125"/>
                    <a:pt x="69" y="124"/>
                  </a:cubicBezTo>
                  <a:cubicBezTo>
                    <a:pt x="67" y="126"/>
                    <a:pt x="65" y="127"/>
                    <a:pt x="63" y="129"/>
                  </a:cubicBezTo>
                  <a:close/>
                  <a:moveTo>
                    <a:pt x="44" y="129"/>
                  </a:moveTo>
                  <a:cubicBezTo>
                    <a:pt x="41" y="131"/>
                    <a:pt x="40" y="133"/>
                    <a:pt x="40" y="134"/>
                  </a:cubicBezTo>
                  <a:cubicBezTo>
                    <a:pt x="41" y="132"/>
                    <a:pt x="43" y="130"/>
                    <a:pt x="44" y="129"/>
                  </a:cubicBezTo>
                  <a:close/>
                  <a:moveTo>
                    <a:pt x="5" y="103"/>
                  </a:moveTo>
                  <a:cubicBezTo>
                    <a:pt x="5" y="103"/>
                    <a:pt x="5" y="104"/>
                    <a:pt x="5" y="104"/>
                  </a:cubicBezTo>
                  <a:cubicBezTo>
                    <a:pt x="5" y="105"/>
                    <a:pt x="5" y="106"/>
                    <a:pt x="5" y="107"/>
                  </a:cubicBezTo>
                  <a:cubicBezTo>
                    <a:pt x="6" y="106"/>
                    <a:pt x="6" y="106"/>
                    <a:pt x="5" y="103"/>
                  </a:cubicBezTo>
                  <a:close/>
                  <a:moveTo>
                    <a:pt x="31" y="27"/>
                  </a:moveTo>
                  <a:cubicBezTo>
                    <a:pt x="33" y="29"/>
                    <a:pt x="34" y="29"/>
                    <a:pt x="34" y="29"/>
                  </a:cubicBezTo>
                  <a:cubicBezTo>
                    <a:pt x="34" y="29"/>
                    <a:pt x="34" y="29"/>
                    <a:pt x="34" y="29"/>
                  </a:cubicBezTo>
                  <a:cubicBezTo>
                    <a:pt x="33" y="28"/>
                    <a:pt x="32" y="27"/>
                    <a:pt x="31" y="26"/>
                  </a:cubicBezTo>
                  <a:cubicBezTo>
                    <a:pt x="31" y="27"/>
                    <a:pt x="31" y="27"/>
                    <a:pt x="31" y="27"/>
                  </a:cubicBezTo>
                  <a:close/>
                  <a:moveTo>
                    <a:pt x="59" y="67"/>
                  </a:moveTo>
                  <a:cubicBezTo>
                    <a:pt x="58" y="67"/>
                    <a:pt x="58" y="66"/>
                    <a:pt x="57" y="65"/>
                  </a:cubicBezTo>
                  <a:cubicBezTo>
                    <a:pt x="57" y="66"/>
                    <a:pt x="56" y="66"/>
                    <a:pt x="57" y="66"/>
                  </a:cubicBezTo>
                  <a:cubicBezTo>
                    <a:pt x="57" y="67"/>
                    <a:pt x="57" y="68"/>
                    <a:pt x="58" y="68"/>
                  </a:cubicBezTo>
                  <a:cubicBezTo>
                    <a:pt x="58" y="68"/>
                    <a:pt x="58" y="68"/>
                    <a:pt x="59" y="67"/>
                  </a:cubicBezTo>
                  <a:close/>
                  <a:moveTo>
                    <a:pt x="9" y="157"/>
                  </a:moveTo>
                  <a:cubicBezTo>
                    <a:pt x="9" y="156"/>
                    <a:pt x="10" y="152"/>
                    <a:pt x="10" y="150"/>
                  </a:cubicBezTo>
                  <a:cubicBezTo>
                    <a:pt x="9" y="152"/>
                    <a:pt x="9" y="155"/>
                    <a:pt x="9" y="157"/>
                  </a:cubicBezTo>
                  <a:close/>
                  <a:moveTo>
                    <a:pt x="26" y="150"/>
                  </a:moveTo>
                  <a:cubicBezTo>
                    <a:pt x="25" y="150"/>
                    <a:pt x="21" y="155"/>
                    <a:pt x="21" y="156"/>
                  </a:cubicBezTo>
                  <a:cubicBezTo>
                    <a:pt x="23" y="154"/>
                    <a:pt x="24" y="152"/>
                    <a:pt x="26" y="150"/>
                  </a:cubicBezTo>
                  <a:cubicBezTo>
                    <a:pt x="26" y="150"/>
                    <a:pt x="26" y="150"/>
                    <a:pt x="26" y="150"/>
                  </a:cubicBezTo>
                  <a:close/>
                  <a:moveTo>
                    <a:pt x="20" y="24"/>
                  </a:moveTo>
                  <a:cubicBezTo>
                    <a:pt x="20" y="24"/>
                    <a:pt x="20" y="25"/>
                    <a:pt x="19" y="25"/>
                  </a:cubicBezTo>
                  <a:cubicBezTo>
                    <a:pt x="20" y="26"/>
                    <a:pt x="20" y="26"/>
                    <a:pt x="21" y="26"/>
                  </a:cubicBezTo>
                  <a:cubicBezTo>
                    <a:pt x="21" y="26"/>
                    <a:pt x="21" y="26"/>
                    <a:pt x="22" y="25"/>
                  </a:cubicBezTo>
                  <a:cubicBezTo>
                    <a:pt x="21" y="25"/>
                    <a:pt x="21" y="24"/>
                    <a:pt x="20" y="24"/>
                  </a:cubicBezTo>
                  <a:close/>
                  <a:moveTo>
                    <a:pt x="9" y="158"/>
                  </a:moveTo>
                  <a:cubicBezTo>
                    <a:pt x="8" y="159"/>
                    <a:pt x="8" y="163"/>
                    <a:pt x="9" y="166"/>
                  </a:cubicBezTo>
                  <a:cubicBezTo>
                    <a:pt x="9" y="161"/>
                    <a:pt x="9" y="159"/>
                    <a:pt x="9" y="158"/>
                  </a:cubicBezTo>
                  <a:close/>
                  <a:moveTo>
                    <a:pt x="4" y="59"/>
                  </a:moveTo>
                  <a:cubicBezTo>
                    <a:pt x="4" y="60"/>
                    <a:pt x="4" y="65"/>
                    <a:pt x="4" y="66"/>
                  </a:cubicBezTo>
                  <a:cubicBezTo>
                    <a:pt x="5" y="65"/>
                    <a:pt x="5" y="61"/>
                    <a:pt x="4" y="59"/>
                  </a:cubicBezTo>
                  <a:close/>
                  <a:moveTo>
                    <a:pt x="27" y="153"/>
                  </a:moveTo>
                  <a:cubicBezTo>
                    <a:pt x="26" y="154"/>
                    <a:pt x="25" y="155"/>
                    <a:pt x="24" y="156"/>
                  </a:cubicBezTo>
                  <a:cubicBezTo>
                    <a:pt x="25" y="156"/>
                    <a:pt x="25" y="156"/>
                    <a:pt x="26" y="156"/>
                  </a:cubicBezTo>
                  <a:cubicBezTo>
                    <a:pt x="26" y="155"/>
                    <a:pt x="27" y="155"/>
                    <a:pt x="27" y="153"/>
                  </a:cubicBezTo>
                  <a:close/>
                  <a:moveTo>
                    <a:pt x="76" y="89"/>
                  </a:moveTo>
                  <a:cubicBezTo>
                    <a:pt x="76" y="90"/>
                    <a:pt x="76" y="90"/>
                    <a:pt x="76" y="91"/>
                  </a:cubicBezTo>
                  <a:cubicBezTo>
                    <a:pt x="76" y="91"/>
                    <a:pt x="76" y="91"/>
                    <a:pt x="76" y="91"/>
                  </a:cubicBezTo>
                  <a:cubicBezTo>
                    <a:pt x="77" y="90"/>
                    <a:pt x="77" y="89"/>
                    <a:pt x="77" y="88"/>
                  </a:cubicBezTo>
                  <a:cubicBezTo>
                    <a:pt x="77" y="89"/>
                    <a:pt x="76" y="89"/>
                    <a:pt x="76" y="89"/>
                  </a:cubicBezTo>
                  <a:close/>
                  <a:moveTo>
                    <a:pt x="18" y="22"/>
                  </a:moveTo>
                  <a:cubicBezTo>
                    <a:pt x="18" y="21"/>
                    <a:pt x="17" y="21"/>
                    <a:pt x="17" y="21"/>
                  </a:cubicBezTo>
                  <a:cubicBezTo>
                    <a:pt x="16" y="21"/>
                    <a:pt x="16" y="22"/>
                    <a:pt x="16" y="23"/>
                  </a:cubicBezTo>
                  <a:cubicBezTo>
                    <a:pt x="16" y="23"/>
                    <a:pt x="16" y="23"/>
                    <a:pt x="17" y="23"/>
                  </a:cubicBezTo>
                  <a:cubicBezTo>
                    <a:pt x="17" y="23"/>
                    <a:pt x="18" y="22"/>
                    <a:pt x="18" y="22"/>
                  </a:cubicBezTo>
                  <a:close/>
                  <a:moveTo>
                    <a:pt x="52" y="65"/>
                  </a:moveTo>
                  <a:cubicBezTo>
                    <a:pt x="52" y="64"/>
                    <a:pt x="53" y="64"/>
                    <a:pt x="52" y="64"/>
                  </a:cubicBezTo>
                  <a:cubicBezTo>
                    <a:pt x="52" y="63"/>
                    <a:pt x="52" y="62"/>
                    <a:pt x="51" y="62"/>
                  </a:cubicBezTo>
                  <a:cubicBezTo>
                    <a:pt x="51" y="62"/>
                    <a:pt x="51" y="62"/>
                    <a:pt x="50" y="63"/>
                  </a:cubicBezTo>
                  <a:cubicBezTo>
                    <a:pt x="51" y="63"/>
                    <a:pt x="51" y="64"/>
                    <a:pt x="52" y="65"/>
                  </a:cubicBezTo>
                  <a:close/>
                  <a:moveTo>
                    <a:pt x="83" y="158"/>
                  </a:moveTo>
                  <a:cubicBezTo>
                    <a:pt x="83" y="158"/>
                    <a:pt x="83" y="158"/>
                    <a:pt x="83" y="158"/>
                  </a:cubicBezTo>
                  <a:cubicBezTo>
                    <a:pt x="84" y="157"/>
                    <a:pt x="85" y="155"/>
                    <a:pt x="87" y="154"/>
                  </a:cubicBezTo>
                  <a:cubicBezTo>
                    <a:pt x="87" y="154"/>
                    <a:pt x="86" y="154"/>
                    <a:pt x="86" y="154"/>
                  </a:cubicBezTo>
                  <a:cubicBezTo>
                    <a:pt x="85" y="155"/>
                    <a:pt x="84" y="156"/>
                    <a:pt x="83" y="157"/>
                  </a:cubicBezTo>
                  <a:cubicBezTo>
                    <a:pt x="83" y="157"/>
                    <a:pt x="83" y="158"/>
                    <a:pt x="83" y="158"/>
                  </a:cubicBezTo>
                  <a:close/>
                  <a:moveTo>
                    <a:pt x="91" y="96"/>
                  </a:moveTo>
                  <a:cubicBezTo>
                    <a:pt x="89" y="95"/>
                    <a:pt x="89" y="96"/>
                    <a:pt x="89" y="98"/>
                  </a:cubicBezTo>
                  <a:cubicBezTo>
                    <a:pt x="89" y="97"/>
                    <a:pt x="90" y="97"/>
                    <a:pt x="91" y="96"/>
                  </a:cubicBezTo>
                  <a:close/>
                  <a:moveTo>
                    <a:pt x="46" y="97"/>
                  </a:moveTo>
                  <a:cubicBezTo>
                    <a:pt x="47" y="96"/>
                    <a:pt x="47" y="96"/>
                    <a:pt x="46" y="94"/>
                  </a:cubicBezTo>
                  <a:cubicBezTo>
                    <a:pt x="45" y="95"/>
                    <a:pt x="45" y="96"/>
                    <a:pt x="46" y="97"/>
                  </a:cubicBezTo>
                  <a:close/>
                  <a:moveTo>
                    <a:pt x="18" y="75"/>
                  </a:moveTo>
                  <a:cubicBezTo>
                    <a:pt x="17" y="76"/>
                    <a:pt x="17" y="77"/>
                    <a:pt x="17" y="79"/>
                  </a:cubicBezTo>
                  <a:cubicBezTo>
                    <a:pt x="18" y="78"/>
                    <a:pt x="18" y="77"/>
                    <a:pt x="18" y="75"/>
                  </a:cubicBezTo>
                  <a:close/>
                  <a:moveTo>
                    <a:pt x="11" y="39"/>
                  </a:moveTo>
                  <a:cubicBezTo>
                    <a:pt x="11" y="39"/>
                    <a:pt x="11" y="39"/>
                    <a:pt x="11" y="39"/>
                  </a:cubicBezTo>
                  <a:cubicBezTo>
                    <a:pt x="12" y="38"/>
                    <a:pt x="13" y="37"/>
                    <a:pt x="14" y="36"/>
                  </a:cubicBezTo>
                  <a:cubicBezTo>
                    <a:pt x="14" y="35"/>
                    <a:pt x="14" y="35"/>
                    <a:pt x="13" y="35"/>
                  </a:cubicBezTo>
                  <a:cubicBezTo>
                    <a:pt x="13" y="36"/>
                    <a:pt x="12" y="37"/>
                    <a:pt x="11" y="39"/>
                  </a:cubicBezTo>
                  <a:close/>
                  <a:moveTo>
                    <a:pt x="19" y="35"/>
                  </a:moveTo>
                  <a:cubicBezTo>
                    <a:pt x="19" y="35"/>
                    <a:pt x="19" y="35"/>
                    <a:pt x="19" y="35"/>
                  </a:cubicBezTo>
                  <a:cubicBezTo>
                    <a:pt x="20" y="34"/>
                    <a:pt x="21" y="32"/>
                    <a:pt x="22" y="31"/>
                  </a:cubicBezTo>
                  <a:cubicBezTo>
                    <a:pt x="22" y="31"/>
                    <a:pt x="22" y="31"/>
                    <a:pt x="22" y="31"/>
                  </a:cubicBezTo>
                  <a:cubicBezTo>
                    <a:pt x="21" y="32"/>
                    <a:pt x="20" y="33"/>
                    <a:pt x="19" y="35"/>
                  </a:cubicBezTo>
                  <a:close/>
                  <a:moveTo>
                    <a:pt x="39" y="47"/>
                  </a:moveTo>
                  <a:cubicBezTo>
                    <a:pt x="39" y="47"/>
                    <a:pt x="40" y="46"/>
                    <a:pt x="40" y="46"/>
                  </a:cubicBezTo>
                  <a:cubicBezTo>
                    <a:pt x="39" y="45"/>
                    <a:pt x="38" y="45"/>
                    <a:pt x="38" y="44"/>
                  </a:cubicBezTo>
                  <a:cubicBezTo>
                    <a:pt x="37" y="45"/>
                    <a:pt x="38" y="45"/>
                    <a:pt x="39" y="47"/>
                  </a:cubicBezTo>
                  <a:close/>
                  <a:moveTo>
                    <a:pt x="8" y="47"/>
                  </a:moveTo>
                  <a:cubicBezTo>
                    <a:pt x="8" y="47"/>
                    <a:pt x="9" y="47"/>
                    <a:pt x="9" y="47"/>
                  </a:cubicBezTo>
                  <a:cubicBezTo>
                    <a:pt x="9" y="47"/>
                    <a:pt x="9" y="46"/>
                    <a:pt x="10" y="45"/>
                  </a:cubicBezTo>
                  <a:cubicBezTo>
                    <a:pt x="10" y="45"/>
                    <a:pt x="11" y="44"/>
                    <a:pt x="11" y="43"/>
                  </a:cubicBezTo>
                  <a:cubicBezTo>
                    <a:pt x="10" y="44"/>
                    <a:pt x="8" y="45"/>
                    <a:pt x="8" y="47"/>
                  </a:cubicBezTo>
                  <a:close/>
                  <a:moveTo>
                    <a:pt x="9" y="31"/>
                  </a:moveTo>
                  <a:cubicBezTo>
                    <a:pt x="9" y="30"/>
                    <a:pt x="10" y="29"/>
                    <a:pt x="11" y="27"/>
                  </a:cubicBezTo>
                  <a:cubicBezTo>
                    <a:pt x="9" y="29"/>
                    <a:pt x="8" y="30"/>
                    <a:pt x="9" y="31"/>
                  </a:cubicBezTo>
                  <a:close/>
                  <a:moveTo>
                    <a:pt x="15" y="155"/>
                  </a:moveTo>
                  <a:cubicBezTo>
                    <a:pt x="15" y="154"/>
                    <a:pt x="16" y="153"/>
                    <a:pt x="16" y="151"/>
                  </a:cubicBezTo>
                  <a:cubicBezTo>
                    <a:pt x="15" y="153"/>
                    <a:pt x="15" y="153"/>
                    <a:pt x="15" y="155"/>
                  </a:cubicBezTo>
                  <a:close/>
                  <a:moveTo>
                    <a:pt x="72" y="81"/>
                  </a:moveTo>
                  <a:cubicBezTo>
                    <a:pt x="72" y="80"/>
                    <a:pt x="72" y="79"/>
                    <a:pt x="72" y="79"/>
                  </a:cubicBezTo>
                  <a:cubicBezTo>
                    <a:pt x="72" y="79"/>
                    <a:pt x="72" y="78"/>
                    <a:pt x="72" y="78"/>
                  </a:cubicBezTo>
                  <a:cubicBezTo>
                    <a:pt x="72" y="79"/>
                    <a:pt x="71" y="79"/>
                    <a:pt x="71" y="80"/>
                  </a:cubicBezTo>
                  <a:cubicBezTo>
                    <a:pt x="71" y="80"/>
                    <a:pt x="71" y="80"/>
                    <a:pt x="71" y="81"/>
                  </a:cubicBezTo>
                  <a:cubicBezTo>
                    <a:pt x="71" y="81"/>
                    <a:pt x="72" y="81"/>
                    <a:pt x="72" y="81"/>
                  </a:cubicBezTo>
                  <a:close/>
                  <a:moveTo>
                    <a:pt x="18" y="165"/>
                  </a:moveTo>
                  <a:cubicBezTo>
                    <a:pt x="20" y="163"/>
                    <a:pt x="20" y="163"/>
                    <a:pt x="19" y="162"/>
                  </a:cubicBezTo>
                  <a:cubicBezTo>
                    <a:pt x="19" y="163"/>
                    <a:pt x="19" y="164"/>
                    <a:pt x="18" y="165"/>
                  </a:cubicBezTo>
                  <a:close/>
                  <a:moveTo>
                    <a:pt x="13" y="93"/>
                  </a:moveTo>
                  <a:cubicBezTo>
                    <a:pt x="12" y="94"/>
                    <a:pt x="11" y="94"/>
                    <a:pt x="12" y="96"/>
                  </a:cubicBezTo>
                  <a:cubicBezTo>
                    <a:pt x="12" y="95"/>
                    <a:pt x="13" y="94"/>
                    <a:pt x="13" y="93"/>
                  </a:cubicBezTo>
                  <a:close/>
                  <a:moveTo>
                    <a:pt x="10" y="144"/>
                  </a:moveTo>
                  <a:cubicBezTo>
                    <a:pt x="10" y="144"/>
                    <a:pt x="10" y="144"/>
                    <a:pt x="10" y="145"/>
                  </a:cubicBezTo>
                  <a:cubicBezTo>
                    <a:pt x="11" y="143"/>
                    <a:pt x="11" y="141"/>
                    <a:pt x="11" y="139"/>
                  </a:cubicBezTo>
                  <a:cubicBezTo>
                    <a:pt x="11" y="139"/>
                    <a:pt x="11" y="139"/>
                    <a:pt x="10" y="139"/>
                  </a:cubicBezTo>
                  <a:cubicBezTo>
                    <a:pt x="10" y="141"/>
                    <a:pt x="10" y="143"/>
                    <a:pt x="10" y="144"/>
                  </a:cubicBezTo>
                  <a:close/>
                  <a:moveTo>
                    <a:pt x="87" y="106"/>
                  </a:moveTo>
                  <a:cubicBezTo>
                    <a:pt x="87" y="106"/>
                    <a:pt x="87" y="106"/>
                    <a:pt x="87" y="106"/>
                  </a:cubicBezTo>
                  <a:cubicBezTo>
                    <a:pt x="88" y="106"/>
                    <a:pt x="89" y="105"/>
                    <a:pt x="90" y="104"/>
                  </a:cubicBezTo>
                  <a:cubicBezTo>
                    <a:pt x="90" y="104"/>
                    <a:pt x="90" y="104"/>
                    <a:pt x="90" y="103"/>
                  </a:cubicBezTo>
                  <a:cubicBezTo>
                    <a:pt x="89" y="104"/>
                    <a:pt x="88" y="105"/>
                    <a:pt x="87" y="106"/>
                  </a:cubicBezTo>
                  <a:close/>
                  <a:moveTo>
                    <a:pt x="13" y="27"/>
                  </a:moveTo>
                  <a:cubicBezTo>
                    <a:pt x="13" y="27"/>
                    <a:pt x="13" y="27"/>
                    <a:pt x="14" y="27"/>
                  </a:cubicBezTo>
                  <a:cubicBezTo>
                    <a:pt x="14" y="27"/>
                    <a:pt x="15" y="26"/>
                    <a:pt x="15" y="25"/>
                  </a:cubicBezTo>
                  <a:cubicBezTo>
                    <a:pt x="15" y="25"/>
                    <a:pt x="15" y="25"/>
                    <a:pt x="15" y="25"/>
                  </a:cubicBezTo>
                  <a:cubicBezTo>
                    <a:pt x="15" y="25"/>
                    <a:pt x="15" y="25"/>
                    <a:pt x="14" y="25"/>
                  </a:cubicBezTo>
                  <a:cubicBezTo>
                    <a:pt x="14" y="26"/>
                    <a:pt x="14" y="26"/>
                    <a:pt x="13" y="27"/>
                  </a:cubicBezTo>
                  <a:close/>
                  <a:moveTo>
                    <a:pt x="103" y="134"/>
                  </a:moveTo>
                  <a:cubicBezTo>
                    <a:pt x="104" y="133"/>
                    <a:pt x="104" y="132"/>
                    <a:pt x="103" y="131"/>
                  </a:cubicBezTo>
                  <a:cubicBezTo>
                    <a:pt x="103" y="132"/>
                    <a:pt x="103" y="133"/>
                    <a:pt x="103" y="134"/>
                  </a:cubicBezTo>
                  <a:close/>
                  <a:moveTo>
                    <a:pt x="37" y="100"/>
                  </a:moveTo>
                  <a:cubicBezTo>
                    <a:pt x="36" y="101"/>
                    <a:pt x="35" y="102"/>
                    <a:pt x="35" y="103"/>
                  </a:cubicBezTo>
                  <a:cubicBezTo>
                    <a:pt x="36" y="102"/>
                    <a:pt x="36" y="102"/>
                    <a:pt x="37" y="100"/>
                  </a:cubicBezTo>
                  <a:close/>
                  <a:moveTo>
                    <a:pt x="79" y="94"/>
                  </a:moveTo>
                  <a:cubicBezTo>
                    <a:pt x="79" y="94"/>
                    <a:pt x="79" y="94"/>
                    <a:pt x="79" y="94"/>
                  </a:cubicBezTo>
                  <a:cubicBezTo>
                    <a:pt x="79" y="94"/>
                    <a:pt x="80" y="94"/>
                    <a:pt x="81" y="93"/>
                  </a:cubicBezTo>
                  <a:cubicBezTo>
                    <a:pt x="80" y="93"/>
                    <a:pt x="80" y="93"/>
                    <a:pt x="80" y="93"/>
                  </a:cubicBezTo>
                  <a:cubicBezTo>
                    <a:pt x="80" y="93"/>
                    <a:pt x="79" y="93"/>
                    <a:pt x="79" y="93"/>
                  </a:cubicBezTo>
                  <a:cubicBezTo>
                    <a:pt x="79" y="94"/>
                    <a:pt x="79" y="94"/>
                    <a:pt x="79" y="94"/>
                  </a:cubicBezTo>
                  <a:close/>
                  <a:moveTo>
                    <a:pt x="34" y="36"/>
                  </a:moveTo>
                  <a:cubicBezTo>
                    <a:pt x="35" y="37"/>
                    <a:pt x="36" y="37"/>
                    <a:pt x="37" y="38"/>
                  </a:cubicBezTo>
                  <a:cubicBezTo>
                    <a:pt x="36" y="37"/>
                    <a:pt x="35" y="36"/>
                    <a:pt x="34" y="36"/>
                  </a:cubicBezTo>
                  <a:close/>
                  <a:moveTo>
                    <a:pt x="27" y="159"/>
                  </a:moveTo>
                  <a:cubicBezTo>
                    <a:pt x="28" y="158"/>
                    <a:pt x="28" y="157"/>
                    <a:pt x="29" y="156"/>
                  </a:cubicBezTo>
                  <a:cubicBezTo>
                    <a:pt x="28" y="156"/>
                    <a:pt x="28" y="157"/>
                    <a:pt x="28" y="157"/>
                  </a:cubicBezTo>
                  <a:cubicBezTo>
                    <a:pt x="27" y="157"/>
                    <a:pt x="27" y="158"/>
                    <a:pt x="27" y="159"/>
                  </a:cubicBezTo>
                  <a:close/>
                  <a:moveTo>
                    <a:pt x="55" y="120"/>
                  </a:moveTo>
                  <a:cubicBezTo>
                    <a:pt x="56" y="119"/>
                    <a:pt x="57" y="118"/>
                    <a:pt x="58" y="117"/>
                  </a:cubicBezTo>
                  <a:cubicBezTo>
                    <a:pt x="56" y="118"/>
                    <a:pt x="56" y="119"/>
                    <a:pt x="55" y="120"/>
                  </a:cubicBezTo>
                  <a:close/>
                  <a:moveTo>
                    <a:pt x="13" y="170"/>
                  </a:moveTo>
                  <a:cubicBezTo>
                    <a:pt x="14" y="169"/>
                    <a:pt x="14" y="169"/>
                    <a:pt x="14" y="168"/>
                  </a:cubicBezTo>
                  <a:cubicBezTo>
                    <a:pt x="14" y="168"/>
                    <a:pt x="13" y="169"/>
                    <a:pt x="13" y="170"/>
                  </a:cubicBezTo>
                  <a:close/>
                  <a:moveTo>
                    <a:pt x="28" y="32"/>
                  </a:moveTo>
                  <a:cubicBezTo>
                    <a:pt x="28" y="32"/>
                    <a:pt x="27" y="32"/>
                    <a:pt x="27" y="32"/>
                  </a:cubicBezTo>
                  <a:cubicBezTo>
                    <a:pt x="28" y="33"/>
                    <a:pt x="29" y="34"/>
                    <a:pt x="29" y="34"/>
                  </a:cubicBezTo>
                  <a:cubicBezTo>
                    <a:pt x="29" y="34"/>
                    <a:pt x="29" y="34"/>
                    <a:pt x="29" y="34"/>
                  </a:cubicBezTo>
                  <a:cubicBezTo>
                    <a:pt x="29" y="34"/>
                    <a:pt x="28" y="33"/>
                    <a:pt x="28" y="32"/>
                  </a:cubicBezTo>
                  <a:close/>
                  <a:moveTo>
                    <a:pt x="72" y="94"/>
                  </a:moveTo>
                  <a:cubicBezTo>
                    <a:pt x="72" y="94"/>
                    <a:pt x="72" y="94"/>
                    <a:pt x="72" y="92"/>
                  </a:cubicBezTo>
                  <a:cubicBezTo>
                    <a:pt x="71" y="93"/>
                    <a:pt x="71" y="93"/>
                    <a:pt x="72" y="94"/>
                  </a:cubicBezTo>
                  <a:close/>
                  <a:moveTo>
                    <a:pt x="90" y="87"/>
                  </a:moveTo>
                  <a:cubicBezTo>
                    <a:pt x="90" y="86"/>
                    <a:pt x="90" y="86"/>
                    <a:pt x="90" y="86"/>
                  </a:cubicBezTo>
                  <a:cubicBezTo>
                    <a:pt x="90" y="86"/>
                    <a:pt x="89" y="85"/>
                    <a:pt x="89" y="84"/>
                  </a:cubicBezTo>
                  <a:cubicBezTo>
                    <a:pt x="88" y="86"/>
                    <a:pt x="90" y="86"/>
                    <a:pt x="90" y="87"/>
                  </a:cubicBezTo>
                  <a:close/>
                  <a:moveTo>
                    <a:pt x="104" y="136"/>
                  </a:moveTo>
                  <a:cubicBezTo>
                    <a:pt x="105" y="137"/>
                    <a:pt x="105" y="137"/>
                    <a:pt x="105" y="137"/>
                  </a:cubicBezTo>
                  <a:cubicBezTo>
                    <a:pt x="105" y="137"/>
                    <a:pt x="105" y="137"/>
                    <a:pt x="105" y="136"/>
                  </a:cubicBezTo>
                  <a:cubicBezTo>
                    <a:pt x="105" y="136"/>
                    <a:pt x="105" y="136"/>
                    <a:pt x="104" y="136"/>
                  </a:cubicBezTo>
                  <a:close/>
                  <a:moveTo>
                    <a:pt x="33" y="113"/>
                  </a:moveTo>
                  <a:cubicBezTo>
                    <a:pt x="33" y="112"/>
                    <a:pt x="33" y="111"/>
                    <a:pt x="33" y="110"/>
                  </a:cubicBezTo>
                  <a:cubicBezTo>
                    <a:pt x="32" y="111"/>
                    <a:pt x="32" y="111"/>
                    <a:pt x="33" y="113"/>
                  </a:cubicBezTo>
                  <a:close/>
                  <a:moveTo>
                    <a:pt x="5" y="134"/>
                  </a:moveTo>
                  <a:cubicBezTo>
                    <a:pt x="5" y="132"/>
                    <a:pt x="5" y="132"/>
                    <a:pt x="5" y="131"/>
                  </a:cubicBezTo>
                  <a:cubicBezTo>
                    <a:pt x="5" y="132"/>
                    <a:pt x="5" y="133"/>
                    <a:pt x="5" y="134"/>
                  </a:cubicBezTo>
                  <a:close/>
                  <a:moveTo>
                    <a:pt x="23" y="132"/>
                  </a:moveTo>
                  <a:cubicBezTo>
                    <a:pt x="23" y="133"/>
                    <a:pt x="22" y="134"/>
                    <a:pt x="23" y="135"/>
                  </a:cubicBezTo>
                  <a:cubicBezTo>
                    <a:pt x="23" y="134"/>
                    <a:pt x="24" y="133"/>
                    <a:pt x="23" y="132"/>
                  </a:cubicBezTo>
                  <a:close/>
                  <a:moveTo>
                    <a:pt x="46" y="193"/>
                  </a:moveTo>
                  <a:cubicBezTo>
                    <a:pt x="46" y="192"/>
                    <a:pt x="47" y="192"/>
                    <a:pt x="47" y="191"/>
                  </a:cubicBezTo>
                  <a:cubicBezTo>
                    <a:pt x="47" y="191"/>
                    <a:pt x="47" y="191"/>
                    <a:pt x="47" y="191"/>
                  </a:cubicBezTo>
                  <a:cubicBezTo>
                    <a:pt x="47" y="192"/>
                    <a:pt x="46" y="192"/>
                    <a:pt x="46" y="193"/>
                  </a:cubicBezTo>
                  <a:close/>
                  <a:moveTo>
                    <a:pt x="25" y="122"/>
                  </a:moveTo>
                  <a:cubicBezTo>
                    <a:pt x="25" y="122"/>
                    <a:pt x="25" y="123"/>
                    <a:pt x="25" y="124"/>
                  </a:cubicBezTo>
                  <a:cubicBezTo>
                    <a:pt x="25" y="123"/>
                    <a:pt x="26" y="122"/>
                    <a:pt x="25" y="122"/>
                  </a:cubicBezTo>
                  <a:close/>
                  <a:moveTo>
                    <a:pt x="37" y="31"/>
                  </a:moveTo>
                  <a:cubicBezTo>
                    <a:pt x="37" y="32"/>
                    <a:pt x="38" y="32"/>
                    <a:pt x="39" y="33"/>
                  </a:cubicBezTo>
                  <a:cubicBezTo>
                    <a:pt x="38" y="32"/>
                    <a:pt x="38" y="32"/>
                    <a:pt x="37" y="31"/>
                  </a:cubicBezTo>
                  <a:close/>
                  <a:moveTo>
                    <a:pt x="24" y="28"/>
                  </a:moveTo>
                  <a:cubicBezTo>
                    <a:pt x="23" y="28"/>
                    <a:pt x="23" y="28"/>
                    <a:pt x="24" y="29"/>
                  </a:cubicBezTo>
                  <a:cubicBezTo>
                    <a:pt x="24" y="29"/>
                    <a:pt x="24" y="29"/>
                    <a:pt x="24" y="29"/>
                  </a:cubicBezTo>
                  <a:cubicBezTo>
                    <a:pt x="25" y="28"/>
                    <a:pt x="24" y="28"/>
                    <a:pt x="24" y="28"/>
                  </a:cubicBezTo>
                  <a:close/>
                  <a:moveTo>
                    <a:pt x="18" y="66"/>
                  </a:moveTo>
                  <a:cubicBezTo>
                    <a:pt x="18" y="67"/>
                    <a:pt x="18" y="68"/>
                    <a:pt x="18" y="68"/>
                  </a:cubicBezTo>
                  <a:cubicBezTo>
                    <a:pt x="18" y="67"/>
                    <a:pt x="18" y="67"/>
                    <a:pt x="18" y="66"/>
                  </a:cubicBezTo>
                  <a:close/>
                  <a:moveTo>
                    <a:pt x="34" y="149"/>
                  </a:moveTo>
                  <a:cubicBezTo>
                    <a:pt x="34" y="150"/>
                    <a:pt x="34" y="150"/>
                    <a:pt x="34" y="150"/>
                  </a:cubicBezTo>
                  <a:cubicBezTo>
                    <a:pt x="35" y="149"/>
                    <a:pt x="35" y="149"/>
                    <a:pt x="36" y="148"/>
                  </a:cubicBezTo>
                  <a:cubicBezTo>
                    <a:pt x="36" y="148"/>
                    <a:pt x="35" y="148"/>
                    <a:pt x="35" y="148"/>
                  </a:cubicBezTo>
                  <a:cubicBezTo>
                    <a:pt x="35" y="148"/>
                    <a:pt x="35" y="149"/>
                    <a:pt x="34" y="149"/>
                  </a:cubicBezTo>
                  <a:close/>
                  <a:moveTo>
                    <a:pt x="96" y="97"/>
                  </a:moveTo>
                  <a:cubicBezTo>
                    <a:pt x="95" y="97"/>
                    <a:pt x="95" y="97"/>
                    <a:pt x="95" y="97"/>
                  </a:cubicBezTo>
                  <a:cubicBezTo>
                    <a:pt x="95" y="97"/>
                    <a:pt x="95" y="98"/>
                    <a:pt x="96" y="98"/>
                  </a:cubicBezTo>
                  <a:cubicBezTo>
                    <a:pt x="96" y="98"/>
                    <a:pt x="96" y="98"/>
                    <a:pt x="96" y="98"/>
                  </a:cubicBezTo>
                  <a:cubicBezTo>
                    <a:pt x="96" y="97"/>
                    <a:pt x="96" y="97"/>
                    <a:pt x="96" y="97"/>
                  </a:cubicBezTo>
                  <a:close/>
                  <a:moveTo>
                    <a:pt x="4" y="52"/>
                  </a:moveTo>
                  <a:cubicBezTo>
                    <a:pt x="4" y="52"/>
                    <a:pt x="4" y="52"/>
                    <a:pt x="4" y="52"/>
                  </a:cubicBezTo>
                  <a:cubicBezTo>
                    <a:pt x="4" y="53"/>
                    <a:pt x="4" y="54"/>
                    <a:pt x="4" y="54"/>
                  </a:cubicBezTo>
                  <a:cubicBezTo>
                    <a:pt x="4" y="54"/>
                    <a:pt x="4" y="54"/>
                    <a:pt x="4" y="54"/>
                  </a:cubicBezTo>
                  <a:cubicBezTo>
                    <a:pt x="4" y="54"/>
                    <a:pt x="4" y="53"/>
                    <a:pt x="4" y="52"/>
                  </a:cubicBezTo>
                  <a:close/>
                  <a:moveTo>
                    <a:pt x="31" y="208"/>
                  </a:moveTo>
                  <a:cubicBezTo>
                    <a:pt x="30" y="208"/>
                    <a:pt x="30" y="208"/>
                    <a:pt x="30" y="209"/>
                  </a:cubicBezTo>
                  <a:cubicBezTo>
                    <a:pt x="30" y="209"/>
                    <a:pt x="31" y="208"/>
                    <a:pt x="31" y="208"/>
                  </a:cubicBezTo>
                  <a:close/>
                  <a:moveTo>
                    <a:pt x="46" y="126"/>
                  </a:moveTo>
                  <a:cubicBezTo>
                    <a:pt x="46" y="126"/>
                    <a:pt x="46" y="126"/>
                    <a:pt x="47" y="126"/>
                  </a:cubicBezTo>
                  <a:cubicBezTo>
                    <a:pt x="47" y="126"/>
                    <a:pt x="47" y="125"/>
                    <a:pt x="47" y="125"/>
                  </a:cubicBezTo>
                  <a:cubicBezTo>
                    <a:pt x="47" y="125"/>
                    <a:pt x="47" y="125"/>
                    <a:pt x="47" y="125"/>
                  </a:cubicBezTo>
                  <a:cubicBezTo>
                    <a:pt x="47" y="125"/>
                    <a:pt x="47" y="125"/>
                    <a:pt x="46" y="126"/>
                  </a:cubicBezTo>
                  <a:close/>
                  <a:moveTo>
                    <a:pt x="6" y="154"/>
                  </a:moveTo>
                  <a:cubicBezTo>
                    <a:pt x="6" y="155"/>
                    <a:pt x="5" y="155"/>
                    <a:pt x="5" y="155"/>
                  </a:cubicBezTo>
                  <a:cubicBezTo>
                    <a:pt x="6" y="155"/>
                    <a:pt x="6" y="155"/>
                    <a:pt x="6" y="155"/>
                  </a:cubicBezTo>
                  <a:cubicBezTo>
                    <a:pt x="6" y="155"/>
                    <a:pt x="6" y="155"/>
                    <a:pt x="6" y="155"/>
                  </a:cubicBezTo>
                  <a:cubicBezTo>
                    <a:pt x="6" y="155"/>
                    <a:pt x="6" y="155"/>
                    <a:pt x="6" y="154"/>
                  </a:cubicBezTo>
                  <a:close/>
                  <a:moveTo>
                    <a:pt x="48" y="98"/>
                  </a:moveTo>
                  <a:cubicBezTo>
                    <a:pt x="49" y="98"/>
                    <a:pt x="49" y="98"/>
                    <a:pt x="49" y="98"/>
                  </a:cubicBezTo>
                  <a:cubicBezTo>
                    <a:pt x="49" y="98"/>
                    <a:pt x="49" y="97"/>
                    <a:pt x="49" y="97"/>
                  </a:cubicBezTo>
                  <a:cubicBezTo>
                    <a:pt x="49" y="97"/>
                    <a:pt x="49" y="97"/>
                    <a:pt x="49" y="97"/>
                  </a:cubicBezTo>
                  <a:cubicBezTo>
                    <a:pt x="49" y="97"/>
                    <a:pt x="49" y="98"/>
                    <a:pt x="48" y="98"/>
                  </a:cubicBezTo>
                  <a:close/>
                  <a:moveTo>
                    <a:pt x="44" y="120"/>
                  </a:moveTo>
                  <a:cubicBezTo>
                    <a:pt x="43" y="121"/>
                    <a:pt x="43" y="121"/>
                    <a:pt x="43" y="122"/>
                  </a:cubicBezTo>
                  <a:cubicBezTo>
                    <a:pt x="44" y="121"/>
                    <a:pt x="44" y="121"/>
                    <a:pt x="44" y="120"/>
                  </a:cubicBezTo>
                  <a:close/>
                  <a:moveTo>
                    <a:pt x="84" y="95"/>
                  </a:moveTo>
                  <a:cubicBezTo>
                    <a:pt x="84" y="95"/>
                    <a:pt x="84" y="95"/>
                    <a:pt x="84" y="95"/>
                  </a:cubicBezTo>
                  <a:cubicBezTo>
                    <a:pt x="84" y="95"/>
                    <a:pt x="84" y="95"/>
                    <a:pt x="85" y="95"/>
                  </a:cubicBezTo>
                  <a:cubicBezTo>
                    <a:pt x="85" y="95"/>
                    <a:pt x="84" y="95"/>
                    <a:pt x="84" y="95"/>
                  </a:cubicBezTo>
                  <a:cubicBezTo>
                    <a:pt x="84" y="95"/>
                    <a:pt x="84" y="95"/>
                    <a:pt x="84" y="95"/>
                  </a:cubicBezTo>
                  <a:close/>
                  <a:moveTo>
                    <a:pt x="37" y="146"/>
                  </a:moveTo>
                  <a:cubicBezTo>
                    <a:pt x="37" y="146"/>
                    <a:pt x="37" y="146"/>
                    <a:pt x="37" y="146"/>
                  </a:cubicBezTo>
                  <a:cubicBezTo>
                    <a:pt x="37" y="146"/>
                    <a:pt x="37" y="147"/>
                    <a:pt x="36" y="147"/>
                  </a:cubicBezTo>
                  <a:cubicBezTo>
                    <a:pt x="36" y="147"/>
                    <a:pt x="36" y="147"/>
                    <a:pt x="36" y="147"/>
                  </a:cubicBezTo>
                  <a:cubicBezTo>
                    <a:pt x="37" y="147"/>
                    <a:pt x="37" y="147"/>
                    <a:pt x="37" y="146"/>
                  </a:cubicBezTo>
                  <a:close/>
                  <a:moveTo>
                    <a:pt x="32" y="136"/>
                  </a:moveTo>
                  <a:cubicBezTo>
                    <a:pt x="32" y="135"/>
                    <a:pt x="32" y="135"/>
                    <a:pt x="32" y="135"/>
                  </a:cubicBezTo>
                  <a:cubicBezTo>
                    <a:pt x="32" y="135"/>
                    <a:pt x="32" y="135"/>
                    <a:pt x="32" y="136"/>
                  </a:cubicBezTo>
                  <a:close/>
                  <a:moveTo>
                    <a:pt x="18" y="82"/>
                  </a:moveTo>
                  <a:cubicBezTo>
                    <a:pt x="17" y="83"/>
                    <a:pt x="17" y="83"/>
                    <a:pt x="17" y="84"/>
                  </a:cubicBezTo>
                  <a:cubicBezTo>
                    <a:pt x="17" y="83"/>
                    <a:pt x="17" y="83"/>
                    <a:pt x="18" y="82"/>
                  </a:cubicBezTo>
                  <a:close/>
                  <a:moveTo>
                    <a:pt x="37" y="80"/>
                  </a:moveTo>
                  <a:cubicBezTo>
                    <a:pt x="37" y="80"/>
                    <a:pt x="37" y="81"/>
                    <a:pt x="37" y="81"/>
                  </a:cubicBezTo>
                  <a:cubicBezTo>
                    <a:pt x="37" y="80"/>
                    <a:pt x="37" y="80"/>
                    <a:pt x="37" y="80"/>
                  </a:cubicBezTo>
                  <a:cubicBezTo>
                    <a:pt x="37" y="80"/>
                    <a:pt x="37" y="80"/>
                    <a:pt x="37" y="80"/>
                  </a:cubicBezTo>
                  <a:cubicBezTo>
                    <a:pt x="37" y="80"/>
                    <a:pt x="37" y="80"/>
                    <a:pt x="37" y="80"/>
                  </a:cubicBezTo>
                  <a:close/>
                  <a:moveTo>
                    <a:pt x="17" y="160"/>
                  </a:moveTo>
                  <a:cubicBezTo>
                    <a:pt x="17" y="160"/>
                    <a:pt x="17" y="160"/>
                    <a:pt x="17" y="160"/>
                  </a:cubicBezTo>
                  <a:cubicBezTo>
                    <a:pt x="17" y="160"/>
                    <a:pt x="17" y="161"/>
                    <a:pt x="16" y="161"/>
                  </a:cubicBezTo>
                  <a:cubicBezTo>
                    <a:pt x="16" y="161"/>
                    <a:pt x="16" y="161"/>
                    <a:pt x="16" y="161"/>
                  </a:cubicBezTo>
                  <a:cubicBezTo>
                    <a:pt x="17" y="161"/>
                    <a:pt x="17" y="160"/>
                    <a:pt x="17" y="160"/>
                  </a:cubicBezTo>
                  <a:close/>
                  <a:moveTo>
                    <a:pt x="61" y="132"/>
                  </a:moveTo>
                  <a:cubicBezTo>
                    <a:pt x="61" y="132"/>
                    <a:pt x="61" y="132"/>
                    <a:pt x="61" y="132"/>
                  </a:cubicBezTo>
                  <a:cubicBezTo>
                    <a:pt x="61" y="132"/>
                    <a:pt x="61" y="132"/>
                    <a:pt x="62" y="131"/>
                  </a:cubicBezTo>
                  <a:cubicBezTo>
                    <a:pt x="61" y="131"/>
                    <a:pt x="61" y="131"/>
                    <a:pt x="61" y="131"/>
                  </a:cubicBezTo>
                  <a:cubicBezTo>
                    <a:pt x="61" y="132"/>
                    <a:pt x="61" y="132"/>
                    <a:pt x="61" y="132"/>
                  </a:cubicBezTo>
                  <a:close/>
                  <a:moveTo>
                    <a:pt x="30" y="103"/>
                  </a:moveTo>
                  <a:cubicBezTo>
                    <a:pt x="30" y="103"/>
                    <a:pt x="30" y="103"/>
                    <a:pt x="30" y="103"/>
                  </a:cubicBezTo>
                  <a:cubicBezTo>
                    <a:pt x="30" y="104"/>
                    <a:pt x="30" y="104"/>
                    <a:pt x="30" y="104"/>
                  </a:cubicBezTo>
                  <a:cubicBezTo>
                    <a:pt x="30" y="104"/>
                    <a:pt x="30" y="104"/>
                    <a:pt x="30" y="104"/>
                  </a:cubicBezTo>
                  <a:cubicBezTo>
                    <a:pt x="30" y="104"/>
                    <a:pt x="30" y="104"/>
                    <a:pt x="30" y="103"/>
                  </a:cubicBezTo>
                  <a:close/>
                  <a:moveTo>
                    <a:pt x="55" y="68"/>
                  </a:moveTo>
                  <a:cubicBezTo>
                    <a:pt x="55" y="68"/>
                    <a:pt x="55" y="68"/>
                    <a:pt x="55" y="68"/>
                  </a:cubicBezTo>
                  <a:cubicBezTo>
                    <a:pt x="55" y="68"/>
                    <a:pt x="55" y="69"/>
                    <a:pt x="55" y="69"/>
                  </a:cubicBezTo>
                  <a:cubicBezTo>
                    <a:pt x="55" y="69"/>
                    <a:pt x="55" y="69"/>
                    <a:pt x="55" y="69"/>
                  </a:cubicBezTo>
                  <a:cubicBezTo>
                    <a:pt x="55" y="68"/>
                    <a:pt x="55" y="68"/>
                    <a:pt x="55" y="68"/>
                  </a:cubicBezTo>
                  <a:close/>
                  <a:moveTo>
                    <a:pt x="58" y="92"/>
                  </a:moveTo>
                  <a:cubicBezTo>
                    <a:pt x="58" y="92"/>
                    <a:pt x="58" y="91"/>
                    <a:pt x="58" y="91"/>
                  </a:cubicBezTo>
                  <a:cubicBezTo>
                    <a:pt x="58" y="92"/>
                    <a:pt x="58" y="92"/>
                    <a:pt x="58" y="92"/>
                  </a:cubicBezTo>
                  <a:cubicBezTo>
                    <a:pt x="58" y="92"/>
                    <a:pt x="58" y="92"/>
                    <a:pt x="58" y="92"/>
                  </a:cubicBezTo>
                  <a:cubicBezTo>
                    <a:pt x="58" y="92"/>
                    <a:pt x="58" y="92"/>
                    <a:pt x="58" y="92"/>
                  </a:cubicBezTo>
                  <a:close/>
                  <a:moveTo>
                    <a:pt x="79" y="99"/>
                  </a:moveTo>
                  <a:cubicBezTo>
                    <a:pt x="80" y="99"/>
                    <a:pt x="80" y="99"/>
                    <a:pt x="80" y="99"/>
                  </a:cubicBezTo>
                  <a:cubicBezTo>
                    <a:pt x="80" y="99"/>
                    <a:pt x="80" y="99"/>
                    <a:pt x="80" y="98"/>
                  </a:cubicBezTo>
                  <a:cubicBezTo>
                    <a:pt x="80" y="98"/>
                    <a:pt x="80" y="98"/>
                    <a:pt x="80" y="98"/>
                  </a:cubicBezTo>
                  <a:cubicBezTo>
                    <a:pt x="80" y="98"/>
                    <a:pt x="80" y="99"/>
                    <a:pt x="79" y="99"/>
                  </a:cubicBezTo>
                  <a:close/>
                  <a:moveTo>
                    <a:pt x="31" y="59"/>
                  </a:moveTo>
                  <a:cubicBezTo>
                    <a:pt x="31" y="59"/>
                    <a:pt x="31" y="59"/>
                    <a:pt x="31" y="59"/>
                  </a:cubicBezTo>
                  <a:cubicBezTo>
                    <a:pt x="31" y="59"/>
                    <a:pt x="31" y="59"/>
                    <a:pt x="32" y="59"/>
                  </a:cubicBezTo>
                  <a:cubicBezTo>
                    <a:pt x="32" y="59"/>
                    <a:pt x="31" y="59"/>
                    <a:pt x="31" y="59"/>
                  </a:cubicBezTo>
                  <a:cubicBezTo>
                    <a:pt x="31" y="59"/>
                    <a:pt x="31" y="59"/>
                    <a:pt x="31" y="59"/>
                  </a:cubicBezTo>
                  <a:close/>
                  <a:moveTo>
                    <a:pt x="20" y="166"/>
                  </a:moveTo>
                  <a:cubicBezTo>
                    <a:pt x="20" y="166"/>
                    <a:pt x="20" y="166"/>
                    <a:pt x="21" y="167"/>
                  </a:cubicBezTo>
                  <a:cubicBezTo>
                    <a:pt x="21" y="166"/>
                    <a:pt x="21" y="166"/>
                    <a:pt x="21" y="166"/>
                  </a:cubicBezTo>
                  <a:cubicBezTo>
                    <a:pt x="21" y="166"/>
                    <a:pt x="21" y="166"/>
                    <a:pt x="21" y="166"/>
                  </a:cubicBezTo>
                  <a:cubicBezTo>
                    <a:pt x="20" y="166"/>
                    <a:pt x="20" y="166"/>
                    <a:pt x="20"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10"/>
            <p:cNvSpPr>
              <a:spLocks noEditPoints="1"/>
            </p:cNvSpPr>
            <p:nvPr/>
          </p:nvSpPr>
          <p:spPr bwMode="auto">
            <a:xfrm>
              <a:off x="7096126" y="3055938"/>
              <a:ext cx="327025" cy="765175"/>
            </a:xfrm>
            <a:custGeom>
              <a:avLst/>
              <a:gdLst>
                <a:gd name="T0" fmla="*/ 33 w 101"/>
                <a:gd name="T1" fmla="*/ 19 h 233"/>
                <a:gd name="T2" fmla="*/ 93 w 101"/>
                <a:gd name="T3" fmla="*/ 158 h 233"/>
                <a:gd name="T4" fmla="*/ 5 w 101"/>
                <a:gd name="T5" fmla="*/ 206 h 233"/>
                <a:gd name="T6" fmla="*/ 27 w 101"/>
                <a:gd name="T7" fmla="*/ 211 h 233"/>
                <a:gd name="T8" fmla="*/ 40 w 101"/>
                <a:gd name="T9" fmla="*/ 176 h 233"/>
                <a:gd name="T10" fmla="*/ 91 w 101"/>
                <a:gd name="T11" fmla="*/ 137 h 233"/>
                <a:gd name="T12" fmla="*/ 80 w 101"/>
                <a:gd name="T13" fmla="*/ 156 h 233"/>
                <a:gd name="T14" fmla="*/ 68 w 101"/>
                <a:gd name="T15" fmla="*/ 145 h 233"/>
                <a:gd name="T16" fmla="*/ 42 w 101"/>
                <a:gd name="T17" fmla="*/ 175 h 233"/>
                <a:gd name="T18" fmla="*/ 53 w 101"/>
                <a:gd name="T19" fmla="*/ 163 h 233"/>
                <a:gd name="T20" fmla="*/ 27 w 101"/>
                <a:gd name="T21" fmla="*/ 130 h 233"/>
                <a:gd name="T22" fmla="*/ 50 w 101"/>
                <a:gd name="T23" fmla="*/ 67 h 233"/>
                <a:gd name="T24" fmla="*/ 84 w 101"/>
                <a:gd name="T25" fmla="*/ 162 h 233"/>
                <a:gd name="T26" fmla="*/ 10 w 101"/>
                <a:gd name="T27" fmla="*/ 178 h 233"/>
                <a:gd name="T28" fmla="*/ 34 w 101"/>
                <a:gd name="T29" fmla="*/ 39 h 233"/>
                <a:gd name="T30" fmla="*/ 41 w 101"/>
                <a:gd name="T31" fmla="*/ 77 h 233"/>
                <a:gd name="T32" fmla="*/ 80 w 101"/>
                <a:gd name="T33" fmla="*/ 102 h 233"/>
                <a:gd name="T34" fmla="*/ 58 w 101"/>
                <a:gd name="T35" fmla="*/ 92 h 233"/>
                <a:gd name="T36" fmla="*/ 11 w 101"/>
                <a:gd name="T37" fmla="*/ 84 h 233"/>
                <a:gd name="T38" fmla="*/ 26 w 101"/>
                <a:gd name="T39" fmla="*/ 68 h 233"/>
                <a:gd name="T40" fmla="*/ 12 w 101"/>
                <a:gd name="T41" fmla="*/ 53 h 233"/>
                <a:gd name="T42" fmla="*/ 13 w 101"/>
                <a:gd name="T43" fmla="*/ 138 h 233"/>
                <a:gd name="T44" fmla="*/ 41 w 101"/>
                <a:gd name="T45" fmla="*/ 68 h 233"/>
                <a:gd name="T46" fmla="*/ 89 w 101"/>
                <a:gd name="T47" fmla="*/ 111 h 233"/>
                <a:gd name="T48" fmla="*/ 16 w 101"/>
                <a:gd name="T49" fmla="*/ 123 h 233"/>
                <a:gd name="T50" fmla="*/ 84 w 101"/>
                <a:gd name="T51" fmla="*/ 99 h 233"/>
                <a:gd name="T52" fmla="*/ 66 w 101"/>
                <a:gd name="T53" fmla="*/ 132 h 233"/>
                <a:gd name="T54" fmla="*/ 20 w 101"/>
                <a:gd name="T55" fmla="*/ 63 h 233"/>
                <a:gd name="T56" fmla="*/ 18 w 101"/>
                <a:gd name="T57" fmla="*/ 88 h 233"/>
                <a:gd name="T58" fmla="*/ 68 w 101"/>
                <a:gd name="T59" fmla="*/ 113 h 233"/>
                <a:gd name="T60" fmla="*/ 16 w 101"/>
                <a:gd name="T61" fmla="*/ 81 h 233"/>
                <a:gd name="T62" fmla="*/ 24 w 101"/>
                <a:gd name="T63" fmla="*/ 147 h 233"/>
                <a:gd name="T64" fmla="*/ 24 w 101"/>
                <a:gd name="T65" fmla="*/ 161 h 233"/>
                <a:gd name="T66" fmla="*/ 19 w 101"/>
                <a:gd name="T67" fmla="*/ 34 h 233"/>
                <a:gd name="T68" fmla="*/ 64 w 101"/>
                <a:gd name="T69" fmla="*/ 135 h 233"/>
                <a:gd name="T70" fmla="*/ 23 w 101"/>
                <a:gd name="T71" fmla="*/ 93 h 233"/>
                <a:gd name="T72" fmla="*/ 47 w 101"/>
                <a:gd name="T73" fmla="*/ 98 h 233"/>
                <a:gd name="T74" fmla="*/ 67 w 101"/>
                <a:gd name="T75" fmla="*/ 107 h 233"/>
                <a:gd name="T76" fmla="*/ 49 w 101"/>
                <a:gd name="T77" fmla="*/ 112 h 233"/>
                <a:gd name="T78" fmla="*/ 12 w 101"/>
                <a:gd name="T79" fmla="*/ 186 h 233"/>
                <a:gd name="T80" fmla="*/ 24 w 101"/>
                <a:gd name="T81" fmla="*/ 74 h 233"/>
                <a:gd name="T82" fmla="*/ 33 w 101"/>
                <a:gd name="T83" fmla="*/ 58 h 233"/>
                <a:gd name="T84" fmla="*/ 59 w 101"/>
                <a:gd name="T85" fmla="*/ 149 h 233"/>
                <a:gd name="T86" fmla="*/ 53 w 101"/>
                <a:gd name="T87" fmla="*/ 136 h 233"/>
                <a:gd name="T88" fmla="*/ 42 w 101"/>
                <a:gd name="T89" fmla="*/ 128 h 233"/>
                <a:gd name="T90" fmla="*/ 39 w 101"/>
                <a:gd name="T91" fmla="*/ 145 h 233"/>
                <a:gd name="T92" fmla="*/ 61 w 101"/>
                <a:gd name="T93" fmla="*/ 82 h 233"/>
                <a:gd name="T94" fmla="*/ 58 w 101"/>
                <a:gd name="T95" fmla="*/ 134 h 233"/>
                <a:gd name="T96" fmla="*/ 62 w 101"/>
                <a:gd name="T97" fmla="*/ 123 h 233"/>
                <a:gd name="T98" fmla="*/ 68 w 101"/>
                <a:gd name="T99" fmla="*/ 91 h 233"/>
                <a:gd name="T100" fmla="*/ 33 w 101"/>
                <a:gd name="T101" fmla="*/ 31 h 233"/>
                <a:gd name="T102" fmla="*/ 25 w 101"/>
                <a:gd name="T103" fmla="*/ 18 h 233"/>
                <a:gd name="T104" fmla="*/ 65 w 101"/>
                <a:gd name="T105" fmla="*/ 100 h 233"/>
                <a:gd name="T106" fmla="*/ 58 w 101"/>
                <a:gd name="T107" fmla="*/ 107 h 233"/>
                <a:gd name="T108" fmla="*/ 56 w 101"/>
                <a:gd name="T109" fmla="*/ 88 h 233"/>
                <a:gd name="T110" fmla="*/ 41 w 101"/>
                <a:gd name="T111" fmla="*/ 120 h 233"/>
                <a:gd name="T112" fmla="*/ 19 w 101"/>
                <a:gd name="T113" fmla="*/ 11 h 233"/>
                <a:gd name="T114" fmla="*/ 40 w 101"/>
                <a:gd name="T115" fmla="*/ 127 h 233"/>
                <a:gd name="T116" fmla="*/ 32 w 101"/>
                <a:gd name="T117" fmla="*/ 102 h 233"/>
                <a:gd name="T118" fmla="*/ 27 w 101"/>
                <a:gd name="T119" fmla="*/ 34 h 233"/>
                <a:gd name="T120" fmla="*/ 62 w 101"/>
                <a:gd name="T121" fmla="*/ 88 h 233"/>
                <a:gd name="T122" fmla="*/ 6 w 101"/>
                <a:gd name="T123" fmla="*/ 19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233">
                  <a:moveTo>
                    <a:pt x="2" y="201"/>
                  </a:moveTo>
                  <a:cubicBezTo>
                    <a:pt x="0" y="201"/>
                    <a:pt x="0" y="201"/>
                    <a:pt x="0" y="199"/>
                  </a:cubicBezTo>
                  <a:cubicBezTo>
                    <a:pt x="0" y="182"/>
                    <a:pt x="0" y="166"/>
                    <a:pt x="0" y="149"/>
                  </a:cubicBezTo>
                  <a:cubicBezTo>
                    <a:pt x="0" y="139"/>
                    <a:pt x="1" y="129"/>
                    <a:pt x="2" y="120"/>
                  </a:cubicBezTo>
                  <a:cubicBezTo>
                    <a:pt x="3" y="113"/>
                    <a:pt x="3" y="106"/>
                    <a:pt x="4" y="100"/>
                  </a:cubicBezTo>
                  <a:cubicBezTo>
                    <a:pt x="5" y="91"/>
                    <a:pt x="6" y="83"/>
                    <a:pt x="7" y="75"/>
                  </a:cubicBezTo>
                  <a:cubicBezTo>
                    <a:pt x="7" y="70"/>
                    <a:pt x="8" y="65"/>
                    <a:pt x="8" y="60"/>
                  </a:cubicBezTo>
                  <a:cubicBezTo>
                    <a:pt x="8" y="58"/>
                    <a:pt x="9" y="56"/>
                    <a:pt x="9" y="53"/>
                  </a:cubicBezTo>
                  <a:cubicBezTo>
                    <a:pt x="9" y="49"/>
                    <a:pt x="10" y="44"/>
                    <a:pt x="10" y="39"/>
                  </a:cubicBezTo>
                  <a:cubicBezTo>
                    <a:pt x="10" y="35"/>
                    <a:pt x="11" y="31"/>
                    <a:pt x="12" y="27"/>
                  </a:cubicBezTo>
                  <a:cubicBezTo>
                    <a:pt x="13" y="22"/>
                    <a:pt x="14" y="16"/>
                    <a:pt x="14" y="10"/>
                  </a:cubicBezTo>
                  <a:cubicBezTo>
                    <a:pt x="15" y="8"/>
                    <a:pt x="15" y="6"/>
                    <a:pt x="15" y="3"/>
                  </a:cubicBezTo>
                  <a:cubicBezTo>
                    <a:pt x="14" y="1"/>
                    <a:pt x="16" y="0"/>
                    <a:pt x="18" y="1"/>
                  </a:cubicBezTo>
                  <a:cubicBezTo>
                    <a:pt x="18" y="1"/>
                    <a:pt x="19" y="2"/>
                    <a:pt x="20" y="3"/>
                  </a:cubicBezTo>
                  <a:cubicBezTo>
                    <a:pt x="21" y="3"/>
                    <a:pt x="21" y="5"/>
                    <a:pt x="22" y="6"/>
                  </a:cubicBezTo>
                  <a:cubicBezTo>
                    <a:pt x="25" y="9"/>
                    <a:pt x="28" y="13"/>
                    <a:pt x="30" y="17"/>
                  </a:cubicBezTo>
                  <a:cubicBezTo>
                    <a:pt x="31" y="17"/>
                    <a:pt x="31" y="18"/>
                    <a:pt x="32" y="18"/>
                  </a:cubicBezTo>
                  <a:cubicBezTo>
                    <a:pt x="33" y="18"/>
                    <a:pt x="33" y="19"/>
                    <a:pt x="33" y="19"/>
                  </a:cubicBezTo>
                  <a:cubicBezTo>
                    <a:pt x="33" y="20"/>
                    <a:pt x="33" y="21"/>
                    <a:pt x="33" y="21"/>
                  </a:cubicBezTo>
                  <a:cubicBezTo>
                    <a:pt x="36" y="26"/>
                    <a:pt x="40" y="30"/>
                    <a:pt x="43" y="34"/>
                  </a:cubicBezTo>
                  <a:cubicBezTo>
                    <a:pt x="49" y="40"/>
                    <a:pt x="55" y="46"/>
                    <a:pt x="59" y="53"/>
                  </a:cubicBezTo>
                  <a:cubicBezTo>
                    <a:pt x="60" y="54"/>
                    <a:pt x="60" y="55"/>
                    <a:pt x="61" y="55"/>
                  </a:cubicBezTo>
                  <a:cubicBezTo>
                    <a:pt x="61" y="56"/>
                    <a:pt x="61" y="56"/>
                    <a:pt x="62" y="56"/>
                  </a:cubicBezTo>
                  <a:cubicBezTo>
                    <a:pt x="62" y="57"/>
                    <a:pt x="62" y="58"/>
                    <a:pt x="63" y="58"/>
                  </a:cubicBezTo>
                  <a:cubicBezTo>
                    <a:pt x="69" y="66"/>
                    <a:pt x="76" y="74"/>
                    <a:pt x="82" y="82"/>
                  </a:cubicBezTo>
                  <a:cubicBezTo>
                    <a:pt x="86" y="87"/>
                    <a:pt x="90" y="91"/>
                    <a:pt x="93" y="96"/>
                  </a:cubicBezTo>
                  <a:cubicBezTo>
                    <a:pt x="95" y="100"/>
                    <a:pt x="97" y="103"/>
                    <a:pt x="99" y="106"/>
                  </a:cubicBezTo>
                  <a:cubicBezTo>
                    <a:pt x="100" y="107"/>
                    <a:pt x="100" y="109"/>
                    <a:pt x="100" y="110"/>
                  </a:cubicBezTo>
                  <a:cubicBezTo>
                    <a:pt x="100" y="112"/>
                    <a:pt x="100" y="113"/>
                    <a:pt x="100" y="115"/>
                  </a:cubicBezTo>
                  <a:cubicBezTo>
                    <a:pt x="100" y="116"/>
                    <a:pt x="100" y="118"/>
                    <a:pt x="100" y="119"/>
                  </a:cubicBezTo>
                  <a:cubicBezTo>
                    <a:pt x="100" y="125"/>
                    <a:pt x="101" y="130"/>
                    <a:pt x="101" y="135"/>
                  </a:cubicBezTo>
                  <a:cubicBezTo>
                    <a:pt x="101" y="138"/>
                    <a:pt x="101" y="140"/>
                    <a:pt x="101" y="143"/>
                  </a:cubicBezTo>
                  <a:cubicBezTo>
                    <a:pt x="101" y="144"/>
                    <a:pt x="101" y="146"/>
                    <a:pt x="101" y="147"/>
                  </a:cubicBezTo>
                  <a:cubicBezTo>
                    <a:pt x="101" y="148"/>
                    <a:pt x="100" y="150"/>
                    <a:pt x="99" y="151"/>
                  </a:cubicBezTo>
                  <a:cubicBezTo>
                    <a:pt x="98" y="152"/>
                    <a:pt x="97" y="154"/>
                    <a:pt x="95" y="155"/>
                  </a:cubicBezTo>
                  <a:cubicBezTo>
                    <a:pt x="95" y="156"/>
                    <a:pt x="94" y="157"/>
                    <a:pt x="93" y="158"/>
                  </a:cubicBezTo>
                  <a:cubicBezTo>
                    <a:pt x="93" y="159"/>
                    <a:pt x="93" y="159"/>
                    <a:pt x="92" y="159"/>
                  </a:cubicBezTo>
                  <a:cubicBezTo>
                    <a:pt x="88" y="164"/>
                    <a:pt x="83" y="168"/>
                    <a:pt x="79" y="172"/>
                  </a:cubicBezTo>
                  <a:cubicBezTo>
                    <a:pt x="76" y="176"/>
                    <a:pt x="72" y="179"/>
                    <a:pt x="69" y="183"/>
                  </a:cubicBezTo>
                  <a:cubicBezTo>
                    <a:pt x="63" y="189"/>
                    <a:pt x="57" y="194"/>
                    <a:pt x="51" y="200"/>
                  </a:cubicBezTo>
                  <a:cubicBezTo>
                    <a:pt x="49" y="203"/>
                    <a:pt x="46" y="205"/>
                    <a:pt x="43" y="208"/>
                  </a:cubicBezTo>
                  <a:cubicBezTo>
                    <a:pt x="40" y="211"/>
                    <a:pt x="36" y="214"/>
                    <a:pt x="32" y="217"/>
                  </a:cubicBezTo>
                  <a:cubicBezTo>
                    <a:pt x="29" y="220"/>
                    <a:pt x="25" y="223"/>
                    <a:pt x="22" y="227"/>
                  </a:cubicBezTo>
                  <a:cubicBezTo>
                    <a:pt x="20" y="229"/>
                    <a:pt x="18" y="230"/>
                    <a:pt x="17" y="232"/>
                  </a:cubicBezTo>
                  <a:cubicBezTo>
                    <a:pt x="16" y="232"/>
                    <a:pt x="16" y="232"/>
                    <a:pt x="16" y="232"/>
                  </a:cubicBezTo>
                  <a:cubicBezTo>
                    <a:pt x="15" y="233"/>
                    <a:pt x="15" y="233"/>
                    <a:pt x="15" y="233"/>
                  </a:cubicBezTo>
                  <a:cubicBezTo>
                    <a:pt x="14" y="232"/>
                    <a:pt x="13" y="232"/>
                    <a:pt x="12" y="231"/>
                  </a:cubicBezTo>
                  <a:cubicBezTo>
                    <a:pt x="12" y="231"/>
                    <a:pt x="11" y="230"/>
                    <a:pt x="11" y="230"/>
                  </a:cubicBezTo>
                  <a:cubicBezTo>
                    <a:pt x="10" y="230"/>
                    <a:pt x="9" y="229"/>
                    <a:pt x="9" y="228"/>
                  </a:cubicBezTo>
                  <a:cubicBezTo>
                    <a:pt x="9" y="228"/>
                    <a:pt x="9" y="227"/>
                    <a:pt x="9" y="227"/>
                  </a:cubicBezTo>
                  <a:cubicBezTo>
                    <a:pt x="8" y="223"/>
                    <a:pt x="7" y="219"/>
                    <a:pt x="5" y="215"/>
                  </a:cubicBezTo>
                  <a:cubicBezTo>
                    <a:pt x="4" y="212"/>
                    <a:pt x="3" y="209"/>
                    <a:pt x="2" y="205"/>
                  </a:cubicBezTo>
                  <a:cubicBezTo>
                    <a:pt x="2" y="204"/>
                    <a:pt x="2" y="203"/>
                    <a:pt x="2" y="201"/>
                  </a:cubicBezTo>
                  <a:close/>
                  <a:moveTo>
                    <a:pt x="5" y="206"/>
                  </a:moveTo>
                  <a:cubicBezTo>
                    <a:pt x="5" y="206"/>
                    <a:pt x="5" y="207"/>
                    <a:pt x="5" y="207"/>
                  </a:cubicBezTo>
                  <a:cubicBezTo>
                    <a:pt x="5" y="207"/>
                    <a:pt x="5" y="207"/>
                    <a:pt x="5" y="207"/>
                  </a:cubicBezTo>
                  <a:cubicBezTo>
                    <a:pt x="5" y="207"/>
                    <a:pt x="5" y="206"/>
                    <a:pt x="5" y="206"/>
                  </a:cubicBezTo>
                  <a:cubicBezTo>
                    <a:pt x="5" y="205"/>
                    <a:pt x="4" y="204"/>
                    <a:pt x="4" y="203"/>
                  </a:cubicBezTo>
                  <a:cubicBezTo>
                    <a:pt x="4" y="203"/>
                    <a:pt x="4" y="203"/>
                    <a:pt x="4" y="203"/>
                  </a:cubicBezTo>
                  <a:cubicBezTo>
                    <a:pt x="4" y="204"/>
                    <a:pt x="4" y="205"/>
                    <a:pt x="5" y="206"/>
                  </a:cubicBezTo>
                  <a:close/>
                  <a:moveTo>
                    <a:pt x="29" y="187"/>
                  </a:moveTo>
                  <a:cubicBezTo>
                    <a:pt x="29" y="187"/>
                    <a:pt x="29" y="187"/>
                    <a:pt x="29" y="187"/>
                  </a:cubicBezTo>
                  <a:cubicBezTo>
                    <a:pt x="30" y="192"/>
                    <a:pt x="31" y="197"/>
                    <a:pt x="33" y="202"/>
                  </a:cubicBezTo>
                  <a:cubicBezTo>
                    <a:pt x="34" y="204"/>
                    <a:pt x="33" y="205"/>
                    <a:pt x="32" y="205"/>
                  </a:cubicBezTo>
                  <a:cubicBezTo>
                    <a:pt x="31" y="205"/>
                    <a:pt x="30" y="204"/>
                    <a:pt x="30" y="203"/>
                  </a:cubicBezTo>
                  <a:cubicBezTo>
                    <a:pt x="30" y="202"/>
                    <a:pt x="30" y="201"/>
                    <a:pt x="30" y="200"/>
                  </a:cubicBezTo>
                  <a:cubicBezTo>
                    <a:pt x="29" y="196"/>
                    <a:pt x="28" y="193"/>
                    <a:pt x="27" y="189"/>
                  </a:cubicBezTo>
                  <a:cubicBezTo>
                    <a:pt x="27" y="189"/>
                    <a:pt x="27" y="188"/>
                    <a:pt x="27" y="188"/>
                  </a:cubicBezTo>
                  <a:cubicBezTo>
                    <a:pt x="25" y="190"/>
                    <a:pt x="24" y="191"/>
                    <a:pt x="22" y="192"/>
                  </a:cubicBezTo>
                  <a:cubicBezTo>
                    <a:pt x="22" y="193"/>
                    <a:pt x="22" y="193"/>
                    <a:pt x="22" y="193"/>
                  </a:cubicBezTo>
                  <a:cubicBezTo>
                    <a:pt x="23" y="197"/>
                    <a:pt x="24" y="200"/>
                    <a:pt x="24" y="204"/>
                  </a:cubicBezTo>
                  <a:cubicBezTo>
                    <a:pt x="25" y="206"/>
                    <a:pt x="26" y="209"/>
                    <a:pt x="27" y="211"/>
                  </a:cubicBezTo>
                  <a:cubicBezTo>
                    <a:pt x="27" y="212"/>
                    <a:pt x="27" y="212"/>
                    <a:pt x="26" y="213"/>
                  </a:cubicBezTo>
                  <a:cubicBezTo>
                    <a:pt x="26" y="214"/>
                    <a:pt x="25" y="214"/>
                    <a:pt x="24" y="213"/>
                  </a:cubicBezTo>
                  <a:cubicBezTo>
                    <a:pt x="24" y="213"/>
                    <a:pt x="23" y="212"/>
                    <a:pt x="23" y="211"/>
                  </a:cubicBezTo>
                  <a:cubicBezTo>
                    <a:pt x="23" y="208"/>
                    <a:pt x="23" y="205"/>
                    <a:pt x="22" y="202"/>
                  </a:cubicBezTo>
                  <a:cubicBezTo>
                    <a:pt x="22" y="199"/>
                    <a:pt x="21" y="197"/>
                    <a:pt x="20" y="194"/>
                  </a:cubicBezTo>
                  <a:cubicBezTo>
                    <a:pt x="19" y="195"/>
                    <a:pt x="17" y="197"/>
                    <a:pt x="16" y="198"/>
                  </a:cubicBezTo>
                  <a:cubicBezTo>
                    <a:pt x="16" y="198"/>
                    <a:pt x="16" y="198"/>
                    <a:pt x="16" y="199"/>
                  </a:cubicBezTo>
                  <a:cubicBezTo>
                    <a:pt x="17" y="204"/>
                    <a:pt x="19" y="209"/>
                    <a:pt x="20" y="214"/>
                  </a:cubicBezTo>
                  <a:cubicBezTo>
                    <a:pt x="20" y="215"/>
                    <a:pt x="20" y="215"/>
                    <a:pt x="21" y="215"/>
                  </a:cubicBezTo>
                  <a:cubicBezTo>
                    <a:pt x="21" y="216"/>
                    <a:pt x="22" y="216"/>
                    <a:pt x="22" y="217"/>
                  </a:cubicBezTo>
                  <a:cubicBezTo>
                    <a:pt x="22" y="218"/>
                    <a:pt x="22" y="219"/>
                    <a:pt x="22" y="219"/>
                  </a:cubicBezTo>
                  <a:cubicBezTo>
                    <a:pt x="22" y="219"/>
                    <a:pt x="22" y="219"/>
                    <a:pt x="22" y="219"/>
                  </a:cubicBezTo>
                  <a:cubicBezTo>
                    <a:pt x="25" y="216"/>
                    <a:pt x="28" y="213"/>
                    <a:pt x="31" y="210"/>
                  </a:cubicBezTo>
                  <a:cubicBezTo>
                    <a:pt x="35" y="206"/>
                    <a:pt x="38" y="201"/>
                    <a:pt x="42" y="197"/>
                  </a:cubicBezTo>
                  <a:cubicBezTo>
                    <a:pt x="43" y="196"/>
                    <a:pt x="44" y="195"/>
                    <a:pt x="44" y="194"/>
                  </a:cubicBezTo>
                  <a:cubicBezTo>
                    <a:pt x="44" y="193"/>
                    <a:pt x="44" y="192"/>
                    <a:pt x="44" y="191"/>
                  </a:cubicBezTo>
                  <a:cubicBezTo>
                    <a:pt x="43" y="187"/>
                    <a:pt x="42" y="182"/>
                    <a:pt x="41" y="178"/>
                  </a:cubicBezTo>
                  <a:cubicBezTo>
                    <a:pt x="40" y="177"/>
                    <a:pt x="40" y="176"/>
                    <a:pt x="40" y="176"/>
                  </a:cubicBezTo>
                  <a:cubicBezTo>
                    <a:pt x="38" y="177"/>
                    <a:pt x="36" y="179"/>
                    <a:pt x="34" y="181"/>
                  </a:cubicBezTo>
                  <a:cubicBezTo>
                    <a:pt x="35" y="184"/>
                    <a:pt x="36" y="187"/>
                    <a:pt x="37" y="190"/>
                  </a:cubicBezTo>
                  <a:cubicBezTo>
                    <a:pt x="38" y="192"/>
                    <a:pt x="39" y="195"/>
                    <a:pt x="40" y="197"/>
                  </a:cubicBezTo>
                  <a:cubicBezTo>
                    <a:pt x="40" y="198"/>
                    <a:pt x="40" y="199"/>
                    <a:pt x="39" y="199"/>
                  </a:cubicBezTo>
                  <a:cubicBezTo>
                    <a:pt x="39" y="200"/>
                    <a:pt x="38" y="200"/>
                    <a:pt x="38" y="200"/>
                  </a:cubicBezTo>
                  <a:cubicBezTo>
                    <a:pt x="37" y="199"/>
                    <a:pt x="37" y="199"/>
                    <a:pt x="36" y="198"/>
                  </a:cubicBezTo>
                  <a:cubicBezTo>
                    <a:pt x="36" y="193"/>
                    <a:pt x="35" y="188"/>
                    <a:pt x="33" y="183"/>
                  </a:cubicBezTo>
                  <a:cubicBezTo>
                    <a:pt x="33" y="183"/>
                    <a:pt x="33" y="183"/>
                    <a:pt x="33" y="183"/>
                  </a:cubicBezTo>
                  <a:cubicBezTo>
                    <a:pt x="32" y="184"/>
                    <a:pt x="30" y="185"/>
                    <a:pt x="29" y="187"/>
                  </a:cubicBezTo>
                  <a:close/>
                  <a:moveTo>
                    <a:pt x="95" y="118"/>
                  </a:moveTo>
                  <a:cubicBezTo>
                    <a:pt x="94" y="119"/>
                    <a:pt x="92" y="121"/>
                    <a:pt x="91" y="122"/>
                  </a:cubicBezTo>
                  <a:cubicBezTo>
                    <a:pt x="90" y="122"/>
                    <a:pt x="90" y="123"/>
                    <a:pt x="91" y="123"/>
                  </a:cubicBezTo>
                  <a:cubicBezTo>
                    <a:pt x="91" y="126"/>
                    <a:pt x="92" y="129"/>
                    <a:pt x="92" y="133"/>
                  </a:cubicBezTo>
                  <a:cubicBezTo>
                    <a:pt x="93" y="135"/>
                    <a:pt x="94" y="137"/>
                    <a:pt x="94" y="140"/>
                  </a:cubicBezTo>
                  <a:cubicBezTo>
                    <a:pt x="94" y="140"/>
                    <a:pt x="94" y="141"/>
                    <a:pt x="94" y="141"/>
                  </a:cubicBezTo>
                  <a:cubicBezTo>
                    <a:pt x="94" y="142"/>
                    <a:pt x="93" y="142"/>
                    <a:pt x="93" y="142"/>
                  </a:cubicBezTo>
                  <a:cubicBezTo>
                    <a:pt x="92" y="142"/>
                    <a:pt x="92" y="142"/>
                    <a:pt x="92" y="141"/>
                  </a:cubicBezTo>
                  <a:cubicBezTo>
                    <a:pt x="91" y="139"/>
                    <a:pt x="91" y="138"/>
                    <a:pt x="91" y="137"/>
                  </a:cubicBezTo>
                  <a:cubicBezTo>
                    <a:pt x="91" y="133"/>
                    <a:pt x="90" y="130"/>
                    <a:pt x="90" y="127"/>
                  </a:cubicBezTo>
                  <a:cubicBezTo>
                    <a:pt x="90" y="126"/>
                    <a:pt x="90" y="125"/>
                    <a:pt x="89" y="124"/>
                  </a:cubicBezTo>
                  <a:cubicBezTo>
                    <a:pt x="89" y="124"/>
                    <a:pt x="89" y="124"/>
                    <a:pt x="89" y="124"/>
                  </a:cubicBezTo>
                  <a:cubicBezTo>
                    <a:pt x="87" y="126"/>
                    <a:pt x="85" y="128"/>
                    <a:pt x="84" y="130"/>
                  </a:cubicBezTo>
                  <a:cubicBezTo>
                    <a:pt x="83" y="130"/>
                    <a:pt x="83" y="130"/>
                    <a:pt x="84" y="131"/>
                  </a:cubicBezTo>
                  <a:cubicBezTo>
                    <a:pt x="85" y="137"/>
                    <a:pt x="86" y="143"/>
                    <a:pt x="88" y="149"/>
                  </a:cubicBezTo>
                  <a:cubicBezTo>
                    <a:pt x="88" y="149"/>
                    <a:pt x="88" y="150"/>
                    <a:pt x="89" y="150"/>
                  </a:cubicBezTo>
                  <a:cubicBezTo>
                    <a:pt x="91" y="148"/>
                    <a:pt x="93" y="146"/>
                    <a:pt x="95" y="144"/>
                  </a:cubicBezTo>
                  <a:cubicBezTo>
                    <a:pt x="96" y="144"/>
                    <a:pt x="96" y="143"/>
                    <a:pt x="96" y="143"/>
                  </a:cubicBezTo>
                  <a:cubicBezTo>
                    <a:pt x="96" y="142"/>
                    <a:pt x="96" y="141"/>
                    <a:pt x="97" y="140"/>
                  </a:cubicBezTo>
                  <a:cubicBezTo>
                    <a:pt x="97" y="140"/>
                    <a:pt x="97" y="140"/>
                    <a:pt x="97" y="140"/>
                  </a:cubicBezTo>
                  <a:cubicBezTo>
                    <a:pt x="97" y="138"/>
                    <a:pt x="97" y="137"/>
                    <a:pt x="97" y="135"/>
                  </a:cubicBezTo>
                  <a:cubicBezTo>
                    <a:pt x="97" y="131"/>
                    <a:pt x="96" y="128"/>
                    <a:pt x="96" y="124"/>
                  </a:cubicBezTo>
                  <a:cubicBezTo>
                    <a:pt x="95" y="122"/>
                    <a:pt x="95" y="120"/>
                    <a:pt x="95" y="118"/>
                  </a:cubicBezTo>
                  <a:close/>
                  <a:moveTo>
                    <a:pt x="82" y="132"/>
                  </a:moveTo>
                  <a:cubicBezTo>
                    <a:pt x="80" y="133"/>
                    <a:pt x="79" y="135"/>
                    <a:pt x="77" y="136"/>
                  </a:cubicBezTo>
                  <a:cubicBezTo>
                    <a:pt x="76" y="137"/>
                    <a:pt x="76" y="138"/>
                    <a:pt x="76" y="138"/>
                  </a:cubicBezTo>
                  <a:cubicBezTo>
                    <a:pt x="77" y="144"/>
                    <a:pt x="78" y="150"/>
                    <a:pt x="80" y="156"/>
                  </a:cubicBezTo>
                  <a:cubicBezTo>
                    <a:pt x="81" y="157"/>
                    <a:pt x="81" y="157"/>
                    <a:pt x="81" y="158"/>
                  </a:cubicBezTo>
                  <a:cubicBezTo>
                    <a:pt x="81" y="158"/>
                    <a:pt x="82" y="157"/>
                    <a:pt x="82" y="157"/>
                  </a:cubicBezTo>
                  <a:cubicBezTo>
                    <a:pt x="83" y="156"/>
                    <a:pt x="84" y="154"/>
                    <a:pt x="85" y="153"/>
                  </a:cubicBezTo>
                  <a:cubicBezTo>
                    <a:pt x="86" y="153"/>
                    <a:pt x="86" y="152"/>
                    <a:pt x="86" y="151"/>
                  </a:cubicBezTo>
                  <a:cubicBezTo>
                    <a:pt x="85" y="145"/>
                    <a:pt x="84" y="138"/>
                    <a:pt x="82" y="132"/>
                  </a:cubicBezTo>
                  <a:close/>
                  <a:moveTo>
                    <a:pt x="71" y="168"/>
                  </a:moveTo>
                  <a:cubicBezTo>
                    <a:pt x="70" y="167"/>
                    <a:pt x="70" y="166"/>
                    <a:pt x="70" y="166"/>
                  </a:cubicBezTo>
                  <a:cubicBezTo>
                    <a:pt x="70" y="163"/>
                    <a:pt x="70" y="160"/>
                    <a:pt x="69" y="158"/>
                  </a:cubicBezTo>
                  <a:cubicBezTo>
                    <a:pt x="69" y="154"/>
                    <a:pt x="68" y="151"/>
                    <a:pt x="67" y="147"/>
                  </a:cubicBezTo>
                  <a:cubicBezTo>
                    <a:pt x="67" y="147"/>
                    <a:pt x="67" y="147"/>
                    <a:pt x="67" y="147"/>
                  </a:cubicBezTo>
                  <a:cubicBezTo>
                    <a:pt x="64" y="149"/>
                    <a:pt x="62" y="151"/>
                    <a:pt x="60" y="153"/>
                  </a:cubicBezTo>
                  <a:cubicBezTo>
                    <a:pt x="62" y="160"/>
                    <a:pt x="64" y="166"/>
                    <a:pt x="66" y="172"/>
                  </a:cubicBezTo>
                  <a:cubicBezTo>
                    <a:pt x="68" y="171"/>
                    <a:pt x="70" y="169"/>
                    <a:pt x="71" y="168"/>
                  </a:cubicBezTo>
                  <a:close/>
                  <a:moveTo>
                    <a:pt x="68" y="145"/>
                  </a:moveTo>
                  <a:cubicBezTo>
                    <a:pt x="70" y="152"/>
                    <a:pt x="72" y="159"/>
                    <a:pt x="74" y="165"/>
                  </a:cubicBezTo>
                  <a:cubicBezTo>
                    <a:pt x="75" y="164"/>
                    <a:pt x="77" y="162"/>
                    <a:pt x="78" y="161"/>
                  </a:cubicBezTo>
                  <a:cubicBezTo>
                    <a:pt x="77" y="153"/>
                    <a:pt x="76" y="146"/>
                    <a:pt x="75" y="139"/>
                  </a:cubicBezTo>
                  <a:cubicBezTo>
                    <a:pt x="72" y="141"/>
                    <a:pt x="70" y="143"/>
                    <a:pt x="68" y="145"/>
                  </a:cubicBezTo>
                  <a:close/>
                  <a:moveTo>
                    <a:pt x="59" y="155"/>
                  </a:moveTo>
                  <a:cubicBezTo>
                    <a:pt x="57" y="156"/>
                    <a:pt x="56" y="158"/>
                    <a:pt x="54" y="160"/>
                  </a:cubicBezTo>
                  <a:cubicBezTo>
                    <a:pt x="54" y="160"/>
                    <a:pt x="54" y="160"/>
                    <a:pt x="54" y="161"/>
                  </a:cubicBezTo>
                  <a:cubicBezTo>
                    <a:pt x="55" y="163"/>
                    <a:pt x="55" y="165"/>
                    <a:pt x="55" y="167"/>
                  </a:cubicBezTo>
                  <a:cubicBezTo>
                    <a:pt x="56" y="170"/>
                    <a:pt x="57" y="173"/>
                    <a:pt x="58" y="175"/>
                  </a:cubicBezTo>
                  <a:cubicBezTo>
                    <a:pt x="59" y="176"/>
                    <a:pt x="59" y="177"/>
                    <a:pt x="59" y="178"/>
                  </a:cubicBezTo>
                  <a:cubicBezTo>
                    <a:pt x="60" y="178"/>
                    <a:pt x="60" y="178"/>
                    <a:pt x="60" y="178"/>
                  </a:cubicBezTo>
                  <a:cubicBezTo>
                    <a:pt x="61" y="178"/>
                    <a:pt x="61" y="177"/>
                    <a:pt x="62" y="176"/>
                  </a:cubicBezTo>
                  <a:cubicBezTo>
                    <a:pt x="64" y="174"/>
                    <a:pt x="64" y="175"/>
                    <a:pt x="63" y="173"/>
                  </a:cubicBezTo>
                  <a:cubicBezTo>
                    <a:pt x="63" y="167"/>
                    <a:pt x="61" y="161"/>
                    <a:pt x="59" y="155"/>
                  </a:cubicBezTo>
                  <a:cubicBezTo>
                    <a:pt x="59" y="155"/>
                    <a:pt x="59" y="155"/>
                    <a:pt x="59" y="155"/>
                  </a:cubicBezTo>
                  <a:close/>
                  <a:moveTo>
                    <a:pt x="51" y="187"/>
                  </a:moveTo>
                  <a:cubicBezTo>
                    <a:pt x="50" y="187"/>
                    <a:pt x="50" y="186"/>
                    <a:pt x="50" y="185"/>
                  </a:cubicBezTo>
                  <a:cubicBezTo>
                    <a:pt x="50" y="181"/>
                    <a:pt x="49" y="178"/>
                    <a:pt x="48" y="176"/>
                  </a:cubicBezTo>
                  <a:cubicBezTo>
                    <a:pt x="48" y="174"/>
                    <a:pt x="47" y="172"/>
                    <a:pt x="47" y="170"/>
                  </a:cubicBezTo>
                  <a:cubicBezTo>
                    <a:pt x="47" y="169"/>
                    <a:pt x="47" y="169"/>
                    <a:pt x="46" y="169"/>
                  </a:cubicBezTo>
                  <a:cubicBezTo>
                    <a:pt x="45" y="170"/>
                    <a:pt x="44" y="172"/>
                    <a:pt x="42" y="173"/>
                  </a:cubicBezTo>
                  <a:cubicBezTo>
                    <a:pt x="42" y="174"/>
                    <a:pt x="41" y="174"/>
                    <a:pt x="42" y="175"/>
                  </a:cubicBezTo>
                  <a:cubicBezTo>
                    <a:pt x="42" y="178"/>
                    <a:pt x="43" y="180"/>
                    <a:pt x="44" y="183"/>
                  </a:cubicBezTo>
                  <a:cubicBezTo>
                    <a:pt x="44" y="186"/>
                    <a:pt x="45" y="189"/>
                    <a:pt x="47" y="192"/>
                  </a:cubicBezTo>
                  <a:cubicBezTo>
                    <a:pt x="48" y="190"/>
                    <a:pt x="49" y="189"/>
                    <a:pt x="51" y="187"/>
                  </a:cubicBezTo>
                  <a:close/>
                  <a:moveTo>
                    <a:pt x="19" y="222"/>
                  </a:moveTo>
                  <a:cubicBezTo>
                    <a:pt x="19" y="221"/>
                    <a:pt x="18" y="220"/>
                    <a:pt x="17" y="218"/>
                  </a:cubicBezTo>
                  <a:cubicBezTo>
                    <a:pt x="17" y="217"/>
                    <a:pt x="17" y="217"/>
                    <a:pt x="18" y="216"/>
                  </a:cubicBezTo>
                  <a:cubicBezTo>
                    <a:pt x="18" y="215"/>
                    <a:pt x="18" y="215"/>
                    <a:pt x="18" y="214"/>
                  </a:cubicBezTo>
                  <a:cubicBezTo>
                    <a:pt x="17" y="210"/>
                    <a:pt x="16" y="205"/>
                    <a:pt x="14" y="201"/>
                  </a:cubicBezTo>
                  <a:cubicBezTo>
                    <a:pt x="14" y="200"/>
                    <a:pt x="14" y="200"/>
                    <a:pt x="14" y="200"/>
                  </a:cubicBezTo>
                  <a:cubicBezTo>
                    <a:pt x="13" y="201"/>
                    <a:pt x="11" y="202"/>
                    <a:pt x="10" y="203"/>
                  </a:cubicBezTo>
                  <a:cubicBezTo>
                    <a:pt x="10" y="203"/>
                    <a:pt x="10" y="203"/>
                    <a:pt x="10" y="203"/>
                  </a:cubicBezTo>
                  <a:cubicBezTo>
                    <a:pt x="12" y="207"/>
                    <a:pt x="13" y="211"/>
                    <a:pt x="13" y="215"/>
                  </a:cubicBezTo>
                  <a:cubicBezTo>
                    <a:pt x="14" y="218"/>
                    <a:pt x="14" y="221"/>
                    <a:pt x="14" y="224"/>
                  </a:cubicBezTo>
                  <a:cubicBezTo>
                    <a:pt x="14" y="225"/>
                    <a:pt x="14" y="226"/>
                    <a:pt x="15" y="227"/>
                  </a:cubicBezTo>
                  <a:cubicBezTo>
                    <a:pt x="16" y="225"/>
                    <a:pt x="18" y="224"/>
                    <a:pt x="19" y="222"/>
                  </a:cubicBezTo>
                  <a:close/>
                  <a:moveTo>
                    <a:pt x="57" y="181"/>
                  </a:moveTo>
                  <a:cubicBezTo>
                    <a:pt x="56" y="180"/>
                    <a:pt x="56" y="179"/>
                    <a:pt x="56" y="178"/>
                  </a:cubicBezTo>
                  <a:cubicBezTo>
                    <a:pt x="55" y="173"/>
                    <a:pt x="54" y="168"/>
                    <a:pt x="53" y="163"/>
                  </a:cubicBezTo>
                  <a:cubicBezTo>
                    <a:pt x="53" y="162"/>
                    <a:pt x="53" y="162"/>
                    <a:pt x="52" y="162"/>
                  </a:cubicBezTo>
                  <a:cubicBezTo>
                    <a:pt x="51" y="163"/>
                    <a:pt x="50" y="165"/>
                    <a:pt x="49" y="166"/>
                  </a:cubicBezTo>
                  <a:cubicBezTo>
                    <a:pt x="48" y="166"/>
                    <a:pt x="48" y="167"/>
                    <a:pt x="48" y="168"/>
                  </a:cubicBezTo>
                  <a:cubicBezTo>
                    <a:pt x="50" y="173"/>
                    <a:pt x="51" y="178"/>
                    <a:pt x="53" y="183"/>
                  </a:cubicBezTo>
                  <a:cubicBezTo>
                    <a:pt x="53" y="184"/>
                    <a:pt x="54" y="184"/>
                    <a:pt x="54" y="184"/>
                  </a:cubicBezTo>
                  <a:cubicBezTo>
                    <a:pt x="55" y="183"/>
                    <a:pt x="56" y="182"/>
                    <a:pt x="57" y="181"/>
                  </a:cubicBezTo>
                  <a:close/>
                  <a:moveTo>
                    <a:pt x="27" y="130"/>
                  </a:moveTo>
                  <a:cubicBezTo>
                    <a:pt x="28" y="130"/>
                    <a:pt x="28" y="130"/>
                    <a:pt x="28" y="130"/>
                  </a:cubicBezTo>
                  <a:cubicBezTo>
                    <a:pt x="34" y="124"/>
                    <a:pt x="40" y="117"/>
                    <a:pt x="46" y="111"/>
                  </a:cubicBezTo>
                  <a:cubicBezTo>
                    <a:pt x="46" y="110"/>
                    <a:pt x="46" y="110"/>
                    <a:pt x="46" y="109"/>
                  </a:cubicBezTo>
                  <a:cubicBezTo>
                    <a:pt x="47" y="108"/>
                    <a:pt x="47" y="109"/>
                    <a:pt x="48" y="109"/>
                  </a:cubicBezTo>
                  <a:cubicBezTo>
                    <a:pt x="50" y="108"/>
                    <a:pt x="51" y="106"/>
                    <a:pt x="53" y="105"/>
                  </a:cubicBezTo>
                  <a:cubicBezTo>
                    <a:pt x="53" y="104"/>
                    <a:pt x="54" y="104"/>
                    <a:pt x="53" y="104"/>
                  </a:cubicBezTo>
                  <a:cubicBezTo>
                    <a:pt x="53" y="103"/>
                    <a:pt x="53" y="102"/>
                    <a:pt x="53" y="101"/>
                  </a:cubicBezTo>
                  <a:cubicBezTo>
                    <a:pt x="53" y="101"/>
                    <a:pt x="52" y="102"/>
                    <a:pt x="52" y="102"/>
                  </a:cubicBezTo>
                  <a:cubicBezTo>
                    <a:pt x="45" y="110"/>
                    <a:pt x="37" y="118"/>
                    <a:pt x="30" y="126"/>
                  </a:cubicBezTo>
                  <a:cubicBezTo>
                    <a:pt x="29" y="127"/>
                    <a:pt x="29" y="128"/>
                    <a:pt x="28" y="129"/>
                  </a:cubicBezTo>
                  <a:cubicBezTo>
                    <a:pt x="28" y="130"/>
                    <a:pt x="28" y="130"/>
                    <a:pt x="27" y="130"/>
                  </a:cubicBezTo>
                  <a:close/>
                  <a:moveTo>
                    <a:pt x="28" y="148"/>
                  </a:moveTo>
                  <a:cubicBezTo>
                    <a:pt x="28" y="148"/>
                    <a:pt x="28" y="148"/>
                    <a:pt x="28" y="148"/>
                  </a:cubicBezTo>
                  <a:cubicBezTo>
                    <a:pt x="31" y="144"/>
                    <a:pt x="34" y="141"/>
                    <a:pt x="37" y="137"/>
                  </a:cubicBezTo>
                  <a:cubicBezTo>
                    <a:pt x="38" y="137"/>
                    <a:pt x="38" y="136"/>
                    <a:pt x="38" y="136"/>
                  </a:cubicBezTo>
                  <a:cubicBezTo>
                    <a:pt x="38" y="135"/>
                    <a:pt x="38" y="134"/>
                    <a:pt x="38" y="133"/>
                  </a:cubicBezTo>
                  <a:cubicBezTo>
                    <a:pt x="37" y="133"/>
                    <a:pt x="37" y="133"/>
                    <a:pt x="37" y="133"/>
                  </a:cubicBezTo>
                  <a:cubicBezTo>
                    <a:pt x="34" y="136"/>
                    <a:pt x="31" y="139"/>
                    <a:pt x="28" y="142"/>
                  </a:cubicBezTo>
                  <a:cubicBezTo>
                    <a:pt x="28" y="143"/>
                    <a:pt x="28" y="143"/>
                    <a:pt x="28" y="143"/>
                  </a:cubicBezTo>
                  <a:cubicBezTo>
                    <a:pt x="28" y="145"/>
                    <a:pt x="28" y="147"/>
                    <a:pt x="28" y="148"/>
                  </a:cubicBezTo>
                  <a:close/>
                  <a:moveTo>
                    <a:pt x="30" y="84"/>
                  </a:moveTo>
                  <a:cubicBezTo>
                    <a:pt x="30" y="83"/>
                    <a:pt x="31" y="83"/>
                    <a:pt x="31" y="82"/>
                  </a:cubicBezTo>
                  <a:cubicBezTo>
                    <a:pt x="34" y="80"/>
                    <a:pt x="38" y="77"/>
                    <a:pt x="41" y="74"/>
                  </a:cubicBezTo>
                  <a:cubicBezTo>
                    <a:pt x="42" y="73"/>
                    <a:pt x="43" y="72"/>
                    <a:pt x="43" y="71"/>
                  </a:cubicBezTo>
                  <a:cubicBezTo>
                    <a:pt x="43" y="70"/>
                    <a:pt x="43" y="70"/>
                    <a:pt x="43" y="70"/>
                  </a:cubicBezTo>
                  <a:cubicBezTo>
                    <a:pt x="44" y="69"/>
                    <a:pt x="44" y="69"/>
                    <a:pt x="45" y="70"/>
                  </a:cubicBezTo>
                  <a:cubicBezTo>
                    <a:pt x="45" y="70"/>
                    <a:pt x="45" y="70"/>
                    <a:pt x="45" y="70"/>
                  </a:cubicBezTo>
                  <a:cubicBezTo>
                    <a:pt x="47" y="69"/>
                    <a:pt x="48" y="68"/>
                    <a:pt x="49" y="67"/>
                  </a:cubicBezTo>
                  <a:cubicBezTo>
                    <a:pt x="50" y="67"/>
                    <a:pt x="50" y="67"/>
                    <a:pt x="50" y="67"/>
                  </a:cubicBezTo>
                  <a:cubicBezTo>
                    <a:pt x="50" y="64"/>
                    <a:pt x="51" y="63"/>
                    <a:pt x="54" y="63"/>
                  </a:cubicBezTo>
                  <a:cubicBezTo>
                    <a:pt x="53" y="62"/>
                    <a:pt x="52" y="62"/>
                    <a:pt x="52" y="61"/>
                  </a:cubicBezTo>
                  <a:cubicBezTo>
                    <a:pt x="51" y="61"/>
                    <a:pt x="51" y="61"/>
                    <a:pt x="51" y="61"/>
                  </a:cubicBezTo>
                  <a:cubicBezTo>
                    <a:pt x="45" y="68"/>
                    <a:pt x="39" y="74"/>
                    <a:pt x="32" y="80"/>
                  </a:cubicBezTo>
                  <a:cubicBezTo>
                    <a:pt x="32" y="81"/>
                    <a:pt x="31" y="82"/>
                    <a:pt x="30" y="83"/>
                  </a:cubicBezTo>
                  <a:cubicBezTo>
                    <a:pt x="30" y="83"/>
                    <a:pt x="29" y="83"/>
                    <a:pt x="30" y="84"/>
                  </a:cubicBezTo>
                  <a:close/>
                  <a:moveTo>
                    <a:pt x="84" y="162"/>
                  </a:moveTo>
                  <a:cubicBezTo>
                    <a:pt x="84" y="162"/>
                    <a:pt x="84" y="161"/>
                    <a:pt x="83" y="161"/>
                  </a:cubicBezTo>
                  <a:cubicBezTo>
                    <a:pt x="81" y="164"/>
                    <a:pt x="78" y="167"/>
                    <a:pt x="76" y="170"/>
                  </a:cubicBezTo>
                  <a:cubicBezTo>
                    <a:pt x="67" y="178"/>
                    <a:pt x="59" y="187"/>
                    <a:pt x="50" y="195"/>
                  </a:cubicBezTo>
                  <a:cubicBezTo>
                    <a:pt x="49" y="196"/>
                    <a:pt x="48" y="197"/>
                    <a:pt x="47" y="197"/>
                  </a:cubicBezTo>
                  <a:cubicBezTo>
                    <a:pt x="44" y="200"/>
                    <a:pt x="41" y="203"/>
                    <a:pt x="38" y="206"/>
                  </a:cubicBezTo>
                  <a:cubicBezTo>
                    <a:pt x="38" y="206"/>
                    <a:pt x="38" y="206"/>
                    <a:pt x="38" y="206"/>
                  </a:cubicBezTo>
                  <a:cubicBezTo>
                    <a:pt x="38" y="206"/>
                    <a:pt x="39" y="206"/>
                    <a:pt x="39" y="206"/>
                  </a:cubicBezTo>
                  <a:cubicBezTo>
                    <a:pt x="41" y="204"/>
                    <a:pt x="43" y="202"/>
                    <a:pt x="45" y="201"/>
                  </a:cubicBezTo>
                  <a:cubicBezTo>
                    <a:pt x="51" y="195"/>
                    <a:pt x="58" y="189"/>
                    <a:pt x="64" y="183"/>
                  </a:cubicBezTo>
                  <a:cubicBezTo>
                    <a:pt x="70" y="177"/>
                    <a:pt x="75" y="170"/>
                    <a:pt x="81" y="164"/>
                  </a:cubicBezTo>
                  <a:cubicBezTo>
                    <a:pt x="82" y="163"/>
                    <a:pt x="83" y="162"/>
                    <a:pt x="84" y="162"/>
                  </a:cubicBezTo>
                  <a:close/>
                  <a:moveTo>
                    <a:pt x="29" y="75"/>
                  </a:moveTo>
                  <a:cubicBezTo>
                    <a:pt x="35" y="69"/>
                    <a:pt x="42" y="64"/>
                    <a:pt x="49" y="58"/>
                  </a:cubicBezTo>
                  <a:cubicBezTo>
                    <a:pt x="49" y="57"/>
                    <a:pt x="48" y="56"/>
                    <a:pt x="47" y="56"/>
                  </a:cubicBezTo>
                  <a:cubicBezTo>
                    <a:pt x="41" y="62"/>
                    <a:pt x="35" y="68"/>
                    <a:pt x="29" y="75"/>
                  </a:cubicBezTo>
                  <a:close/>
                  <a:moveTo>
                    <a:pt x="36" y="105"/>
                  </a:moveTo>
                  <a:cubicBezTo>
                    <a:pt x="36" y="105"/>
                    <a:pt x="36" y="105"/>
                    <a:pt x="36" y="105"/>
                  </a:cubicBezTo>
                  <a:cubicBezTo>
                    <a:pt x="42" y="99"/>
                    <a:pt x="48" y="92"/>
                    <a:pt x="54" y="86"/>
                  </a:cubicBezTo>
                  <a:cubicBezTo>
                    <a:pt x="54" y="86"/>
                    <a:pt x="54" y="86"/>
                    <a:pt x="54" y="86"/>
                  </a:cubicBezTo>
                  <a:cubicBezTo>
                    <a:pt x="55" y="85"/>
                    <a:pt x="55" y="85"/>
                    <a:pt x="55" y="85"/>
                  </a:cubicBezTo>
                  <a:cubicBezTo>
                    <a:pt x="54" y="85"/>
                    <a:pt x="54" y="85"/>
                    <a:pt x="54" y="85"/>
                  </a:cubicBezTo>
                  <a:cubicBezTo>
                    <a:pt x="48" y="90"/>
                    <a:pt x="43" y="95"/>
                    <a:pt x="37" y="100"/>
                  </a:cubicBezTo>
                  <a:cubicBezTo>
                    <a:pt x="37" y="100"/>
                    <a:pt x="37" y="101"/>
                    <a:pt x="37" y="101"/>
                  </a:cubicBezTo>
                  <a:cubicBezTo>
                    <a:pt x="36" y="102"/>
                    <a:pt x="36" y="104"/>
                    <a:pt x="36" y="105"/>
                  </a:cubicBezTo>
                  <a:close/>
                  <a:moveTo>
                    <a:pt x="19" y="168"/>
                  </a:moveTo>
                  <a:cubicBezTo>
                    <a:pt x="18" y="169"/>
                    <a:pt x="17" y="170"/>
                    <a:pt x="17" y="171"/>
                  </a:cubicBezTo>
                  <a:cubicBezTo>
                    <a:pt x="16" y="172"/>
                    <a:pt x="16" y="173"/>
                    <a:pt x="15" y="173"/>
                  </a:cubicBezTo>
                  <a:cubicBezTo>
                    <a:pt x="15" y="173"/>
                    <a:pt x="14" y="173"/>
                    <a:pt x="14" y="174"/>
                  </a:cubicBezTo>
                  <a:cubicBezTo>
                    <a:pt x="13" y="175"/>
                    <a:pt x="12" y="177"/>
                    <a:pt x="10" y="178"/>
                  </a:cubicBezTo>
                  <a:cubicBezTo>
                    <a:pt x="10" y="178"/>
                    <a:pt x="10" y="178"/>
                    <a:pt x="10" y="179"/>
                  </a:cubicBezTo>
                  <a:cubicBezTo>
                    <a:pt x="10" y="180"/>
                    <a:pt x="10" y="182"/>
                    <a:pt x="10" y="183"/>
                  </a:cubicBezTo>
                  <a:cubicBezTo>
                    <a:pt x="10" y="183"/>
                    <a:pt x="10" y="183"/>
                    <a:pt x="10" y="184"/>
                  </a:cubicBezTo>
                  <a:cubicBezTo>
                    <a:pt x="10" y="184"/>
                    <a:pt x="10" y="184"/>
                    <a:pt x="10" y="184"/>
                  </a:cubicBezTo>
                  <a:cubicBezTo>
                    <a:pt x="13" y="180"/>
                    <a:pt x="16" y="176"/>
                    <a:pt x="19" y="172"/>
                  </a:cubicBezTo>
                  <a:cubicBezTo>
                    <a:pt x="19" y="172"/>
                    <a:pt x="19" y="172"/>
                    <a:pt x="19" y="172"/>
                  </a:cubicBezTo>
                  <a:cubicBezTo>
                    <a:pt x="19" y="170"/>
                    <a:pt x="19" y="169"/>
                    <a:pt x="19" y="168"/>
                  </a:cubicBezTo>
                  <a:close/>
                  <a:moveTo>
                    <a:pt x="79" y="115"/>
                  </a:moveTo>
                  <a:cubicBezTo>
                    <a:pt x="81" y="113"/>
                    <a:pt x="83" y="111"/>
                    <a:pt x="85" y="109"/>
                  </a:cubicBezTo>
                  <a:cubicBezTo>
                    <a:pt x="84" y="107"/>
                    <a:pt x="83" y="106"/>
                    <a:pt x="82" y="105"/>
                  </a:cubicBezTo>
                  <a:cubicBezTo>
                    <a:pt x="80" y="107"/>
                    <a:pt x="79" y="108"/>
                    <a:pt x="77" y="110"/>
                  </a:cubicBezTo>
                  <a:cubicBezTo>
                    <a:pt x="78" y="112"/>
                    <a:pt x="78" y="113"/>
                    <a:pt x="79" y="115"/>
                  </a:cubicBezTo>
                  <a:close/>
                  <a:moveTo>
                    <a:pt x="34" y="39"/>
                  </a:moveTo>
                  <a:cubicBezTo>
                    <a:pt x="34" y="39"/>
                    <a:pt x="34" y="39"/>
                    <a:pt x="34" y="40"/>
                  </a:cubicBezTo>
                  <a:cubicBezTo>
                    <a:pt x="32" y="42"/>
                    <a:pt x="29" y="45"/>
                    <a:pt x="27" y="48"/>
                  </a:cubicBezTo>
                  <a:cubicBezTo>
                    <a:pt x="26" y="49"/>
                    <a:pt x="26" y="50"/>
                    <a:pt x="26" y="51"/>
                  </a:cubicBezTo>
                  <a:cubicBezTo>
                    <a:pt x="30" y="48"/>
                    <a:pt x="33" y="45"/>
                    <a:pt x="37" y="43"/>
                  </a:cubicBezTo>
                  <a:cubicBezTo>
                    <a:pt x="36" y="41"/>
                    <a:pt x="35" y="40"/>
                    <a:pt x="34" y="39"/>
                  </a:cubicBezTo>
                  <a:close/>
                  <a:moveTo>
                    <a:pt x="51" y="48"/>
                  </a:moveTo>
                  <a:cubicBezTo>
                    <a:pt x="50" y="46"/>
                    <a:pt x="48" y="44"/>
                    <a:pt x="47" y="42"/>
                  </a:cubicBezTo>
                  <a:cubicBezTo>
                    <a:pt x="42" y="37"/>
                    <a:pt x="38" y="32"/>
                    <a:pt x="34" y="26"/>
                  </a:cubicBezTo>
                  <a:cubicBezTo>
                    <a:pt x="34" y="26"/>
                    <a:pt x="33" y="25"/>
                    <a:pt x="32" y="24"/>
                  </a:cubicBezTo>
                  <a:cubicBezTo>
                    <a:pt x="32" y="24"/>
                    <a:pt x="32" y="24"/>
                    <a:pt x="32" y="24"/>
                  </a:cubicBezTo>
                  <a:cubicBezTo>
                    <a:pt x="33" y="26"/>
                    <a:pt x="34" y="27"/>
                    <a:pt x="35" y="29"/>
                  </a:cubicBezTo>
                  <a:cubicBezTo>
                    <a:pt x="36" y="31"/>
                    <a:pt x="37" y="33"/>
                    <a:pt x="39" y="34"/>
                  </a:cubicBezTo>
                  <a:cubicBezTo>
                    <a:pt x="40" y="35"/>
                    <a:pt x="41" y="37"/>
                    <a:pt x="41" y="38"/>
                  </a:cubicBezTo>
                  <a:cubicBezTo>
                    <a:pt x="42" y="39"/>
                    <a:pt x="44" y="40"/>
                    <a:pt x="44" y="41"/>
                  </a:cubicBezTo>
                  <a:cubicBezTo>
                    <a:pt x="44" y="41"/>
                    <a:pt x="45" y="42"/>
                    <a:pt x="45" y="42"/>
                  </a:cubicBezTo>
                  <a:cubicBezTo>
                    <a:pt x="45" y="42"/>
                    <a:pt x="46" y="43"/>
                    <a:pt x="46" y="44"/>
                  </a:cubicBezTo>
                  <a:cubicBezTo>
                    <a:pt x="47" y="44"/>
                    <a:pt x="47" y="44"/>
                    <a:pt x="47" y="44"/>
                  </a:cubicBezTo>
                  <a:cubicBezTo>
                    <a:pt x="48" y="44"/>
                    <a:pt x="49" y="45"/>
                    <a:pt x="49" y="46"/>
                  </a:cubicBezTo>
                  <a:cubicBezTo>
                    <a:pt x="49" y="46"/>
                    <a:pt x="49" y="46"/>
                    <a:pt x="49" y="46"/>
                  </a:cubicBezTo>
                  <a:cubicBezTo>
                    <a:pt x="49" y="47"/>
                    <a:pt x="50" y="47"/>
                    <a:pt x="50" y="48"/>
                  </a:cubicBezTo>
                  <a:cubicBezTo>
                    <a:pt x="51" y="48"/>
                    <a:pt x="51" y="48"/>
                    <a:pt x="51" y="48"/>
                  </a:cubicBezTo>
                  <a:close/>
                  <a:moveTo>
                    <a:pt x="41" y="77"/>
                  </a:moveTo>
                  <a:cubicBezTo>
                    <a:pt x="41" y="77"/>
                    <a:pt x="41" y="77"/>
                    <a:pt x="41" y="77"/>
                  </a:cubicBezTo>
                  <a:cubicBezTo>
                    <a:pt x="37" y="80"/>
                    <a:pt x="34" y="83"/>
                    <a:pt x="30" y="86"/>
                  </a:cubicBezTo>
                  <a:cubicBezTo>
                    <a:pt x="30" y="87"/>
                    <a:pt x="30" y="87"/>
                    <a:pt x="30" y="87"/>
                  </a:cubicBezTo>
                  <a:cubicBezTo>
                    <a:pt x="30" y="88"/>
                    <a:pt x="30" y="89"/>
                    <a:pt x="30" y="90"/>
                  </a:cubicBezTo>
                  <a:cubicBezTo>
                    <a:pt x="31" y="90"/>
                    <a:pt x="31" y="90"/>
                    <a:pt x="31" y="89"/>
                  </a:cubicBezTo>
                  <a:cubicBezTo>
                    <a:pt x="34" y="86"/>
                    <a:pt x="37" y="83"/>
                    <a:pt x="39" y="81"/>
                  </a:cubicBezTo>
                  <a:cubicBezTo>
                    <a:pt x="40" y="80"/>
                    <a:pt x="41" y="78"/>
                    <a:pt x="41" y="77"/>
                  </a:cubicBezTo>
                  <a:close/>
                  <a:moveTo>
                    <a:pt x="42" y="83"/>
                  </a:moveTo>
                  <a:cubicBezTo>
                    <a:pt x="47" y="79"/>
                    <a:pt x="51" y="76"/>
                    <a:pt x="55" y="72"/>
                  </a:cubicBezTo>
                  <a:cubicBezTo>
                    <a:pt x="54" y="72"/>
                    <a:pt x="53" y="71"/>
                    <a:pt x="53" y="70"/>
                  </a:cubicBezTo>
                  <a:cubicBezTo>
                    <a:pt x="52" y="70"/>
                    <a:pt x="52" y="71"/>
                    <a:pt x="52" y="71"/>
                  </a:cubicBezTo>
                  <a:cubicBezTo>
                    <a:pt x="49" y="74"/>
                    <a:pt x="47" y="76"/>
                    <a:pt x="44" y="79"/>
                  </a:cubicBezTo>
                  <a:cubicBezTo>
                    <a:pt x="43" y="80"/>
                    <a:pt x="43" y="81"/>
                    <a:pt x="42" y="83"/>
                  </a:cubicBezTo>
                  <a:close/>
                  <a:moveTo>
                    <a:pt x="76" y="97"/>
                  </a:moveTo>
                  <a:cubicBezTo>
                    <a:pt x="76" y="98"/>
                    <a:pt x="75" y="98"/>
                    <a:pt x="75" y="99"/>
                  </a:cubicBezTo>
                  <a:cubicBezTo>
                    <a:pt x="74" y="99"/>
                    <a:pt x="74" y="99"/>
                    <a:pt x="74" y="100"/>
                  </a:cubicBezTo>
                  <a:cubicBezTo>
                    <a:pt x="75" y="102"/>
                    <a:pt x="75" y="104"/>
                    <a:pt x="75" y="106"/>
                  </a:cubicBezTo>
                  <a:cubicBezTo>
                    <a:pt x="75" y="106"/>
                    <a:pt x="76" y="106"/>
                    <a:pt x="76" y="106"/>
                  </a:cubicBezTo>
                  <a:cubicBezTo>
                    <a:pt x="77" y="105"/>
                    <a:pt x="79" y="104"/>
                    <a:pt x="80" y="102"/>
                  </a:cubicBezTo>
                  <a:cubicBezTo>
                    <a:pt x="79" y="101"/>
                    <a:pt x="78" y="99"/>
                    <a:pt x="76" y="97"/>
                  </a:cubicBezTo>
                  <a:close/>
                  <a:moveTo>
                    <a:pt x="37" y="91"/>
                  </a:moveTo>
                  <a:cubicBezTo>
                    <a:pt x="37" y="91"/>
                    <a:pt x="37" y="91"/>
                    <a:pt x="37" y="91"/>
                  </a:cubicBezTo>
                  <a:cubicBezTo>
                    <a:pt x="34" y="94"/>
                    <a:pt x="31" y="96"/>
                    <a:pt x="28" y="99"/>
                  </a:cubicBezTo>
                  <a:cubicBezTo>
                    <a:pt x="28" y="99"/>
                    <a:pt x="27" y="100"/>
                    <a:pt x="27" y="100"/>
                  </a:cubicBezTo>
                  <a:cubicBezTo>
                    <a:pt x="27" y="101"/>
                    <a:pt x="27" y="102"/>
                    <a:pt x="27" y="103"/>
                  </a:cubicBezTo>
                  <a:cubicBezTo>
                    <a:pt x="28" y="103"/>
                    <a:pt x="28" y="103"/>
                    <a:pt x="28" y="103"/>
                  </a:cubicBezTo>
                  <a:cubicBezTo>
                    <a:pt x="30" y="100"/>
                    <a:pt x="33" y="98"/>
                    <a:pt x="35" y="95"/>
                  </a:cubicBezTo>
                  <a:cubicBezTo>
                    <a:pt x="36" y="94"/>
                    <a:pt x="37" y="92"/>
                    <a:pt x="37" y="91"/>
                  </a:cubicBezTo>
                  <a:close/>
                  <a:moveTo>
                    <a:pt x="73" y="79"/>
                  </a:moveTo>
                  <a:cubicBezTo>
                    <a:pt x="74" y="79"/>
                    <a:pt x="74" y="80"/>
                    <a:pt x="74" y="80"/>
                  </a:cubicBezTo>
                  <a:cubicBezTo>
                    <a:pt x="77" y="84"/>
                    <a:pt x="80" y="88"/>
                    <a:pt x="84" y="92"/>
                  </a:cubicBezTo>
                  <a:cubicBezTo>
                    <a:pt x="84" y="92"/>
                    <a:pt x="84" y="93"/>
                    <a:pt x="84" y="93"/>
                  </a:cubicBezTo>
                  <a:cubicBezTo>
                    <a:pt x="85" y="93"/>
                    <a:pt x="86" y="93"/>
                    <a:pt x="86" y="94"/>
                  </a:cubicBezTo>
                  <a:cubicBezTo>
                    <a:pt x="86" y="93"/>
                    <a:pt x="86" y="93"/>
                    <a:pt x="87" y="93"/>
                  </a:cubicBezTo>
                  <a:cubicBezTo>
                    <a:pt x="82" y="88"/>
                    <a:pt x="78" y="83"/>
                    <a:pt x="74" y="78"/>
                  </a:cubicBezTo>
                  <a:cubicBezTo>
                    <a:pt x="74" y="79"/>
                    <a:pt x="74" y="79"/>
                    <a:pt x="73" y="79"/>
                  </a:cubicBezTo>
                  <a:close/>
                  <a:moveTo>
                    <a:pt x="58" y="92"/>
                  </a:moveTo>
                  <a:cubicBezTo>
                    <a:pt x="57" y="92"/>
                    <a:pt x="57" y="92"/>
                    <a:pt x="57" y="92"/>
                  </a:cubicBezTo>
                  <a:cubicBezTo>
                    <a:pt x="55" y="94"/>
                    <a:pt x="52" y="96"/>
                    <a:pt x="50" y="99"/>
                  </a:cubicBezTo>
                  <a:cubicBezTo>
                    <a:pt x="49" y="99"/>
                    <a:pt x="49" y="99"/>
                    <a:pt x="49" y="100"/>
                  </a:cubicBezTo>
                  <a:cubicBezTo>
                    <a:pt x="47" y="103"/>
                    <a:pt x="45" y="105"/>
                    <a:pt x="43" y="108"/>
                  </a:cubicBezTo>
                  <a:cubicBezTo>
                    <a:pt x="42" y="109"/>
                    <a:pt x="42" y="109"/>
                    <a:pt x="42" y="109"/>
                  </a:cubicBezTo>
                  <a:cubicBezTo>
                    <a:pt x="42" y="109"/>
                    <a:pt x="42" y="109"/>
                    <a:pt x="43" y="109"/>
                  </a:cubicBezTo>
                  <a:cubicBezTo>
                    <a:pt x="43" y="109"/>
                    <a:pt x="43" y="108"/>
                    <a:pt x="43" y="108"/>
                  </a:cubicBezTo>
                  <a:cubicBezTo>
                    <a:pt x="46" y="105"/>
                    <a:pt x="50" y="101"/>
                    <a:pt x="53" y="98"/>
                  </a:cubicBezTo>
                  <a:cubicBezTo>
                    <a:pt x="54" y="96"/>
                    <a:pt x="56" y="95"/>
                    <a:pt x="57" y="93"/>
                  </a:cubicBezTo>
                  <a:cubicBezTo>
                    <a:pt x="58" y="93"/>
                    <a:pt x="58" y="92"/>
                    <a:pt x="58" y="92"/>
                  </a:cubicBezTo>
                  <a:close/>
                  <a:moveTo>
                    <a:pt x="11" y="84"/>
                  </a:moveTo>
                  <a:cubicBezTo>
                    <a:pt x="11" y="84"/>
                    <a:pt x="11" y="84"/>
                    <a:pt x="11" y="84"/>
                  </a:cubicBezTo>
                  <a:cubicBezTo>
                    <a:pt x="11" y="85"/>
                    <a:pt x="11" y="86"/>
                    <a:pt x="11" y="87"/>
                  </a:cubicBezTo>
                  <a:cubicBezTo>
                    <a:pt x="10" y="91"/>
                    <a:pt x="10" y="96"/>
                    <a:pt x="10" y="100"/>
                  </a:cubicBezTo>
                  <a:cubicBezTo>
                    <a:pt x="9" y="106"/>
                    <a:pt x="9" y="112"/>
                    <a:pt x="9" y="118"/>
                  </a:cubicBezTo>
                  <a:cubicBezTo>
                    <a:pt x="9" y="118"/>
                    <a:pt x="9" y="119"/>
                    <a:pt x="9" y="119"/>
                  </a:cubicBezTo>
                  <a:cubicBezTo>
                    <a:pt x="9" y="119"/>
                    <a:pt x="9" y="119"/>
                    <a:pt x="9" y="119"/>
                  </a:cubicBezTo>
                  <a:cubicBezTo>
                    <a:pt x="10" y="108"/>
                    <a:pt x="11" y="96"/>
                    <a:pt x="11" y="84"/>
                  </a:cubicBezTo>
                  <a:close/>
                  <a:moveTo>
                    <a:pt x="38" y="96"/>
                  </a:moveTo>
                  <a:cubicBezTo>
                    <a:pt x="43" y="91"/>
                    <a:pt x="48" y="87"/>
                    <a:pt x="53" y="82"/>
                  </a:cubicBezTo>
                  <a:cubicBezTo>
                    <a:pt x="53" y="82"/>
                    <a:pt x="53" y="81"/>
                    <a:pt x="53" y="80"/>
                  </a:cubicBezTo>
                  <a:cubicBezTo>
                    <a:pt x="52" y="81"/>
                    <a:pt x="51" y="82"/>
                    <a:pt x="50" y="83"/>
                  </a:cubicBezTo>
                  <a:cubicBezTo>
                    <a:pt x="47" y="87"/>
                    <a:pt x="43" y="90"/>
                    <a:pt x="39" y="94"/>
                  </a:cubicBezTo>
                  <a:cubicBezTo>
                    <a:pt x="39" y="95"/>
                    <a:pt x="38" y="95"/>
                    <a:pt x="38" y="96"/>
                  </a:cubicBezTo>
                  <a:close/>
                  <a:moveTo>
                    <a:pt x="10" y="173"/>
                  </a:moveTo>
                  <a:cubicBezTo>
                    <a:pt x="10" y="173"/>
                    <a:pt x="10" y="173"/>
                    <a:pt x="10" y="173"/>
                  </a:cubicBezTo>
                  <a:cubicBezTo>
                    <a:pt x="11" y="172"/>
                    <a:pt x="12" y="170"/>
                    <a:pt x="12" y="169"/>
                  </a:cubicBezTo>
                  <a:cubicBezTo>
                    <a:pt x="13" y="169"/>
                    <a:pt x="13" y="169"/>
                    <a:pt x="13" y="168"/>
                  </a:cubicBezTo>
                  <a:cubicBezTo>
                    <a:pt x="12" y="166"/>
                    <a:pt x="12" y="163"/>
                    <a:pt x="12" y="160"/>
                  </a:cubicBezTo>
                  <a:cubicBezTo>
                    <a:pt x="11" y="160"/>
                    <a:pt x="11" y="160"/>
                    <a:pt x="11" y="159"/>
                  </a:cubicBezTo>
                  <a:cubicBezTo>
                    <a:pt x="10" y="159"/>
                    <a:pt x="10" y="158"/>
                    <a:pt x="11" y="158"/>
                  </a:cubicBezTo>
                  <a:cubicBezTo>
                    <a:pt x="11" y="157"/>
                    <a:pt x="11" y="157"/>
                    <a:pt x="11" y="157"/>
                  </a:cubicBezTo>
                  <a:cubicBezTo>
                    <a:pt x="11" y="155"/>
                    <a:pt x="11" y="154"/>
                    <a:pt x="11" y="152"/>
                  </a:cubicBezTo>
                  <a:cubicBezTo>
                    <a:pt x="11" y="152"/>
                    <a:pt x="11" y="152"/>
                    <a:pt x="11" y="152"/>
                  </a:cubicBezTo>
                  <a:cubicBezTo>
                    <a:pt x="10" y="159"/>
                    <a:pt x="10" y="166"/>
                    <a:pt x="10" y="173"/>
                  </a:cubicBezTo>
                  <a:close/>
                  <a:moveTo>
                    <a:pt x="26" y="68"/>
                  </a:moveTo>
                  <a:cubicBezTo>
                    <a:pt x="32" y="63"/>
                    <a:pt x="38" y="58"/>
                    <a:pt x="45" y="53"/>
                  </a:cubicBezTo>
                  <a:cubicBezTo>
                    <a:pt x="44" y="52"/>
                    <a:pt x="44" y="52"/>
                    <a:pt x="44" y="52"/>
                  </a:cubicBezTo>
                  <a:cubicBezTo>
                    <a:pt x="44" y="51"/>
                    <a:pt x="44" y="51"/>
                    <a:pt x="43" y="51"/>
                  </a:cubicBezTo>
                  <a:cubicBezTo>
                    <a:pt x="37" y="57"/>
                    <a:pt x="32" y="62"/>
                    <a:pt x="26" y="68"/>
                  </a:cubicBezTo>
                  <a:close/>
                  <a:moveTo>
                    <a:pt x="70" y="123"/>
                  </a:moveTo>
                  <a:cubicBezTo>
                    <a:pt x="69" y="122"/>
                    <a:pt x="68" y="121"/>
                    <a:pt x="67" y="120"/>
                  </a:cubicBezTo>
                  <a:cubicBezTo>
                    <a:pt x="66" y="122"/>
                    <a:pt x="65" y="123"/>
                    <a:pt x="63" y="125"/>
                  </a:cubicBezTo>
                  <a:cubicBezTo>
                    <a:pt x="62" y="126"/>
                    <a:pt x="62" y="126"/>
                    <a:pt x="63" y="127"/>
                  </a:cubicBezTo>
                  <a:cubicBezTo>
                    <a:pt x="64" y="127"/>
                    <a:pt x="64" y="127"/>
                    <a:pt x="65" y="127"/>
                  </a:cubicBezTo>
                  <a:cubicBezTo>
                    <a:pt x="67" y="126"/>
                    <a:pt x="68" y="125"/>
                    <a:pt x="70" y="123"/>
                  </a:cubicBezTo>
                  <a:close/>
                  <a:moveTo>
                    <a:pt x="40" y="46"/>
                  </a:moveTo>
                  <a:cubicBezTo>
                    <a:pt x="35" y="51"/>
                    <a:pt x="31" y="55"/>
                    <a:pt x="27" y="59"/>
                  </a:cubicBezTo>
                  <a:cubicBezTo>
                    <a:pt x="27" y="59"/>
                    <a:pt x="27" y="59"/>
                    <a:pt x="27" y="60"/>
                  </a:cubicBezTo>
                  <a:cubicBezTo>
                    <a:pt x="32" y="56"/>
                    <a:pt x="36" y="52"/>
                    <a:pt x="41" y="48"/>
                  </a:cubicBezTo>
                  <a:cubicBezTo>
                    <a:pt x="41" y="48"/>
                    <a:pt x="40" y="47"/>
                    <a:pt x="40" y="46"/>
                  </a:cubicBezTo>
                  <a:close/>
                  <a:moveTo>
                    <a:pt x="13" y="51"/>
                  </a:moveTo>
                  <a:cubicBezTo>
                    <a:pt x="13" y="51"/>
                    <a:pt x="13" y="51"/>
                    <a:pt x="13" y="51"/>
                  </a:cubicBezTo>
                  <a:cubicBezTo>
                    <a:pt x="13" y="52"/>
                    <a:pt x="12" y="52"/>
                    <a:pt x="12" y="53"/>
                  </a:cubicBezTo>
                  <a:cubicBezTo>
                    <a:pt x="12" y="58"/>
                    <a:pt x="11" y="64"/>
                    <a:pt x="11" y="69"/>
                  </a:cubicBezTo>
                  <a:cubicBezTo>
                    <a:pt x="11" y="73"/>
                    <a:pt x="11" y="77"/>
                    <a:pt x="10" y="81"/>
                  </a:cubicBezTo>
                  <a:cubicBezTo>
                    <a:pt x="10" y="81"/>
                    <a:pt x="10" y="82"/>
                    <a:pt x="10" y="82"/>
                  </a:cubicBezTo>
                  <a:cubicBezTo>
                    <a:pt x="11" y="81"/>
                    <a:pt x="11" y="81"/>
                    <a:pt x="11" y="80"/>
                  </a:cubicBezTo>
                  <a:cubicBezTo>
                    <a:pt x="12" y="75"/>
                    <a:pt x="12" y="70"/>
                    <a:pt x="12" y="65"/>
                  </a:cubicBezTo>
                  <a:cubicBezTo>
                    <a:pt x="12" y="60"/>
                    <a:pt x="13" y="55"/>
                    <a:pt x="13" y="51"/>
                  </a:cubicBezTo>
                  <a:close/>
                  <a:moveTo>
                    <a:pt x="40" y="60"/>
                  </a:moveTo>
                  <a:cubicBezTo>
                    <a:pt x="40" y="60"/>
                    <a:pt x="40" y="60"/>
                    <a:pt x="40" y="60"/>
                  </a:cubicBezTo>
                  <a:cubicBezTo>
                    <a:pt x="39" y="60"/>
                    <a:pt x="39" y="60"/>
                    <a:pt x="39" y="61"/>
                  </a:cubicBezTo>
                  <a:cubicBezTo>
                    <a:pt x="35" y="63"/>
                    <a:pt x="32" y="66"/>
                    <a:pt x="29" y="69"/>
                  </a:cubicBezTo>
                  <a:cubicBezTo>
                    <a:pt x="28" y="70"/>
                    <a:pt x="27" y="70"/>
                    <a:pt x="27" y="71"/>
                  </a:cubicBezTo>
                  <a:cubicBezTo>
                    <a:pt x="26" y="71"/>
                    <a:pt x="26" y="71"/>
                    <a:pt x="26" y="72"/>
                  </a:cubicBezTo>
                  <a:cubicBezTo>
                    <a:pt x="26" y="72"/>
                    <a:pt x="26" y="73"/>
                    <a:pt x="26" y="74"/>
                  </a:cubicBezTo>
                  <a:cubicBezTo>
                    <a:pt x="31" y="69"/>
                    <a:pt x="35" y="64"/>
                    <a:pt x="40" y="60"/>
                  </a:cubicBezTo>
                  <a:close/>
                  <a:moveTo>
                    <a:pt x="16" y="134"/>
                  </a:moveTo>
                  <a:cubicBezTo>
                    <a:pt x="16" y="134"/>
                    <a:pt x="16" y="134"/>
                    <a:pt x="15" y="134"/>
                  </a:cubicBezTo>
                  <a:cubicBezTo>
                    <a:pt x="15" y="135"/>
                    <a:pt x="14" y="136"/>
                    <a:pt x="13" y="137"/>
                  </a:cubicBezTo>
                  <a:cubicBezTo>
                    <a:pt x="13" y="137"/>
                    <a:pt x="13" y="137"/>
                    <a:pt x="13" y="138"/>
                  </a:cubicBezTo>
                  <a:cubicBezTo>
                    <a:pt x="13" y="140"/>
                    <a:pt x="13" y="141"/>
                    <a:pt x="13" y="143"/>
                  </a:cubicBezTo>
                  <a:cubicBezTo>
                    <a:pt x="13" y="143"/>
                    <a:pt x="13" y="144"/>
                    <a:pt x="13" y="144"/>
                  </a:cubicBezTo>
                  <a:cubicBezTo>
                    <a:pt x="13" y="143"/>
                    <a:pt x="14" y="143"/>
                    <a:pt x="14" y="142"/>
                  </a:cubicBezTo>
                  <a:cubicBezTo>
                    <a:pt x="16" y="141"/>
                    <a:pt x="16" y="140"/>
                    <a:pt x="16" y="138"/>
                  </a:cubicBezTo>
                  <a:cubicBezTo>
                    <a:pt x="16" y="137"/>
                    <a:pt x="16" y="137"/>
                    <a:pt x="16" y="136"/>
                  </a:cubicBezTo>
                  <a:cubicBezTo>
                    <a:pt x="16" y="135"/>
                    <a:pt x="16" y="135"/>
                    <a:pt x="16" y="134"/>
                  </a:cubicBezTo>
                  <a:close/>
                  <a:moveTo>
                    <a:pt x="73" y="77"/>
                  </a:moveTo>
                  <a:cubicBezTo>
                    <a:pt x="69" y="71"/>
                    <a:pt x="65" y="66"/>
                    <a:pt x="60" y="62"/>
                  </a:cubicBezTo>
                  <a:cubicBezTo>
                    <a:pt x="61" y="63"/>
                    <a:pt x="62" y="65"/>
                    <a:pt x="62" y="66"/>
                  </a:cubicBezTo>
                  <a:cubicBezTo>
                    <a:pt x="63" y="66"/>
                    <a:pt x="63" y="67"/>
                    <a:pt x="63" y="67"/>
                  </a:cubicBezTo>
                  <a:cubicBezTo>
                    <a:pt x="64" y="67"/>
                    <a:pt x="64" y="67"/>
                    <a:pt x="64" y="68"/>
                  </a:cubicBezTo>
                  <a:cubicBezTo>
                    <a:pt x="64" y="68"/>
                    <a:pt x="64" y="69"/>
                    <a:pt x="64" y="69"/>
                  </a:cubicBezTo>
                  <a:cubicBezTo>
                    <a:pt x="66" y="70"/>
                    <a:pt x="67" y="72"/>
                    <a:pt x="68" y="73"/>
                  </a:cubicBezTo>
                  <a:cubicBezTo>
                    <a:pt x="68" y="73"/>
                    <a:pt x="68" y="73"/>
                    <a:pt x="69" y="73"/>
                  </a:cubicBezTo>
                  <a:cubicBezTo>
                    <a:pt x="70" y="74"/>
                    <a:pt x="71" y="76"/>
                    <a:pt x="72" y="77"/>
                  </a:cubicBezTo>
                  <a:cubicBezTo>
                    <a:pt x="72" y="77"/>
                    <a:pt x="72" y="77"/>
                    <a:pt x="72" y="77"/>
                  </a:cubicBezTo>
                  <a:cubicBezTo>
                    <a:pt x="72" y="77"/>
                    <a:pt x="72" y="77"/>
                    <a:pt x="73" y="77"/>
                  </a:cubicBezTo>
                  <a:close/>
                  <a:moveTo>
                    <a:pt x="41" y="68"/>
                  </a:moveTo>
                  <a:cubicBezTo>
                    <a:pt x="41" y="68"/>
                    <a:pt x="41" y="68"/>
                    <a:pt x="41" y="67"/>
                  </a:cubicBezTo>
                  <a:cubicBezTo>
                    <a:pt x="36" y="71"/>
                    <a:pt x="32" y="75"/>
                    <a:pt x="27" y="80"/>
                  </a:cubicBezTo>
                  <a:cubicBezTo>
                    <a:pt x="28" y="80"/>
                    <a:pt x="28" y="80"/>
                    <a:pt x="29" y="81"/>
                  </a:cubicBezTo>
                  <a:cubicBezTo>
                    <a:pt x="33" y="76"/>
                    <a:pt x="37" y="72"/>
                    <a:pt x="41" y="68"/>
                  </a:cubicBezTo>
                  <a:close/>
                  <a:moveTo>
                    <a:pt x="26" y="56"/>
                  </a:moveTo>
                  <a:cubicBezTo>
                    <a:pt x="26" y="56"/>
                    <a:pt x="26" y="56"/>
                    <a:pt x="26" y="57"/>
                  </a:cubicBezTo>
                  <a:cubicBezTo>
                    <a:pt x="30" y="53"/>
                    <a:pt x="34" y="49"/>
                    <a:pt x="38" y="45"/>
                  </a:cubicBezTo>
                  <a:cubicBezTo>
                    <a:pt x="37" y="45"/>
                    <a:pt x="37" y="45"/>
                    <a:pt x="37" y="45"/>
                  </a:cubicBezTo>
                  <a:cubicBezTo>
                    <a:pt x="34" y="48"/>
                    <a:pt x="30" y="51"/>
                    <a:pt x="27" y="53"/>
                  </a:cubicBezTo>
                  <a:cubicBezTo>
                    <a:pt x="26" y="54"/>
                    <a:pt x="26" y="54"/>
                    <a:pt x="26" y="54"/>
                  </a:cubicBezTo>
                  <a:cubicBezTo>
                    <a:pt x="26" y="55"/>
                    <a:pt x="26" y="56"/>
                    <a:pt x="26" y="56"/>
                  </a:cubicBezTo>
                  <a:close/>
                  <a:moveTo>
                    <a:pt x="89" y="111"/>
                  </a:moveTo>
                  <a:cubicBezTo>
                    <a:pt x="89" y="111"/>
                    <a:pt x="89" y="111"/>
                    <a:pt x="89" y="111"/>
                  </a:cubicBezTo>
                  <a:cubicBezTo>
                    <a:pt x="90" y="110"/>
                    <a:pt x="92" y="110"/>
                    <a:pt x="93" y="109"/>
                  </a:cubicBezTo>
                  <a:cubicBezTo>
                    <a:pt x="94" y="109"/>
                    <a:pt x="94" y="108"/>
                    <a:pt x="94" y="108"/>
                  </a:cubicBezTo>
                  <a:cubicBezTo>
                    <a:pt x="94" y="106"/>
                    <a:pt x="93" y="105"/>
                    <a:pt x="92" y="103"/>
                  </a:cubicBezTo>
                  <a:cubicBezTo>
                    <a:pt x="91" y="106"/>
                    <a:pt x="90" y="108"/>
                    <a:pt x="89" y="110"/>
                  </a:cubicBezTo>
                  <a:cubicBezTo>
                    <a:pt x="89" y="110"/>
                    <a:pt x="89" y="111"/>
                    <a:pt x="89" y="111"/>
                  </a:cubicBezTo>
                  <a:close/>
                  <a:moveTo>
                    <a:pt x="62" y="113"/>
                  </a:moveTo>
                  <a:cubicBezTo>
                    <a:pt x="61" y="114"/>
                    <a:pt x="60" y="114"/>
                    <a:pt x="59" y="115"/>
                  </a:cubicBezTo>
                  <a:cubicBezTo>
                    <a:pt x="59" y="115"/>
                    <a:pt x="59" y="116"/>
                    <a:pt x="59" y="116"/>
                  </a:cubicBezTo>
                  <a:cubicBezTo>
                    <a:pt x="60" y="117"/>
                    <a:pt x="60" y="118"/>
                    <a:pt x="60" y="120"/>
                  </a:cubicBezTo>
                  <a:cubicBezTo>
                    <a:pt x="62" y="118"/>
                    <a:pt x="63" y="117"/>
                    <a:pt x="64" y="116"/>
                  </a:cubicBezTo>
                  <a:cubicBezTo>
                    <a:pt x="63" y="115"/>
                    <a:pt x="63" y="114"/>
                    <a:pt x="62" y="113"/>
                  </a:cubicBezTo>
                  <a:close/>
                  <a:moveTo>
                    <a:pt x="16" y="155"/>
                  </a:moveTo>
                  <a:cubicBezTo>
                    <a:pt x="16" y="156"/>
                    <a:pt x="16" y="156"/>
                    <a:pt x="16" y="156"/>
                  </a:cubicBezTo>
                  <a:cubicBezTo>
                    <a:pt x="15" y="157"/>
                    <a:pt x="14" y="158"/>
                    <a:pt x="14" y="158"/>
                  </a:cubicBezTo>
                  <a:cubicBezTo>
                    <a:pt x="13" y="159"/>
                    <a:pt x="14" y="160"/>
                    <a:pt x="14" y="162"/>
                  </a:cubicBezTo>
                  <a:cubicBezTo>
                    <a:pt x="14" y="163"/>
                    <a:pt x="14" y="165"/>
                    <a:pt x="14" y="166"/>
                  </a:cubicBezTo>
                  <a:cubicBezTo>
                    <a:pt x="16" y="165"/>
                    <a:pt x="16" y="165"/>
                    <a:pt x="16" y="164"/>
                  </a:cubicBezTo>
                  <a:cubicBezTo>
                    <a:pt x="16" y="162"/>
                    <a:pt x="16" y="161"/>
                    <a:pt x="16" y="159"/>
                  </a:cubicBezTo>
                  <a:cubicBezTo>
                    <a:pt x="16" y="158"/>
                    <a:pt x="16" y="157"/>
                    <a:pt x="16" y="155"/>
                  </a:cubicBezTo>
                  <a:close/>
                  <a:moveTo>
                    <a:pt x="13" y="132"/>
                  </a:moveTo>
                  <a:cubicBezTo>
                    <a:pt x="14" y="131"/>
                    <a:pt x="14" y="130"/>
                    <a:pt x="15" y="129"/>
                  </a:cubicBezTo>
                  <a:cubicBezTo>
                    <a:pt x="15" y="128"/>
                    <a:pt x="16" y="128"/>
                    <a:pt x="16" y="127"/>
                  </a:cubicBezTo>
                  <a:cubicBezTo>
                    <a:pt x="16" y="126"/>
                    <a:pt x="16" y="125"/>
                    <a:pt x="16" y="123"/>
                  </a:cubicBezTo>
                  <a:cubicBezTo>
                    <a:pt x="16" y="123"/>
                    <a:pt x="16" y="123"/>
                    <a:pt x="15" y="122"/>
                  </a:cubicBezTo>
                  <a:cubicBezTo>
                    <a:pt x="15" y="123"/>
                    <a:pt x="14" y="124"/>
                    <a:pt x="13" y="125"/>
                  </a:cubicBezTo>
                  <a:cubicBezTo>
                    <a:pt x="13" y="125"/>
                    <a:pt x="13" y="125"/>
                    <a:pt x="13" y="125"/>
                  </a:cubicBezTo>
                  <a:cubicBezTo>
                    <a:pt x="13" y="127"/>
                    <a:pt x="13" y="129"/>
                    <a:pt x="13" y="132"/>
                  </a:cubicBezTo>
                  <a:close/>
                  <a:moveTo>
                    <a:pt x="57" y="101"/>
                  </a:moveTo>
                  <a:cubicBezTo>
                    <a:pt x="58" y="100"/>
                    <a:pt x="59" y="99"/>
                    <a:pt x="61" y="98"/>
                  </a:cubicBezTo>
                  <a:cubicBezTo>
                    <a:pt x="60" y="97"/>
                    <a:pt x="60" y="96"/>
                    <a:pt x="59" y="95"/>
                  </a:cubicBezTo>
                  <a:cubicBezTo>
                    <a:pt x="58" y="96"/>
                    <a:pt x="56" y="98"/>
                    <a:pt x="55" y="99"/>
                  </a:cubicBezTo>
                  <a:cubicBezTo>
                    <a:pt x="56" y="100"/>
                    <a:pt x="56" y="100"/>
                    <a:pt x="57" y="101"/>
                  </a:cubicBezTo>
                  <a:close/>
                  <a:moveTo>
                    <a:pt x="84" y="99"/>
                  </a:moveTo>
                  <a:cubicBezTo>
                    <a:pt x="84" y="99"/>
                    <a:pt x="84" y="99"/>
                    <a:pt x="84" y="99"/>
                  </a:cubicBezTo>
                  <a:cubicBezTo>
                    <a:pt x="84" y="98"/>
                    <a:pt x="84" y="97"/>
                    <a:pt x="84" y="96"/>
                  </a:cubicBezTo>
                  <a:cubicBezTo>
                    <a:pt x="84" y="96"/>
                    <a:pt x="83" y="95"/>
                    <a:pt x="83" y="94"/>
                  </a:cubicBezTo>
                  <a:cubicBezTo>
                    <a:pt x="80" y="91"/>
                    <a:pt x="78" y="89"/>
                    <a:pt x="76" y="86"/>
                  </a:cubicBezTo>
                  <a:cubicBezTo>
                    <a:pt x="75" y="85"/>
                    <a:pt x="74" y="83"/>
                    <a:pt x="72" y="82"/>
                  </a:cubicBezTo>
                  <a:cubicBezTo>
                    <a:pt x="72" y="82"/>
                    <a:pt x="73" y="82"/>
                    <a:pt x="73" y="83"/>
                  </a:cubicBezTo>
                  <a:cubicBezTo>
                    <a:pt x="74" y="85"/>
                    <a:pt x="76" y="87"/>
                    <a:pt x="77" y="89"/>
                  </a:cubicBezTo>
                  <a:cubicBezTo>
                    <a:pt x="80" y="92"/>
                    <a:pt x="82" y="95"/>
                    <a:pt x="84" y="99"/>
                  </a:cubicBezTo>
                  <a:cubicBezTo>
                    <a:pt x="84" y="99"/>
                    <a:pt x="84" y="99"/>
                    <a:pt x="84" y="99"/>
                  </a:cubicBezTo>
                  <a:close/>
                  <a:moveTo>
                    <a:pt x="93" y="155"/>
                  </a:moveTo>
                  <a:cubicBezTo>
                    <a:pt x="95" y="153"/>
                    <a:pt x="96" y="151"/>
                    <a:pt x="98" y="149"/>
                  </a:cubicBezTo>
                  <a:cubicBezTo>
                    <a:pt x="98" y="149"/>
                    <a:pt x="98" y="148"/>
                    <a:pt x="98" y="148"/>
                  </a:cubicBezTo>
                  <a:cubicBezTo>
                    <a:pt x="99" y="147"/>
                    <a:pt x="99" y="147"/>
                    <a:pt x="98" y="146"/>
                  </a:cubicBezTo>
                  <a:cubicBezTo>
                    <a:pt x="96" y="149"/>
                    <a:pt x="93" y="151"/>
                    <a:pt x="91" y="154"/>
                  </a:cubicBezTo>
                  <a:cubicBezTo>
                    <a:pt x="92" y="154"/>
                    <a:pt x="92" y="154"/>
                    <a:pt x="93" y="155"/>
                  </a:cubicBezTo>
                  <a:close/>
                  <a:moveTo>
                    <a:pt x="14" y="108"/>
                  </a:moveTo>
                  <a:cubicBezTo>
                    <a:pt x="14" y="107"/>
                    <a:pt x="15" y="106"/>
                    <a:pt x="16" y="106"/>
                  </a:cubicBezTo>
                  <a:cubicBezTo>
                    <a:pt x="16" y="105"/>
                    <a:pt x="16" y="105"/>
                    <a:pt x="16" y="104"/>
                  </a:cubicBezTo>
                  <a:cubicBezTo>
                    <a:pt x="17" y="103"/>
                    <a:pt x="17" y="102"/>
                    <a:pt x="17" y="101"/>
                  </a:cubicBezTo>
                  <a:cubicBezTo>
                    <a:pt x="17" y="100"/>
                    <a:pt x="17" y="100"/>
                    <a:pt x="17" y="100"/>
                  </a:cubicBezTo>
                  <a:cubicBezTo>
                    <a:pt x="16" y="101"/>
                    <a:pt x="15" y="101"/>
                    <a:pt x="14" y="102"/>
                  </a:cubicBezTo>
                  <a:cubicBezTo>
                    <a:pt x="14" y="102"/>
                    <a:pt x="14" y="103"/>
                    <a:pt x="14" y="103"/>
                  </a:cubicBezTo>
                  <a:cubicBezTo>
                    <a:pt x="14" y="105"/>
                    <a:pt x="14" y="106"/>
                    <a:pt x="14" y="108"/>
                  </a:cubicBezTo>
                  <a:close/>
                  <a:moveTo>
                    <a:pt x="73" y="126"/>
                  </a:moveTo>
                  <a:cubicBezTo>
                    <a:pt x="72" y="125"/>
                    <a:pt x="72" y="125"/>
                    <a:pt x="72" y="126"/>
                  </a:cubicBezTo>
                  <a:cubicBezTo>
                    <a:pt x="70" y="128"/>
                    <a:pt x="68" y="130"/>
                    <a:pt x="66" y="132"/>
                  </a:cubicBezTo>
                  <a:cubicBezTo>
                    <a:pt x="65" y="133"/>
                    <a:pt x="65" y="133"/>
                    <a:pt x="66" y="135"/>
                  </a:cubicBezTo>
                  <a:cubicBezTo>
                    <a:pt x="69" y="132"/>
                    <a:pt x="70" y="129"/>
                    <a:pt x="73" y="126"/>
                  </a:cubicBezTo>
                  <a:close/>
                  <a:moveTo>
                    <a:pt x="13" y="154"/>
                  </a:moveTo>
                  <a:cubicBezTo>
                    <a:pt x="14" y="154"/>
                    <a:pt x="14" y="154"/>
                    <a:pt x="14" y="154"/>
                  </a:cubicBezTo>
                  <a:cubicBezTo>
                    <a:pt x="14" y="153"/>
                    <a:pt x="15" y="152"/>
                    <a:pt x="16" y="151"/>
                  </a:cubicBezTo>
                  <a:cubicBezTo>
                    <a:pt x="16" y="150"/>
                    <a:pt x="17" y="149"/>
                    <a:pt x="17" y="148"/>
                  </a:cubicBezTo>
                  <a:cubicBezTo>
                    <a:pt x="17" y="148"/>
                    <a:pt x="17" y="147"/>
                    <a:pt x="17" y="146"/>
                  </a:cubicBezTo>
                  <a:cubicBezTo>
                    <a:pt x="16" y="147"/>
                    <a:pt x="15" y="148"/>
                    <a:pt x="13" y="149"/>
                  </a:cubicBezTo>
                  <a:cubicBezTo>
                    <a:pt x="13" y="150"/>
                    <a:pt x="13" y="150"/>
                    <a:pt x="13" y="150"/>
                  </a:cubicBezTo>
                  <a:cubicBezTo>
                    <a:pt x="13" y="151"/>
                    <a:pt x="13" y="153"/>
                    <a:pt x="13" y="154"/>
                  </a:cubicBezTo>
                  <a:close/>
                  <a:moveTo>
                    <a:pt x="59" y="121"/>
                  </a:moveTo>
                  <a:cubicBezTo>
                    <a:pt x="58" y="120"/>
                    <a:pt x="58" y="119"/>
                    <a:pt x="57" y="117"/>
                  </a:cubicBezTo>
                  <a:cubicBezTo>
                    <a:pt x="56" y="119"/>
                    <a:pt x="55" y="120"/>
                    <a:pt x="54" y="121"/>
                  </a:cubicBezTo>
                  <a:cubicBezTo>
                    <a:pt x="54" y="122"/>
                    <a:pt x="55" y="123"/>
                    <a:pt x="56" y="124"/>
                  </a:cubicBezTo>
                  <a:cubicBezTo>
                    <a:pt x="57" y="123"/>
                    <a:pt x="58" y="122"/>
                    <a:pt x="59" y="121"/>
                  </a:cubicBezTo>
                  <a:close/>
                  <a:moveTo>
                    <a:pt x="17" y="66"/>
                  </a:moveTo>
                  <a:cubicBezTo>
                    <a:pt x="17" y="66"/>
                    <a:pt x="17" y="66"/>
                    <a:pt x="17" y="66"/>
                  </a:cubicBezTo>
                  <a:cubicBezTo>
                    <a:pt x="18" y="65"/>
                    <a:pt x="19" y="64"/>
                    <a:pt x="20" y="63"/>
                  </a:cubicBezTo>
                  <a:cubicBezTo>
                    <a:pt x="20" y="63"/>
                    <a:pt x="20" y="63"/>
                    <a:pt x="20" y="63"/>
                  </a:cubicBezTo>
                  <a:cubicBezTo>
                    <a:pt x="20" y="61"/>
                    <a:pt x="20" y="60"/>
                    <a:pt x="20" y="58"/>
                  </a:cubicBezTo>
                  <a:cubicBezTo>
                    <a:pt x="19" y="59"/>
                    <a:pt x="19" y="60"/>
                    <a:pt x="18" y="60"/>
                  </a:cubicBezTo>
                  <a:cubicBezTo>
                    <a:pt x="18" y="60"/>
                    <a:pt x="17" y="61"/>
                    <a:pt x="17" y="61"/>
                  </a:cubicBezTo>
                  <a:cubicBezTo>
                    <a:pt x="17" y="63"/>
                    <a:pt x="17" y="64"/>
                    <a:pt x="17" y="66"/>
                  </a:cubicBezTo>
                  <a:close/>
                  <a:moveTo>
                    <a:pt x="40" y="90"/>
                  </a:moveTo>
                  <a:cubicBezTo>
                    <a:pt x="44" y="86"/>
                    <a:pt x="48" y="82"/>
                    <a:pt x="52" y="78"/>
                  </a:cubicBezTo>
                  <a:cubicBezTo>
                    <a:pt x="52" y="78"/>
                    <a:pt x="51" y="78"/>
                    <a:pt x="51" y="78"/>
                  </a:cubicBezTo>
                  <a:cubicBezTo>
                    <a:pt x="48" y="81"/>
                    <a:pt x="45" y="84"/>
                    <a:pt x="42" y="86"/>
                  </a:cubicBezTo>
                  <a:cubicBezTo>
                    <a:pt x="41" y="87"/>
                    <a:pt x="40" y="89"/>
                    <a:pt x="40" y="90"/>
                  </a:cubicBezTo>
                  <a:close/>
                  <a:moveTo>
                    <a:pt x="18" y="88"/>
                  </a:moveTo>
                  <a:cubicBezTo>
                    <a:pt x="17" y="89"/>
                    <a:pt x="16" y="90"/>
                    <a:pt x="15" y="90"/>
                  </a:cubicBezTo>
                  <a:cubicBezTo>
                    <a:pt x="15" y="91"/>
                    <a:pt x="15" y="91"/>
                    <a:pt x="15" y="92"/>
                  </a:cubicBezTo>
                  <a:cubicBezTo>
                    <a:pt x="14" y="93"/>
                    <a:pt x="14" y="95"/>
                    <a:pt x="14" y="96"/>
                  </a:cubicBezTo>
                  <a:cubicBezTo>
                    <a:pt x="14" y="96"/>
                    <a:pt x="14" y="97"/>
                    <a:pt x="14" y="97"/>
                  </a:cubicBezTo>
                  <a:cubicBezTo>
                    <a:pt x="15" y="96"/>
                    <a:pt x="16" y="95"/>
                    <a:pt x="17" y="94"/>
                  </a:cubicBezTo>
                  <a:cubicBezTo>
                    <a:pt x="17" y="93"/>
                    <a:pt x="17" y="93"/>
                    <a:pt x="17" y="93"/>
                  </a:cubicBezTo>
                  <a:cubicBezTo>
                    <a:pt x="17" y="92"/>
                    <a:pt x="18" y="90"/>
                    <a:pt x="18" y="88"/>
                  </a:cubicBezTo>
                  <a:close/>
                  <a:moveTo>
                    <a:pt x="16" y="111"/>
                  </a:moveTo>
                  <a:cubicBezTo>
                    <a:pt x="16" y="111"/>
                    <a:pt x="16" y="111"/>
                    <a:pt x="16" y="111"/>
                  </a:cubicBezTo>
                  <a:cubicBezTo>
                    <a:pt x="15" y="112"/>
                    <a:pt x="14" y="112"/>
                    <a:pt x="13" y="113"/>
                  </a:cubicBezTo>
                  <a:cubicBezTo>
                    <a:pt x="13" y="113"/>
                    <a:pt x="13" y="114"/>
                    <a:pt x="13" y="114"/>
                  </a:cubicBezTo>
                  <a:cubicBezTo>
                    <a:pt x="13" y="115"/>
                    <a:pt x="13" y="117"/>
                    <a:pt x="13" y="119"/>
                  </a:cubicBezTo>
                  <a:cubicBezTo>
                    <a:pt x="13" y="119"/>
                    <a:pt x="13" y="119"/>
                    <a:pt x="13" y="119"/>
                  </a:cubicBezTo>
                  <a:cubicBezTo>
                    <a:pt x="14" y="118"/>
                    <a:pt x="14" y="118"/>
                    <a:pt x="14" y="118"/>
                  </a:cubicBezTo>
                  <a:cubicBezTo>
                    <a:pt x="15" y="117"/>
                    <a:pt x="16" y="116"/>
                    <a:pt x="16" y="114"/>
                  </a:cubicBezTo>
                  <a:cubicBezTo>
                    <a:pt x="16" y="113"/>
                    <a:pt x="16" y="112"/>
                    <a:pt x="16" y="111"/>
                  </a:cubicBezTo>
                  <a:close/>
                  <a:moveTo>
                    <a:pt x="18" y="54"/>
                  </a:moveTo>
                  <a:cubicBezTo>
                    <a:pt x="18" y="54"/>
                    <a:pt x="18" y="54"/>
                    <a:pt x="18" y="54"/>
                  </a:cubicBezTo>
                  <a:cubicBezTo>
                    <a:pt x="19" y="53"/>
                    <a:pt x="20" y="52"/>
                    <a:pt x="21" y="51"/>
                  </a:cubicBezTo>
                  <a:cubicBezTo>
                    <a:pt x="21" y="51"/>
                    <a:pt x="21" y="51"/>
                    <a:pt x="21" y="51"/>
                  </a:cubicBezTo>
                  <a:cubicBezTo>
                    <a:pt x="21" y="50"/>
                    <a:pt x="21" y="48"/>
                    <a:pt x="21" y="47"/>
                  </a:cubicBezTo>
                  <a:cubicBezTo>
                    <a:pt x="20" y="48"/>
                    <a:pt x="19" y="48"/>
                    <a:pt x="18" y="48"/>
                  </a:cubicBezTo>
                  <a:cubicBezTo>
                    <a:pt x="18" y="50"/>
                    <a:pt x="18" y="52"/>
                    <a:pt x="18" y="54"/>
                  </a:cubicBezTo>
                  <a:close/>
                  <a:moveTo>
                    <a:pt x="66" y="115"/>
                  </a:moveTo>
                  <a:cubicBezTo>
                    <a:pt x="67" y="114"/>
                    <a:pt x="67" y="113"/>
                    <a:pt x="68" y="113"/>
                  </a:cubicBezTo>
                  <a:cubicBezTo>
                    <a:pt x="67" y="111"/>
                    <a:pt x="67" y="110"/>
                    <a:pt x="66" y="109"/>
                  </a:cubicBezTo>
                  <a:cubicBezTo>
                    <a:pt x="65" y="109"/>
                    <a:pt x="64" y="110"/>
                    <a:pt x="63" y="111"/>
                  </a:cubicBezTo>
                  <a:cubicBezTo>
                    <a:pt x="64" y="112"/>
                    <a:pt x="65" y="113"/>
                    <a:pt x="66" y="115"/>
                  </a:cubicBezTo>
                  <a:close/>
                  <a:moveTo>
                    <a:pt x="26" y="183"/>
                  </a:moveTo>
                  <a:cubicBezTo>
                    <a:pt x="24" y="185"/>
                    <a:pt x="23" y="186"/>
                    <a:pt x="21" y="187"/>
                  </a:cubicBezTo>
                  <a:cubicBezTo>
                    <a:pt x="21" y="188"/>
                    <a:pt x="21" y="188"/>
                    <a:pt x="21" y="188"/>
                  </a:cubicBezTo>
                  <a:cubicBezTo>
                    <a:pt x="21" y="189"/>
                    <a:pt x="21" y="189"/>
                    <a:pt x="21" y="190"/>
                  </a:cubicBezTo>
                  <a:cubicBezTo>
                    <a:pt x="23" y="189"/>
                    <a:pt x="24" y="188"/>
                    <a:pt x="25" y="187"/>
                  </a:cubicBezTo>
                  <a:cubicBezTo>
                    <a:pt x="27" y="185"/>
                    <a:pt x="27" y="185"/>
                    <a:pt x="26" y="183"/>
                  </a:cubicBezTo>
                  <a:cubicBezTo>
                    <a:pt x="26" y="183"/>
                    <a:pt x="26" y="183"/>
                    <a:pt x="26" y="183"/>
                  </a:cubicBezTo>
                  <a:close/>
                  <a:moveTo>
                    <a:pt x="53" y="127"/>
                  </a:moveTo>
                  <a:cubicBezTo>
                    <a:pt x="52" y="126"/>
                    <a:pt x="52" y="125"/>
                    <a:pt x="52" y="124"/>
                  </a:cubicBezTo>
                  <a:cubicBezTo>
                    <a:pt x="50" y="125"/>
                    <a:pt x="49" y="127"/>
                    <a:pt x="48" y="128"/>
                  </a:cubicBezTo>
                  <a:cubicBezTo>
                    <a:pt x="49" y="129"/>
                    <a:pt x="49" y="129"/>
                    <a:pt x="50" y="130"/>
                  </a:cubicBezTo>
                  <a:cubicBezTo>
                    <a:pt x="51" y="129"/>
                    <a:pt x="52" y="128"/>
                    <a:pt x="53" y="127"/>
                  </a:cubicBezTo>
                  <a:close/>
                  <a:moveTo>
                    <a:pt x="19" y="79"/>
                  </a:moveTo>
                  <a:cubicBezTo>
                    <a:pt x="19" y="79"/>
                    <a:pt x="18" y="79"/>
                    <a:pt x="18" y="79"/>
                  </a:cubicBezTo>
                  <a:cubicBezTo>
                    <a:pt x="18" y="80"/>
                    <a:pt x="17" y="80"/>
                    <a:pt x="16" y="81"/>
                  </a:cubicBezTo>
                  <a:cubicBezTo>
                    <a:pt x="16" y="81"/>
                    <a:pt x="16" y="81"/>
                    <a:pt x="16" y="82"/>
                  </a:cubicBezTo>
                  <a:cubicBezTo>
                    <a:pt x="15" y="83"/>
                    <a:pt x="15" y="85"/>
                    <a:pt x="15" y="86"/>
                  </a:cubicBezTo>
                  <a:cubicBezTo>
                    <a:pt x="16" y="85"/>
                    <a:pt x="17" y="84"/>
                    <a:pt x="18" y="84"/>
                  </a:cubicBezTo>
                  <a:cubicBezTo>
                    <a:pt x="18" y="83"/>
                    <a:pt x="18" y="83"/>
                    <a:pt x="18" y="83"/>
                  </a:cubicBezTo>
                  <a:cubicBezTo>
                    <a:pt x="18" y="82"/>
                    <a:pt x="18" y="80"/>
                    <a:pt x="19" y="79"/>
                  </a:cubicBezTo>
                  <a:close/>
                  <a:moveTo>
                    <a:pt x="52" y="138"/>
                  </a:moveTo>
                  <a:cubicBezTo>
                    <a:pt x="50" y="139"/>
                    <a:pt x="49" y="140"/>
                    <a:pt x="48" y="142"/>
                  </a:cubicBezTo>
                  <a:cubicBezTo>
                    <a:pt x="48" y="142"/>
                    <a:pt x="48" y="142"/>
                    <a:pt x="48" y="142"/>
                  </a:cubicBezTo>
                  <a:cubicBezTo>
                    <a:pt x="48" y="143"/>
                    <a:pt x="48" y="143"/>
                    <a:pt x="48" y="144"/>
                  </a:cubicBezTo>
                  <a:cubicBezTo>
                    <a:pt x="50" y="143"/>
                    <a:pt x="51" y="141"/>
                    <a:pt x="53" y="140"/>
                  </a:cubicBezTo>
                  <a:cubicBezTo>
                    <a:pt x="52" y="139"/>
                    <a:pt x="52" y="138"/>
                    <a:pt x="52" y="138"/>
                  </a:cubicBezTo>
                  <a:close/>
                  <a:moveTo>
                    <a:pt x="24" y="147"/>
                  </a:moveTo>
                  <a:cubicBezTo>
                    <a:pt x="23" y="148"/>
                    <a:pt x="22" y="148"/>
                    <a:pt x="22" y="149"/>
                  </a:cubicBezTo>
                  <a:cubicBezTo>
                    <a:pt x="22" y="151"/>
                    <a:pt x="22" y="153"/>
                    <a:pt x="22" y="155"/>
                  </a:cubicBezTo>
                  <a:cubicBezTo>
                    <a:pt x="22" y="155"/>
                    <a:pt x="22" y="155"/>
                    <a:pt x="22" y="156"/>
                  </a:cubicBezTo>
                  <a:cubicBezTo>
                    <a:pt x="23" y="155"/>
                    <a:pt x="23" y="154"/>
                    <a:pt x="24" y="154"/>
                  </a:cubicBezTo>
                  <a:cubicBezTo>
                    <a:pt x="24" y="153"/>
                    <a:pt x="24" y="153"/>
                    <a:pt x="24" y="153"/>
                  </a:cubicBezTo>
                  <a:cubicBezTo>
                    <a:pt x="24" y="151"/>
                    <a:pt x="24" y="149"/>
                    <a:pt x="24" y="147"/>
                  </a:cubicBezTo>
                  <a:close/>
                  <a:moveTo>
                    <a:pt x="31" y="107"/>
                  </a:moveTo>
                  <a:cubicBezTo>
                    <a:pt x="31" y="107"/>
                    <a:pt x="31" y="107"/>
                    <a:pt x="31" y="107"/>
                  </a:cubicBezTo>
                  <a:cubicBezTo>
                    <a:pt x="30" y="108"/>
                    <a:pt x="29" y="109"/>
                    <a:pt x="28" y="110"/>
                  </a:cubicBezTo>
                  <a:cubicBezTo>
                    <a:pt x="28" y="110"/>
                    <a:pt x="27" y="110"/>
                    <a:pt x="27" y="110"/>
                  </a:cubicBezTo>
                  <a:cubicBezTo>
                    <a:pt x="27" y="112"/>
                    <a:pt x="27" y="113"/>
                    <a:pt x="27" y="114"/>
                  </a:cubicBezTo>
                  <a:cubicBezTo>
                    <a:pt x="28" y="114"/>
                    <a:pt x="28" y="114"/>
                    <a:pt x="28" y="114"/>
                  </a:cubicBezTo>
                  <a:cubicBezTo>
                    <a:pt x="29" y="113"/>
                    <a:pt x="30" y="112"/>
                    <a:pt x="30" y="110"/>
                  </a:cubicBezTo>
                  <a:cubicBezTo>
                    <a:pt x="30" y="110"/>
                    <a:pt x="30" y="109"/>
                    <a:pt x="30" y="108"/>
                  </a:cubicBezTo>
                  <a:cubicBezTo>
                    <a:pt x="31" y="108"/>
                    <a:pt x="31" y="107"/>
                    <a:pt x="31" y="107"/>
                  </a:cubicBezTo>
                  <a:close/>
                  <a:moveTo>
                    <a:pt x="26" y="40"/>
                  </a:moveTo>
                  <a:cubicBezTo>
                    <a:pt x="26" y="40"/>
                    <a:pt x="26" y="40"/>
                    <a:pt x="26" y="40"/>
                  </a:cubicBezTo>
                  <a:cubicBezTo>
                    <a:pt x="28" y="39"/>
                    <a:pt x="30" y="37"/>
                    <a:pt x="32" y="35"/>
                  </a:cubicBezTo>
                  <a:cubicBezTo>
                    <a:pt x="32" y="35"/>
                    <a:pt x="31" y="34"/>
                    <a:pt x="31" y="33"/>
                  </a:cubicBezTo>
                  <a:cubicBezTo>
                    <a:pt x="29" y="35"/>
                    <a:pt x="28" y="37"/>
                    <a:pt x="26" y="39"/>
                  </a:cubicBezTo>
                  <a:cubicBezTo>
                    <a:pt x="26" y="39"/>
                    <a:pt x="26" y="40"/>
                    <a:pt x="26" y="40"/>
                  </a:cubicBezTo>
                  <a:close/>
                  <a:moveTo>
                    <a:pt x="22" y="169"/>
                  </a:moveTo>
                  <a:cubicBezTo>
                    <a:pt x="23" y="168"/>
                    <a:pt x="23" y="167"/>
                    <a:pt x="24" y="165"/>
                  </a:cubicBezTo>
                  <a:cubicBezTo>
                    <a:pt x="25" y="164"/>
                    <a:pt x="24" y="163"/>
                    <a:pt x="24" y="161"/>
                  </a:cubicBezTo>
                  <a:cubicBezTo>
                    <a:pt x="23" y="162"/>
                    <a:pt x="23" y="163"/>
                    <a:pt x="22" y="164"/>
                  </a:cubicBezTo>
                  <a:cubicBezTo>
                    <a:pt x="22" y="164"/>
                    <a:pt x="22" y="165"/>
                    <a:pt x="22" y="165"/>
                  </a:cubicBezTo>
                  <a:cubicBezTo>
                    <a:pt x="22" y="166"/>
                    <a:pt x="22" y="167"/>
                    <a:pt x="22" y="169"/>
                  </a:cubicBezTo>
                  <a:close/>
                  <a:moveTo>
                    <a:pt x="76" y="117"/>
                  </a:moveTo>
                  <a:cubicBezTo>
                    <a:pt x="75" y="116"/>
                    <a:pt x="74" y="115"/>
                    <a:pt x="73" y="114"/>
                  </a:cubicBezTo>
                  <a:cubicBezTo>
                    <a:pt x="73" y="115"/>
                    <a:pt x="72" y="115"/>
                    <a:pt x="72" y="116"/>
                  </a:cubicBezTo>
                  <a:cubicBezTo>
                    <a:pt x="72" y="117"/>
                    <a:pt x="72" y="118"/>
                    <a:pt x="73" y="118"/>
                  </a:cubicBezTo>
                  <a:cubicBezTo>
                    <a:pt x="73" y="119"/>
                    <a:pt x="74" y="119"/>
                    <a:pt x="74" y="119"/>
                  </a:cubicBezTo>
                  <a:cubicBezTo>
                    <a:pt x="75" y="118"/>
                    <a:pt x="75" y="118"/>
                    <a:pt x="76" y="117"/>
                  </a:cubicBezTo>
                  <a:close/>
                  <a:moveTo>
                    <a:pt x="32" y="119"/>
                  </a:moveTo>
                  <a:cubicBezTo>
                    <a:pt x="33" y="118"/>
                    <a:pt x="39" y="110"/>
                    <a:pt x="39" y="109"/>
                  </a:cubicBezTo>
                  <a:cubicBezTo>
                    <a:pt x="37" y="111"/>
                    <a:pt x="35" y="113"/>
                    <a:pt x="33" y="115"/>
                  </a:cubicBezTo>
                  <a:cubicBezTo>
                    <a:pt x="33" y="115"/>
                    <a:pt x="33" y="115"/>
                    <a:pt x="33" y="116"/>
                  </a:cubicBezTo>
                  <a:cubicBezTo>
                    <a:pt x="32" y="117"/>
                    <a:pt x="32" y="118"/>
                    <a:pt x="32" y="119"/>
                  </a:cubicBezTo>
                  <a:close/>
                  <a:moveTo>
                    <a:pt x="23" y="27"/>
                  </a:moveTo>
                  <a:cubicBezTo>
                    <a:pt x="22" y="28"/>
                    <a:pt x="21" y="29"/>
                    <a:pt x="20" y="29"/>
                  </a:cubicBezTo>
                  <a:cubicBezTo>
                    <a:pt x="20" y="30"/>
                    <a:pt x="20" y="30"/>
                    <a:pt x="19" y="30"/>
                  </a:cubicBezTo>
                  <a:cubicBezTo>
                    <a:pt x="19" y="31"/>
                    <a:pt x="19" y="32"/>
                    <a:pt x="19" y="34"/>
                  </a:cubicBezTo>
                  <a:cubicBezTo>
                    <a:pt x="20" y="33"/>
                    <a:pt x="21" y="32"/>
                    <a:pt x="22" y="31"/>
                  </a:cubicBezTo>
                  <a:cubicBezTo>
                    <a:pt x="23" y="30"/>
                    <a:pt x="23" y="29"/>
                    <a:pt x="23" y="27"/>
                  </a:cubicBezTo>
                  <a:close/>
                  <a:moveTo>
                    <a:pt x="18" y="161"/>
                  </a:moveTo>
                  <a:cubicBezTo>
                    <a:pt x="19" y="160"/>
                    <a:pt x="20" y="159"/>
                    <a:pt x="20" y="157"/>
                  </a:cubicBezTo>
                  <a:cubicBezTo>
                    <a:pt x="20" y="156"/>
                    <a:pt x="20" y="154"/>
                    <a:pt x="20" y="152"/>
                  </a:cubicBezTo>
                  <a:cubicBezTo>
                    <a:pt x="20" y="152"/>
                    <a:pt x="20" y="152"/>
                    <a:pt x="20" y="152"/>
                  </a:cubicBezTo>
                  <a:cubicBezTo>
                    <a:pt x="19" y="152"/>
                    <a:pt x="19" y="153"/>
                    <a:pt x="19" y="154"/>
                  </a:cubicBezTo>
                  <a:cubicBezTo>
                    <a:pt x="19" y="156"/>
                    <a:pt x="18" y="158"/>
                    <a:pt x="18" y="161"/>
                  </a:cubicBezTo>
                  <a:close/>
                  <a:moveTo>
                    <a:pt x="20" y="123"/>
                  </a:moveTo>
                  <a:cubicBezTo>
                    <a:pt x="21" y="122"/>
                    <a:pt x="21" y="122"/>
                    <a:pt x="22" y="121"/>
                  </a:cubicBezTo>
                  <a:cubicBezTo>
                    <a:pt x="22" y="121"/>
                    <a:pt x="22" y="120"/>
                    <a:pt x="22" y="120"/>
                  </a:cubicBezTo>
                  <a:cubicBezTo>
                    <a:pt x="22" y="119"/>
                    <a:pt x="22" y="117"/>
                    <a:pt x="22" y="116"/>
                  </a:cubicBezTo>
                  <a:cubicBezTo>
                    <a:pt x="22" y="116"/>
                    <a:pt x="22" y="116"/>
                    <a:pt x="22" y="115"/>
                  </a:cubicBezTo>
                  <a:cubicBezTo>
                    <a:pt x="22" y="116"/>
                    <a:pt x="21" y="116"/>
                    <a:pt x="21" y="117"/>
                  </a:cubicBezTo>
                  <a:cubicBezTo>
                    <a:pt x="20" y="117"/>
                    <a:pt x="20" y="117"/>
                    <a:pt x="20" y="118"/>
                  </a:cubicBezTo>
                  <a:cubicBezTo>
                    <a:pt x="20" y="119"/>
                    <a:pt x="20" y="121"/>
                    <a:pt x="20" y="123"/>
                  </a:cubicBezTo>
                  <a:close/>
                  <a:moveTo>
                    <a:pt x="64" y="136"/>
                  </a:moveTo>
                  <a:cubicBezTo>
                    <a:pt x="64" y="136"/>
                    <a:pt x="64" y="135"/>
                    <a:pt x="64" y="135"/>
                  </a:cubicBezTo>
                  <a:cubicBezTo>
                    <a:pt x="63" y="136"/>
                    <a:pt x="61" y="137"/>
                    <a:pt x="60" y="138"/>
                  </a:cubicBezTo>
                  <a:cubicBezTo>
                    <a:pt x="59" y="139"/>
                    <a:pt x="59" y="139"/>
                    <a:pt x="60" y="141"/>
                  </a:cubicBezTo>
                  <a:cubicBezTo>
                    <a:pt x="62" y="139"/>
                    <a:pt x="63" y="138"/>
                    <a:pt x="64" y="136"/>
                  </a:cubicBezTo>
                  <a:close/>
                  <a:moveTo>
                    <a:pt x="13" y="196"/>
                  </a:moveTo>
                  <a:cubicBezTo>
                    <a:pt x="13" y="196"/>
                    <a:pt x="12" y="196"/>
                    <a:pt x="12" y="196"/>
                  </a:cubicBezTo>
                  <a:cubicBezTo>
                    <a:pt x="11" y="196"/>
                    <a:pt x="11" y="197"/>
                    <a:pt x="10" y="197"/>
                  </a:cubicBezTo>
                  <a:cubicBezTo>
                    <a:pt x="10" y="197"/>
                    <a:pt x="10" y="198"/>
                    <a:pt x="9" y="198"/>
                  </a:cubicBezTo>
                  <a:cubicBezTo>
                    <a:pt x="9" y="198"/>
                    <a:pt x="9" y="199"/>
                    <a:pt x="9" y="199"/>
                  </a:cubicBezTo>
                  <a:cubicBezTo>
                    <a:pt x="9" y="200"/>
                    <a:pt x="9" y="200"/>
                    <a:pt x="10" y="200"/>
                  </a:cubicBezTo>
                  <a:cubicBezTo>
                    <a:pt x="11" y="199"/>
                    <a:pt x="12" y="198"/>
                    <a:pt x="13" y="198"/>
                  </a:cubicBezTo>
                  <a:cubicBezTo>
                    <a:pt x="13" y="197"/>
                    <a:pt x="13" y="197"/>
                    <a:pt x="13" y="196"/>
                  </a:cubicBezTo>
                  <a:close/>
                  <a:moveTo>
                    <a:pt x="23" y="93"/>
                  </a:moveTo>
                  <a:cubicBezTo>
                    <a:pt x="23" y="94"/>
                    <a:pt x="22" y="94"/>
                    <a:pt x="22" y="95"/>
                  </a:cubicBezTo>
                  <a:cubicBezTo>
                    <a:pt x="21" y="95"/>
                    <a:pt x="21" y="95"/>
                    <a:pt x="21" y="95"/>
                  </a:cubicBezTo>
                  <a:cubicBezTo>
                    <a:pt x="21" y="97"/>
                    <a:pt x="21" y="98"/>
                    <a:pt x="21" y="100"/>
                  </a:cubicBezTo>
                  <a:cubicBezTo>
                    <a:pt x="22" y="99"/>
                    <a:pt x="23" y="98"/>
                    <a:pt x="23" y="98"/>
                  </a:cubicBezTo>
                  <a:cubicBezTo>
                    <a:pt x="23" y="98"/>
                    <a:pt x="23" y="97"/>
                    <a:pt x="23" y="97"/>
                  </a:cubicBezTo>
                  <a:cubicBezTo>
                    <a:pt x="23" y="96"/>
                    <a:pt x="23" y="95"/>
                    <a:pt x="23" y="93"/>
                  </a:cubicBezTo>
                  <a:close/>
                  <a:moveTo>
                    <a:pt x="19" y="189"/>
                  </a:moveTo>
                  <a:cubicBezTo>
                    <a:pt x="19" y="189"/>
                    <a:pt x="19" y="189"/>
                    <a:pt x="19" y="190"/>
                  </a:cubicBezTo>
                  <a:cubicBezTo>
                    <a:pt x="18" y="191"/>
                    <a:pt x="16" y="192"/>
                    <a:pt x="15" y="194"/>
                  </a:cubicBezTo>
                  <a:cubicBezTo>
                    <a:pt x="15" y="195"/>
                    <a:pt x="15" y="195"/>
                    <a:pt x="15" y="195"/>
                  </a:cubicBezTo>
                  <a:cubicBezTo>
                    <a:pt x="17" y="194"/>
                    <a:pt x="18" y="193"/>
                    <a:pt x="19" y="192"/>
                  </a:cubicBezTo>
                  <a:cubicBezTo>
                    <a:pt x="20" y="192"/>
                    <a:pt x="20" y="191"/>
                    <a:pt x="20" y="190"/>
                  </a:cubicBezTo>
                  <a:cubicBezTo>
                    <a:pt x="20" y="190"/>
                    <a:pt x="20" y="190"/>
                    <a:pt x="19" y="189"/>
                  </a:cubicBezTo>
                  <a:close/>
                  <a:moveTo>
                    <a:pt x="20" y="69"/>
                  </a:moveTo>
                  <a:cubicBezTo>
                    <a:pt x="19" y="69"/>
                    <a:pt x="19" y="70"/>
                    <a:pt x="18" y="70"/>
                  </a:cubicBezTo>
                  <a:cubicBezTo>
                    <a:pt x="17" y="70"/>
                    <a:pt x="16" y="72"/>
                    <a:pt x="16" y="73"/>
                  </a:cubicBezTo>
                  <a:cubicBezTo>
                    <a:pt x="16" y="74"/>
                    <a:pt x="16" y="74"/>
                    <a:pt x="16" y="75"/>
                  </a:cubicBezTo>
                  <a:cubicBezTo>
                    <a:pt x="17" y="74"/>
                    <a:pt x="18" y="73"/>
                    <a:pt x="18" y="73"/>
                  </a:cubicBezTo>
                  <a:cubicBezTo>
                    <a:pt x="19" y="72"/>
                    <a:pt x="20" y="70"/>
                    <a:pt x="20" y="69"/>
                  </a:cubicBezTo>
                  <a:close/>
                  <a:moveTo>
                    <a:pt x="50" y="94"/>
                  </a:moveTo>
                  <a:cubicBezTo>
                    <a:pt x="50" y="94"/>
                    <a:pt x="50" y="94"/>
                    <a:pt x="50" y="94"/>
                  </a:cubicBezTo>
                  <a:cubicBezTo>
                    <a:pt x="49" y="95"/>
                    <a:pt x="41" y="103"/>
                    <a:pt x="40" y="105"/>
                  </a:cubicBezTo>
                  <a:cubicBezTo>
                    <a:pt x="40" y="105"/>
                    <a:pt x="40" y="105"/>
                    <a:pt x="40" y="105"/>
                  </a:cubicBezTo>
                  <a:cubicBezTo>
                    <a:pt x="42" y="102"/>
                    <a:pt x="45" y="100"/>
                    <a:pt x="47" y="98"/>
                  </a:cubicBezTo>
                  <a:cubicBezTo>
                    <a:pt x="48" y="97"/>
                    <a:pt x="49" y="95"/>
                    <a:pt x="50" y="94"/>
                  </a:cubicBezTo>
                  <a:close/>
                  <a:moveTo>
                    <a:pt x="21" y="111"/>
                  </a:moveTo>
                  <a:cubicBezTo>
                    <a:pt x="21" y="110"/>
                    <a:pt x="22" y="110"/>
                    <a:pt x="22" y="109"/>
                  </a:cubicBezTo>
                  <a:cubicBezTo>
                    <a:pt x="22" y="109"/>
                    <a:pt x="23" y="108"/>
                    <a:pt x="23" y="108"/>
                  </a:cubicBezTo>
                  <a:cubicBezTo>
                    <a:pt x="23" y="107"/>
                    <a:pt x="23" y="105"/>
                    <a:pt x="23" y="104"/>
                  </a:cubicBezTo>
                  <a:cubicBezTo>
                    <a:pt x="23" y="104"/>
                    <a:pt x="23" y="104"/>
                    <a:pt x="23" y="104"/>
                  </a:cubicBezTo>
                  <a:cubicBezTo>
                    <a:pt x="22" y="104"/>
                    <a:pt x="22" y="105"/>
                    <a:pt x="21" y="106"/>
                  </a:cubicBezTo>
                  <a:cubicBezTo>
                    <a:pt x="21" y="106"/>
                    <a:pt x="21" y="106"/>
                    <a:pt x="21" y="106"/>
                  </a:cubicBezTo>
                  <a:cubicBezTo>
                    <a:pt x="21" y="108"/>
                    <a:pt x="21" y="109"/>
                    <a:pt x="21" y="111"/>
                  </a:cubicBezTo>
                  <a:close/>
                  <a:moveTo>
                    <a:pt x="35" y="149"/>
                  </a:moveTo>
                  <a:cubicBezTo>
                    <a:pt x="34" y="151"/>
                    <a:pt x="33" y="154"/>
                    <a:pt x="32" y="156"/>
                  </a:cubicBezTo>
                  <a:cubicBezTo>
                    <a:pt x="33" y="155"/>
                    <a:pt x="34" y="155"/>
                    <a:pt x="34" y="154"/>
                  </a:cubicBezTo>
                  <a:cubicBezTo>
                    <a:pt x="36" y="153"/>
                    <a:pt x="36" y="151"/>
                    <a:pt x="35" y="150"/>
                  </a:cubicBezTo>
                  <a:cubicBezTo>
                    <a:pt x="35" y="149"/>
                    <a:pt x="35" y="149"/>
                    <a:pt x="35" y="149"/>
                  </a:cubicBezTo>
                  <a:close/>
                  <a:moveTo>
                    <a:pt x="70" y="111"/>
                  </a:moveTo>
                  <a:cubicBezTo>
                    <a:pt x="70" y="111"/>
                    <a:pt x="71" y="111"/>
                    <a:pt x="71" y="110"/>
                  </a:cubicBezTo>
                  <a:cubicBezTo>
                    <a:pt x="70" y="109"/>
                    <a:pt x="69" y="107"/>
                    <a:pt x="68" y="105"/>
                  </a:cubicBezTo>
                  <a:cubicBezTo>
                    <a:pt x="68" y="106"/>
                    <a:pt x="68" y="106"/>
                    <a:pt x="67" y="107"/>
                  </a:cubicBezTo>
                  <a:cubicBezTo>
                    <a:pt x="68" y="108"/>
                    <a:pt x="69" y="110"/>
                    <a:pt x="70" y="111"/>
                  </a:cubicBezTo>
                  <a:close/>
                  <a:moveTo>
                    <a:pt x="20" y="135"/>
                  </a:moveTo>
                  <a:cubicBezTo>
                    <a:pt x="21" y="134"/>
                    <a:pt x="21" y="133"/>
                    <a:pt x="21" y="132"/>
                  </a:cubicBezTo>
                  <a:cubicBezTo>
                    <a:pt x="21" y="131"/>
                    <a:pt x="21" y="130"/>
                    <a:pt x="21" y="129"/>
                  </a:cubicBezTo>
                  <a:cubicBezTo>
                    <a:pt x="21" y="129"/>
                    <a:pt x="21" y="128"/>
                    <a:pt x="21" y="128"/>
                  </a:cubicBezTo>
                  <a:cubicBezTo>
                    <a:pt x="21" y="128"/>
                    <a:pt x="21" y="128"/>
                    <a:pt x="21" y="128"/>
                  </a:cubicBezTo>
                  <a:cubicBezTo>
                    <a:pt x="21" y="128"/>
                    <a:pt x="20" y="129"/>
                    <a:pt x="20" y="130"/>
                  </a:cubicBezTo>
                  <a:cubicBezTo>
                    <a:pt x="20" y="131"/>
                    <a:pt x="20" y="133"/>
                    <a:pt x="20" y="135"/>
                  </a:cubicBezTo>
                  <a:close/>
                  <a:moveTo>
                    <a:pt x="47" y="139"/>
                  </a:moveTo>
                  <a:cubicBezTo>
                    <a:pt x="48" y="138"/>
                    <a:pt x="49" y="137"/>
                    <a:pt x="50" y="136"/>
                  </a:cubicBezTo>
                  <a:cubicBezTo>
                    <a:pt x="50" y="135"/>
                    <a:pt x="50" y="135"/>
                    <a:pt x="49" y="134"/>
                  </a:cubicBezTo>
                  <a:cubicBezTo>
                    <a:pt x="49" y="134"/>
                    <a:pt x="48" y="135"/>
                    <a:pt x="48" y="135"/>
                  </a:cubicBezTo>
                  <a:cubicBezTo>
                    <a:pt x="46" y="137"/>
                    <a:pt x="46" y="137"/>
                    <a:pt x="47" y="139"/>
                  </a:cubicBezTo>
                  <a:cubicBezTo>
                    <a:pt x="47" y="139"/>
                    <a:pt x="47" y="139"/>
                    <a:pt x="47" y="139"/>
                  </a:cubicBezTo>
                  <a:close/>
                  <a:moveTo>
                    <a:pt x="49" y="113"/>
                  </a:moveTo>
                  <a:cubicBezTo>
                    <a:pt x="51" y="111"/>
                    <a:pt x="53" y="110"/>
                    <a:pt x="54" y="108"/>
                  </a:cubicBezTo>
                  <a:cubicBezTo>
                    <a:pt x="54" y="108"/>
                    <a:pt x="54" y="107"/>
                    <a:pt x="54" y="107"/>
                  </a:cubicBezTo>
                  <a:cubicBezTo>
                    <a:pt x="52" y="108"/>
                    <a:pt x="51" y="110"/>
                    <a:pt x="49" y="112"/>
                  </a:cubicBezTo>
                  <a:cubicBezTo>
                    <a:pt x="49" y="112"/>
                    <a:pt x="49" y="112"/>
                    <a:pt x="49" y="113"/>
                  </a:cubicBezTo>
                  <a:close/>
                  <a:moveTo>
                    <a:pt x="42" y="119"/>
                  </a:moveTo>
                  <a:cubicBezTo>
                    <a:pt x="42" y="119"/>
                    <a:pt x="42" y="119"/>
                    <a:pt x="42" y="119"/>
                  </a:cubicBezTo>
                  <a:cubicBezTo>
                    <a:pt x="42" y="119"/>
                    <a:pt x="42" y="119"/>
                    <a:pt x="43" y="119"/>
                  </a:cubicBezTo>
                  <a:cubicBezTo>
                    <a:pt x="44" y="117"/>
                    <a:pt x="46" y="117"/>
                    <a:pt x="48" y="115"/>
                  </a:cubicBezTo>
                  <a:cubicBezTo>
                    <a:pt x="47" y="114"/>
                    <a:pt x="47" y="114"/>
                    <a:pt x="47" y="113"/>
                  </a:cubicBezTo>
                  <a:cubicBezTo>
                    <a:pt x="45" y="115"/>
                    <a:pt x="43" y="117"/>
                    <a:pt x="42" y="119"/>
                  </a:cubicBezTo>
                  <a:close/>
                  <a:moveTo>
                    <a:pt x="64" y="89"/>
                  </a:moveTo>
                  <a:cubicBezTo>
                    <a:pt x="64" y="90"/>
                    <a:pt x="64" y="90"/>
                    <a:pt x="63" y="90"/>
                  </a:cubicBezTo>
                  <a:cubicBezTo>
                    <a:pt x="64" y="92"/>
                    <a:pt x="64" y="93"/>
                    <a:pt x="65" y="94"/>
                  </a:cubicBezTo>
                  <a:cubicBezTo>
                    <a:pt x="66" y="94"/>
                    <a:pt x="66" y="93"/>
                    <a:pt x="67" y="93"/>
                  </a:cubicBezTo>
                  <a:cubicBezTo>
                    <a:pt x="66" y="92"/>
                    <a:pt x="65" y="90"/>
                    <a:pt x="64" y="89"/>
                  </a:cubicBezTo>
                  <a:close/>
                  <a:moveTo>
                    <a:pt x="9" y="192"/>
                  </a:moveTo>
                  <a:cubicBezTo>
                    <a:pt x="10" y="192"/>
                    <a:pt x="10" y="191"/>
                    <a:pt x="10" y="191"/>
                  </a:cubicBezTo>
                  <a:cubicBezTo>
                    <a:pt x="11" y="190"/>
                    <a:pt x="11" y="190"/>
                    <a:pt x="11" y="189"/>
                  </a:cubicBezTo>
                  <a:cubicBezTo>
                    <a:pt x="11" y="189"/>
                    <a:pt x="12" y="188"/>
                    <a:pt x="12" y="188"/>
                  </a:cubicBezTo>
                  <a:cubicBezTo>
                    <a:pt x="12" y="188"/>
                    <a:pt x="12" y="188"/>
                    <a:pt x="13" y="188"/>
                  </a:cubicBezTo>
                  <a:cubicBezTo>
                    <a:pt x="12" y="187"/>
                    <a:pt x="12" y="187"/>
                    <a:pt x="12" y="186"/>
                  </a:cubicBezTo>
                  <a:cubicBezTo>
                    <a:pt x="10" y="188"/>
                    <a:pt x="9" y="189"/>
                    <a:pt x="9" y="192"/>
                  </a:cubicBezTo>
                  <a:close/>
                  <a:moveTo>
                    <a:pt x="32" y="147"/>
                  </a:moveTo>
                  <a:cubicBezTo>
                    <a:pt x="31" y="148"/>
                    <a:pt x="30" y="150"/>
                    <a:pt x="28" y="152"/>
                  </a:cubicBezTo>
                  <a:cubicBezTo>
                    <a:pt x="28" y="152"/>
                    <a:pt x="28" y="153"/>
                    <a:pt x="28" y="153"/>
                  </a:cubicBezTo>
                  <a:cubicBezTo>
                    <a:pt x="28" y="153"/>
                    <a:pt x="28" y="153"/>
                    <a:pt x="29" y="153"/>
                  </a:cubicBezTo>
                  <a:cubicBezTo>
                    <a:pt x="29" y="152"/>
                    <a:pt x="30" y="151"/>
                    <a:pt x="31" y="150"/>
                  </a:cubicBezTo>
                  <a:cubicBezTo>
                    <a:pt x="32" y="149"/>
                    <a:pt x="32" y="148"/>
                    <a:pt x="32" y="147"/>
                  </a:cubicBezTo>
                  <a:close/>
                  <a:moveTo>
                    <a:pt x="59" y="74"/>
                  </a:moveTo>
                  <a:cubicBezTo>
                    <a:pt x="59" y="75"/>
                    <a:pt x="60" y="76"/>
                    <a:pt x="60" y="77"/>
                  </a:cubicBezTo>
                  <a:cubicBezTo>
                    <a:pt x="61" y="77"/>
                    <a:pt x="61" y="76"/>
                    <a:pt x="62" y="76"/>
                  </a:cubicBezTo>
                  <a:cubicBezTo>
                    <a:pt x="61" y="75"/>
                    <a:pt x="61" y="74"/>
                    <a:pt x="60" y="73"/>
                  </a:cubicBezTo>
                  <a:cubicBezTo>
                    <a:pt x="60" y="73"/>
                    <a:pt x="59" y="74"/>
                    <a:pt x="59" y="74"/>
                  </a:cubicBezTo>
                  <a:close/>
                  <a:moveTo>
                    <a:pt x="26" y="32"/>
                  </a:moveTo>
                  <a:cubicBezTo>
                    <a:pt x="27" y="31"/>
                    <a:pt x="28" y="31"/>
                    <a:pt x="29" y="30"/>
                  </a:cubicBezTo>
                  <a:cubicBezTo>
                    <a:pt x="28" y="29"/>
                    <a:pt x="28" y="28"/>
                    <a:pt x="28" y="27"/>
                  </a:cubicBezTo>
                  <a:cubicBezTo>
                    <a:pt x="26" y="28"/>
                    <a:pt x="26" y="30"/>
                    <a:pt x="26" y="32"/>
                  </a:cubicBezTo>
                  <a:close/>
                  <a:moveTo>
                    <a:pt x="22" y="79"/>
                  </a:moveTo>
                  <a:cubicBezTo>
                    <a:pt x="24" y="78"/>
                    <a:pt x="24" y="76"/>
                    <a:pt x="24" y="74"/>
                  </a:cubicBezTo>
                  <a:cubicBezTo>
                    <a:pt x="23" y="74"/>
                    <a:pt x="22" y="75"/>
                    <a:pt x="22" y="76"/>
                  </a:cubicBezTo>
                  <a:cubicBezTo>
                    <a:pt x="22" y="77"/>
                    <a:pt x="22" y="78"/>
                    <a:pt x="22" y="79"/>
                  </a:cubicBezTo>
                  <a:close/>
                  <a:moveTo>
                    <a:pt x="55" y="68"/>
                  </a:moveTo>
                  <a:cubicBezTo>
                    <a:pt x="56" y="69"/>
                    <a:pt x="56" y="70"/>
                    <a:pt x="57" y="71"/>
                  </a:cubicBezTo>
                  <a:cubicBezTo>
                    <a:pt x="57" y="70"/>
                    <a:pt x="58" y="70"/>
                    <a:pt x="59" y="69"/>
                  </a:cubicBezTo>
                  <a:cubicBezTo>
                    <a:pt x="58" y="68"/>
                    <a:pt x="57" y="67"/>
                    <a:pt x="56" y="66"/>
                  </a:cubicBezTo>
                  <a:cubicBezTo>
                    <a:pt x="56" y="67"/>
                    <a:pt x="55" y="67"/>
                    <a:pt x="55" y="68"/>
                  </a:cubicBezTo>
                  <a:close/>
                  <a:moveTo>
                    <a:pt x="53" y="119"/>
                  </a:moveTo>
                  <a:cubicBezTo>
                    <a:pt x="54" y="118"/>
                    <a:pt x="55" y="116"/>
                    <a:pt x="56" y="115"/>
                  </a:cubicBezTo>
                  <a:cubicBezTo>
                    <a:pt x="57" y="115"/>
                    <a:pt x="56" y="114"/>
                    <a:pt x="56" y="114"/>
                  </a:cubicBezTo>
                  <a:cubicBezTo>
                    <a:pt x="55" y="115"/>
                    <a:pt x="53" y="117"/>
                    <a:pt x="52" y="118"/>
                  </a:cubicBezTo>
                  <a:cubicBezTo>
                    <a:pt x="52" y="118"/>
                    <a:pt x="52" y="119"/>
                    <a:pt x="53" y="119"/>
                  </a:cubicBezTo>
                  <a:close/>
                  <a:moveTo>
                    <a:pt x="22" y="88"/>
                  </a:moveTo>
                  <a:cubicBezTo>
                    <a:pt x="24" y="86"/>
                    <a:pt x="24" y="85"/>
                    <a:pt x="23" y="83"/>
                  </a:cubicBezTo>
                  <a:cubicBezTo>
                    <a:pt x="23" y="84"/>
                    <a:pt x="22" y="84"/>
                    <a:pt x="22" y="85"/>
                  </a:cubicBezTo>
                  <a:cubicBezTo>
                    <a:pt x="22" y="85"/>
                    <a:pt x="22" y="85"/>
                    <a:pt x="22" y="85"/>
                  </a:cubicBezTo>
                  <a:cubicBezTo>
                    <a:pt x="22" y="86"/>
                    <a:pt x="22" y="87"/>
                    <a:pt x="22" y="88"/>
                  </a:cubicBezTo>
                  <a:close/>
                  <a:moveTo>
                    <a:pt x="33" y="58"/>
                  </a:moveTo>
                  <a:cubicBezTo>
                    <a:pt x="33" y="58"/>
                    <a:pt x="33" y="58"/>
                    <a:pt x="33" y="57"/>
                  </a:cubicBezTo>
                  <a:cubicBezTo>
                    <a:pt x="31" y="59"/>
                    <a:pt x="29" y="61"/>
                    <a:pt x="27" y="63"/>
                  </a:cubicBezTo>
                  <a:cubicBezTo>
                    <a:pt x="26" y="63"/>
                    <a:pt x="26" y="64"/>
                    <a:pt x="26" y="65"/>
                  </a:cubicBezTo>
                  <a:cubicBezTo>
                    <a:pt x="29" y="62"/>
                    <a:pt x="31" y="60"/>
                    <a:pt x="33" y="58"/>
                  </a:cubicBezTo>
                  <a:close/>
                  <a:moveTo>
                    <a:pt x="52" y="134"/>
                  </a:moveTo>
                  <a:cubicBezTo>
                    <a:pt x="53" y="133"/>
                    <a:pt x="54" y="132"/>
                    <a:pt x="54" y="131"/>
                  </a:cubicBezTo>
                  <a:cubicBezTo>
                    <a:pt x="54" y="130"/>
                    <a:pt x="54" y="130"/>
                    <a:pt x="54" y="129"/>
                  </a:cubicBezTo>
                  <a:cubicBezTo>
                    <a:pt x="53" y="130"/>
                    <a:pt x="52" y="131"/>
                    <a:pt x="51" y="132"/>
                  </a:cubicBezTo>
                  <a:cubicBezTo>
                    <a:pt x="51" y="133"/>
                    <a:pt x="51" y="133"/>
                    <a:pt x="52" y="134"/>
                  </a:cubicBezTo>
                  <a:close/>
                  <a:moveTo>
                    <a:pt x="59" y="149"/>
                  </a:moveTo>
                  <a:cubicBezTo>
                    <a:pt x="59" y="149"/>
                    <a:pt x="59" y="149"/>
                    <a:pt x="59" y="149"/>
                  </a:cubicBezTo>
                  <a:cubicBezTo>
                    <a:pt x="59" y="149"/>
                    <a:pt x="60" y="148"/>
                    <a:pt x="60" y="148"/>
                  </a:cubicBezTo>
                  <a:cubicBezTo>
                    <a:pt x="61" y="147"/>
                    <a:pt x="62" y="146"/>
                    <a:pt x="64" y="144"/>
                  </a:cubicBezTo>
                  <a:cubicBezTo>
                    <a:pt x="64" y="144"/>
                    <a:pt x="65" y="143"/>
                    <a:pt x="65" y="143"/>
                  </a:cubicBezTo>
                  <a:cubicBezTo>
                    <a:pt x="66" y="142"/>
                    <a:pt x="66" y="142"/>
                    <a:pt x="65" y="142"/>
                  </a:cubicBezTo>
                  <a:cubicBezTo>
                    <a:pt x="65" y="142"/>
                    <a:pt x="65" y="142"/>
                    <a:pt x="65" y="142"/>
                  </a:cubicBezTo>
                  <a:cubicBezTo>
                    <a:pt x="63" y="144"/>
                    <a:pt x="61" y="146"/>
                    <a:pt x="59" y="148"/>
                  </a:cubicBezTo>
                  <a:cubicBezTo>
                    <a:pt x="59" y="148"/>
                    <a:pt x="59" y="149"/>
                    <a:pt x="59" y="149"/>
                  </a:cubicBezTo>
                  <a:close/>
                  <a:moveTo>
                    <a:pt x="63" y="102"/>
                  </a:moveTo>
                  <a:cubicBezTo>
                    <a:pt x="62" y="103"/>
                    <a:pt x="61" y="105"/>
                    <a:pt x="60" y="106"/>
                  </a:cubicBezTo>
                  <a:cubicBezTo>
                    <a:pt x="60" y="106"/>
                    <a:pt x="60" y="106"/>
                    <a:pt x="60" y="107"/>
                  </a:cubicBezTo>
                  <a:cubicBezTo>
                    <a:pt x="62" y="106"/>
                    <a:pt x="63" y="105"/>
                    <a:pt x="64" y="104"/>
                  </a:cubicBezTo>
                  <a:cubicBezTo>
                    <a:pt x="63" y="103"/>
                    <a:pt x="63" y="103"/>
                    <a:pt x="63" y="102"/>
                  </a:cubicBezTo>
                  <a:close/>
                  <a:moveTo>
                    <a:pt x="46" y="134"/>
                  </a:moveTo>
                  <a:cubicBezTo>
                    <a:pt x="47" y="133"/>
                    <a:pt x="47" y="133"/>
                    <a:pt x="48" y="132"/>
                  </a:cubicBezTo>
                  <a:cubicBezTo>
                    <a:pt x="47" y="131"/>
                    <a:pt x="47" y="130"/>
                    <a:pt x="47" y="130"/>
                  </a:cubicBezTo>
                  <a:cubicBezTo>
                    <a:pt x="45" y="131"/>
                    <a:pt x="45" y="131"/>
                    <a:pt x="46" y="134"/>
                  </a:cubicBezTo>
                  <a:close/>
                  <a:moveTo>
                    <a:pt x="51" y="116"/>
                  </a:moveTo>
                  <a:cubicBezTo>
                    <a:pt x="52" y="114"/>
                    <a:pt x="54" y="113"/>
                    <a:pt x="55" y="112"/>
                  </a:cubicBezTo>
                  <a:cubicBezTo>
                    <a:pt x="56" y="111"/>
                    <a:pt x="55" y="111"/>
                    <a:pt x="55" y="110"/>
                  </a:cubicBezTo>
                  <a:cubicBezTo>
                    <a:pt x="54" y="112"/>
                    <a:pt x="52" y="113"/>
                    <a:pt x="51" y="115"/>
                  </a:cubicBezTo>
                  <a:cubicBezTo>
                    <a:pt x="51" y="115"/>
                    <a:pt x="51" y="115"/>
                    <a:pt x="51" y="116"/>
                  </a:cubicBezTo>
                  <a:close/>
                  <a:moveTo>
                    <a:pt x="54" y="137"/>
                  </a:moveTo>
                  <a:cubicBezTo>
                    <a:pt x="55" y="137"/>
                    <a:pt x="55" y="136"/>
                    <a:pt x="56" y="136"/>
                  </a:cubicBezTo>
                  <a:cubicBezTo>
                    <a:pt x="56" y="135"/>
                    <a:pt x="56" y="134"/>
                    <a:pt x="55" y="133"/>
                  </a:cubicBezTo>
                  <a:cubicBezTo>
                    <a:pt x="54" y="134"/>
                    <a:pt x="54" y="135"/>
                    <a:pt x="53" y="136"/>
                  </a:cubicBezTo>
                  <a:cubicBezTo>
                    <a:pt x="53" y="136"/>
                    <a:pt x="53" y="136"/>
                    <a:pt x="54" y="137"/>
                  </a:cubicBezTo>
                  <a:close/>
                  <a:moveTo>
                    <a:pt x="43" y="147"/>
                  </a:moveTo>
                  <a:cubicBezTo>
                    <a:pt x="43" y="148"/>
                    <a:pt x="42" y="148"/>
                    <a:pt x="42" y="149"/>
                  </a:cubicBezTo>
                  <a:cubicBezTo>
                    <a:pt x="41" y="150"/>
                    <a:pt x="41" y="150"/>
                    <a:pt x="41" y="152"/>
                  </a:cubicBezTo>
                  <a:cubicBezTo>
                    <a:pt x="42" y="150"/>
                    <a:pt x="43" y="150"/>
                    <a:pt x="44" y="149"/>
                  </a:cubicBezTo>
                  <a:cubicBezTo>
                    <a:pt x="44" y="148"/>
                    <a:pt x="44" y="148"/>
                    <a:pt x="43" y="147"/>
                  </a:cubicBezTo>
                  <a:close/>
                  <a:moveTo>
                    <a:pt x="45" y="75"/>
                  </a:moveTo>
                  <a:cubicBezTo>
                    <a:pt x="47" y="73"/>
                    <a:pt x="49" y="71"/>
                    <a:pt x="50" y="69"/>
                  </a:cubicBezTo>
                  <a:cubicBezTo>
                    <a:pt x="50" y="69"/>
                    <a:pt x="50" y="69"/>
                    <a:pt x="50" y="70"/>
                  </a:cubicBezTo>
                  <a:cubicBezTo>
                    <a:pt x="48" y="71"/>
                    <a:pt x="47" y="72"/>
                    <a:pt x="46" y="73"/>
                  </a:cubicBezTo>
                  <a:cubicBezTo>
                    <a:pt x="45" y="73"/>
                    <a:pt x="45" y="74"/>
                    <a:pt x="45" y="75"/>
                  </a:cubicBezTo>
                  <a:close/>
                  <a:moveTo>
                    <a:pt x="59" y="78"/>
                  </a:moveTo>
                  <a:cubicBezTo>
                    <a:pt x="58" y="78"/>
                    <a:pt x="58" y="77"/>
                    <a:pt x="57" y="76"/>
                  </a:cubicBezTo>
                  <a:cubicBezTo>
                    <a:pt x="56" y="77"/>
                    <a:pt x="56" y="77"/>
                    <a:pt x="56" y="78"/>
                  </a:cubicBezTo>
                  <a:cubicBezTo>
                    <a:pt x="56" y="78"/>
                    <a:pt x="57" y="79"/>
                    <a:pt x="57" y="80"/>
                  </a:cubicBezTo>
                  <a:cubicBezTo>
                    <a:pt x="58" y="79"/>
                    <a:pt x="58" y="79"/>
                    <a:pt x="59" y="78"/>
                  </a:cubicBezTo>
                  <a:close/>
                  <a:moveTo>
                    <a:pt x="41" y="132"/>
                  </a:moveTo>
                  <a:cubicBezTo>
                    <a:pt x="43" y="130"/>
                    <a:pt x="43" y="130"/>
                    <a:pt x="42" y="128"/>
                  </a:cubicBezTo>
                  <a:cubicBezTo>
                    <a:pt x="42" y="128"/>
                    <a:pt x="41" y="129"/>
                    <a:pt x="41" y="129"/>
                  </a:cubicBezTo>
                  <a:cubicBezTo>
                    <a:pt x="41" y="130"/>
                    <a:pt x="41" y="131"/>
                    <a:pt x="41" y="132"/>
                  </a:cubicBezTo>
                  <a:close/>
                  <a:moveTo>
                    <a:pt x="64" y="79"/>
                  </a:moveTo>
                  <a:cubicBezTo>
                    <a:pt x="63" y="80"/>
                    <a:pt x="63" y="80"/>
                    <a:pt x="62" y="81"/>
                  </a:cubicBezTo>
                  <a:cubicBezTo>
                    <a:pt x="63" y="82"/>
                    <a:pt x="63" y="82"/>
                    <a:pt x="64" y="83"/>
                  </a:cubicBezTo>
                  <a:cubicBezTo>
                    <a:pt x="64" y="83"/>
                    <a:pt x="65" y="82"/>
                    <a:pt x="65" y="82"/>
                  </a:cubicBezTo>
                  <a:cubicBezTo>
                    <a:pt x="65" y="81"/>
                    <a:pt x="64" y="80"/>
                    <a:pt x="64" y="79"/>
                  </a:cubicBezTo>
                  <a:close/>
                  <a:moveTo>
                    <a:pt x="36" y="37"/>
                  </a:moveTo>
                  <a:cubicBezTo>
                    <a:pt x="37" y="39"/>
                    <a:pt x="37" y="40"/>
                    <a:pt x="38" y="41"/>
                  </a:cubicBezTo>
                  <a:cubicBezTo>
                    <a:pt x="39" y="41"/>
                    <a:pt x="39" y="41"/>
                    <a:pt x="39" y="41"/>
                  </a:cubicBezTo>
                  <a:cubicBezTo>
                    <a:pt x="39" y="39"/>
                    <a:pt x="37" y="37"/>
                    <a:pt x="36" y="37"/>
                  </a:cubicBezTo>
                  <a:cubicBezTo>
                    <a:pt x="36" y="37"/>
                    <a:pt x="36" y="37"/>
                    <a:pt x="36" y="37"/>
                  </a:cubicBezTo>
                  <a:close/>
                  <a:moveTo>
                    <a:pt x="42" y="142"/>
                  </a:moveTo>
                  <a:cubicBezTo>
                    <a:pt x="41" y="142"/>
                    <a:pt x="41" y="143"/>
                    <a:pt x="41" y="143"/>
                  </a:cubicBezTo>
                  <a:cubicBezTo>
                    <a:pt x="41" y="144"/>
                    <a:pt x="41" y="145"/>
                    <a:pt x="41" y="146"/>
                  </a:cubicBezTo>
                  <a:cubicBezTo>
                    <a:pt x="42" y="145"/>
                    <a:pt x="42" y="145"/>
                    <a:pt x="42" y="143"/>
                  </a:cubicBezTo>
                  <a:cubicBezTo>
                    <a:pt x="42" y="143"/>
                    <a:pt x="42" y="142"/>
                    <a:pt x="42" y="142"/>
                  </a:cubicBezTo>
                  <a:close/>
                  <a:moveTo>
                    <a:pt x="39" y="145"/>
                  </a:moveTo>
                  <a:cubicBezTo>
                    <a:pt x="38" y="146"/>
                    <a:pt x="37" y="146"/>
                    <a:pt x="37" y="147"/>
                  </a:cubicBezTo>
                  <a:cubicBezTo>
                    <a:pt x="37" y="148"/>
                    <a:pt x="38" y="149"/>
                    <a:pt x="38" y="150"/>
                  </a:cubicBezTo>
                  <a:cubicBezTo>
                    <a:pt x="38" y="149"/>
                    <a:pt x="39" y="149"/>
                    <a:pt x="39" y="148"/>
                  </a:cubicBezTo>
                  <a:cubicBezTo>
                    <a:pt x="39" y="147"/>
                    <a:pt x="39" y="146"/>
                    <a:pt x="39" y="145"/>
                  </a:cubicBezTo>
                  <a:close/>
                  <a:moveTo>
                    <a:pt x="61" y="93"/>
                  </a:moveTo>
                  <a:cubicBezTo>
                    <a:pt x="61" y="94"/>
                    <a:pt x="62" y="95"/>
                    <a:pt x="62" y="96"/>
                  </a:cubicBezTo>
                  <a:cubicBezTo>
                    <a:pt x="63" y="96"/>
                    <a:pt x="63" y="96"/>
                    <a:pt x="63" y="96"/>
                  </a:cubicBezTo>
                  <a:cubicBezTo>
                    <a:pt x="63" y="95"/>
                    <a:pt x="62" y="94"/>
                    <a:pt x="62" y="93"/>
                  </a:cubicBezTo>
                  <a:cubicBezTo>
                    <a:pt x="62" y="93"/>
                    <a:pt x="62" y="92"/>
                    <a:pt x="62" y="92"/>
                  </a:cubicBezTo>
                  <a:cubicBezTo>
                    <a:pt x="61" y="92"/>
                    <a:pt x="61" y="93"/>
                    <a:pt x="61" y="93"/>
                  </a:cubicBezTo>
                  <a:close/>
                  <a:moveTo>
                    <a:pt x="39" y="85"/>
                  </a:moveTo>
                  <a:cubicBezTo>
                    <a:pt x="37" y="86"/>
                    <a:pt x="33" y="90"/>
                    <a:pt x="33" y="91"/>
                  </a:cubicBezTo>
                  <a:cubicBezTo>
                    <a:pt x="35" y="89"/>
                    <a:pt x="36" y="88"/>
                    <a:pt x="38" y="86"/>
                  </a:cubicBezTo>
                  <a:cubicBezTo>
                    <a:pt x="38" y="86"/>
                    <a:pt x="39" y="85"/>
                    <a:pt x="39" y="85"/>
                  </a:cubicBezTo>
                  <a:close/>
                  <a:moveTo>
                    <a:pt x="60" y="84"/>
                  </a:moveTo>
                  <a:cubicBezTo>
                    <a:pt x="60" y="84"/>
                    <a:pt x="60" y="85"/>
                    <a:pt x="61" y="86"/>
                  </a:cubicBezTo>
                  <a:cubicBezTo>
                    <a:pt x="61" y="85"/>
                    <a:pt x="62" y="85"/>
                    <a:pt x="62" y="85"/>
                  </a:cubicBezTo>
                  <a:cubicBezTo>
                    <a:pt x="62" y="84"/>
                    <a:pt x="61" y="83"/>
                    <a:pt x="61" y="82"/>
                  </a:cubicBezTo>
                  <a:cubicBezTo>
                    <a:pt x="60" y="83"/>
                    <a:pt x="60" y="83"/>
                    <a:pt x="60" y="84"/>
                  </a:cubicBezTo>
                  <a:close/>
                  <a:moveTo>
                    <a:pt x="59" y="129"/>
                  </a:moveTo>
                  <a:cubicBezTo>
                    <a:pt x="60" y="130"/>
                    <a:pt x="60" y="131"/>
                    <a:pt x="61" y="131"/>
                  </a:cubicBezTo>
                  <a:cubicBezTo>
                    <a:pt x="62" y="130"/>
                    <a:pt x="61" y="129"/>
                    <a:pt x="61" y="127"/>
                  </a:cubicBezTo>
                  <a:cubicBezTo>
                    <a:pt x="60" y="128"/>
                    <a:pt x="60" y="129"/>
                    <a:pt x="59" y="129"/>
                  </a:cubicBezTo>
                  <a:close/>
                  <a:moveTo>
                    <a:pt x="43" y="140"/>
                  </a:moveTo>
                  <a:cubicBezTo>
                    <a:pt x="44" y="141"/>
                    <a:pt x="44" y="142"/>
                    <a:pt x="44" y="142"/>
                  </a:cubicBezTo>
                  <a:cubicBezTo>
                    <a:pt x="46" y="141"/>
                    <a:pt x="46" y="141"/>
                    <a:pt x="45" y="139"/>
                  </a:cubicBezTo>
                  <a:cubicBezTo>
                    <a:pt x="44" y="139"/>
                    <a:pt x="44" y="139"/>
                    <a:pt x="43" y="140"/>
                  </a:cubicBezTo>
                  <a:close/>
                  <a:moveTo>
                    <a:pt x="58" y="127"/>
                  </a:moveTo>
                  <a:cubicBezTo>
                    <a:pt x="58" y="126"/>
                    <a:pt x="59" y="126"/>
                    <a:pt x="60" y="125"/>
                  </a:cubicBezTo>
                  <a:cubicBezTo>
                    <a:pt x="60" y="125"/>
                    <a:pt x="60" y="124"/>
                    <a:pt x="59" y="124"/>
                  </a:cubicBezTo>
                  <a:cubicBezTo>
                    <a:pt x="59" y="125"/>
                    <a:pt x="58" y="125"/>
                    <a:pt x="57" y="126"/>
                  </a:cubicBezTo>
                  <a:cubicBezTo>
                    <a:pt x="57" y="127"/>
                    <a:pt x="57" y="127"/>
                    <a:pt x="58" y="127"/>
                  </a:cubicBezTo>
                  <a:close/>
                  <a:moveTo>
                    <a:pt x="6" y="112"/>
                  </a:moveTo>
                  <a:cubicBezTo>
                    <a:pt x="7" y="109"/>
                    <a:pt x="7" y="102"/>
                    <a:pt x="7" y="101"/>
                  </a:cubicBezTo>
                  <a:cubicBezTo>
                    <a:pt x="6" y="105"/>
                    <a:pt x="6" y="108"/>
                    <a:pt x="6" y="112"/>
                  </a:cubicBezTo>
                  <a:close/>
                  <a:moveTo>
                    <a:pt x="58" y="134"/>
                  </a:moveTo>
                  <a:cubicBezTo>
                    <a:pt x="59" y="134"/>
                    <a:pt x="59" y="133"/>
                    <a:pt x="59" y="133"/>
                  </a:cubicBezTo>
                  <a:cubicBezTo>
                    <a:pt x="59" y="132"/>
                    <a:pt x="58" y="132"/>
                    <a:pt x="58" y="131"/>
                  </a:cubicBezTo>
                  <a:cubicBezTo>
                    <a:pt x="57" y="132"/>
                    <a:pt x="57" y="132"/>
                    <a:pt x="57" y="132"/>
                  </a:cubicBezTo>
                  <a:cubicBezTo>
                    <a:pt x="57" y="133"/>
                    <a:pt x="58" y="133"/>
                    <a:pt x="58" y="134"/>
                  </a:cubicBezTo>
                  <a:close/>
                  <a:moveTo>
                    <a:pt x="2" y="190"/>
                  </a:moveTo>
                  <a:cubicBezTo>
                    <a:pt x="2" y="192"/>
                    <a:pt x="2" y="197"/>
                    <a:pt x="2" y="198"/>
                  </a:cubicBezTo>
                  <a:cubicBezTo>
                    <a:pt x="3" y="197"/>
                    <a:pt x="3" y="197"/>
                    <a:pt x="3" y="197"/>
                  </a:cubicBezTo>
                  <a:cubicBezTo>
                    <a:pt x="3" y="195"/>
                    <a:pt x="2" y="193"/>
                    <a:pt x="2" y="190"/>
                  </a:cubicBezTo>
                  <a:close/>
                  <a:moveTo>
                    <a:pt x="50" y="53"/>
                  </a:moveTo>
                  <a:cubicBezTo>
                    <a:pt x="51" y="53"/>
                    <a:pt x="52" y="54"/>
                    <a:pt x="53" y="55"/>
                  </a:cubicBezTo>
                  <a:cubicBezTo>
                    <a:pt x="53" y="56"/>
                    <a:pt x="53" y="55"/>
                    <a:pt x="54" y="55"/>
                  </a:cubicBezTo>
                  <a:cubicBezTo>
                    <a:pt x="53" y="54"/>
                    <a:pt x="52" y="53"/>
                    <a:pt x="51" y="52"/>
                  </a:cubicBezTo>
                  <a:cubicBezTo>
                    <a:pt x="51" y="52"/>
                    <a:pt x="51" y="52"/>
                    <a:pt x="50" y="53"/>
                  </a:cubicBezTo>
                  <a:close/>
                  <a:moveTo>
                    <a:pt x="62" y="123"/>
                  </a:moveTo>
                  <a:cubicBezTo>
                    <a:pt x="63" y="122"/>
                    <a:pt x="65" y="119"/>
                    <a:pt x="66" y="118"/>
                  </a:cubicBezTo>
                  <a:cubicBezTo>
                    <a:pt x="66" y="118"/>
                    <a:pt x="66" y="118"/>
                    <a:pt x="66" y="118"/>
                  </a:cubicBezTo>
                  <a:cubicBezTo>
                    <a:pt x="64" y="119"/>
                    <a:pt x="63" y="121"/>
                    <a:pt x="61" y="122"/>
                  </a:cubicBezTo>
                  <a:cubicBezTo>
                    <a:pt x="61" y="122"/>
                    <a:pt x="61" y="123"/>
                    <a:pt x="62" y="123"/>
                  </a:cubicBezTo>
                  <a:close/>
                  <a:moveTo>
                    <a:pt x="53" y="155"/>
                  </a:moveTo>
                  <a:cubicBezTo>
                    <a:pt x="53" y="155"/>
                    <a:pt x="53" y="155"/>
                    <a:pt x="53" y="155"/>
                  </a:cubicBezTo>
                  <a:cubicBezTo>
                    <a:pt x="54" y="154"/>
                    <a:pt x="56" y="152"/>
                    <a:pt x="57" y="151"/>
                  </a:cubicBezTo>
                  <a:cubicBezTo>
                    <a:pt x="58" y="151"/>
                    <a:pt x="58" y="150"/>
                    <a:pt x="58" y="150"/>
                  </a:cubicBezTo>
                  <a:cubicBezTo>
                    <a:pt x="57" y="150"/>
                    <a:pt x="57" y="150"/>
                    <a:pt x="57" y="150"/>
                  </a:cubicBezTo>
                  <a:cubicBezTo>
                    <a:pt x="56" y="152"/>
                    <a:pt x="54" y="153"/>
                    <a:pt x="53" y="155"/>
                  </a:cubicBezTo>
                  <a:close/>
                  <a:moveTo>
                    <a:pt x="27" y="44"/>
                  </a:moveTo>
                  <a:cubicBezTo>
                    <a:pt x="28" y="43"/>
                    <a:pt x="30" y="41"/>
                    <a:pt x="30" y="40"/>
                  </a:cubicBezTo>
                  <a:cubicBezTo>
                    <a:pt x="30" y="40"/>
                    <a:pt x="29" y="41"/>
                    <a:pt x="28" y="41"/>
                  </a:cubicBezTo>
                  <a:cubicBezTo>
                    <a:pt x="27" y="42"/>
                    <a:pt x="27" y="43"/>
                    <a:pt x="27" y="44"/>
                  </a:cubicBezTo>
                  <a:close/>
                  <a:moveTo>
                    <a:pt x="30" y="163"/>
                  </a:moveTo>
                  <a:cubicBezTo>
                    <a:pt x="30" y="163"/>
                    <a:pt x="30" y="163"/>
                    <a:pt x="30" y="163"/>
                  </a:cubicBezTo>
                  <a:cubicBezTo>
                    <a:pt x="30" y="163"/>
                    <a:pt x="31" y="163"/>
                    <a:pt x="31" y="162"/>
                  </a:cubicBezTo>
                  <a:cubicBezTo>
                    <a:pt x="32" y="161"/>
                    <a:pt x="33" y="160"/>
                    <a:pt x="34" y="159"/>
                  </a:cubicBezTo>
                  <a:cubicBezTo>
                    <a:pt x="34" y="159"/>
                    <a:pt x="34" y="158"/>
                    <a:pt x="34" y="158"/>
                  </a:cubicBezTo>
                  <a:cubicBezTo>
                    <a:pt x="32" y="160"/>
                    <a:pt x="31" y="162"/>
                    <a:pt x="30" y="163"/>
                  </a:cubicBezTo>
                  <a:close/>
                  <a:moveTo>
                    <a:pt x="66" y="87"/>
                  </a:moveTo>
                  <a:cubicBezTo>
                    <a:pt x="67" y="89"/>
                    <a:pt x="68" y="90"/>
                    <a:pt x="68" y="91"/>
                  </a:cubicBezTo>
                  <a:cubicBezTo>
                    <a:pt x="68" y="91"/>
                    <a:pt x="68" y="91"/>
                    <a:pt x="68" y="91"/>
                  </a:cubicBezTo>
                  <a:cubicBezTo>
                    <a:pt x="68" y="90"/>
                    <a:pt x="68" y="88"/>
                    <a:pt x="67" y="86"/>
                  </a:cubicBezTo>
                  <a:cubicBezTo>
                    <a:pt x="67" y="87"/>
                    <a:pt x="66" y="87"/>
                    <a:pt x="66" y="87"/>
                  </a:cubicBezTo>
                  <a:close/>
                  <a:moveTo>
                    <a:pt x="49" y="118"/>
                  </a:moveTo>
                  <a:cubicBezTo>
                    <a:pt x="48" y="118"/>
                    <a:pt x="47" y="118"/>
                    <a:pt x="47" y="119"/>
                  </a:cubicBezTo>
                  <a:cubicBezTo>
                    <a:pt x="46" y="119"/>
                    <a:pt x="46" y="120"/>
                    <a:pt x="46" y="120"/>
                  </a:cubicBezTo>
                  <a:cubicBezTo>
                    <a:pt x="45" y="121"/>
                    <a:pt x="45" y="121"/>
                    <a:pt x="45" y="122"/>
                  </a:cubicBezTo>
                  <a:cubicBezTo>
                    <a:pt x="46" y="121"/>
                    <a:pt x="47" y="119"/>
                    <a:pt x="49" y="118"/>
                  </a:cubicBezTo>
                  <a:close/>
                  <a:moveTo>
                    <a:pt x="69" y="99"/>
                  </a:moveTo>
                  <a:cubicBezTo>
                    <a:pt x="69" y="98"/>
                    <a:pt x="69" y="97"/>
                    <a:pt x="68" y="97"/>
                  </a:cubicBezTo>
                  <a:cubicBezTo>
                    <a:pt x="68" y="97"/>
                    <a:pt x="68" y="98"/>
                    <a:pt x="67" y="98"/>
                  </a:cubicBezTo>
                  <a:cubicBezTo>
                    <a:pt x="68" y="99"/>
                    <a:pt x="68" y="99"/>
                    <a:pt x="68" y="100"/>
                  </a:cubicBezTo>
                  <a:cubicBezTo>
                    <a:pt x="69" y="99"/>
                    <a:pt x="69" y="99"/>
                    <a:pt x="69" y="99"/>
                  </a:cubicBezTo>
                  <a:close/>
                  <a:moveTo>
                    <a:pt x="19" y="146"/>
                  </a:moveTo>
                  <a:cubicBezTo>
                    <a:pt x="20" y="145"/>
                    <a:pt x="21" y="144"/>
                    <a:pt x="20" y="143"/>
                  </a:cubicBezTo>
                  <a:cubicBezTo>
                    <a:pt x="20" y="143"/>
                    <a:pt x="20" y="143"/>
                    <a:pt x="19" y="143"/>
                  </a:cubicBezTo>
                  <a:cubicBezTo>
                    <a:pt x="19" y="144"/>
                    <a:pt x="19" y="145"/>
                    <a:pt x="19" y="146"/>
                  </a:cubicBezTo>
                  <a:close/>
                  <a:moveTo>
                    <a:pt x="33" y="31"/>
                  </a:moveTo>
                  <a:cubicBezTo>
                    <a:pt x="32" y="31"/>
                    <a:pt x="32" y="31"/>
                    <a:pt x="32" y="31"/>
                  </a:cubicBezTo>
                  <a:cubicBezTo>
                    <a:pt x="33" y="32"/>
                    <a:pt x="33" y="33"/>
                    <a:pt x="34" y="34"/>
                  </a:cubicBezTo>
                  <a:cubicBezTo>
                    <a:pt x="34" y="34"/>
                    <a:pt x="34" y="34"/>
                    <a:pt x="35" y="33"/>
                  </a:cubicBezTo>
                  <a:cubicBezTo>
                    <a:pt x="34" y="33"/>
                    <a:pt x="33" y="32"/>
                    <a:pt x="33" y="31"/>
                  </a:cubicBezTo>
                  <a:close/>
                  <a:moveTo>
                    <a:pt x="57" y="55"/>
                  </a:moveTo>
                  <a:cubicBezTo>
                    <a:pt x="57" y="55"/>
                    <a:pt x="57" y="55"/>
                    <a:pt x="57" y="55"/>
                  </a:cubicBezTo>
                  <a:cubicBezTo>
                    <a:pt x="56" y="53"/>
                    <a:pt x="54" y="51"/>
                    <a:pt x="53" y="50"/>
                  </a:cubicBezTo>
                  <a:cubicBezTo>
                    <a:pt x="53" y="50"/>
                    <a:pt x="52" y="50"/>
                    <a:pt x="53" y="50"/>
                  </a:cubicBezTo>
                  <a:cubicBezTo>
                    <a:pt x="54" y="52"/>
                    <a:pt x="56" y="53"/>
                    <a:pt x="57" y="55"/>
                  </a:cubicBezTo>
                  <a:close/>
                  <a:moveTo>
                    <a:pt x="69" y="118"/>
                  </a:moveTo>
                  <a:cubicBezTo>
                    <a:pt x="70" y="119"/>
                    <a:pt x="70" y="120"/>
                    <a:pt x="71" y="121"/>
                  </a:cubicBezTo>
                  <a:cubicBezTo>
                    <a:pt x="71" y="120"/>
                    <a:pt x="70" y="119"/>
                    <a:pt x="70" y="118"/>
                  </a:cubicBezTo>
                  <a:cubicBezTo>
                    <a:pt x="69" y="118"/>
                    <a:pt x="69" y="118"/>
                    <a:pt x="69" y="118"/>
                  </a:cubicBezTo>
                  <a:close/>
                  <a:moveTo>
                    <a:pt x="67" y="140"/>
                  </a:moveTo>
                  <a:cubicBezTo>
                    <a:pt x="68" y="140"/>
                    <a:pt x="71" y="137"/>
                    <a:pt x="71" y="136"/>
                  </a:cubicBezTo>
                  <a:cubicBezTo>
                    <a:pt x="69" y="137"/>
                    <a:pt x="67" y="139"/>
                    <a:pt x="67" y="140"/>
                  </a:cubicBezTo>
                  <a:close/>
                  <a:moveTo>
                    <a:pt x="24" y="15"/>
                  </a:moveTo>
                  <a:cubicBezTo>
                    <a:pt x="24" y="16"/>
                    <a:pt x="24" y="16"/>
                    <a:pt x="25" y="18"/>
                  </a:cubicBezTo>
                  <a:cubicBezTo>
                    <a:pt x="25" y="18"/>
                    <a:pt x="26" y="18"/>
                    <a:pt x="27" y="19"/>
                  </a:cubicBezTo>
                  <a:cubicBezTo>
                    <a:pt x="26" y="17"/>
                    <a:pt x="25" y="16"/>
                    <a:pt x="24" y="15"/>
                  </a:cubicBezTo>
                  <a:close/>
                  <a:moveTo>
                    <a:pt x="44" y="134"/>
                  </a:moveTo>
                  <a:cubicBezTo>
                    <a:pt x="44" y="134"/>
                    <a:pt x="44" y="134"/>
                    <a:pt x="43" y="134"/>
                  </a:cubicBezTo>
                  <a:cubicBezTo>
                    <a:pt x="43" y="135"/>
                    <a:pt x="42" y="136"/>
                    <a:pt x="43" y="137"/>
                  </a:cubicBezTo>
                  <a:cubicBezTo>
                    <a:pt x="43" y="137"/>
                    <a:pt x="44" y="136"/>
                    <a:pt x="44" y="136"/>
                  </a:cubicBezTo>
                  <a:cubicBezTo>
                    <a:pt x="44" y="135"/>
                    <a:pt x="44" y="135"/>
                    <a:pt x="44" y="134"/>
                  </a:cubicBezTo>
                  <a:close/>
                  <a:moveTo>
                    <a:pt x="28" y="123"/>
                  </a:moveTo>
                  <a:cubicBezTo>
                    <a:pt x="29" y="122"/>
                    <a:pt x="29" y="121"/>
                    <a:pt x="29" y="119"/>
                  </a:cubicBezTo>
                  <a:cubicBezTo>
                    <a:pt x="28" y="121"/>
                    <a:pt x="28" y="121"/>
                    <a:pt x="28" y="123"/>
                  </a:cubicBezTo>
                  <a:close/>
                  <a:moveTo>
                    <a:pt x="73" y="93"/>
                  </a:moveTo>
                  <a:cubicBezTo>
                    <a:pt x="73" y="93"/>
                    <a:pt x="72" y="93"/>
                    <a:pt x="72" y="93"/>
                  </a:cubicBezTo>
                  <a:cubicBezTo>
                    <a:pt x="73" y="94"/>
                    <a:pt x="73" y="95"/>
                    <a:pt x="73" y="95"/>
                  </a:cubicBezTo>
                  <a:cubicBezTo>
                    <a:pt x="73" y="95"/>
                    <a:pt x="74" y="95"/>
                    <a:pt x="74" y="94"/>
                  </a:cubicBezTo>
                  <a:cubicBezTo>
                    <a:pt x="74" y="94"/>
                    <a:pt x="73" y="93"/>
                    <a:pt x="73" y="93"/>
                  </a:cubicBezTo>
                  <a:close/>
                  <a:moveTo>
                    <a:pt x="65" y="102"/>
                  </a:moveTo>
                  <a:cubicBezTo>
                    <a:pt x="66" y="102"/>
                    <a:pt x="66" y="101"/>
                    <a:pt x="66" y="101"/>
                  </a:cubicBezTo>
                  <a:cubicBezTo>
                    <a:pt x="66" y="101"/>
                    <a:pt x="66" y="100"/>
                    <a:pt x="65" y="100"/>
                  </a:cubicBezTo>
                  <a:cubicBezTo>
                    <a:pt x="65" y="100"/>
                    <a:pt x="65" y="100"/>
                    <a:pt x="65" y="101"/>
                  </a:cubicBezTo>
                  <a:cubicBezTo>
                    <a:pt x="65" y="101"/>
                    <a:pt x="65" y="101"/>
                    <a:pt x="65" y="101"/>
                  </a:cubicBezTo>
                  <a:cubicBezTo>
                    <a:pt x="65" y="102"/>
                    <a:pt x="65" y="102"/>
                    <a:pt x="65" y="102"/>
                  </a:cubicBezTo>
                  <a:close/>
                  <a:moveTo>
                    <a:pt x="22" y="68"/>
                  </a:moveTo>
                  <a:cubicBezTo>
                    <a:pt x="24" y="67"/>
                    <a:pt x="24" y="67"/>
                    <a:pt x="23" y="66"/>
                  </a:cubicBezTo>
                  <a:cubicBezTo>
                    <a:pt x="22" y="66"/>
                    <a:pt x="22" y="67"/>
                    <a:pt x="22" y="68"/>
                  </a:cubicBezTo>
                  <a:close/>
                  <a:moveTo>
                    <a:pt x="21" y="39"/>
                  </a:moveTo>
                  <a:cubicBezTo>
                    <a:pt x="19" y="40"/>
                    <a:pt x="19" y="40"/>
                    <a:pt x="19" y="42"/>
                  </a:cubicBezTo>
                  <a:cubicBezTo>
                    <a:pt x="20" y="41"/>
                    <a:pt x="20" y="40"/>
                    <a:pt x="21" y="39"/>
                  </a:cubicBezTo>
                  <a:close/>
                  <a:moveTo>
                    <a:pt x="20" y="20"/>
                  </a:moveTo>
                  <a:cubicBezTo>
                    <a:pt x="20" y="20"/>
                    <a:pt x="20" y="20"/>
                    <a:pt x="20" y="20"/>
                  </a:cubicBezTo>
                  <a:cubicBezTo>
                    <a:pt x="21" y="20"/>
                    <a:pt x="22" y="19"/>
                    <a:pt x="23" y="18"/>
                  </a:cubicBezTo>
                  <a:cubicBezTo>
                    <a:pt x="23" y="18"/>
                    <a:pt x="23" y="18"/>
                    <a:pt x="23" y="17"/>
                  </a:cubicBezTo>
                  <a:cubicBezTo>
                    <a:pt x="22" y="18"/>
                    <a:pt x="21" y="19"/>
                    <a:pt x="20" y="20"/>
                  </a:cubicBezTo>
                  <a:close/>
                  <a:moveTo>
                    <a:pt x="58" y="107"/>
                  </a:moveTo>
                  <a:cubicBezTo>
                    <a:pt x="57" y="108"/>
                    <a:pt x="57" y="108"/>
                    <a:pt x="57" y="110"/>
                  </a:cubicBezTo>
                  <a:cubicBezTo>
                    <a:pt x="58" y="109"/>
                    <a:pt x="58" y="109"/>
                    <a:pt x="59" y="108"/>
                  </a:cubicBezTo>
                  <a:cubicBezTo>
                    <a:pt x="58" y="108"/>
                    <a:pt x="58" y="108"/>
                    <a:pt x="58" y="107"/>
                  </a:cubicBezTo>
                  <a:close/>
                  <a:moveTo>
                    <a:pt x="21" y="13"/>
                  </a:moveTo>
                  <a:cubicBezTo>
                    <a:pt x="20" y="14"/>
                    <a:pt x="20" y="15"/>
                    <a:pt x="20" y="16"/>
                  </a:cubicBezTo>
                  <a:cubicBezTo>
                    <a:pt x="20" y="15"/>
                    <a:pt x="21" y="15"/>
                    <a:pt x="21" y="14"/>
                  </a:cubicBezTo>
                  <a:cubicBezTo>
                    <a:pt x="21" y="14"/>
                    <a:pt x="21" y="14"/>
                    <a:pt x="21" y="13"/>
                  </a:cubicBezTo>
                  <a:close/>
                  <a:moveTo>
                    <a:pt x="22" y="160"/>
                  </a:moveTo>
                  <a:cubicBezTo>
                    <a:pt x="23" y="159"/>
                    <a:pt x="24" y="159"/>
                    <a:pt x="24" y="157"/>
                  </a:cubicBezTo>
                  <a:cubicBezTo>
                    <a:pt x="23" y="158"/>
                    <a:pt x="22" y="160"/>
                    <a:pt x="22" y="160"/>
                  </a:cubicBezTo>
                  <a:close/>
                  <a:moveTo>
                    <a:pt x="46" y="147"/>
                  </a:moveTo>
                  <a:cubicBezTo>
                    <a:pt x="47" y="146"/>
                    <a:pt x="46" y="145"/>
                    <a:pt x="46" y="144"/>
                  </a:cubicBezTo>
                  <a:cubicBezTo>
                    <a:pt x="45" y="145"/>
                    <a:pt x="45" y="145"/>
                    <a:pt x="46" y="147"/>
                  </a:cubicBezTo>
                  <a:close/>
                  <a:moveTo>
                    <a:pt x="60" y="110"/>
                  </a:moveTo>
                  <a:cubicBezTo>
                    <a:pt x="59" y="111"/>
                    <a:pt x="59" y="111"/>
                    <a:pt x="58" y="112"/>
                  </a:cubicBezTo>
                  <a:cubicBezTo>
                    <a:pt x="58" y="112"/>
                    <a:pt x="58" y="113"/>
                    <a:pt x="58" y="113"/>
                  </a:cubicBezTo>
                  <a:cubicBezTo>
                    <a:pt x="60" y="112"/>
                    <a:pt x="60" y="111"/>
                    <a:pt x="60" y="110"/>
                  </a:cubicBezTo>
                  <a:close/>
                  <a:moveTo>
                    <a:pt x="61" y="100"/>
                  </a:moveTo>
                  <a:cubicBezTo>
                    <a:pt x="60" y="102"/>
                    <a:pt x="58" y="103"/>
                    <a:pt x="58" y="103"/>
                  </a:cubicBezTo>
                  <a:cubicBezTo>
                    <a:pt x="59" y="103"/>
                    <a:pt x="61" y="101"/>
                    <a:pt x="61" y="100"/>
                  </a:cubicBezTo>
                  <a:close/>
                  <a:moveTo>
                    <a:pt x="56" y="88"/>
                  </a:moveTo>
                  <a:cubicBezTo>
                    <a:pt x="56" y="88"/>
                    <a:pt x="56" y="88"/>
                    <a:pt x="55" y="88"/>
                  </a:cubicBezTo>
                  <a:cubicBezTo>
                    <a:pt x="55" y="89"/>
                    <a:pt x="56" y="89"/>
                    <a:pt x="56" y="90"/>
                  </a:cubicBezTo>
                  <a:cubicBezTo>
                    <a:pt x="56" y="90"/>
                    <a:pt x="56" y="90"/>
                    <a:pt x="57" y="89"/>
                  </a:cubicBezTo>
                  <a:cubicBezTo>
                    <a:pt x="56" y="89"/>
                    <a:pt x="56" y="88"/>
                    <a:pt x="56" y="88"/>
                  </a:cubicBezTo>
                  <a:close/>
                  <a:moveTo>
                    <a:pt x="44" y="152"/>
                  </a:moveTo>
                  <a:cubicBezTo>
                    <a:pt x="45" y="152"/>
                    <a:pt x="45" y="152"/>
                    <a:pt x="46" y="151"/>
                  </a:cubicBezTo>
                  <a:cubicBezTo>
                    <a:pt x="45" y="150"/>
                    <a:pt x="45" y="151"/>
                    <a:pt x="44" y="152"/>
                  </a:cubicBezTo>
                  <a:close/>
                  <a:moveTo>
                    <a:pt x="58" y="85"/>
                  </a:moveTo>
                  <a:cubicBezTo>
                    <a:pt x="57" y="86"/>
                    <a:pt x="58" y="87"/>
                    <a:pt x="59" y="88"/>
                  </a:cubicBezTo>
                  <a:cubicBezTo>
                    <a:pt x="59" y="88"/>
                    <a:pt x="59" y="87"/>
                    <a:pt x="59" y="87"/>
                  </a:cubicBezTo>
                  <a:cubicBezTo>
                    <a:pt x="59" y="87"/>
                    <a:pt x="58" y="86"/>
                    <a:pt x="58" y="85"/>
                  </a:cubicBezTo>
                  <a:close/>
                  <a:moveTo>
                    <a:pt x="24" y="126"/>
                  </a:moveTo>
                  <a:cubicBezTo>
                    <a:pt x="24" y="128"/>
                    <a:pt x="24" y="129"/>
                    <a:pt x="24" y="130"/>
                  </a:cubicBezTo>
                  <a:cubicBezTo>
                    <a:pt x="24" y="130"/>
                    <a:pt x="24" y="130"/>
                    <a:pt x="24" y="130"/>
                  </a:cubicBezTo>
                  <a:cubicBezTo>
                    <a:pt x="24" y="129"/>
                    <a:pt x="24" y="128"/>
                    <a:pt x="24" y="126"/>
                  </a:cubicBezTo>
                  <a:close/>
                  <a:moveTo>
                    <a:pt x="41" y="120"/>
                  </a:moveTo>
                  <a:cubicBezTo>
                    <a:pt x="40" y="120"/>
                    <a:pt x="39" y="121"/>
                    <a:pt x="39" y="122"/>
                  </a:cubicBezTo>
                  <a:cubicBezTo>
                    <a:pt x="39" y="121"/>
                    <a:pt x="40" y="121"/>
                    <a:pt x="41" y="120"/>
                  </a:cubicBezTo>
                  <a:cubicBezTo>
                    <a:pt x="41" y="120"/>
                    <a:pt x="41" y="120"/>
                    <a:pt x="41" y="120"/>
                  </a:cubicBezTo>
                  <a:close/>
                  <a:moveTo>
                    <a:pt x="60" y="68"/>
                  </a:moveTo>
                  <a:cubicBezTo>
                    <a:pt x="60" y="67"/>
                    <a:pt x="59" y="66"/>
                    <a:pt x="58" y="66"/>
                  </a:cubicBezTo>
                  <a:cubicBezTo>
                    <a:pt x="60" y="67"/>
                    <a:pt x="60" y="68"/>
                    <a:pt x="60" y="68"/>
                  </a:cubicBezTo>
                  <a:close/>
                  <a:moveTo>
                    <a:pt x="43" y="47"/>
                  </a:moveTo>
                  <a:cubicBezTo>
                    <a:pt x="42" y="45"/>
                    <a:pt x="42" y="45"/>
                    <a:pt x="41" y="44"/>
                  </a:cubicBezTo>
                  <a:cubicBezTo>
                    <a:pt x="42" y="45"/>
                    <a:pt x="42" y="46"/>
                    <a:pt x="43" y="47"/>
                  </a:cubicBezTo>
                  <a:close/>
                  <a:moveTo>
                    <a:pt x="75" y="112"/>
                  </a:moveTo>
                  <a:cubicBezTo>
                    <a:pt x="75" y="112"/>
                    <a:pt x="75" y="113"/>
                    <a:pt x="76" y="113"/>
                  </a:cubicBezTo>
                  <a:cubicBezTo>
                    <a:pt x="76" y="113"/>
                    <a:pt x="76" y="114"/>
                    <a:pt x="76" y="114"/>
                  </a:cubicBezTo>
                  <a:cubicBezTo>
                    <a:pt x="76" y="114"/>
                    <a:pt x="76" y="114"/>
                    <a:pt x="76" y="114"/>
                  </a:cubicBezTo>
                  <a:cubicBezTo>
                    <a:pt x="76" y="113"/>
                    <a:pt x="76" y="113"/>
                    <a:pt x="75" y="112"/>
                  </a:cubicBezTo>
                  <a:close/>
                  <a:moveTo>
                    <a:pt x="50" y="146"/>
                  </a:moveTo>
                  <a:cubicBezTo>
                    <a:pt x="50" y="146"/>
                    <a:pt x="50" y="146"/>
                    <a:pt x="50" y="146"/>
                  </a:cubicBezTo>
                  <a:cubicBezTo>
                    <a:pt x="51" y="146"/>
                    <a:pt x="51" y="145"/>
                    <a:pt x="52" y="145"/>
                  </a:cubicBezTo>
                  <a:cubicBezTo>
                    <a:pt x="51" y="144"/>
                    <a:pt x="51" y="144"/>
                    <a:pt x="51" y="144"/>
                  </a:cubicBezTo>
                  <a:cubicBezTo>
                    <a:pt x="51" y="145"/>
                    <a:pt x="50" y="145"/>
                    <a:pt x="50" y="146"/>
                  </a:cubicBezTo>
                  <a:close/>
                  <a:moveTo>
                    <a:pt x="19" y="11"/>
                  </a:moveTo>
                  <a:cubicBezTo>
                    <a:pt x="19" y="11"/>
                    <a:pt x="19" y="11"/>
                    <a:pt x="18" y="11"/>
                  </a:cubicBezTo>
                  <a:cubicBezTo>
                    <a:pt x="18" y="11"/>
                    <a:pt x="18" y="12"/>
                    <a:pt x="18" y="12"/>
                  </a:cubicBezTo>
                  <a:cubicBezTo>
                    <a:pt x="19" y="12"/>
                    <a:pt x="19" y="12"/>
                    <a:pt x="19" y="12"/>
                  </a:cubicBezTo>
                  <a:cubicBezTo>
                    <a:pt x="19" y="12"/>
                    <a:pt x="19" y="11"/>
                    <a:pt x="19" y="11"/>
                  </a:cubicBezTo>
                  <a:close/>
                  <a:moveTo>
                    <a:pt x="47" y="123"/>
                  </a:moveTo>
                  <a:cubicBezTo>
                    <a:pt x="46" y="123"/>
                    <a:pt x="46" y="124"/>
                    <a:pt x="46" y="124"/>
                  </a:cubicBezTo>
                  <a:cubicBezTo>
                    <a:pt x="46" y="124"/>
                    <a:pt x="46" y="124"/>
                    <a:pt x="47" y="124"/>
                  </a:cubicBezTo>
                  <a:cubicBezTo>
                    <a:pt x="47" y="124"/>
                    <a:pt x="47" y="123"/>
                    <a:pt x="47" y="123"/>
                  </a:cubicBezTo>
                  <a:close/>
                  <a:moveTo>
                    <a:pt x="62" y="109"/>
                  </a:moveTo>
                  <a:cubicBezTo>
                    <a:pt x="62" y="109"/>
                    <a:pt x="62" y="109"/>
                    <a:pt x="62" y="109"/>
                  </a:cubicBezTo>
                  <a:cubicBezTo>
                    <a:pt x="63" y="108"/>
                    <a:pt x="63" y="108"/>
                    <a:pt x="64" y="107"/>
                  </a:cubicBezTo>
                  <a:cubicBezTo>
                    <a:pt x="63" y="107"/>
                    <a:pt x="62" y="108"/>
                    <a:pt x="62" y="109"/>
                  </a:cubicBezTo>
                  <a:close/>
                  <a:moveTo>
                    <a:pt x="24" y="140"/>
                  </a:moveTo>
                  <a:cubicBezTo>
                    <a:pt x="24" y="141"/>
                    <a:pt x="23" y="141"/>
                    <a:pt x="23" y="142"/>
                  </a:cubicBezTo>
                  <a:cubicBezTo>
                    <a:pt x="23" y="142"/>
                    <a:pt x="24" y="141"/>
                    <a:pt x="24" y="140"/>
                  </a:cubicBezTo>
                  <a:close/>
                  <a:moveTo>
                    <a:pt x="40" y="127"/>
                  </a:moveTo>
                  <a:cubicBezTo>
                    <a:pt x="41" y="126"/>
                    <a:pt x="41" y="125"/>
                    <a:pt x="41" y="125"/>
                  </a:cubicBezTo>
                  <a:cubicBezTo>
                    <a:pt x="41" y="125"/>
                    <a:pt x="40" y="126"/>
                    <a:pt x="40" y="127"/>
                  </a:cubicBezTo>
                  <a:close/>
                  <a:moveTo>
                    <a:pt x="22" y="34"/>
                  </a:moveTo>
                  <a:cubicBezTo>
                    <a:pt x="22" y="34"/>
                    <a:pt x="22" y="35"/>
                    <a:pt x="21" y="35"/>
                  </a:cubicBezTo>
                  <a:cubicBezTo>
                    <a:pt x="21" y="35"/>
                    <a:pt x="21" y="35"/>
                    <a:pt x="21" y="35"/>
                  </a:cubicBezTo>
                  <a:cubicBezTo>
                    <a:pt x="22" y="35"/>
                    <a:pt x="23" y="35"/>
                    <a:pt x="22" y="34"/>
                  </a:cubicBezTo>
                  <a:close/>
                  <a:moveTo>
                    <a:pt x="39" y="153"/>
                  </a:moveTo>
                  <a:cubicBezTo>
                    <a:pt x="38" y="153"/>
                    <a:pt x="38" y="154"/>
                    <a:pt x="39" y="154"/>
                  </a:cubicBezTo>
                  <a:cubicBezTo>
                    <a:pt x="39" y="154"/>
                    <a:pt x="39" y="153"/>
                    <a:pt x="39" y="153"/>
                  </a:cubicBezTo>
                  <a:close/>
                  <a:moveTo>
                    <a:pt x="44" y="126"/>
                  </a:moveTo>
                  <a:cubicBezTo>
                    <a:pt x="44" y="126"/>
                    <a:pt x="44" y="126"/>
                    <a:pt x="44" y="126"/>
                  </a:cubicBezTo>
                  <a:cubicBezTo>
                    <a:pt x="44" y="127"/>
                    <a:pt x="44" y="127"/>
                    <a:pt x="44" y="128"/>
                  </a:cubicBezTo>
                  <a:cubicBezTo>
                    <a:pt x="45" y="127"/>
                    <a:pt x="45" y="126"/>
                    <a:pt x="44" y="126"/>
                  </a:cubicBezTo>
                  <a:close/>
                  <a:moveTo>
                    <a:pt x="42" y="154"/>
                  </a:moveTo>
                  <a:cubicBezTo>
                    <a:pt x="41" y="155"/>
                    <a:pt x="41" y="155"/>
                    <a:pt x="41" y="156"/>
                  </a:cubicBezTo>
                  <a:cubicBezTo>
                    <a:pt x="42" y="155"/>
                    <a:pt x="42" y="155"/>
                    <a:pt x="42" y="154"/>
                  </a:cubicBezTo>
                  <a:close/>
                  <a:moveTo>
                    <a:pt x="33" y="101"/>
                  </a:moveTo>
                  <a:cubicBezTo>
                    <a:pt x="33" y="101"/>
                    <a:pt x="33" y="101"/>
                    <a:pt x="33" y="101"/>
                  </a:cubicBezTo>
                  <a:cubicBezTo>
                    <a:pt x="32" y="101"/>
                    <a:pt x="32" y="102"/>
                    <a:pt x="32" y="102"/>
                  </a:cubicBezTo>
                  <a:cubicBezTo>
                    <a:pt x="32" y="102"/>
                    <a:pt x="32" y="102"/>
                    <a:pt x="32" y="102"/>
                  </a:cubicBezTo>
                  <a:cubicBezTo>
                    <a:pt x="32" y="102"/>
                    <a:pt x="33" y="101"/>
                    <a:pt x="33" y="101"/>
                  </a:cubicBezTo>
                  <a:close/>
                  <a:moveTo>
                    <a:pt x="47" y="48"/>
                  </a:moveTo>
                  <a:cubicBezTo>
                    <a:pt x="48" y="49"/>
                    <a:pt x="48" y="50"/>
                    <a:pt x="49" y="50"/>
                  </a:cubicBezTo>
                  <a:cubicBezTo>
                    <a:pt x="48" y="49"/>
                    <a:pt x="48" y="49"/>
                    <a:pt x="47" y="48"/>
                  </a:cubicBezTo>
                  <a:close/>
                  <a:moveTo>
                    <a:pt x="60" y="89"/>
                  </a:moveTo>
                  <a:cubicBezTo>
                    <a:pt x="60" y="90"/>
                    <a:pt x="59" y="90"/>
                    <a:pt x="60" y="91"/>
                  </a:cubicBezTo>
                  <a:cubicBezTo>
                    <a:pt x="60" y="90"/>
                    <a:pt x="60" y="90"/>
                    <a:pt x="60" y="89"/>
                  </a:cubicBezTo>
                  <a:close/>
                  <a:moveTo>
                    <a:pt x="71" y="103"/>
                  </a:moveTo>
                  <a:cubicBezTo>
                    <a:pt x="70" y="104"/>
                    <a:pt x="70" y="104"/>
                    <a:pt x="71" y="105"/>
                  </a:cubicBezTo>
                  <a:cubicBezTo>
                    <a:pt x="71" y="104"/>
                    <a:pt x="71" y="104"/>
                    <a:pt x="71" y="103"/>
                  </a:cubicBezTo>
                  <a:close/>
                  <a:moveTo>
                    <a:pt x="55" y="57"/>
                  </a:moveTo>
                  <a:cubicBezTo>
                    <a:pt x="55" y="58"/>
                    <a:pt x="55" y="58"/>
                    <a:pt x="56" y="58"/>
                  </a:cubicBezTo>
                  <a:cubicBezTo>
                    <a:pt x="56" y="58"/>
                    <a:pt x="56" y="57"/>
                    <a:pt x="56" y="57"/>
                  </a:cubicBezTo>
                  <a:cubicBezTo>
                    <a:pt x="55" y="57"/>
                    <a:pt x="55" y="57"/>
                    <a:pt x="55" y="57"/>
                  </a:cubicBezTo>
                  <a:cubicBezTo>
                    <a:pt x="55" y="57"/>
                    <a:pt x="55" y="57"/>
                    <a:pt x="55" y="57"/>
                  </a:cubicBezTo>
                  <a:close/>
                  <a:moveTo>
                    <a:pt x="26" y="36"/>
                  </a:moveTo>
                  <a:cubicBezTo>
                    <a:pt x="26" y="35"/>
                    <a:pt x="27" y="35"/>
                    <a:pt x="27" y="34"/>
                  </a:cubicBezTo>
                  <a:cubicBezTo>
                    <a:pt x="27" y="34"/>
                    <a:pt x="27" y="34"/>
                    <a:pt x="27" y="34"/>
                  </a:cubicBezTo>
                  <a:cubicBezTo>
                    <a:pt x="26" y="34"/>
                    <a:pt x="26" y="35"/>
                    <a:pt x="26" y="36"/>
                  </a:cubicBezTo>
                  <a:close/>
                  <a:moveTo>
                    <a:pt x="56" y="106"/>
                  </a:moveTo>
                  <a:cubicBezTo>
                    <a:pt x="57" y="106"/>
                    <a:pt x="57" y="105"/>
                    <a:pt x="56" y="105"/>
                  </a:cubicBezTo>
                  <a:cubicBezTo>
                    <a:pt x="56" y="105"/>
                    <a:pt x="56" y="105"/>
                    <a:pt x="56" y="105"/>
                  </a:cubicBezTo>
                  <a:cubicBezTo>
                    <a:pt x="56" y="105"/>
                    <a:pt x="56" y="105"/>
                    <a:pt x="56" y="106"/>
                  </a:cubicBezTo>
                  <a:close/>
                  <a:moveTo>
                    <a:pt x="7" y="99"/>
                  </a:moveTo>
                  <a:cubicBezTo>
                    <a:pt x="7" y="99"/>
                    <a:pt x="7" y="99"/>
                    <a:pt x="7" y="99"/>
                  </a:cubicBezTo>
                  <a:cubicBezTo>
                    <a:pt x="7" y="99"/>
                    <a:pt x="7" y="99"/>
                    <a:pt x="7" y="98"/>
                  </a:cubicBezTo>
                  <a:cubicBezTo>
                    <a:pt x="7" y="98"/>
                    <a:pt x="7" y="98"/>
                    <a:pt x="7" y="98"/>
                  </a:cubicBezTo>
                  <a:cubicBezTo>
                    <a:pt x="7" y="99"/>
                    <a:pt x="7" y="99"/>
                    <a:pt x="7" y="99"/>
                  </a:cubicBezTo>
                  <a:close/>
                  <a:moveTo>
                    <a:pt x="4" y="173"/>
                  </a:moveTo>
                  <a:cubicBezTo>
                    <a:pt x="4" y="173"/>
                    <a:pt x="4" y="173"/>
                    <a:pt x="4" y="173"/>
                  </a:cubicBezTo>
                  <a:cubicBezTo>
                    <a:pt x="4" y="173"/>
                    <a:pt x="4" y="174"/>
                    <a:pt x="4" y="174"/>
                  </a:cubicBezTo>
                  <a:cubicBezTo>
                    <a:pt x="4" y="174"/>
                    <a:pt x="4" y="174"/>
                    <a:pt x="4" y="174"/>
                  </a:cubicBezTo>
                  <a:cubicBezTo>
                    <a:pt x="4" y="174"/>
                    <a:pt x="4" y="173"/>
                    <a:pt x="4" y="173"/>
                  </a:cubicBezTo>
                  <a:close/>
                  <a:moveTo>
                    <a:pt x="63" y="87"/>
                  </a:moveTo>
                  <a:cubicBezTo>
                    <a:pt x="63" y="87"/>
                    <a:pt x="63" y="87"/>
                    <a:pt x="63" y="87"/>
                  </a:cubicBezTo>
                  <a:cubicBezTo>
                    <a:pt x="62" y="87"/>
                    <a:pt x="62" y="87"/>
                    <a:pt x="62" y="88"/>
                  </a:cubicBezTo>
                  <a:cubicBezTo>
                    <a:pt x="62" y="88"/>
                    <a:pt x="63" y="88"/>
                    <a:pt x="63" y="87"/>
                  </a:cubicBezTo>
                  <a:close/>
                  <a:moveTo>
                    <a:pt x="36" y="142"/>
                  </a:moveTo>
                  <a:cubicBezTo>
                    <a:pt x="36" y="142"/>
                    <a:pt x="36" y="142"/>
                    <a:pt x="37" y="142"/>
                  </a:cubicBezTo>
                  <a:cubicBezTo>
                    <a:pt x="37" y="142"/>
                    <a:pt x="37" y="142"/>
                    <a:pt x="37" y="141"/>
                  </a:cubicBezTo>
                  <a:cubicBezTo>
                    <a:pt x="37" y="141"/>
                    <a:pt x="37" y="141"/>
                    <a:pt x="37" y="141"/>
                  </a:cubicBezTo>
                  <a:cubicBezTo>
                    <a:pt x="37" y="141"/>
                    <a:pt x="36" y="142"/>
                    <a:pt x="36" y="142"/>
                  </a:cubicBezTo>
                  <a:close/>
                  <a:moveTo>
                    <a:pt x="58" y="142"/>
                  </a:moveTo>
                  <a:cubicBezTo>
                    <a:pt x="58" y="142"/>
                    <a:pt x="58" y="142"/>
                    <a:pt x="58" y="142"/>
                  </a:cubicBezTo>
                  <a:cubicBezTo>
                    <a:pt x="58" y="142"/>
                    <a:pt x="58" y="142"/>
                    <a:pt x="58" y="141"/>
                  </a:cubicBezTo>
                  <a:cubicBezTo>
                    <a:pt x="58" y="141"/>
                    <a:pt x="58" y="141"/>
                    <a:pt x="57" y="142"/>
                  </a:cubicBezTo>
                  <a:cubicBezTo>
                    <a:pt x="58" y="142"/>
                    <a:pt x="58" y="142"/>
                    <a:pt x="58" y="142"/>
                  </a:cubicBezTo>
                  <a:close/>
                  <a:moveTo>
                    <a:pt x="28" y="181"/>
                  </a:moveTo>
                  <a:cubicBezTo>
                    <a:pt x="28" y="181"/>
                    <a:pt x="28" y="181"/>
                    <a:pt x="28" y="181"/>
                  </a:cubicBezTo>
                  <a:cubicBezTo>
                    <a:pt x="27" y="182"/>
                    <a:pt x="27" y="182"/>
                    <a:pt x="27" y="182"/>
                  </a:cubicBezTo>
                  <a:cubicBezTo>
                    <a:pt x="27" y="182"/>
                    <a:pt x="28" y="182"/>
                    <a:pt x="28" y="182"/>
                  </a:cubicBezTo>
                  <a:cubicBezTo>
                    <a:pt x="28" y="182"/>
                    <a:pt x="28" y="182"/>
                    <a:pt x="28" y="181"/>
                  </a:cubicBezTo>
                  <a:close/>
                  <a:moveTo>
                    <a:pt x="6" y="190"/>
                  </a:moveTo>
                  <a:cubicBezTo>
                    <a:pt x="6" y="190"/>
                    <a:pt x="6" y="190"/>
                    <a:pt x="6" y="190"/>
                  </a:cubicBezTo>
                  <a:cubicBezTo>
                    <a:pt x="6" y="191"/>
                    <a:pt x="7" y="191"/>
                    <a:pt x="7" y="191"/>
                  </a:cubicBezTo>
                  <a:cubicBezTo>
                    <a:pt x="7" y="191"/>
                    <a:pt x="7" y="191"/>
                    <a:pt x="7" y="191"/>
                  </a:cubicBezTo>
                  <a:cubicBezTo>
                    <a:pt x="7" y="190"/>
                    <a:pt x="7" y="190"/>
                    <a:pt x="6" y="190"/>
                  </a:cubicBezTo>
                  <a:close/>
                  <a:moveTo>
                    <a:pt x="27" y="21"/>
                  </a:moveTo>
                  <a:cubicBezTo>
                    <a:pt x="27" y="20"/>
                    <a:pt x="27" y="20"/>
                    <a:pt x="27" y="20"/>
                  </a:cubicBezTo>
                  <a:cubicBezTo>
                    <a:pt x="27" y="20"/>
                    <a:pt x="27" y="20"/>
                    <a:pt x="27" y="21"/>
                  </a:cubicBezTo>
                  <a:close/>
                  <a:moveTo>
                    <a:pt x="68" y="116"/>
                  </a:moveTo>
                  <a:cubicBezTo>
                    <a:pt x="68" y="116"/>
                    <a:pt x="68" y="116"/>
                    <a:pt x="68" y="116"/>
                  </a:cubicBezTo>
                  <a:cubicBezTo>
                    <a:pt x="68" y="116"/>
                    <a:pt x="68" y="116"/>
                    <a:pt x="68" y="116"/>
                  </a:cubicBezTo>
                  <a:cubicBezTo>
                    <a:pt x="68" y="116"/>
                    <a:pt x="68" y="116"/>
                    <a:pt x="68" y="116"/>
                  </a:cubicBezTo>
                  <a:cubicBezTo>
                    <a:pt x="68" y="116"/>
                    <a:pt x="68" y="116"/>
                    <a:pt x="68"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8" name="文本框 27"/>
          <p:cNvSpPr txBox="1"/>
          <p:nvPr/>
        </p:nvSpPr>
        <p:spPr>
          <a:xfrm>
            <a:off x="1146997" y="3924662"/>
            <a:ext cx="1415772" cy="461665"/>
          </a:xfrm>
          <a:prstGeom prst="rect">
            <a:avLst/>
          </a:prstGeom>
          <a:noFill/>
        </p:spPr>
        <p:txBody>
          <a:bodyPr wrap="none" rtlCol="0">
            <a:spAutoFit/>
          </a:bodyPr>
          <a:lstStyle/>
          <a:p>
            <a:r>
              <a:rPr lang="zh-CN" altLang="en-US" sz="2400" dirty="0">
                <a:solidFill>
                  <a:schemeClr val="tx1">
                    <a:lumMod val="75000"/>
                    <a:lumOff val="25000"/>
                  </a:schemeClr>
                </a:solidFill>
                <a:latin typeface="微软雅黑" pitchFamily="34" charset="-122"/>
                <a:ea typeface="微软雅黑" pitchFamily="34" charset="-122"/>
              </a:rPr>
              <a:t>Add a title</a:t>
            </a:r>
          </a:p>
        </p:txBody>
      </p:sp>
      <p:sp>
        <p:nvSpPr>
          <p:cNvPr id="29" name="文本框 28"/>
          <p:cNvSpPr txBox="1"/>
          <p:nvPr/>
        </p:nvSpPr>
        <p:spPr>
          <a:xfrm>
            <a:off x="4072634" y="3924662"/>
            <a:ext cx="1415772" cy="461665"/>
          </a:xfrm>
          <a:prstGeom prst="rect">
            <a:avLst/>
          </a:prstGeom>
          <a:noFill/>
        </p:spPr>
        <p:txBody>
          <a:bodyPr wrap="none" rtlCol="0">
            <a:spAutoFit/>
          </a:bodyPr>
          <a:lstStyle/>
          <a:p>
            <a:r>
              <a:rPr lang="zh-CN" altLang="en-US" sz="2400" dirty="0">
                <a:solidFill>
                  <a:schemeClr val="tx1">
                    <a:lumMod val="75000"/>
                    <a:lumOff val="25000"/>
                  </a:schemeClr>
                </a:solidFill>
                <a:latin typeface="微软雅黑" pitchFamily="34" charset="-122"/>
                <a:ea typeface="微软雅黑" pitchFamily="34" charset="-122"/>
              </a:rPr>
              <a:t>Add a title</a:t>
            </a:r>
          </a:p>
        </p:txBody>
      </p:sp>
      <p:sp>
        <p:nvSpPr>
          <p:cNvPr id="30" name="文本框 29"/>
          <p:cNvSpPr txBox="1"/>
          <p:nvPr/>
        </p:nvSpPr>
        <p:spPr>
          <a:xfrm>
            <a:off x="6853388" y="3930998"/>
            <a:ext cx="1415772" cy="461665"/>
          </a:xfrm>
          <a:prstGeom prst="rect">
            <a:avLst/>
          </a:prstGeom>
          <a:noFill/>
        </p:spPr>
        <p:txBody>
          <a:bodyPr wrap="none" rtlCol="0">
            <a:spAutoFit/>
          </a:bodyPr>
          <a:lstStyle/>
          <a:p>
            <a:r>
              <a:rPr lang="zh-CN" altLang="en-US" sz="2400" dirty="0">
                <a:solidFill>
                  <a:schemeClr val="tx1">
                    <a:lumMod val="75000"/>
                    <a:lumOff val="25000"/>
                  </a:schemeClr>
                </a:solidFill>
                <a:latin typeface="微软雅黑" pitchFamily="34" charset="-122"/>
                <a:ea typeface="微软雅黑" pitchFamily="34" charset="-122"/>
              </a:rPr>
              <a:t>Add a title</a:t>
            </a:r>
          </a:p>
        </p:txBody>
      </p:sp>
      <p:sp>
        <p:nvSpPr>
          <p:cNvPr id="31" name="文本框 30"/>
          <p:cNvSpPr txBox="1"/>
          <p:nvPr/>
        </p:nvSpPr>
        <p:spPr>
          <a:xfrm>
            <a:off x="9483365" y="3924661"/>
            <a:ext cx="1415772" cy="461665"/>
          </a:xfrm>
          <a:prstGeom prst="rect">
            <a:avLst/>
          </a:prstGeom>
          <a:noFill/>
        </p:spPr>
        <p:txBody>
          <a:bodyPr wrap="none" rtlCol="0">
            <a:spAutoFit/>
          </a:bodyPr>
          <a:lstStyle/>
          <a:p>
            <a:r>
              <a:rPr lang="zh-CN" altLang="en-US" sz="2400" dirty="0">
                <a:solidFill>
                  <a:schemeClr val="tx1">
                    <a:lumMod val="75000"/>
                    <a:lumOff val="25000"/>
                  </a:schemeClr>
                </a:solidFill>
                <a:latin typeface="微软雅黑" pitchFamily="34" charset="-122"/>
                <a:ea typeface="微软雅黑" pitchFamily="34" charset="-122"/>
              </a:rPr>
              <a:t>Add a title</a:t>
            </a:r>
          </a:p>
        </p:txBody>
      </p:sp>
      <p:sp>
        <p:nvSpPr>
          <p:cNvPr id="32" name="TextBox 13"/>
          <p:cNvSpPr txBox="1"/>
          <p:nvPr/>
        </p:nvSpPr>
        <p:spPr>
          <a:xfrm>
            <a:off x="1048187" y="4828340"/>
            <a:ext cx="1807296" cy="646331"/>
          </a:xfrm>
          <a:prstGeom prst="rect">
            <a:avLst/>
          </a:prstGeom>
          <a:noFill/>
        </p:spPr>
        <p:txBody>
          <a:bodyPr wrap="square" lIns="0" tIns="0" rIns="0" bIns="0" rtlCol="0" anchor="t" anchorCtr="0">
            <a:spAutoFit/>
          </a:bodyPr>
          <a:lstStyle/>
          <a:p>
            <a:pP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a:t>
            </a:r>
            <a:endParaRPr lang="en-US" altLang="zh-CN" sz="1400" dirty="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33" name="TextBox 13"/>
          <p:cNvSpPr txBox="1"/>
          <p:nvPr/>
        </p:nvSpPr>
        <p:spPr>
          <a:xfrm>
            <a:off x="3876872" y="4828340"/>
            <a:ext cx="1807296" cy="646331"/>
          </a:xfrm>
          <a:prstGeom prst="rect">
            <a:avLst/>
          </a:prstGeom>
          <a:noFill/>
        </p:spPr>
        <p:txBody>
          <a:bodyPr wrap="square" lIns="0" tIns="0" rIns="0" bIns="0" rtlCol="0" anchor="t" anchorCtr="0">
            <a:spAutoFit/>
          </a:bodyPr>
          <a:lstStyle/>
          <a:p>
            <a:pP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34" name="TextBox 13"/>
          <p:cNvSpPr txBox="1"/>
          <p:nvPr/>
        </p:nvSpPr>
        <p:spPr>
          <a:xfrm>
            <a:off x="6725325" y="4828340"/>
            <a:ext cx="1807296" cy="646331"/>
          </a:xfrm>
          <a:prstGeom prst="rect">
            <a:avLst/>
          </a:prstGeom>
          <a:noFill/>
        </p:spPr>
        <p:txBody>
          <a:bodyPr wrap="square" lIns="0" tIns="0" rIns="0" bIns="0" rtlCol="0" anchor="t" anchorCtr="0">
            <a:spAutoFit/>
          </a:bodyPr>
          <a:lstStyle/>
          <a:p>
            <a:pP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a:t>
            </a:r>
            <a:endParaRPr lang="en-US" altLang="zh-CN" sz="1400" dirty="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35" name="TextBox 13"/>
          <p:cNvSpPr txBox="1"/>
          <p:nvPr/>
        </p:nvSpPr>
        <p:spPr>
          <a:xfrm>
            <a:off x="9333615" y="4828340"/>
            <a:ext cx="1807296" cy="646331"/>
          </a:xfrm>
          <a:prstGeom prst="rect">
            <a:avLst/>
          </a:prstGeom>
          <a:noFill/>
        </p:spPr>
        <p:txBody>
          <a:bodyPr wrap="square" lIns="0" tIns="0" rIns="0" bIns="0" rtlCol="0" anchor="t" anchorCtr="0">
            <a:spAutoFit/>
          </a:bodyPr>
          <a:lstStyle/>
          <a:p>
            <a:pP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a:t>
            </a:r>
            <a:endParaRPr lang="en-US" altLang="zh-CN" sz="1400" dirty="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36" name="任意多边形 35"/>
          <p:cNvSpPr/>
          <p:nvPr/>
        </p:nvSpPr>
        <p:spPr>
          <a:xfrm>
            <a:off x="836785" y="4164927"/>
            <a:ext cx="2036195" cy="221399"/>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25493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3762422" y="4164926"/>
            <a:ext cx="2036195" cy="221399"/>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25493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6523698" y="4154707"/>
            <a:ext cx="2036195" cy="221399"/>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25493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173153" y="4154706"/>
            <a:ext cx="2036195" cy="221399"/>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25493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0"/>
          <p:cNvSpPr>
            <a:spLocks noEditPoints="1"/>
          </p:cNvSpPr>
          <p:nvPr/>
        </p:nvSpPr>
        <p:spPr bwMode="auto">
          <a:xfrm rot="19800000">
            <a:off x="246176" y="224035"/>
            <a:ext cx="690137" cy="682506"/>
          </a:xfrm>
          <a:custGeom>
            <a:avLst/>
            <a:gdLst>
              <a:gd name="T0" fmla="*/ 34 w 122"/>
              <a:gd name="T1" fmla="*/ 106 h 120"/>
              <a:gd name="T2" fmla="*/ 27 w 122"/>
              <a:gd name="T3" fmla="*/ 113 h 120"/>
              <a:gd name="T4" fmla="*/ 17 w 122"/>
              <a:gd name="T5" fmla="*/ 116 h 120"/>
              <a:gd name="T6" fmla="*/ 0 w 122"/>
              <a:gd name="T7" fmla="*/ 106 h 120"/>
              <a:gd name="T8" fmla="*/ 0 w 122"/>
              <a:gd name="T9" fmla="*/ 96 h 120"/>
              <a:gd name="T10" fmla="*/ 17 w 122"/>
              <a:gd name="T11" fmla="*/ 76 h 120"/>
              <a:gd name="T12" fmla="*/ 26 w 122"/>
              <a:gd name="T13" fmla="*/ 67 h 120"/>
              <a:gd name="T14" fmla="*/ 40 w 122"/>
              <a:gd name="T15" fmla="*/ 30 h 120"/>
              <a:gd name="T16" fmla="*/ 79 w 122"/>
              <a:gd name="T17" fmla="*/ 0 h 120"/>
              <a:gd name="T18" fmla="*/ 118 w 122"/>
              <a:gd name="T19" fmla="*/ 31 h 120"/>
              <a:gd name="T20" fmla="*/ 75 w 122"/>
              <a:gd name="T21" fmla="*/ 76 h 120"/>
              <a:gd name="T22" fmla="*/ 57 w 122"/>
              <a:gd name="T23" fmla="*/ 83 h 120"/>
              <a:gd name="T24" fmla="*/ 42 w 122"/>
              <a:gd name="T25" fmla="*/ 99 h 120"/>
              <a:gd name="T26" fmla="*/ 61 w 122"/>
              <a:gd name="T27" fmla="*/ 73 h 120"/>
              <a:gd name="T28" fmla="*/ 98 w 122"/>
              <a:gd name="T29" fmla="*/ 71 h 120"/>
              <a:gd name="T30" fmla="*/ 116 w 122"/>
              <a:gd name="T31" fmla="*/ 40 h 120"/>
              <a:gd name="T32" fmla="*/ 63 w 122"/>
              <a:gd name="T33" fmla="*/ 7 h 120"/>
              <a:gd name="T34" fmla="*/ 48 w 122"/>
              <a:gd name="T35" fmla="*/ 48 h 120"/>
              <a:gd name="T36" fmla="*/ 37 w 122"/>
              <a:gd name="T37" fmla="*/ 84 h 120"/>
              <a:gd name="T38" fmla="*/ 85 w 122"/>
              <a:gd name="T39" fmla="*/ 54 h 120"/>
              <a:gd name="T40" fmla="*/ 74 w 122"/>
              <a:gd name="T41" fmla="*/ 50 h 120"/>
              <a:gd name="T42" fmla="*/ 74 w 122"/>
              <a:gd name="T43" fmla="*/ 40 h 120"/>
              <a:gd name="T44" fmla="*/ 72 w 122"/>
              <a:gd name="T45" fmla="*/ 36 h 120"/>
              <a:gd name="T46" fmla="*/ 64 w 122"/>
              <a:gd name="T47" fmla="*/ 53 h 120"/>
              <a:gd name="T48" fmla="*/ 34 w 122"/>
              <a:gd name="T49" fmla="*/ 79 h 120"/>
              <a:gd name="T50" fmla="*/ 62 w 122"/>
              <a:gd name="T51" fmla="*/ 51 h 120"/>
              <a:gd name="T52" fmla="*/ 63 w 122"/>
              <a:gd name="T53" fmla="*/ 29 h 120"/>
              <a:gd name="T54" fmla="*/ 81 w 122"/>
              <a:gd name="T55" fmla="*/ 46 h 120"/>
              <a:gd name="T56" fmla="*/ 62 w 122"/>
              <a:gd name="T57" fmla="*/ 63 h 120"/>
              <a:gd name="T58" fmla="*/ 47 w 122"/>
              <a:gd name="T59" fmla="*/ 90 h 120"/>
              <a:gd name="T60" fmla="*/ 26 w 122"/>
              <a:gd name="T61" fmla="*/ 75 h 120"/>
              <a:gd name="T62" fmla="*/ 44 w 122"/>
              <a:gd name="T63" fmla="*/ 92 h 120"/>
              <a:gd name="T64" fmla="*/ 19 w 122"/>
              <a:gd name="T65" fmla="*/ 83 h 120"/>
              <a:gd name="T66" fmla="*/ 38 w 122"/>
              <a:gd name="T67" fmla="*/ 100 h 120"/>
              <a:gd name="T68" fmla="*/ 19 w 122"/>
              <a:gd name="T69" fmla="*/ 83 h 120"/>
              <a:gd name="T70" fmla="*/ 7 w 122"/>
              <a:gd name="T71" fmla="*/ 95 h 120"/>
              <a:gd name="T72" fmla="*/ 33 w 122"/>
              <a:gd name="T73" fmla="*/ 102 h 120"/>
              <a:gd name="T74" fmla="*/ 6 w 122"/>
              <a:gd name="T75" fmla="*/ 100 h 120"/>
              <a:gd name="T76" fmla="*/ 18 w 122"/>
              <a:gd name="T77" fmla="*/ 111 h 120"/>
              <a:gd name="T78" fmla="*/ 27 w 122"/>
              <a:gd name="T7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20">
                <a:moveTo>
                  <a:pt x="40" y="105"/>
                </a:moveTo>
                <a:cubicBezTo>
                  <a:pt x="37" y="106"/>
                  <a:pt x="37" y="104"/>
                  <a:pt x="34" y="106"/>
                </a:cubicBezTo>
                <a:cubicBezTo>
                  <a:pt x="32" y="107"/>
                  <a:pt x="34" y="111"/>
                  <a:pt x="32" y="113"/>
                </a:cubicBezTo>
                <a:cubicBezTo>
                  <a:pt x="30" y="114"/>
                  <a:pt x="29" y="112"/>
                  <a:pt x="27" y="113"/>
                </a:cubicBezTo>
                <a:cubicBezTo>
                  <a:pt x="25" y="115"/>
                  <a:pt x="26" y="119"/>
                  <a:pt x="23" y="120"/>
                </a:cubicBezTo>
                <a:cubicBezTo>
                  <a:pt x="21" y="119"/>
                  <a:pt x="19" y="117"/>
                  <a:pt x="17" y="116"/>
                </a:cubicBezTo>
                <a:cubicBezTo>
                  <a:pt x="14" y="115"/>
                  <a:pt x="13" y="118"/>
                  <a:pt x="11" y="118"/>
                </a:cubicBezTo>
                <a:cubicBezTo>
                  <a:pt x="6" y="118"/>
                  <a:pt x="0" y="112"/>
                  <a:pt x="0" y="106"/>
                </a:cubicBezTo>
                <a:cubicBezTo>
                  <a:pt x="1" y="103"/>
                  <a:pt x="3" y="102"/>
                  <a:pt x="3" y="99"/>
                </a:cubicBezTo>
                <a:cubicBezTo>
                  <a:pt x="2" y="97"/>
                  <a:pt x="1" y="98"/>
                  <a:pt x="0" y="96"/>
                </a:cubicBezTo>
                <a:cubicBezTo>
                  <a:pt x="3" y="92"/>
                  <a:pt x="11" y="91"/>
                  <a:pt x="10" y="85"/>
                </a:cubicBezTo>
                <a:cubicBezTo>
                  <a:pt x="16" y="84"/>
                  <a:pt x="17" y="80"/>
                  <a:pt x="17" y="76"/>
                </a:cubicBezTo>
                <a:cubicBezTo>
                  <a:pt x="19" y="75"/>
                  <a:pt x="21" y="76"/>
                  <a:pt x="23" y="73"/>
                </a:cubicBezTo>
                <a:cubicBezTo>
                  <a:pt x="25" y="71"/>
                  <a:pt x="24" y="69"/>
                  <a:pt x="26" y="67"/>
                </a:cubicBezTo>
                <a:cubicBezTo>
                  <a:pt x="33" y="60"/>
                  <a:pt x="44" y="55"/>
                  <a:pt x="45" y="48"/>
                </a:cubicBezTo>
                <a:cubicBezTo>
                  <a:pt x="46" y="43"/>
                  <a:pt x="41" y="35"/>
                  <a:pt x="40" y="30"/>
                </a:cubicBezTo>
                <a:cubicBezTo>
                  <a:pt x="40" y="18"/>
                  <a:pt x="56" y="7"/>
                  <a:pt x="67" y="3"/>
                </a:cubicBezTo>
                <a:cubicBezTo>
                  <a:pt x="71" y="2"/>
                  <a:pt x="76" y="0"/>
                  <a:pt x="79" y="0"/>
                </a:cubicBezTo>
                <a:cubicBezTo>
                  <a:pt x="82" y="0"/>
                  <a:pt x="90" y="1"/>
                  <a:pt x="93" y="2"/>
                </a:cubicBezTo>
                <a:cubicBezTo>
                  <a:pt x="104" y="5"/>
                  <a:pt x="115" y="18"/>
                  <a:pt x="118" y="31"/>
                </a:cubicBezTo>
                <a:cubicBezTo>
                  <a:pt x="122" y="47"/>
                  <a:pt x="109" y="78"/>
                  <a:pt x="86" y="78"/>
                </a:cubicBezTo>
                <a:cubicBezTo>
                  <a:pt x="83" y="78"/>
                  <a:pt x="79" y="77"/>
                  <a:pt x="75" y="76"/>
                </a:cubicBezTo>
                <a:cubicBezTo>
                  <a:pt x="72" y="75"/>
                  <a:pt x="68" y="73"/>
                  <a:pt x="64" y="75"/>
                </a:cubicBezTo>
                <a:cubicBezTo>
                  <a:pt x="62" y="77"/>
                  <a:pt x="60" y="80"/>
                  <a:pt x="57" y="83"/>
                </a:cubicBezTo>
                <a:cubicBezTo>
                  <a:pt x="55" y="85"/>
                  <a:pt x="52" y="88"/>
                  <a:pt x="50" y="90"/>
                </a:cubicBezTo>
                <a:cubicBezTo>
                  <a:pt x="48" y="92"/>
                  <a:pt x="47" y="97"/>
                  <a:pt x="42" y="99"/>
                </a:cubicBezTo>
                <a:cubicBezTo>
                  <a:pt x="41" y="101"/>
                  <a:pt x="41" y="103"/>
                  <a:pt x="40" y="105"/>
                </a:cubicBezTo>
                <a:close/>
                <a:moveTo>
                  <a:pt x="61" y="73"/>
                </a:moveTo>
                <a:cubicBezTo>
                  <a:pt x="68" y="68"/>
                  <a:pt x="78" y="75"/>
                  <a:pt x="85" y="75"/>
                </a:cubicBezTo>
                <a:cubicBezTo>
                  <a:pt x="89" y="75"/>
                  <a:pt x="94" y="73"/>
                  <a:pt x="98" y="71"/>
                </a:cubicBezTo>
                <a:cubicBezTo>
                  <a:pt x="105" y="67"/>
                  <a:pt x="107" y="62"/>
                  <a:pt x="112" y="56"/>
                </a:cubicBezTo>
                <a:cubicBezTo>
                  <a:pt x="112" y="49"/>
                  <a:pt x="115" y="46"/>
                  <a:pt x="116" y="40"/>
                </a:cubicBezTo>
                <a:cubicBezTo>
                  <a:pt x="117" y="26"/>
                  <a:pt x="104" y="7"/>
                  <a:pt x="90" y="4"/>
                </a:cubicBezTo>
                <a:cubicBezTo>
                  <a:pt x="82" y="2"/>
                  <a:pt x="72" y="4"/>
                  <a:pt x="63" y="7"/>
                </a:cubicBezTo>
                <a:cubicBezTo>
                  <a:pt x="53" y="11"/>
                  <a:pt x="43" y="22"/>
                  <a:pt x="43" y="30"/>
                </a:cubicBezTo>
                <a:cubicBezTo>
                  <a:pt x="43" y="36"/>
                  <a:pt x="48" y="42"/>
                  <a:pt x="48" y="48"/>
                </a:cubicBezTo>
                <a:cubicBezTo>
                  <a:pt x="46" y="57"/>
                  <a:pt x="35" y="62"/>
                  <a:pt x="27" y="71"/>
                </a:cubicBezTo>
                <a:cubicBezTo>
                  <a:pt x="28" y="76"/>
                  <a:pt x="33" y="79"/>
                  <a:pt x="37" y="84"/>
                </a:cubicBezTo>
                <a:cubicBezTo>
                  <a:pt x="46" y="75"/>
                  <a:pt x="55" y="66"/>
                  <a:pt x="64" y="57"/>
                </a:cubicBezTo>
                <a:cubicBezTo>
                  <a:pt x="71" y="56"/>
                  <a:pt x="78" y="54"/>
                  <a:pt x="85" y="54"/>
                </a:cubicBezTo>
                <a:cubicBezTo>
                  <a:pt x="85" y="51"/>
                  <a:pt x="82" y="50"/>
                  <a:pt x="80" y="48"/>
                </a:cubicBezTo>
                <a:cubicBezTo>
                  <a:pt x="79" y="51"/>
                  <a:pt x="75" y="52"/>
                  <a:pt x="74" y="50"/>
                </a:cubicBezTo>
                <a:cubicBezTo>
                  <a:pt x="73" y="47"/>
                  <a:pt x="78" y="47"/>
                  <a:pt x="79" y="45"/>
                </a:cubicBezTo>
                <a:cubicBezTo>
                  <a:pt x="78" y="42"/>
                  <a:pt x="76" y="41"/>
                  <a:pt x="74" y="40"/>
                </a:cubicBezTo>
                <a:cubicBezTo>
                  <a:pt x="73" y="43"/>
                  <a:pt x="68" y="46"/>
                  <a:pt x="67" y="41"/>
                </a:cubicBezTo>
                <a:cubicBezTo>
                  <a:pt x="68" y="38"/>
                  <a:pt x="72" y="38"/>
                  <a:pt x="72" y="36"/>
                </a:cubicBezTo>
                <a:cubicBezTo>
                  <a:pt x="70" y="34"/>
                  <a:pt x="66" y="34"/>
                  <a:pt x="64" y="35"/>
                </a:cubicBezTo>
                <a:cubicBezTo>
                  <a:pt x="65" y="41"/>
                  <a:pt x="64" y="47"/>
                  <a:pt x="64" y="53"/>
                </a:cubicBezTo>
                <a:cubicBezTo>
                  <a:pt x="55" y="60"/>
                  <a:pt x="48" y="67"/>
                  <a:pt x="41" y="73"/>
                </a:cubicBezTo>
                <a:cubicBezTo>
                  <a:pt x="39" y="75"/>
                  <a:pt x="38" y="80"/>
                  <a:pt x="34" y="79"/>
                </a:cubicBezTo>
                <a:cubicBezTo>
                  <a:pt x="34" y="76"/>
                  <a:pt x="38" y="74"/>
                  <a:pt x="40" y="72"/>
                </a:cubicBezTo>
                <a:cubicBezTo>
                  <a:pt x="48" y="64"/>
                  <a:pt x="54" y="57"/>
                  <a:pt x="62" y="51"/>
                </a:cubicBezTo>
                <a:cubicBezTo>
                  <a:pt x="62" y="47"/>
                  <a:pt x="62" y="43"/>
                  <a:pt x="62" y="40"/>
                </a:cubicBezTo>
                <a:cubicBezTo>
                  <a:pt x="61" y="36"/>
                  <a:pt x="60" y="31"/>
                  <a:pt x="63" y="29"/>
                </a:cubicBezTo>
                <a:cubicBezTo>
                  <a:pt x="65" y="30"/>
                  <a:pt x="63" y="31"/>
                  <a:pt x="63" y="32"/>
                </a:cubicBezTo>
                <a:cubicBezTo>
                  <a:pt x="71" y="29"/>
                  <a:pt x="80" y="40"/>
                  <a:pt x="81" y="46"/>
                </a:cubicBezTo>
                <a:cubicBezTo>
                  <a:pt x="85" y="47"/>
                  <a:pt x="88" y="51"/>
                  <a:pt x="88" y="55"/>
                </a:cubicBezTo>
                <a:cubicBezTo>
                  <a:pt x="80" y="59"/>
                  <a:pt x="70" y="55"/>
                  <a:pt x="62" y="63"/>
                </a:cubicBezTo>
                <a:cubicBezTo>
                  <a:pt x="54" y="70"/>
                  <a:pt x="46" y="79"/>
                  <a:pt x="39" y="85"/>
                </a:cubicBezTo>
                <a:cubicBezTo>
                  <a:pt x="42" y="87"/>
                  <a:pt x="44" y="90"/>
                  <a:pt x="47" y="90"/>
                </a:cubicBezTo>
                <a:cubicBezTo>
                  <a:pt x="54" y="85"/>
                  <a:pt x="56" y="78"/>
                  <a:pt x="61" y="73"/>
                </a:cubicBezTo>
                <a:close/>
                <a:moveTo>
                  <a:pt x="26" y="75"/>
                </a:moveTo>
                <a:cubicBezTo>
                  <a:pt x="24" y="78"/>
                  <a:pt x="21" y="77"/>
                  <a:pt x="19" y="79"/>
                </a:cubicBezTo>
                <a:cubicBezTo>
                  <a:pt x="23" y="87"/>
                  <a:pt x="37" y="93"/>
                  <a:pt x="44" y="92"/>
                </a:cubicBezTo>
                <a:cubicBezTo>
                  <a:pt x="36" y="87"/>
                  <a:pt x="32" y="82"/>
                  <a:pt x="26" y="75"/>
                </a:cubicBezTo>
                <a:close/>
                <a:moveTo>
                  <a:pt x="19" y="83"/>
                </a:moveTo>
                <a:cubicBezTo>
                  <a:pt x="17" y="85"/>
                  <a:pt x="15" y="86"/>
                  <a:pt x="13" y="88"/>
                </a:cubicBezTo>
                <a:cubicBezTo>
                  <a:pt x="20" y="96"/>
                  <a:pt x="29" y="100"/>
                  <a:pt x="38" y="100"/>
                </a:cubicBezTo>
                <a:cubicBezTo>
                  <a:pt x="38" y="98"/>
                  <a:pt x="40" y="96"/>
                  <a:pt x="41" y="95"/>
                </a:cubicBezTo>
                <a:cubicBezTo>
                  <a:pt x="33" y="93"/>
                  <a:pt x="25" y="91"/>
                  <a:pt x="19" y="83"/>
                </a:cubicBezTo>
                <a:close/>
                <a:moveTo>
                  <a:pt x="12" y="90"/>
                </a:moveTo>
                <a:cubicBezTo>
                  <a:pt x="12" y="93"/>
                  <a:pt x="8" y="94"/>
                  <a:pt x="7" y="95"/>
                </a:cubicBezTo>
                <a:cubicBezTo>
                  <a:pt x="13" y="103"/>
                  <a:pt x="22" y="106"/>
                  <a:pt x="30" y="108"/>
                </a:cubicBezTo>
                <a:cubicBezTo>
                  <a:pt x="29" y="105"/>
                  <a:pt x="34" y="103"/>
                  <a:pt x="33" y="102"/>
                </a:cubicBezTo>
                <a:cubicBezTo>
                  <a:pt x="26" y="101"/>
                  <a:pt x="19" y="97"/>
                  <a:pt x="12" y="90"/>
                </a:cubicBezTo>
                <a:close/>
                <a:moveTo>
                  <a:pt x="6" y="100"/>
                </a:moveTo>
                <a:cubicBezTo>
                  <a:pt x="6" y="104"/>
                  <a:pt x="2" y="109"/>
                  <a:pt x="7" y="113"/>
                </a:cubicBezTo>
                <a:cubicBezTo>
                  <a:pt x="11" y="111"/>
                  <a:pt x="14" y="108"/>
                  <a:pt x="18" y="111"/>
                </a:cubicBezTo>
                <a:cubicBezTo>
                  <a:pt x="19" y="112"/>
                  <a:pt x="20" y="115"/>
                  <a:pt x="22" y="116"/>
                </a:cubicBezTo>
                <a:cubicBezTo>
                  <a:pt x="22" y="114"/>
                  <a:pt x="25" y="111"/>
                  <a:pt x="27" y="110"/>
                </a:cubicBezTo>
                <a:cubicBezTo>
                  <a:pt x="20" y="109"/>
                  <a:pt x="13" y="105"/>
                  <a:pt x="6" y="100"/>
                </a:cubicBez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 name="文本框 2"/>
          <p:cNvSpPr txBox="1"/>
          <p:nvPr/>
        </p:nvSpPr>
        <p:spPr>
          <a:xfrm>
            <a:off x="1060710" y="380622"/>
            <a:ext cx="2236510"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itchFamily="34" charset="-122"/>
                <a:ea typeface="微软雅黑" pitchFamily="34" charset="-122"/>
              </a:rPr>
              <a:t>Click here to add a title</a:t>
            </a:r>
          </a:p>
        </p:txBody>
      </p:sp>
      <p:grpSp>
        <p:nvGrpSpPr>
          <p:cNvPr id="17" name="组合 208"/>
          <p:cNvGrpSpPr/>
          <p:nvPr/>
        </p:nvGrpSpPr>
        <p:grpSpPr bwMode="auto">
          <a:xfrm>
            <a:off x="6045659" y="4013120"/>
            <a:ext cx="165567" cy="564227"/>
            <a:chOff x="0" y="0"/>
            <a:chExt cx="184150" cy="644525"/>
          </a:xfrm>
          <a:solidFill>
            <a:schemeClr val="bg1">
              <a:lumMod val="65000"/>
            </a:schemeClr>
          </a:solidFill>
        </p:grpSpPr>
        <p:sp>
          <p:nvSpPr>
            <p:cNvPr id="221" name="Freeform 101"/>
            <p:cNvSpPr>
              <a:spLocks noChangeArrowheads="1"/>
            </p:cNvSpPr>
            <p:nvPr/>
          </p:nvSpPr>
          <p:spPr bwMode="auto">
            <a:xfrm>
              <a:off x="9525" y="82550"/>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 name="T14" fmla="*/ 0 60000 65536"/>
                <a:gd name="T15" fmla="*/ 0 60000 65536"/>
                <a:gd name="T16" fmla="*/ 0 60000 65536"/>
                <a:gd name="T17" fmla="*/ 0 60000 65536"/>
                <a:gd name="T18" fmla="*/ 0 60000 65536"/>
                <a:gd name="T19" fmla="*/ 0 60000 65536"/>
                <a:gd name="T20" fmla="*/ 0 60000 65536"/>
                <a:gd name="T21" fmla="*/ 0 w 110"/>
                <a:gd name="T22" fmla="*/ 0 h 327"/>
                <a:gd name="T23" fmla="*/ 110 w 110"/>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327">
                  <a:moveTo>
                    <a:pt x="34" y="267"/>
                  </a:moveTo>
                  <a:lnTo>
                    <a:pt x="67" y="327"/>
                  </a:lnTo>
                  <a:lnTo>
                    <a:pt x="95" y="323"/>
                  </a:lnTo>
                  <a:lnTo>
                    <a:pt x="110" y="256"/>
                  </a:lnTo>
                  <a:lnTo>
                    <a:pt x="76" y="0"/>
                  </a:lnTo>
                  <a:lnTo>
                    <a:pt x="0" y="10"/>
                  </a:lnTo>
                  <a:lnTo>
                    <a:pt x="34" y="267"/>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22" name="Freeform 102"/>
            <p:cNvSpPr>
              <a:spLocks noChangeArrowheads="1"/>
            </p:cNvSpPr>
            <p:nvPr/>
          </p:nvSpPr>
          <p:spPr bwMode="auto">
            <a:xfrm>
              <a:off x="1587" y="0"/>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2"/>
                <a:gd name="T113" fmla="*/ 81 w 81"/>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23" name="Freeform 103"/>
            <p:cNvSpPr>
              <a:spLocks noChangeArrowheads="1"/>
            </p:cNvSpPr>
            <p:nvPr/>
          </p:nvSpPr>
          <p:spPr bwMode="auto">
            <a:xfrm>
              <a:off x="0" y="49212"/>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 name="T10" fmla="*/ 0 60000 65536"/>
                <a:gd name="T11" fmla="*/ 0 60000 65536"/>
                <a:gd name="T12" fmla="*/ 0 60000 65536"/>
                <a:gd name="T13" fmla="*/ 0 60000 65536"/>
                <a:gd name="T14" fmla="*/ 0 60000 65536"/>
                <a:gd name="T15" fmla="*/ 0 w 94"/>
                <a:gd name="T16" fmla="*/ 0 h 90"/>
                <a:gd name="T17" fmla="*/ 94 w 94"/>
                <a:gd name="T18" fmla="*/ 90 h 90"/>
              </a:gdLst>
              <a:ahLst/>
              <a:cxnLst>
                <a:cxn ang="T10">
                  <a:pos x="T0" y="T1"/>
                </a:cxn>
                <a:cxn ang="T11">
                  <a:pos x="T2" y="T3"/>
                </a:cxn>
                <a:cxn ang="T12">
                  <a:pos x="T4" y="T5"/>
                </a:cxn>
                <a:cxn ang="T13">
                  <a:pos x="T6" y="T7"/>
                </a:cxn>
                <a:cxn ang="T14">
                  <a:pos x="T8" y="T9"/>
                </a:cxn>
              </a:cxnLst>
              <a:rect l="T15" t="T16" r="T17" b="T18"/>
              <a:pathLst>
                <a:path w="94" h="90">
                  <a:moveTo>
                    <a:pt x="11" y="90"/>
                  </a:moveTo>
                  <a:lnTo>
                    <a:pt x="94" y="80"/>
                  </a:lnTo>
                  <a:lnTo>
                    <a:pt x="84" y="0"/>
                  </a:lnTo>
                  <a:lnTo>
                    <a:pt x="0" y="11"/>
                  </a:lnTo>
                  <a:lnTo>
                    <a:pt x="11" y="9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24" name="Freeform 104"/>
            <p:cNvSpPr>
              <a:spLocks noChangeArrowheads="1"/>
            </p:cNvSpPr>
            <p:nvPr/>
          </p:nvSpPr>
          <p:spPr bwMode="auto">
            <a:xfrm>
              <a:off x="115887" y="588962"/>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grpSp>
      <p:grpSp>
        <p:nvGrpSpPr>
          <p:cNvPr id="18" name="组合 215"/>
          <p:cNvGrpSpPr/>
          <p:nvPr/>
        </p:nvGrpSpPr>
        <p:grpSpPr bwMode="auto">
          <a:xfrm>
            <a:off x="5497575" y="4525925"/>
            <a:ext cx="1271725" cy="1349411"/>
            <a:chOff x="0" y="0"/>
            <a:chExt cx="1414463" cy="1541463"/>
          </a:xfrm>
          <a:solidFill>
            <a:schemeClr val="tx1">
              <a:lumMod val="75000"/>
              <a:lumOff val="25000"/>
            </a:schemeClr>
          </a:solidFill>
        </p:grpSpPr>
        <p:sp>
          <p:nvSpPr>
            <p:cNvPr id="124" name="Freeform 5"/>
            <p:cNvSpPr>
              <a:spLocks noChangeArrowheads="1"/>
            </p:cNvSpPr>
            <p:nvPr/>
          </p:nvSpPr>
          <p:spPr bwMode="auto">
            <a:xfrm>
              <a:off x="0" y="152400"/>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91"/>
                <a:gd name="T187" fmla="*/ 0 h 792"/>
                <a:gd name="T188" fmla="*/ 891 w 891"/>
                <a:gd name="T189" fmla="*/ 792 h 7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25" name="Freeform 6"/>
            <p:cNvSpPr>
              <a:spLocks noChangeArrowheads="1"/>
            </p:cNvSpPr>
            <p:nvPr/>
          </p:nvSpPr>
          <p:spPr bwMode="auto">
            <a:xfrm>
              <a:off x="303212" y="152400"/>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2"/>
                <a:gd name="T154" fmla="*/ 0 h 792"/>
                <a:gd name="T155" fmla="*/ 252 w 252"/>
                <a:gd name="T156" fmla="*/ 792 h 7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26" name="Freeform 7"/>
            <p:cNvSpPr>
              <a:spLocks noChangeArrowheads="1"/>
            </p:cNvSpPr>
            <p:nvPr/>
          </p:nvSpPr>
          <p:spPr bwMode="auto">
            <a:xfrm>
              <a:off x="557212" y="1400175"/>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3"/>
                <a:gd name="T139" fmla="*/ 0 h 89"/>
                <a:gd name="T140" fmla="*/ 203 w 203"/>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27" name="Freeform 8"/>
            <p:cNvSpPr>
              <a:spLocks noChangeArrowheads="1"/>
            </p:cNvSpPr>
            <p:nvPr/>
          </p:nvSpPr>
          <p:spPr bwMode="auto">
            <a:xfrm>
              <a:off x="436562" y="1335088"/>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5"/>
                <a:gd name="T151" fmla="*/ 0 h 99"/>
                <a:gd name="T152" fmla="*/ 355 w 355"/>
                <a:gd name="T153" fmla="*/ 99 h 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28" name="Freeform 9"/>
            <p:cNvSpPr>
              <a:spLocks noChangeArrowheads="1"/>
            </p:cNvSpPr>
            <p:nvPr/>
          </p:nvSpPr>
          <p:spPr bwMode="auto">
            <a:xfrm>
              <a:off x="361950" y="1379538"/>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0"/>
                <a:gd name="T121" fmla="*/ 0 h 37"/>
                <a:gd name="T122" fmla="*/ 450 w 450"/>
                <a:gd name="T123" fmla="*/ 37 h 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29" name="Freeform 10"/>
            <p:cNvSpPr>
              <a:spLocks noChangeArrowheads="1"/>
            </p:cNvSpPr>
            <p:nvPr/>
          </p:nvSpPr>
          <p:spPr bwMode="auto">
            <a:xfrm>
              <a:off x="69850" y="509588"/>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3"/>
                <a:gd name="T73" fmla="*/ 0 h 61"/>
                <a:gd name="T74" fmla="*/ 823 w 823"/>
                <a:gd name="T75" fmla="*/ 61 h 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30" name="Freeform 11"/>
            <p:cNvSpPr>
              <a:spLocks noChangeArrowheads="1"/>
            </p:cNvSpPr>
            <p:nvPr/>
          </p:nvSpPr>
          <p:spPr bwMode="auto">
            <a:xfrm>
              <a:off x="46037" y="401638"/>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5"/>
                <a:gd name="T76" fmla="*/ 0 h 63"/>
                <a:gd name="T77" fmla="*/ 835 w 835"/>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31" name="Freeform 12"/>
            <p:cNvSpPr>
              <a:spLocks noChangeArrowheads="1"/>
            </p:cNvSpPr>
            <p:nvPr/>
          </p:nvSpPr>
          <p:spPr bwMode="auto">
            <a:xfrm>
              <a:off x="73025" y="598488"/>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9"/>
                <a:gd name="T46" fmla="*/ 0 h 61"/>
                <a:gd name="T47" fmla="*/ 799 w 799"/>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32" name="Freeform 13"/>
            <p:cNvSpPr>
              <a:spLocks noChangeArrowheads="1"/>
            </p:cNvSpPr>
            <p:nvPr/>
          </p:nvSpPr>
          <p:spPr bwMode="auto">
            <a:xfrm>
              <a:off x="84137" y="684213"/>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0"/>
                <a:gd name="T49" fmla="*/ 0 h 61"/>
                <a:gd name="T50" fmla="*/ 810 w 810"/>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33" name="Freeform 14"/>
            <p:cNvSpPr>
              <a:spLocks noChangeArrowheads="1"/>
            </p:cNvSpPr>
            <p:nvPr/>
          </p:nvSpPr>
          <p:spPr bwMode="auto">
            <a:xfrm>
              <a:off x="76200" y="782638"/>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5"/>
                <a:gd name="T55" fmla="*/ 0 h 61"/>
                <a:gd name="T56" fmla="*/ 795 w 795"/>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34" name="Freeform 15"/>
            <p:cNvSpPr>
              <a:spLocks noChangeArrowheads="1"/>
            </p:cNvSpPr>
            <p:nvPr/>
          </p:nvSpPr>
          <p:spPr bwMode="auto">
            <a:xfrm>
              <a:off x="71437" y="873125"/>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3"/>
                <a:gd name="T61" fmla="*/ 0 h 61"/>
                <a:gd name="T62" fmla="*/ 823 w 823"/>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35" name="Freeform 16"/>
            <p:cNvSpPr>
              <a:spLocks noChangeArrowheads="1"/>
            </p:cNvSpPr>
            <p:nvPr/>
          </p:nvSpPr>
          <p:spPr bwMode="auto">
            <a:xfrm>
              <a:off x="84137" y="965200"/>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8"/>
                <a:gd name="T40" fmla="*/ 0 h 61"/>
                <a:gd name="T41" fmla="*/ 788 w 788"/>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36" name="Freeform 17"/>
            <p:cNvSpPr>
              <a:spLocks noChangeArrowheads="1"/>
            </p:cNvSpPr>
            <p:nvPr/>
          </p:nvSpPr>
          <p:spPr bwMode="auto">
            <a:xfrm>
              <a:off x="103187" y="1098550"/>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0"/>
                <a:gd name="T163" fmla="*/ 0 h 196"/>
                <a:gd name="T164" fmla="*/ 790 w 79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37" name="Freeform 18"/>
            <p:cNvSpPr>
              <a:spLocks noChangeArrowheads="1"/>
            </p:cNvSpPr>
            <p:nvPr/>
          </p:nvSpPr>
          <p:spPr bwMode="auto">
            <a:xfrm>
              <a:off x="327025" y="1130300"/>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176"/>
                <a:gd name="T83" fmla="*/ 228 w 228"/>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38" name="Freeform 19"/>
            <p:cNvSpPr>
              <a:spLocks noChangeArrowheads="1"/>
            </p:cNvSpPr>
            <p:nvPr/>
          </p:nvSpPr>
          <p:spPr bwMode="auto">
            <a:xfrm>
              <a:off x="901700" y="152400"/>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3"/>
                <a:gd name="T43" fmla="*/ 0 h 171"/>
                <a:gd name="T44" fmla="*/ 323 w 323"/>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39" name="Freeform 20"/>
            <p:cNvSpPr>
              <a:spLocks noChangeArrowheads="1"/>
            </p:cNvSpPr>
            <p:nvPr/>
          </p:nvSpPr>
          <p:spPr bwMode="auto">
            <a:xfrm>
              <a:off x="906462" y="152400"/>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0"/>
                <a:gd name="T58" fmla="*/ 0 h 170"/>
                <a:gd name="T59" fmla="*/ 320 w 320"/>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grpFill/>
            <a:ln w="9525">
              <a:solidFill>
                <a:schemeClr val="tx1">
                  <a:lumMod val="65000"/>
                  <a:lumOff val="35000"/>
                </a:schemeClr>
              </a:solid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40" name="Freeform 21"/>
            <p:cNvSpPr>
              <a:spLocks noChangeArrowheads="1"/>
            </p:cNvSpPr>
            <p:nvPr/>
          </p:nvSpPr>
          <p:spPr bwMode="auto">
            <a:xfrm>
              <a:off x="912812" y="152400"/>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6"/>
                <a:gd name="T58" fmla="*/ 0 h 170"/>
                <a:gd name="T59" fmla="*/ 316 w 316"/>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41" name="Freeform 22"/>
            <p:cNvSpPr>
              <a:spLocks noChangeArrowheads="1"/>
            </p:cNvSpPr>
            <p:nvPr/>
          </p:nvSpPr>
          <p:spPr bwMode="auto">
            <a:xfrm>
              <a:off x="919162" y="152400"/>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2"/>
                <a:gd name="T58" fmla="*/ 0 h 168"/>
                <a:gd name="T59" fmla="*/ 312 w 312"/>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42" name="Freeform 23"/>
            <p:cNvSpPr>
              <a:spLocks noChangeArrowheads="1"/>
            </p:cNvSpPr>
            <p:nvPr/>
          </p:nvSpPr>
          <p:spPr bwMode="auto">
            <a:xfrm>
              <a:off x="925512" y="152400"/>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8"/>
                <a:gd name="T58" fmla="*/ 0 h 168"/>
                <a:gd name="T59" fmla="*/ 308 w 308"/>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43" name="Freeform 24"/>
            <p:cNvSpPr>
              <a:spLocks noChangeArrowheads="1"/>
            </p:cNvSpPr>
            <p:nvPr/>
          </p:nvSpPr>
          <p:spPr bwMode="auto">
            <a:xfrm>
              <a:off x="931862" y="152400"/>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4"/>
                <a:gd name="T58" fmla="*/ 0 h 168"/>
                <a:gd name="T59" fmla="*/ 304 w 304"/>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44" name="Freeform 25"/>
            <p:cNvSpPr>
              <a:spLocks noChangeArrowheads="1"/>
            </p:cNvSpPr>
            <p:nvPr/>
          </p:nvSpPr>
          <p:spPr bwMode="auto">
            <a:xfrm>
              <a:off x="938212" y="152400"/>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168"/>
                <a:gd name="T59" fmla="*/ 300 w 300"/>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45" name="Freeform 26"/>
            <p:cNvSpPr>
              <a:spLocks noChangeArrowheads="1"/>
            </p:cNvSpPr>
            <p:nvPr/>
          </p:nvSpPr>
          <p:spPr bwMode="auto">
            <a:xfrm>
              <a:off x="942975" y="152400"/>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7"/>
                <a:gd name="T58" fmla="*/ 0 h 168"/>
                <a:gd name="T59" fmla="*/ 297 w 297"/>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46" name="Freeform 27"/>
            <p:cNvSpPr>
              <a:spLocks noChangeArrowheads="1"/>
            </p:cNvSpPr>
            <p:nvPr/>
          </p:nvSpPr>
          <p:spPr bwMode="auto">
            <a:xfrm>
              <a:off x="949325" y="152400"/>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3"/>
                <a:gd name="T58" fmla="*/ 0 h 168"/>
                <a:gd name="T59" fmla="*/ 293 w 293"/>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47" name="Freeform 28"/>
            <p:cNvSpPr>
              <a:spLocks noChangeArrowheads="1"/>
            </p:cNvSpPr>
            <p:nvPr/>
          </p:nvSpPr>
          <p:spPr bwMode="auto">
            <a:xfrm>
              <a:off x="955675" y="152400"/>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9"/>
                <a:gd name="T55" fmla="*/ 0 h 168"/>
                <a:gd name="T56" fmla="*/ 289 w 289"/>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48" name="Freeform 29"/>
            <p:cNvSpPr>
              <a:spLocks noChangeArrowheads="1"/>
            </p:cNvSpPr>
            <p:nvPr/>
          </p:nvSpPr>
          <p:spPr bwMode="auto">
            <a:xfrm>
              <a:off x="962025" y="152400"/>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5"/>
                <a:gd name="T55" fmla="*/ 0 h 167"/>
                <a:gd name="T56" fmla="*/ 285 w 285"/>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49" name="Freeform 30"/>
            <p:cNvSpPr>
              <a:spLocks noChangeArrowheads="1"/>
            </p:cNvSpPr>
            <p:nvPr/>
          </p:nvSpPr>
          <p:spPr bwMode="auto">
            <a:xfrm>
              <a:off x="968375" y="152400"/>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1"/>
                <a:gd name="T55" fmla="*/ 0 h 167"/>
                <a:gd name="T56" fmla="*/ 281 w 281"/>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50" name="Freeform 31"/>
            <p:cNvSpPr>
              <a:spLocks noChangeArrowheads="1"/>
            </p:cNvSpPr>
            <p:nvPr/>
          </p:nvSpPr>
          <p:spPr bwMode="auto">
            <a:xfrm>
              <a:off x="973137" y="152400"/>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8"/>
                <a:gd name="T55" fmla="*/ 0 h 167"/>
                <a:gd name="T56" fmla="*/ 278 w 278"/>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51" name="Freeform 32"/>
            <p:cNvSpPr>
              <a:spLocks noChangeArrowheads="1"/>
            </p:cNvSpPr>
            <p:nvPr/>
          </p:nvSpPr>
          <p:spPr bwMode="auto">
            <a:xfrm>
              <a:off x="979487" y="152400"/>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4"/>
                <a:gd name="T55" fmla="*/ 0 h 167"/>
                <a:gd name="T56" fmla="*/ 274 w 274"/>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52" name="Freeform 33"/>
            <p:cNvSpPr>
              <a:spLocks noChangeArrowheads="1"/>
            </p:cNvSpPr>
            <p:nvPr/>
          </p:nvSpPr>
          <p:spPr bwMode="auto">
            <a:xfrm>
              <a:off x="985837" y="152400"/>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0"/>
                <a:gd name="T55" fmla="*/ 0 h 167"/>
                <a:gd name="T56" fmla="*/ 270 w 270"/>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53" name="Freeform 34"/>
            <p:cNvSpPr>
              <a:spLocks noChangeArrowheads="1"/>
            </p:cNvSpPr>
            <p:nvPr/>
          </p:nvSpPr>
          <p:spPr bwMode="auto">
            <a:xfrm>
              <a:off x="992187" y="152400"/>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6"/>
                <a:gd name="T52" fmla="*/ 0 h 167"/>
                <a:gd name="T53" fmla="*/ 266 w 266"/>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54" name="Freeform 35"/>
            <p:cNvSpPr>
              <a:spLocks noChangeArrowheads="1"/>
            </p:cNvSpPr>
            <p:nvPr/>
          </p:nvSpPr>
          <p:spPr bwMode="auto">
            <a:xfrm>
              <a:off x="995362" y="152400"/>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4"/>
                <a:gd name="T52" fmla="*/ 0 h 167"/>
                <a:gd name="T53" fmla="*/ 264 w 264"/>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grpFill/>
            <a:ln w="9525">
              <a:solidFill>
                <a:schemeClr val="tx1">
                  <a:lumMod val="65000"/>
                  <a:lumOff val="35000"/>
                </a:schemeClr>
              </a:solid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55" name="Freeform 36"/>
            <p:cNvSpPr>
              <a:spLocks noChangeArrowheads="1"/>
            </p:cNvSpPr>
            <p:nvPr/>
          </p:nvSpPr>
          <p:spPr bwMode="auto">
            <a:xfrm>
              <a:off x="1001712" y="152400"/>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167"/>
                <a:gd name="T53" fmla="*/ 260 w 260"/>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56" name="Freeform 37"/>
            <p:cNvSpPr>
              <a:spLocks noChangeArrowheads="1"/>
            </p:cNvSpPr>
            <p:nvPr/>
          </p:nvSpPr>
          <p:spPr bwMode="auto">
            <a:xfrm>
              <a:off x="1009650" y="152400"/>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5"/>
                <a:gd name="T52" fmla="*/ 0 h 167"/>
                <a:gd name="T53" fmla="*/ 255 w 255"/>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57" name="Freeform 38"/>
            <p:cNvSpPr>
              <a:spLocks noChangeArrowheads="1"/>
            </p:cNvSpPr>
            <p:nvPr/>
          </p:nvSpPr>
          <p:spPr bwMode="auto">
            <a:xfrm>
              <a:off x="1016000" y="152400"/>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
                <a:gd name="T52" fmla="*/ 0 h 167"/>
                <a:gd name="T53" fmla="*/ 251 w 251"/>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58" name="Freeform 39"/>
            <p:cNvSpPr>
              <a:spLocks noChangeArrowheads="1"/>
            </p:cNvSpPr>
            <p:nvPr/>
          </p:nvSpPr>
          <p:spPr bwMode="auto">
            <a:xfrm>
              <a:off x="1019175" y="152400"/>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9"/>
                <a:gd name="T52" fmla="*/ 0 h 166"/>
                <a:gd name="T53" fmla="*/ 249 w 249"/>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59" name="Freeform 40"/>
            <p:cNvSpPr>
              <a:spLocks noChangeArrowheads="1"/>
            </p:cNvSpPr>
            <p:nvPr/>
          </p:nvSpPr>
          <p:spPr bwMode="auto">
            <a:xfrm>
              <a:off x="1025525" y="152400"/>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166"/>
                <a:gd name="T53" fmla="*/ 245 w 245"/>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60" name="Freeform 41"/>
            <p:cNvSpPr>
              <a:spLocks noChangeArrowheads="1"/>
            </p:cNvSpPr>
            <p:nvPr/>
          </p:nvSpPr>
          <p:spPr bwMode="auto">
            <a:xfrm>
              <a:off x="1031875" y="152400"/>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166"/>
                <a:gd name="T53" fmla="*/ 241 w 241"/>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61" name="Freeform 42"/>
            <p:cNvSpPr>
              <a:spLocks noChangeArrowheads="1"/>
            </p:cNvSpPr>
            <p:nvPr/>
          </p:nvSpPr>
          <p:spPr bwMode="auto">
            <a:xfrm>
              <a:off x="1039812" y="152400"/>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6"/>
                <a:gd name="T52" fmla="*/ 0 h 166"/>
                <a:gd name="T53" fmla="*/ 236 w 236"/>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62" name="Freeform 43"/>
            <p:cNvSpPr>
              <a:spLocks noChangeArrowheads="1"/>
            </p:cNvSpPr>
            <p:nvPr/>
          </p:nvSpPr>
          <p:spPr bwMode="auto">
            <a:xfrm>
              <a:off x="1046162" y="152400"/>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2"/>
                <a:gd name="T52" fmla="*/ 0 h 166"/>
                <a:gd name="T53" fmla="*/ 232 w 23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63" name="Freeform 44"/>
            <p:cNvSpPr>
              <a:spLocks noChangeArrowheads="1"/>
            </p:cNvSpPr>
            <p:nvPr/>
          </p:nvSpPr>
          <p:spPr bwMode="auto">
            <a:xfrm>
              <a:off x="1049337" y="152400"/>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0"/>
                <a:gd name="T52" fmla="*/ 0 h 166"/>
                <a:gd name="T53" fmla="*/ 230 w 230"/>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64" name="Freeform 45"/>
            <p:cNvSpPr>
              <a:spLocks noChangeArrowheads="1"/>
            </p:cNvSpPr>
            <p:nvPr/>
          </p:nvSpPr>
          <p:spPr bwMode="auto">
            <a:xfrm>
              <a:off x="1055687" y="152400"/>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6"/>
                <a:gd name="T52" fmla="*/ 0 h 166"/>
                <a:gd name="T53" fmla="*/ 226 w 226"/>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65" name="Freeform 46"/>
            <p:cNvSpPr>
              <a:spLocks noChangeArrowheads="1"/>
            </p:cNvSpPr>
            <p:nvPr/>
          </p:nvSpPr>
          <p:spPr bwMode="auto">
            <a:xfrm>
              <a:off x="1062037" y="152400"/>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2"/>
                <a:gd name="T52" fmla="*/ 0 h 166"/>
                <a:gd name="T53" fmla="*/ 222 w 22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66" name="Freeform 47"/>
            <p:cNvSpPr>
              <a:spLocks noChangeArrowheads="1"/>
            </p:cNvSpPr>
            <p:nvPr/>
          </p:nvSpPr>
          <p:spPr bwMode="auto">
            <a:xfrm>
              <a:off x="1068387" y="152400"/>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166"/>
                <a:gd name="T53" fmla="*/ 218 w 218"/>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67" name="Freeform 48"/>
            <p:cNvSpPr>
              <a:spLocks noChangeArrowheads="1"/>
            </p:cNvSpPr>
            <p:nvPr/>
          </p:nvSpPr>
          <p:spPr bwMode="auto">
            <a:xfrm>
              <a:off x="1073150" y="152400"/>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5"/>
                <a:gd name="T52" fmla="*/ 0 h 164"/>
                <a:gd name="T53" fmla="*/ 215 w 215"/>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68" name="Freeform 49"/>
            <p:cNvSpPr>
              <a:spLocks noChangeArrowheads="1"/>
            </p:cNvSpPr>
            <p:nvPr/>
          </p:nvSpPr>
          <p:spPr bwMode="auto">
            <a:xfrm>
              <a:off x="1079500" y="152400"/>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164"/>
                <a:gd name="T53" fmla="*/ 211 w 21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69" name="Freeform 50"/>
            <p:cNvSpPr>
              <a:spLocks noChangeArrowheads="1"/>
            </p:cNvSpPr>
            <p:nvPr/>
          </p:nvSpPr>
          <p:spPr bwMode="auto">
            <a:xfrm>
              <a:off x="1085850" y="152400"/>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7"/>
                <a:gd name="T52" fmla="*/ 0 h 164"/>
                <a:gd name="T53" fmla="*/ 207 w 207"/>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70" name="Freeform 51"/>
            <p:cNvSpPr>
              <a:spLocks noChangeArrowheads="1"/>
            </p:cNvSpPr>
            <p:nvPr/>
          </p:nvSpPr>
          <p:spPr bwMode="auto">
            <a:xfrm>
              <a:off x="1092200" y="152400"/>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164"/>
                <a:gd name="T53" fmla="*/ 203 w 203"/>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71" name="Freeform 52"/>
            <p:cNvSpPr>
              <a:spLocks noChangeArrowheads="1"/>
            </p:cNvSpPr>
            <p:nvPr/>
          </p:nvSpPr>
          <p:spPr bwMode="auto">
            <a:xfrm>
              <a:off x="1096962" y="152400"/>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
                <a:gd name="T52" fmla="*/ 0 h 164"/>
                <a:gd name="T53" fmla="*/ 200 w 200"/>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72" name="Freeform 53"/>
            <p:cNvSpPr>
              <a:spLocks noChangeArrowheads="1"/>
            </p:cNvSpPr>
            <p:nvPr/>
          </p:nvSpPr>
          <p:spPr bwMode="auto">
            <a:xfrm>
              <a:off x="1103312" y="152400"/>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6"/>
                <a:gd name="T52" fmla="*/ 0 h 164"/>
                <a:gd name="T53" fmla="*/ 196 w 196"/>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73" name="Freeform 54"/>
            <p:cNvSpPr>
              <a:spLocks noChangeArrowheads="1"/>
            </p:cNvSpPr>
            <p:nvPr/>
          </p:nvSpPr>
          <p:spPr bwMode="auto">
            <a:xfrm>
              <a:off x="1109662" y="152400"/>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64"/>
                <a:gd name="T53" fmla="*/ 192 w 192"/>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74" name="Freeform 55"/>
            <p:cNvSpPr>
              <a:spLocks noChangeArrowheads="1"/>
            </p:cNvSpPr>
            <p:nvPr/>
          </p:nvSpPr>
          <p:spPr bwMode="auto">
            <a:xfrm>
              <a:off x="1116012" y="152400"/>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
                <a:gd name="T52" fmla="*/ 0 h 164"/>
                <a:gd name="T53" fmla="*/ 188 w 188"/>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75" name="Freeform 56"/>
            <p:cNvSpPr>
              <a:spLocks noChangeArrowheads="1"/>
            </p:cNvSpPr>
            <p:nvPr/>
          </p:nvSpPr>
          <p:spPr bwMode="auto">
            <a:xfrm>
              <a:off x="1122362" y="152400"/>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64"/>
                <a:gd name="T50" fmla="*/ 184 w 184"/>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grpFill/>
            <a:ln w="9525">
              <a:solidFill>
                <a:schemeClr val="tx1">
                  <a:lumMod val="65000"/>
                  <a:lumOff val="35000"/>
                </a:schemeClr>
              </a:solid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76" name="Freeform 57"/>
            <p:cNvSpPr>
              <a:spLocks noChangeArrowheads="1"/>
            </p:cNvSpPr>
            <p:nvPr/>
          </p:nvSpPr>
          <p:spPr bwMode="auto">
            <a:xfrm>
              <a:off x="1127125" y="152400"/>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1"/>
                <a:gd name="T49" fmla="*/ 0 h 164"/>
                <a:gd name="T50" fmla="*/ 181 w 181"/>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77" name="Freeform 58"/>
            <p:cNvSpPr>
              <a:spLocks noChangeArrowheads="1"/>
            </p:cNvSpPr>
            <p:nvPr/>
          </p:nvSpPr>
          <p:spPr bwMode="auto">
            <a:xfrm>
              <a:off x="1133475" y="152400"/>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163"/>
                <a:gd name="T50" fmla="*/ 177 w 177"/>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78" name="Freeform 59"/>
            <p:cNvSpPr>
              <a:spLocks noChangeArrowheads="1"/>
            </p:cNvSpPr>
            <p:nvPr/>
          </p:nvSpPr>
          <p:spPr bwMode="auto">
            <a:xfrm>
              <a:off x="1139825" y="152400"/>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
                <a:gd name="T49" fmla="*/ 0 h 163"/>
                <a:gd name="T50" fmla="*/ 173 w 17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79" name="Freeform 60"/>
            <p:cNvSpPr>
              <a:spLocks noChangeArrowheads="1"/>
            </p:cNvSpPr>
            <p:nvPr/>
          </p:nvSpPr>
          <p:spPr bwMode="auto">
            <a:xfrm>
              <a:off x="1146175" y="152400"/>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63"/>
                <a:gd name="T50" fmla="*/ 169 w 169"/>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80" name="Freeform 61"/>
            <p:cNvSpPr>
              <a:spLocks noChangeArrowheads="1"/>
            </p:cNvSpPr>
            <p:nvPr/>
          </p:nvSpPr>
          <p:spPr bwMode="auto">
            <a:xfrm>
              <a:off x="1150937" y="152400"/>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163"/>
                <a:gd name="T50" fmla="*/ 166 w 166"/>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81" name="Freeform 62"/>
            <p:cNvSpPr>
              <a:spLocks noChangeArrowheads="1"/>
            </p:cNvSpPr>
            <p:nvPr/>
          </p:nvSpPr>
          <p:spPr bwMode="auto">
            <a:xfrm>
              <a:off x="1157287" y="152400"/>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
                <a:gd name="T49" fmla="*/ 0 h 163"/>
                <a:gd name="T50" fmla="*/ 162 w 162"/>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82" name="Freeform 63"/>
            <p:cNvSpPr>
              <a:spLocks noChangeArrowheads="1"/>
            </p:cNvSpPr>
            <p:nvPr/>
          </p:nvSpPr>
          <p:spPr bwMode="auto">
            <a:xfrm>
              <a:off x="1163637" y="152400"/>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
                <a:gd name="T49" fmla="*/ 0 h 163"/>
                <a:gd name="T50" fmla="*/ 158 w 158"/>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83" name="Freeform 64"/>
            <p:cNvSpPr>
              <a:spLocks noChangeArrowheads="1"/>
            </p:cNvSpPr>
            <p:nvPr/>
          </p:nvSpPr>
          <p:spPr bwMode="auto">
            <a:xfrm>
              <a:off x="1169987" y="152400"/>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163"/>
                <a:gd name="T50" fmla="*/ 154 w 154"/>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84" name="Freeform 65"/>
            <p:cNvSpPr>
              <a:spLocks noChangeArrowheads="1"/>
            </p:cNvSpPr>
            <p:nvPr/>
          </p:nvSpPr>
          <p:spPr bwMode="auto">
            <a:xfrm>
              <a:off x="1174750" y="152400"/>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163"/>
                <a:gd name="T50" fmla="*/ 151 w 151"/>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85" name="Freeform 66"/>
            <p:cNvSpPr>
              <a:spLocks noChangeArrowheads="1"/>
            </p:cNvSpPr>
            <p:nvPr/>
          </p:nvSpPr>
          <p:spPr bwMode="auto">
            <a:xfrm>
              <a:off x="1181100" y="152400"/>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7"/>
                <a:gd name="T49" fmla="*/ 0 h 163"/>
                <a:gd name="T50" fmla="*/ 147 w 147"/>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86" name="Freeform 67"/>
            <p:cNvSpPr>
              <a:spLocks noChangeArrowheads="1"/>
            </p:cNvSpPr>
            <p:nvPr/>
          </p:nvSpPr>
          <p:spPr bwMode="auto">
            <a:xfrm>
              <a:off x="1187450" y="152400"/>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
                <a:gd name="T49" fmla="*/ 0 h 163"/>
                <a:gd name="T50" fmla="*/ 143 w 14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87" name="Freeform 68"/>
            <p:cNvSpPr>
              <a:spLocks noChangeArrowheads="1"/>
            </p:cNvSpPr>
            <p:nvPr/>
          </p:nvSpPr>
          <p:spPr bwMode="auto">
            <a:xfrm>
              <a:off x="1193800" y="152400"/>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61"/>
                <a:gd name="T50" fmla="*/ 139 w 13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88" name="Freeform 69"/>
            <p:cNvSpPr>
              <a:spLocks noChangeArrowheads="1"/>
            </p:cNvSpPr>
            <p:nvPr/>
          </p:nvSpPr>
          <p:spPr bwMode="auto">
            <a:xfrm>
              <a:off x="1200150" y="152400"/>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161"/>
                <a:gd name="T50" fmla="*/ 135 w 135"/>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89" name="Freeform 70"/>
            <p:cNvSpPr>
              <a:spLocks noChangeArrowheads="1"/>
            </p:cNvSpPr>
            <p:nvPr/>
          </p:nvSpPr>
          <p:spPr bwMode="auto">
            <a:xfrm>
              <a:off x="1204912" y="152400"/>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161"/>
                <a:gd name="T50" fmla="*/ 132 w 132"/>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90" name="Freeform 71"/>
            <p:cNvSpPr>
              <a:spLocks noChangeArrowheads="1"/>
            </p:cNvSpPr>
            <p:nvPr/>
          </p:nvSpPr>
          <p:spPr bwMode="auto">
            <a:xfrm>
              <a:off x="1211262" y="152400"/>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61"/>
                <a:gd name="T50" fmla="*/ 128 w 128"/>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91" name="Freeform 72"/>
            <p:cNvSpPr>
              <a:spLocks noChangeArrowheads="1"/>
            </p:cNvSpPr>
            <p:nvPr/>
          </p:nvSpPr>
          <p:spPr bwMode="auto">
            <a:xfrm>
              <a:off x="1217612" y="152400"/>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61"/>
                <a:gd name="T47" fmla="*/ 124 w 124"/>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92" name="Freeform 73"/>
            <p:cNvSpPr>
              <a:spLocks noChangeArrowheads="1"/>
            </p:cNvSpPr>
            <p:nvPr/>
          </p:nvSpPr>
          <p:spPr bwMode="auto">
            <a:xfrm>
              <a:off x="1223962" y="152400"/>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61"/>
                <a:gd name="T47" fmla="*/ 120 w 120"/>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grpFill/>
            <a:ln w="9525">
              <a:solidFill>
                <a:schemeClr val="tx1">
                  <a:lumMod val="65000"/>
                  <a:lumOff val="35000"/>
                </a:schemeClr>
              </a:solid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93" name="Freeform 74"/>
            <p:cNvSpPr>
              <a:spLocks noChangeArrowheads="1"/>
            </p:cNvSpPr>
            <p:nvPr/>
          </p:nvSpPr>
          <p:spPr bwMode="auto">
            <a:xfrm>
              <a:off x="1228725" y="152400"/>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
                <a:gd name="T46" fmla="*/ 0 h 161"/>
                <a:gd name="T47" fmla="*/ 117 w 117"/>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94" name="Freeform 75"/>
            <p:cNvSpPr>
              <a:spLocks noChangeArrowheads="1"/>
            </p:cNvSpPr>
            <p:nvPr/>
          </p:nvSpPr>
          <p:spPr bwMode="auto">
            <a:xfrm>
              <a:off x="1235075" y="152400"/>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61"/>
                <a:gd name="T47" fmla="*/ 113 w 113"/>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95" name="Freeform 76"/>
            <p:cNvSpPr>
              <a:spLocks noChangeArrowheads="1"/>
            </p:cNvSpPr>
            <p:nvPr/>
          </p:nvSpPr>
          <p:spPr bwMode="auto">
            <a:xfrm>
              <a:off x="1241425" y="152400"/>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61"/>
                <a:gd name="T47" fmla="*/ 109 w 109"/>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96" name="Freeform 77"/>
            <p:cNvSpPr>
              <a:spLocks noChangeArrowheads="1"/>
            </p:cNvSpPr>
            <p:nvPr/>
          </p:nvSpPr>
          <p:spPr bwMode="auto">
            <a:xfrm>
              <a:off x="1247775" y="152400"/>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160"/>
                <a:gd name="T47" fmla="*/ 105 w 105"/>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97" name="Freeform 78"/>
            <p:cNvSpPr>
              <a:spLocks noChangeArrowheads="1"/>
            </p:cNvSpPr>
            <p:nvPr/>
          </p:nvSpPr>
          <p:spPr bwMode="auto">
            <a:xfrm>
              <a:off x="1252537" y="152400"/>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160"/>
                <a:gd name="T47" fmla="*/ 102 w 102"/>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98" name="Freeform 79"/>
            <p:cNvSpPr>
              <a:spLocks noChangeArrowheads="1"/>
            </p:cNvSpPr>
            <p:nvPr/>
          </p:nvSpPr>
          <p:spPr bwMode="auto">
            <a:xfrm>
              <a:off x="1258887" y="152400"/>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160"/>
                <a:gd name="T47" fmla="*/ 98 w 9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99" name="Freeform 80"/>
            <p:cNvSpPr>
              <a:spLocks noChangeArrowheads="1"/>
            </p:cNvSpPr>
            <p:nvPr/>
          </p:nvSpPr>
          <p:spPr bwMode="auto">
            <a:xfrm>
              <a:off x="1265237" y="152400"/>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
                <a:gd name="T46" fmla="*/ 0 h 160"/>
                <a:gd name="T47" fmla="*/ 94 w 94"/>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00" name="Freeform 81"/>
            <p:cNvSpPr>
              <a:spLocks noChangeArrowheads="1"/>
            </p:cNvSpPr>
            <p:nvPr/>
          </p:nvSpPr>
          <p:spPr bwMode="auto">
            <a:xfrm>
              <a:off x="1271587" y="152400"/>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160"/>
                <a:gd name="T47" fmla="*/ 90 w 90"/>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01" name="Freeform 82"/>
            <p:cNvSpPr>
              <a:spLocks noChangeArrowheads="1"/>
            </p:cNvSpPr>
            <p:nvPr/>
          </p:nvSpPr>
          <p:spPr bwMode="auto">
            <a:xfrm>
              <a:off x="1274762" y="152400"/>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60"/>
                <a:gd name="T47" fmla="*/ 88 w 8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02" name="Freeform 83"/>
            <p:cNvSpPr>
              <a:spLocks noChangeArrowheads="1"/>
            </p:cNvSpPr>
            <p:nvPr/>
          </p:nvSpPr>
          <p:spPr bwMode="auto">
            <a:xfrm>
              <a:off x="1282700" y="152400"/>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160"/>
                <a:gd name="T47" fmla="*/ 83 w 83"/>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grpFill/>
            <a:ln w="9525">
              <a:solidFill>
                <a:schemeClr val="tx1">
                  <a:lumMod val="65000"/>
                  <a:lumOff val="35000"/>
                </a:schemeClr>
              </a:solid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03" name="Freeform 84"/>
            <p:cNvSpPr>
              <a:spLocks noChangeArrowheads="1"/>
            </p:cNvSpPr>
            <p:nvPr/>
          </p:nvSpPr>
          <p:spPr bwMode="auto">
            <a:xfrm>
              <a:off x="1289050" y="152400"/>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160"/>
                <a:gd name="T47" fmla="*/ 79 w 79"/>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04" name="Freeform 85"/>
            <p:cNvSpPr>
              <a:spLocks noChangeArrowheads="1"/>
            </p:cNvSpPr>
            <p:nvPr/>
          </p:nvSpPr>
          <p:spPr bwMode="auto">
            <a:xfrm>
              <a:off x="1295400" y="152400"/>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60"/>
                <a:gd name="T47" fmla="*/ 75 w 75"/>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05" name="Freeform 86"/>
            <p:cNvSpPr>
              <a:spLocks noChangeArrowheads="1"/>
            </p:cNvSpPr>
            <p:nvPr/>
          </p:nvSpPr>
          <p:spPr bwMode="auto">
            <a:xfrm>
              <a:off x="1301750" y="152400"/>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160"/>
                <a:gd name="T47" fmla="*/ 71 w 71"/>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06" name="Freeform 87"/>
            <p:cNvSpPr>
              <a:spLocks noChangeArrowheads="1"/>
            </p:cNvSpPr>
            <p:nvPr/>
          </p:nvSpPr>
          <p:spPr bwMode="auto">
            <a:xfrm>
              <a:off x="1304925" y="152400"/>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159"/>
                <a:gd name="T47" fmla="*/ 69 w 69"/>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07" name="Freeform 88"/>
            <p:cNvSpPr>
              <a:spLocks noChangeArrowheads="1"/>
            </p:cNvSpPr>
            <p:nvPr/>
          </p:nvSpPr>
          <p:spPr bwMode="auto">
            <a:xfrm>
              <a:off x="1311275" y="152400"/>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159"/>
                <a:gd name="T47" fmla="*/ 65 w 65"/>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08" name="Freeform 89"/>
            <p:cNvSpPr>
              <a:spLocks noChangeArrowheads="1"/>
            </p:cNvSpPr>
            <p:nvPr/>
          </p:nvSpPr>
          <p:spPr bwMode="auto">
            <a:xfrm>
              <a:off x="1319212" y="152400"/>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59"/>
                <a:gd name="T47" fmla="*/ 60 w 60"/>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09" name="Freeform 90"/>
            <p:cNvSpPr>
              <a:spLocks noChangeArrowheads="1"/>
            </p:cNvSpPr>
            <p:nvPr/>
          </p:nvSpPr>
          <p:spPr bwMode="auto">
            <a:xfrm>
              <a:off x="1325562" y="152400"/>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159"/>
                <a:gd name="T47" fmla="*/ 56 w 56"/>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10" name="Freeform 91"/>
            <p:cNvSpPr>
              <a:spLocks noChangeArrowheads="1"/>
            </p:cNvSpPr>
            <p:nvPr/>
          </p:nvSpPr>
          <p:spPr bwMode="auto">
            <a:xfrm>
              <a:off x="1328737" y="152400"/>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59"/>
                <a:gd name="T47" fmla="*/ 54 w 54"/>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11" name="Freeform 92"/>
            <p:cNvSpPr>
              <a:spLocks noChangeArrowheads="1"/>
            </p:cNvSpPr>
            <p:nvPr/>
          </p:nvSpPr>
          <p:spPr bwMode="auto">
            <a:xfrm>
              <a:off x="1335087" y="152400"/>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159"/>
                <a:gd name="T47" fmla="*/ 50 w 50"/>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12" name="Freeform 93"/>
            <p:cNvSpPr>
              <a:spLocks noChangeArrowheads="1"/>
            </p:cNvSpPr>
            <p:nvPr/>
          </p:nvSpPr>
          <p:spPr bwMode="auto">
            <a:xfrm>
              <a:off x="1341437" y="152400"/>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59"/>
                <a:gd name="T47" fmla="*/ 46 w 46"/>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13" name="Freeform 94"/>
            <p:cNvSpPr>
              <a:spLocks noChangeArrowheads="1"/>
            </p:cNvSpPr>
            <p:nvPr/>
          </p:nvSpPr>
          <p:spPr bwMode="auto">
            <a:xfrm>
              <a:off x="1349375" y="152400"/>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59"/>
                <a:gd name="T47" fmla="*/ 41 w 41"/>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14" name="Freeform 95"/>
            <p:cNvSpPr>
              <a:spLocks noChangeArrowheads="1"/>
            </p:cNvSpPr>
            <p:nvPr/>
          </p:nvSpPr>
          <p:spPr bwMode="auto">
            <a:xfrm>
              <a:off x="1352550" y="152400"/>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159"/>
                <a:gd name="T47" fmla="*/ 39 w 39"/>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15" name="Freeform 96"/>
            <p:cNvSpPr>
              <a:spLocks noChangeArrowheads="1"/>
            </p:cNvSpPr>
            <p:nvPr/>
          </p:nvSpPr>
          <p:spPr bwMode="auto">
            <a:xfrm>
              <a:off x="1358900" y="152400"/>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59"/>
                <a:gd name="T47" fmla="*/ 35 w 35"/>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16" name="Freeform 97"/>
            <p:cNvSpPr>
              <a:spLocks noChangeArrowheads="1"/>
            </p:cNvSpPr>
            <p:nvPr/>
          </p:nvSpPr>
          <p:spPr bwMode="auto">
            <a:xfrm>
              <a:off x="1365250" y="152400"/>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157"/>
                <a:gd name="T47" fmla="*/ 31 w 31"/>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17" name="Freeform 98"/>
            <p:cNvSpPr>
              <a:spLocks noChangeArrowheads="1"/>
            </p:cNvSpPr>
            <p:nvPr/>
          </p:nvSpPr>
          <p:spPr bwMode="auto">
            <a:xfrm>
              <a:off x="1370012" y="152400"/>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57"/>
                <a:gd name="T47" fmla="*/ 28 w 28"/>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18" name="Freeform 99"/>
            <p:cNvSpPr>
              <a:spLocks noChangeArrowheads="1"/>
            </p:cNvSpPr>
            <p:nvPr/>
          </p:nvSpPr>
          <p:spPr bwMode="auto">
            <a:xfrm>
              <a:off x="1370012" y="152400"/>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57"/>
                <a:gd name="T47" fmla="*/ 28 w 28"/>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19" name="Freeform 100"/>
            <p:cNvSpPr>
              <a:spLocks noChangeArrowheads="1"/>
            </p:cNvSpPr>
            <p:nvPr/>
          </p:nvSpPr>
          <p:spPr bwMode="auto">
            <a:xfrm>
              <a:off x="1371600" y="152400"/>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57"/>
                <a:gd name="T29" fmla="*/ 27 w 27"/>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57">
                  <a:moveTo>
                    <a:pt x="15" y="0"/>
                  </a:moveTo>
                  <a:lnTo>
                    <a:pt x="27" y="0"/>
                  </a:lnTo>
                  <a:lnTo>
                    <a:pt x="10" y="140"/>
                  </a:lnTo>
                  <a:lnTo>
                    <a:pt x="10" y="140"/>
                  </a:lnTo>
                  <a:lnTo>
                    <a:pt x="9" y="145"/>
                  </a:lnTo>
                  <a:lnTo>
                    <a:pt x="7" y="149"/>
                  </a:lnTo>
                  <a:lnTo>
                    <a:pt x="3" y="153"/>
                  </a:lnTo>
                  <a:lnTo>
                    <a:pt x="0" y="157"/>
                  </a:lnTo>
                  <a:lnTo>
                    <a:pt x="15"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220" name="Freeform 108"/>
            <p:cNvSpPr>
              <a:spLocks noChangeArrowheads="1"/>
            </p:cNvSpPr>
            <p:nvPr/>
          </p:nvSpPr>
          <p:spPr bwMode="auto">
            <a:xfrm>
              <a:off x="544512" y="0"/>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5"/>
                <a:gd name="T59" fmla="*/ 30 w 3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grpSp>
      <p:grpSp>
        <p:nvGrpSpPr>
          <p:cNvPr id="19" name="组合 209"/>
          <p:cNvGrpSpPr/>
          <p:nvPr/>
        </p:nvGrpSpPr>
        <p:grpSpPr bwMode="auto">
          <a:xfrm>
            <a:off x="5868677" y="4008952"/>
            <a:ext cx="182691" cy="526702"/>
            <a:chOff x="0" y="0"/>
            <a:chExt cx="203200" cy="601663"/>
          </a:xfrm>
          <a:solidFill>
            <a:schemeClr val="bg1">
              <a:lumMod val="65000"/>
            </a:schemeClr>
          </a:solidFill>
        </p:grpSpPr>
        <p:sp>
          <p:nvSpPr>
            <p:cNvPr id="120" name="Freeform 105"/>
            <p:cNvSpPr>
              <a:spLocks noChangeArrowheads="1"/>
            </p:cNvSpPr>
            <p:nvPr/>
          </p:nvSpPr>
          <p:spPr bwMode="auto">
            <a:xfrm>
              <a:off x="26987" y="84138"/>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 name="T14" fmla="*/ 0 60000 65536"/>
                <a:gd name="T15" fmla="*/ 0 60000 65536"/>
                <a:gd name="T16" fmla="*/ 0 60000 65536"/>
                <a:gd name="T17" fmla="*/ 0 60000 65536"/>
                <a:gd name="T18" fmla="*/ 0 60000 65536"/>
                <a:gd name="T19" fmla="*/ 0 60000 65536"/>
                <a:gd name="T20" fmla="*/ 0 60000 65536"/>
                <a:gd name="T21" fmla="*/ 0 w 111"/>
                <a:gd name="T22" fmla="*/ 0 h 326"/>
                <a:gd name="T23" fmla="*/ 111 w 111"/>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26">
                  <a:moveTo>
                    <a:pt x="35" y="266"/>
                  </a:moveTo>
                  <a:lnTo>
                    <a:pt x="66" y="326"/>
                  </a:lnTo>
                  <a:lnTo>
                    <a:pt x="94" y="322"/>
                  </a:lnTo>
                  <a:lnTo>
                    <a:pt x="111" y="256"/>
                  </a:lnTo>
                  <a:lnTo>
                    <a:pt x="76" y="0"/>
                  </a:lnTo>
                  <a:lnTo>
                    <a:pt x="0" y="11"/>
                  </a:lnTo>
                  <a:lnTo>
                    <a:pt x="35" y="266"/>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21" name="Freeform 106"/>
            <p:cNvSpPr>
              <a:spLocks noChangeArrowheads="1"/>
            </p:cNvSpPr>
            <p:nvPr/>
          </p:nvSpPr>
          <p:spPr bwMode="auto">
            <a:xfrm>
              <a:off x="20637" y="0"/>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92"/>
                <a:gd name="T113" fmla="*/ 80 w 80"/>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22" name="Freeform 107"/>
            <p:cNvSpPr>
              <a:spLocks noChangeArrowheads="1"/>
            </p:cNvSpPr>
            <p:nvPr/>
          </p:nvSpPr>
          <p:spPr bwMode="auto">
            <a:xfrm>
              <a:off x="15875" y="49213"/>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 name="T10" fmla="*/ 0 60000 65536"/>
                <a:gd name="T11" fmla="*/ 0 60000 65536"/>
                <a:gd name="T12" fmla="*/ 0 60000 65536"/>
                <a:gd name="T13" fmla="*/ 0 60000 65536"/>
                <a:gd name="T14" fmla="*/ 0 60000 65536"/>
                <a:gd name="T15" fmla="*/ 0 w 95"/>
                <a:gd name="T16" fmla="*/ 0 h 91"/>
                <a:gd name="T17" fmla="*/ 95 w 95"/>
                <a:gd name="T18" fmla="*/ 91 h 91"/>
              </a:gdLst>
              <a:ahLst/>
              <a:cxnLst>
                <a:cxn ang="T10">
                  <a:pos x="T0" y="T1"/>
                </a:cxn>
                <a:cxn ang="T11">
                  <a:pos x="T2" y="T3"/>
                </a:cxn>
                <a:cxn ang="T12">
                  <a:pos x="T4" y="T5"/>
                </a:cxn>
                <a:cxn ang="T13">
                  <a:pos x="T6" y="T7"/>
                </a:cxn>
                <a:cxn ang="T14">
                  <a:pos x="T8" y="T9"/>
                </a:cxn>
              </a:cxnLst>
              <a:rect l="T15" t="T16" r="T17" b="T18"/>
              <a:pathLst>
                <a:path w="95" h="91">
                  <a:moveTo>
                    <a:pt x="11" y="91"/>
                  </a:moveTo>
                  <a:lnTo>
                    <a:pt x="95" y="80"/>
                  </a:lnTo>
                  <a:lnTo>
                    <a:pt x="84" y="0"/>
                  </a:lnTo>
                  <a:lnTo>
                    <a:pt x="0" y="11"/>
                  </a:lnTo>
                  <a:lnTo>
                    <a:pt x="11" y="91"/>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23" name="Freeform 109"/>
            <p:cNvSpPr>
              <a:spLocks noChangeArrowheads="1"/>
            </p:cNvSpPr>
            <p:nvPr/>
          </p:nvSpPr>
          <p:spPr bwMode="auto">
            <a:xfrm>
              <a:off x="0" y="90488"/>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64"/>
                <a:gd name="T65" fmla="*/ 28 w 28"/>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grpSp>
      <p:grpSp>
        <p:nvGrpSpPr>
          <p:cNvPr id="20" name="组合 207"/>
          <p:cNvGrpSpPr/>
          <p:nvPr/>
        </p:nvGrpSpPr>
        <p:grpSpPr bwMode="auto">
          <a:xfrm>
            <a:off x="6285445" y="4014510"/>
            <a:ext cx="716504" cy="536433"/>
            <a:chOff x="0" y="0"/>
            <a:chExt cx="796925" cy="612776"/>
          </a:xfrm>
          <a:solidFill>
            <a:schemeClr val="bg1">
              <a:lumMod val="65000"/>
            </a:schemeClr>
          </a:solidFill>
        </p:grpSpPr>
        <p:sp>
          <p:nvSpPr>
            <p:cNvPr id="114" name="Freeform 110"/>
            <p:cNvSpPr>
              <a:spLocks noChangeArrowheads="1"/>
            </p:cNvSpPr>
            <p:nvPr/>
          </p:nvSpPr>
          <p:spPr bwMode="auto">
            <a:xfrm>
              <a:off x="20637" y="0"/>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 name="T10" fmla="*/ 0 60000 65536"/>
                <a:gd name="T11" fmla="*/ 0 60000 65536"/>
                <a:gd name="T12" fmla="*/ 0 60000 65536"/>
                <a:gd name="T13" fmla="*/ 0 60000 65536"/>
                <a:gd name="T14" fmla="*/ 0 60000 65536"/>
                <a:gd name="T15" fmla="*/ 0 w 489"/>
                <a:gd name="T16" fmla="*/ 0 h 219"/>
                <a:gd name="T17" fmla="*/ 489 w 489"/>
                <a:gd name="T18" fmla="*/ 219 h 219"/>
              </a:gdLst>
              <a:ahLst/>
              <a:cxnLst>
                <a:cxn ang="T10">
                  <a:pos x="T0" y="T1"/>
                </a:cxn>
                <a:cxn ang="T11">
                  <a:pos x="T2" y="T3"/>
                </a:cxn>
                <a:cxn ang="T12">
                  <a:pos x="T4" y="T5"/>
                </a:cxn>
                <a:cxn ang="T13">
                  <a:pos x="T6" y="T7"/>
                </a:cxn>
                <a:cxn ang="T14">
                  <a:pos x="T8" y="T9"/>
                </a:cxn>
              </a:cxnLst>
              <a:rect l="T15" t="T16" r="T17" b="T18"/>
              <a:pathLst>
                <a:path w="489" h="219">
                  <a:moveTo>
                    <a:pt x="247" y="219"/>
                  </a:moveTo>
                  <a:lnTo>
                    <a:pt x="489" y="110"/>
                  </a:lnTo>
                  <a:lnTo>
                    <a:pt x="240" y="0"/>
                  </a:lnTo>
                  <a:lnTo>
                    <a:pt x="0" y="107"/>
                  </a:lnTo>
                  <a:lnTo>
                    <a:pt x="247" y="219"/>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15" name="Rectangle 111"/>
            <p:cNvSpPr>
              <a:spLocks noChangeArrowheads="1"/>
            </p:cNvSpPr>
            <p:nvPr/>
          </p:nvSpPr>
          <p:spPr bwMode="auto">
            <a:xfrm>
              <a:off x="30162" y="163513"/>
              <a:ext cx="22225" cy="255588"/>
            </a:xfrm>
            <a:prstGeom prst="rect">
              <a:avLst/>
            </a:pr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16" name="Freeform 112"/>
            <p:cNvSpPr>
              <a:spLocks noChangeArrowheads="1"/>
            </p:cNvSpPr>
            <p:nvPr/>
          </p:nvSpPr>
          <p:spPr bwMode="auto">
            <a:xfrm>
              <a:off x="3175" y="388938"/>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49"/>
                <a:gd name="T116" fmla="*/ 48 w 48"/>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17" name="Freeform 113"/>
            <p:cNvSpPr>
              <a:spLocks noChangeArrowheads="1"/>
            </p:cNvSpPr>
            <p:nvPr/>
          </p:nvSpPr>
          <p:spPr bwMode="auto">
            <a:xfrm>
              <a:off x="33337" y="431800"/>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07"/>
                <a:gd name="T53" fmla="*/ 29 w 2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18" name="Freeform 114"/>
            <p:cNvSpPr>
              <a:spLocks noChangeArrowheads="1"/>
            </p:cNvSpPr>
            <p:nvPr/>
          </p:nvSpPr>
          <p:spPr bwMode="auto">
            <a:xfrm>
              <a:off x="0" y="431800"/>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107"/>
                <a:gd name="T50" fmla="*/ 29 w 29"/>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19" name="Freeform 115"/>
            <p:cNvSpPr>
              <a:spLocks noChangeArrowheads="1"/>
            </p:cNvSpPr>
            <p:nvPr/>
          </p:nvSpPr>
          <p:spPr bwMode="auto">
            <a:xfrm>
              <a:off x="192087" y="277813"/>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3"/>
                <a:gd name="T106" fmla="*/ 0 h 211"/>
                <a:gd name="T107" fmla="*/ 283 w 283"/>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grpSp>
      <p:sp>
        <p:nvSpPr>
          <p:cNvPr id="21" name="Freeform 116"/>
          <p:cNvSpPr>
            <a:spLocks noEditPoints="1" noChangeArrowheads="1"/>
          </p:cNvSpPr>
          <p:nvPr/>
        </p:nvSpPr>
        <p:spPr bwMode="auto">
          <a:xfrm>
            <a:off x="7193208" y="2152292"/>
            <a:ext cx="353970" cy="430812"/>
          </a:xfrm>
          <a:custGeom>
            <a:avLst/>
            <a:gdLst>
              <a:gd name="T0" fmla="*/ 2147483647 w 247"/>
              <a:gd name="T1" fmla="*/ 2147483647 h 310"/>
              <a:gd name="T2" fmla="*/ 2147483647 w 247"/>
              <a:gd name="T3" fmla="*/ 2147483647 h 310"/>
              <a:gd name="T4" fmla="*/ 2147483647 w 247"/>
              <a:gd name="T5" fmla="*/ 2147483647 h 310"/>
              <a:gd name="T6" fmla="*/ 2147483647 w 247"/>
              <a:gd name="T7" fmla="*/ 2147483647 h 310"/>
              <a:gd name="T8" fmla="*/ 2147483647 w 247"/>
              <a:gd name="T9" fmla="*/ 2147483647 h 310"/>
              <a:gd name="T10" fmla="*/ 2147483647 w 247"/>
              <a:gd name="T11" fmla="*/ 2147483647 h 310"/>
              <a:gd name="T12" fmla="*/ 2147483647 w 247"/>
              <a:gd name="T13" fmla="*/ 2147483647 h 310"/>
              <a:gd name="T14" fmla="*/ 2147483647 w 247"/>
              <a:gd name="T15" fmla="*/ 0 h 310"/>
              <a:gd name="T16" fmla="*/ 2147483647 w 247"/>
              <a:gd name="T17" fmla="*/ 2147483647 h 310"/>
              <a:gd name="T18" fmla="*/ 2147483647 w 247"/>
              <a:gd name="T19" fmla="*/ 2147483647 h 310"/>
              <a:gd name="T20" fmla="*/ 2147483647 w 247"/>
              <a:gd name="T21" fmla="*/ 2147483647 h 310"/>
              <a:gd name="T22" fmla="*/ 2147483647 w 247"/>
              <a:gd name="T23" fmla="*/ 2147483647 h 310"/>
              <a:gd name="T24" fmla="*/ 2147483647 w 247"/>
              <a:gd name="T25" fmla="*/ 2147483647 h 310"/>
              <a:gd name="T26" fmla="*/ 2147483647 w 247"/>
              <a:gd name="T27" fmla="*/ 2147483647 h 310"/>
              <a:gd name="T28" fmla="*/ 2147483647 w 247"/>
              <a:gd name="T29" fmla="*/ 2147483647 h 310"/>
              <a:gd name="T30" fmla="*/ 2147483647 w 247"/>
              <a:gd name="T31" fmla="*/ 2147483647 h 310"/>
              <a:gd name="T32" fmla="*/ 2147483647 w 247"/>
              <a:gd name="T33" fmla="*/ 2147483647 h 310"/>
              <a:gd name="T34" fmla="*/ 2147483647 w 247"/>
              <a:gd name="T35" fmla="*/ 2147483647 h 310"/>
              <a:gd name="T36" fmla="*/ 2147483647 w 247"/>
              <a:gd name="T37" fmla="*/ 2147483647 h 310"/>
              <a:gd name="T38" fmla="*/ 2147483647 w 247"/>
              <a:gd name="T39" fmla="*/ 2147483647 h 310"/>
              <a:gd name="T40" fmla="*/ 2147483647 w 247"/>
              <a:gd name="T41" fmla="*/ 2147483647 h 310"/>
              <a:gd name="T42" fmla="*/ 2147483647 w 247"/>
              <a:gd name="T43" fmla="*/ 2147483647 h 310"/>
              <a:gd name="T44" fmla="*/ 2147483647 w 247"/>
              <a:gd name="T45" fmla="*/ 2147483647 h 310"/>
              <a:gd name="T46" fmla="*/ 2147483647 w 247"/>
              <a:gd name="T47" fmla="*/ 2147483647 h 310"/>
              <a:gd name="T48" fmla="*/ 2147483647 w 247"/>
              <a:gd name="T49" fmla="*/ 2147483647 h 310"/>
              <a:gd name="T50" fmla="*/ 2147483647 w 247"/>
              <a:gd name="T51" fmla="*/ 2147483647 h 310"/>
              <a:gd name="T52" fmla="*/ 2147483647 w 247"/>
              <a:gd name="T53" fmla="*/ 2147483647 h 310"/>
              <a:gd name="T54" fmla="*/ 2147483647 w 247"/>
              <a:gd name="T55" fmla="*/ 2147483647 h 310"/>
              <a:gd name="T56" fmla="*/ 2147483647 w 247"/>
              <a:gd name="T57" fmla="*/ 2147483647 h 310"/>
              <a:gd name="T58" fmla="*/ 2147483647 w 247"/>
              <a:gd name="T59" fmla="*/ 2147483647 h 310"/>
              <a:gd name="T60" fmla="*/ 2147483647 w 247"/>
              <a:gd name="T61" fmla="*/ 2147483647 h 310"/>
              <a:gd name="T62" fmla="*/ 2147483647 w 247"/>
              <a:gd name="T63" fmla="*/ 2147483647 h 310"/>
              <a:gd name="T64" fmla="*/ 2147483647 w 247"/>
              <a:gd name="T65" fmla="*/ 2147483647 h 310"/>
              <a:gd name="T66" fmla="*/ 2147483647 w 247"/>
              <a:gd name="T67" fmla="*/ 2147483647 h 310"/>
              <a:gd name="T68" fmla="*/ 2147483647 w 247"/>
              <a:gd name="T69" fmla="*/ 2147483647 h 310"/>
              <a:gd name="T70" fmla="*/ 2147483647 w 247"/>
              <a:gd name="T71" fmla="*/ 2147483647 h 310"/>
              <a:gd name="T72" fmla="*/ 2147483647 w 247"/>
              <a:gd name="T73" fmla="*/ 2147483647 h 310"/>
              <a:gd name="T74" fmla="*/ 2147483647 w 247"/>
              <a:gd name="T75" fmla="*/ 2147483647 h 310"/>
              <a:gd name="T76" fmla="*/ 2147483647 w 247"/>
              <a:gd name="T77" fmla="*/ 2147483647 h 310"/>
              <a:gd name="T78" fmla="*/ 2147483647 w 247"/>
              <a:gd name="T79" fmla="*/ 2147483647 h 310"/>
              <a:gd name="T80" fmla="*/ 2147483647 w 247"/>
              <a:gd name="T81" fmla="*/ 2147483647 h 310"/>
              <a:gd name="T82" fmla="*/ 2147483647 w 247"/>
              <a:gd name="T83" fmla="*/ 2147483647 h 310"/>
              <a:gd name="T84" fmla="*/ 2147483647 w 247"/>
              <a:gd name="T85" fmla="*/ 2147483647 h 310"/>
              <a:gd name="T86" fmla="*/ 2147483647 w 247"/>
              <a:gd name="T87" fmla="*/ 2147483647 h 310"/>
              <a:gd name="T88" fmla="*/ 2147483647 w 247"/>
              <a:gd name="T89" fmla="*/ 2147483647 h 310"/>
              <a:gd name="T90" fmla="*/ 2147483647 w 247"/>
              <a:gd name="T91" fmla="*/ 2147483647 h 310"/>
              <a:gd name="T92" fmla="*/ 2147483647 w 247"/>
              <a:gd name="T93" fmla="*/ 2147483647 h 310"/>
              <a:gd name="T94" fmla="*/ 2147483647 w 247"/>
              <a:gd name="T95" fmla="*/ 2147483647 h 3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7"/>
              <a:gd name="T145" fmla="*/ 0 h 310"/>
              <a:gd name="T146" fmla="*/ 247 w 247"/>
              <a:gd name="T147" fmla="*/ 310 h 3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7" h="310">
                <a:moveTo>
                  <a:pt x="80" y="150"/>
                </a:moveTo>
                <a:lnTo>
                  <a:pt x="80" y="150"/>
                </a:lnTo>
                <a:lnTo>
                  <a:pt x="82" y="150"/>
                </a:lnTo>
                <a:lnTo>
                  <a:pt x="84" y="146"/>
                </a:lnTo>
                <a:lnTo>
                  <a:pt x="86" y="140"/>
                </a:lnTo>
                <a:lnTo>
                  <a:pt x="87" y="132"/>
                </a:lnTo>
                <a:lnTo>
                  <a:pt x="87" y="59"/>
                </a:lnTo>
                <a:lnTo>
                  <a:pt x="82" y="55"/>
                </a:lnTo>
                <a:lnTo>
                  <a:pt x="80" y="50"/>
                </a:lnTo>
                <a:lnTo>
                  <a:pt x="79" y="50"/>
                </a:lnTo>
                <a:lnTo>
                  <a:pt x="79" y="17"/>
                </a:lnTo>
                <a:lnTo>
                  <a:pt x="80" y="17"/>
                </a:lnTo>
                <a:lnTo>
                  <a:pt x="80" y="16"/>
                </a:lnTo>
                <a:lnTo>
                  <a:pt x="80" y="13"/>
                </a:lnTo>
                <a:lnTo>
                  <a:pt x="83" y="10"/>
                </a:lnTo>
                <a:lnTo>
                  <a:pt x="87" y="6"/>
                </a:lnTo>
                <a:lnTo>
                  <a:pt x="92" y="5"/>
                </a:lnTo>
                <a:lnTo>
                  <a:pt x="107" y="1"/>
                </a:lnTo>
                <a:lnTo>
                  <a:pt x="125" y="0"/>
                </a:lnTo>
                <a:lnTo>
                  <a:pt x="141" y="1"/>
                </a:lnTo>
                <a:lnTo>
                  <a:pt x="156" y="5"/>
                </a:lnTo>
                <a:lnTo>
                  <a:pt x="162" y="6"/>
                </a:lnTo>
                <a:lnTo>
                  <a:pt x="166" y="10"/>
                </a:lnTo>
                <a:lnTo>
                  <a:pt x="168" y="13"/>
                </a:lnTo>
                <a:lnTo>
                  <a:pt x="168" y="16"/>
                </a:lnTo>
                <a:lnTo>
                  <a:pt x="168" y="17"/>
                </a:lnTo>
                <a:lnTo>
                  <a:pt x="170" y="17"/>
                </a:lnTo>
                <a:lnTo>
                  <a:pt x="170" y="50"/>
                </a:lnTo>
                <a:lnTo>
                  <a:pt x="168" y="50"/>
                </a:lnTo>
                <a:lnTo>
                  <a:pt x="168" y="52"/>
                </a:lnTo>
                <a:lnTo>
                  <a:pt x="166" y="55"/>
                </a:lnTo>
                <a:lnTo>
                  <a:pt x="162" y="58"/>
                </a:lnTo>
                <a:lnTo>
                  <a:pt x="156" y="59"/>
                </a:lnTo>
                <a:lnTo>
                  <a:pt x="156" y="132"/>
                </a:lnTo>
                <a:lnTo>
                  <a:pt x="156" y="136"/>
                </a:lnTo>
                <a:lnTo>
                  <a:pt x="157" y="140"/>
                </a:lnTo>
                <a:lnTo>
                  <a:pt x="160" y="146"/>
                </a:lnTo>
                <a:lnTo>
                  <a:pt x="164"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21" y="293"/>
                </a:lnTo>
                <a:lnTo>
                  <a:pt x="205" y="300"/>
                </a:lnTo>
                <a:lnTo>
                  <a:pt x="187" y="304"/>
                </a:lnTo>
                <a:lnTo>
                  <a:pt x="171" y="307"/>
                </a:lnTo>
                <a:lnTo>
                  <a:pt x="155" y="310"/>
                </a:lnTo>
                <a:lnTo>
                  <a:pt x="141" y="310"/>
                </a:lnTo>
                <a:lnTo>
                  <a:pt x="124" y="310"/>
                </a:lnTo>
                <a:lnTo>
                  <a:pt x="113" y="310"/>
                </a:lnTo>
                <a:lnTo>
                  <a:pt x="95" y="310"/>
                </a:lnTo>
                <a:lnTo>
                  <a:pt x="74" y="307"/>
                </a:lnTo>
                <a:lnTo>
                  <a:pt x="51" y="303"/>
                </a:lnTo>
                <a:lnTo>
                  <a:pt x="51" y="282"/>
                </a:lnTo>
                <a:lnTo>
                  <a:pt x="63" y="285"/>
                </a:lnTo>
                <a:lnTo>
                  <a:pt x="72" y="287"/>
                </a:lnTo>
                <a:lnTo>
                  <a:pt x="83" y="287"/>
                </a:lnTo>
                <a:lnTo>
                  <a:pt x="72" y="284"/>
                </a:lnTo>
                <a:lnTo>
                  <a:pt x="61" y="280"/>
                </a:lnTo>
                <a:lnTo>
                  <a:pt x="51" y="274"/>
                </a:lnTo>
                <a:lnTo>
                  <a:pt x="51" y="211"/>
                </a:lnTo>
                <a:lnTo>
                  <a:pt x="60" y="199"/>
                </a:lnTo>
                <a:lnTo>
                  <a:pt x="68" y="189"/>
                </a:lnTo>
                <a:lnTo>
                  <a:pt x="76" y="180"/>
                </a:lnTo>
                <a:lnTo>
                  <a:pt x="68" y="186"/>
                </a:lnTo>
                <a:lnTo>
                  <a:pt x="51" y="203"/>
                </a:lnTo>
                <a:lnTo>
                  <a:pt x="51" y="178"/>
                </a:lnTo>
                <a:lnTo>
                  <a:pt x="68" y="159"/>
                </a:lnTo>
                <a:lnTo>
                  <a:pt x="80" y="150"/>
                </a:lnTo>
                <a:close/>
                <a:moveTo>
                  <a:pt x="51" y="303"/>
                </a:moveTo>
                <a:lnTo>
                  <a:pt x="51" y="303"/>
                </a:lnTo>
                <a:lnTo>
                  <a:pt x="40" y="299"/>
                </a:lnTo>
                <a:lnTo>
                  <a:pt x="30" y="296"/>
                </a:lnTo>
                <a:lnTo>
                  <a:pt x="21" y="291"/>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38" y="215"/>
                </a:lnTo>
                <a:lnTo>
                  <a:pt x="27" y="228"/>
                </a:lnTo>
                <a:lnTo>
                  <a:pt x="23" y="235"/>
                </a:lnTo>
                <a:lnTo>
                  <a:pt x="21" y="242"/>
                </a:lnTo>
                <a:lnTo>
                  <a:pt x="18" y="249"/>
                </a:lnTo>
                <a:lnTo>
                  <a:pt x="18" y="255"/>
                </a:lnTo>
                <a:lnTo>
                  <a:pt x="18" y="261"/>
                </a:lnTo>
                <a:lnTo>
                  <a:pt x="21" y="266"/>
                </a:lnTo>
                <a:lnTo>
                  <a:pt x="23" y="270"/>
                </a:lnTo>
                <a:lnTo>
                  <a:pt x="27" y="273"/>
                </a:lnTo>
                <a:lnTo>
                  <a:pt x="38" y="278"/>
                </a:lnTo>
                <a:lnTo>
                  <a:pt x="51" y="282"/>
                </a:lnTo>
                <a:lnTo>
                  <a:pt x="51" y="303"/>
                </a:lnTo>
                <a:close/>
                <a:moveTo>
                  <a:pt x="51" y="211"/>
                </a:moveTo>
                <a:lnTo>
                  <a:pt x="51" y="211"/>
                </a:lnTo>
                <a:lnTo>
                  <a:pt x="44" y="222"/>
                </a:lnTo>
                <a:lnTo>
                  <a:pt x="38" y="232"/>
                </a:lnTo>
                <a:lnTo>
                  <a:pt x="34" y="243"/>
                </a:lnTo>
                <a:lnTo>
                  <a:pt x="33" y="253"/>
                </a:lnTo>
                <a:lnTo>
                  <a:pt x="36" y="259"/>
                </a:lnTo>
                <a:lnTo>
                  <a:pt x="38" y="265"/>
                </a:lnTo>
                <a:lnTo>
                  <a:pt x="44" y="270"/>
                </a:lnTo>
                <a:lnTo>
                  <a:pt x="51" y="274"/>
                </a:lnTo>
                <a:lnTo>
                  <a:pt x="51" y="211"/>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grpSp>
        <p:nvGrpSpPr>
          <p:cNvPr id="22" name="组合 204"/>
          <p:cNvGrpSpPr/>
          <p:nvPr/>
        </p:nvGrpSpPr>
        <p:grpSpPr bwMode="auto">
          <a:xfrm>
            <a:off x="4649759" y="2006371"/>
            <a:ext cx="365390" cy="535042"/>
            <a:chOff x="0" y="0"/>
            <a:chExt cx="404813" cy="611188"/>
          </a:xfrm>
          <a:solidFill>
            <a:schemeClr val="bg1">
              <a:lumMod val="65000"/>
            </a:schemeClr>
          </a:solidFill>
        </p:grpSpPr>
        <p:sp>
          <p:nvSpPr>
            <p:cNvPr id="110" name="Freeform 117"/>
            <p:cNvSpPr>
              <a:spLocks noChangeArrowheads="1"/>
            </p:cNvSpPr>
            <p:nvPr/>
          </p:nvSpPr>
          <p:spPr bwMode="auto">
            <a:xfrm>
              <a:off x="123825" y="49212"/>
              <a:ext cx="139700" cy="139700"/>
            </a:xfrm>
            <a:custGeom>
              <a:avLst/>
              <a:gdLst>
                <a:gd name="T0" fmla="*/ 88 w 88"/>
                <a:gd name="T1" fmla="*/ 44 h 88"/>
                <a:gd name="T2" fmla="*/ 88 w 88"/>
                <a:gd name="T3" fmla="*/ 44 h 88"/>
                <a:gd name="T4" fmla="*/ 86 w 88"/>
                <a:gd name="T5" fmla="*/ 36 h 88"/>
                <a:gd name="T6" fmla="*/ 83 w 88"/>
                <a:gd name="T7" fmla="*/ 27 h 88"/>
                <a:gd name="T8" fmla="*/ 79 w 88"/>
                <a:gd name="T9" fmla="*/ 19 h 88"/>
                <a:gd name="T10" fmla="*/ 74 w 88"/>
                <a:gd name="T11" fmla="*/ 13 h 88"/>
                <a:gd name="T12" fmla="*/ 67 w 88"/>
                <a:gd name="T13" fmla="*/ 7 h 88"/>
                <a:gd name="T14" fmla="*/ 60 w 88"/>
                <a:gd name="T15" fmla="*/ 3 h 88"/>
                <a:gd name="T16" fmla="*/ 52 w 88"/>
                <a:gd name="T17" fmla="*/ 0 h 88"/>
                <a:gd name="T18" fmla="*/ 43 w 88"/>
                <a:gd name="T19" fmla="*/ 0 h 88"/>
                <a:gd name="T20" fmla="*/ 43 w 88"/>
                <a:gd name="T21" fmla="*/ 0 h 88"/>
                <a:gd name="T22" fmla="*/ 35 w 88"/>
                <a:gd name="T23" fmla="*/ 0 h 88"/>
                <a:gd name="T24" fmla="*/ 27 w 88"/>
                <a:gd name="T25" fmla="*/ 3 h 88"/>
                <a:gd name="T26" fmla="*/ 18 w 88"/>
                <a:gd name="T27" fmla="*/ 7 h 88"/>
                <a:gd name="T28" fmla="*/ 12 w 88"/>
                <a:gd name="T29" fmla="*/ 13 h 88"/>
                <a:gd name="T30" fmla="*/ 6 w 88"/>
                <a:gd name="T31" fmla="*/ 19 h 88"/>
                <a:gd name="T32" fmla="*/ 2 w 88"/>
                <a:gd name="T33" fmla="*/ 27 h 88"/>
                <a:gd name="T34" fmla="*/ 0 w 88"/>
                <a:gd name="T35" fmla="*/ 36 h 88"/>
                <a:gd name="T36" fmla="*/ 0 w 88"/>
                <a:gd name="T37" fmla="*/ 44 h 88"/>
                <a:gd name="T38" fmla="*/ 0 w 88"/>
                <a:gd name="T39" fmla="*/ 44 h 88"/>
                <a:gd name="T40" fmla="*/ 0 w 88"/>
                <a:gd name="T41" fmla="*/ 53 h 88"/>
                <a:gd name="T42" fmla="*/ 2 w 88"/>
                <a:gd name="T43" fmla="*/ 61 h 88"/>
                <a:gd name="T44" fmla="*/ 6 w 88"/>
                <a:gd name="T45" fmla="*/ 68 h 88"/>
                <a:gd name="T46" fmla="*/ 12 w 88"/>
                <a:gd name="T47" fmla="*/ 75 h 88"/>
                <a:gd name="T48" fmla="*/ 18 w 88"/>
                <a:gd name="T49" fmla="*/ 80 h 88"/>
                <a:gd name="T50" fmla="*/ 27 w 88"/>
                <a:gd name="T51" fmla="*/ 84 h 88"/>
                <a:gd name="T52" fmla="*/ 35 w 88"/>
                <a:gd name="T53" fmla="*/ 87 h 88"/>
                <a:gd name="T54" fmla="*/ 43 w 88"/>
                <a:gd name="T55" fmla="*/ 88 h 88"/>
                <a:gd name="T56" fmla="*/ 43 w 88"/>
                <a:gd name="T57" fmla="*/ 88 h 88"/>
                <a:gd name="T58" fmla="*/ 52 w 88"/>
                <a:gd name="T59" fmla="*/ 87 h 88"/>
                <a:gd name="T60" fmla="*/ 60 w 88"/>
                <a:gd name="T61" fmla="*/ 84 h 88"/>
                <a:gd name="T62" fmla="*/ 67 w 88"/>
                <a:gd name="T63" fmla="*/ 80 h 88"/>
                <a:gd name="T64" fmla="*/ 74 w 88"/>
                <a:gd name="T65" fmla="*/ 75 h 88"/>
                <a:gd name="T66" fmla="*/ 79 w 88"/>
                <a:gd name="T67" fmla="*/ 68 h 88"/>
                <a:gd name="T68" fmla="*/ 83 w 88"/>
                <a:gd name="T69" fmla="*/ 61 h 88"/>
                <a:gd name="T70" fmla="*/ 86 w 88"/>
                <a:gd name="T71" fmla="*/ 53 h 88"/>
                <a:gd name="T72" fmla="*/ 88 w 88"/>
                <a:gd name="T73" fmla="*/ 44 h 88"/>
                <a:gd name="T74" fmla="*/ 88 w 88"/>
                <a:gd name="T75" fmla="*/ 44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88"/>
                <a:gd name="T116" fmla="*/ 88 w 88"/>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11" name="Freeform 118"/>
            <p:cNvSpPr>
              <a:spLocks noChangeArrowheads="1"/>
            </p:cNvSpPr>
            <p:nvPr/>
          </p:nvSpPr>
          <p:spPr bwMode="auto">
            <a:xfrm>
              <a:off x="0" y="152400"/>
              <a:ext cx="212725" cy="458788"/>
            </a:xfrm>
            <a:custGeom>
              <a:avLst/>
              <a:gdLst>
                <a:gd name="T0" fmla="*/ 134 w 134"/>
                <a:gd name="T1" fmla="*/ 7 h 289"/>
                <a:gd name="T2" fmla="*/ 134 w 134"/>
                <a:gd name="T3" fmla="*/ 7 h 289"/>
                <a:gd name="T4" fmla="*/ 88 w 134"/>
                <a:gd name="T5" fmla="*/ 129 h 289"/>
                <a:gd name="T6" fmla="*/ 42 w 134"/>
                <a:gd name="T7" fmla="*/ 248 h 289"/>
                <a:gd name="T8" fmla="*/ 42 w 134"/>
                <a:gd name="T9" fmla="*/ 248 h 289"/>
                <a:gd name="T10" fmla="*/ 22 w 134"/>
                <a:gd name="T11" fmla="*/ 268 h 289"/>
                <a:gd name="T12" fmla="*/ 8 w 134"/>
                <a:gd name="T13" fmla="*/ 282 h 289"/>
                <a:gd name="T14" fmla="*/ 3 w 134"/>
                <a:gd name="T15" fmla="*/ 286 h 289"/>
                <a:gd name="T16" fmla="*/ 0 w 134"/>
                <a:gd name="T17" fmla="*/ 289 h 289"/>
                <a:gd name="T18" fmla="*/ 0 w 134"/>
                <a:gd name="T19" fmla="*/ 289 h 289"/>
                <a:gd name="T20" fmla="*/ 3 w 134"/>
                <a:gd name="T21" fmla="*/ 275 h 289"/>
                <a:gd name="T22" fmla="*/ 15 w 134"/>
                <a:gd name="T23" fmla="*/ 243 h 289"/>
                <a:gd name="T24" fmla="*/ 50 w 134"/>
                <a:gd name="T25" fmla="*/ 144 h 289"/>
                <a:gd name="T26" fmla="*/ 105 w 134"/>
                <a:gd name="T27" fmla="*/ 0 h 289"/>
                <a:gd name="T28" fmla="*/ 134 w 134"/>
                <a:gd name="T29" fmla="*/ 7 h 2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289"/>
                <a:gd name="T47" fmla="*/ 134 w 134"/>
                <a:gd name="T48" fmla="*/ 289 h 2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12" name="Freeform 119"/>
            <p:cNvSpPr>
              <a:spLocks noChangeArrowheads="1"/>
            </p:cNvSpPr>
            <p:nvPr/>
          </p:nvSpPr>
          <p:spPr bwMode="auto">
            <a:xfrm>
              <a:off x="169863" y="152400"/>
              <a:ext cx="234950" cy="449263"/>
            </a:xfrm>
            <a:custGeom>
              <a:avLst/>
              <a:gdLst>
                <a:gd name="T0" fmla="*/ 2 w 148"/>
                <a:gd name="T1" fmla="*/ 13 h 283"/>
                <a:gd name="T2" fmla="*/ 109 w 148"/>
                <a:gd name="T3" fmla="*/ 244 h 283"/>
                <a:gd name="T4" fmla="*/ 148 w 148"/>
                <a:gd name="T5" fmla="*/ 283 h 283"/>
                <a:gd name="T6" fmla="*/ 137 w 148"/>
                <a:gd name="T7" fmla="*/ 229 h 283"/>
                <a:gd name="T8" fmla="*/ 33 w 148"/>
                <a:gd name="T9" fmla="*/ 0 h 283"/>
                <a:gd name="T10" fmla="*/ 0 w 148"/>
                <a:gd name="T11" fmla="*/ 10 h 283"/>
                <a:gd name="T12" fmla="*/ 2 w 148"/>
                <a:gd name="T13" fmla="*/ 13 h 283"/>
                <a:gd name="T14" fmla="*/ 0 60000 65536"/>
                <a:gd name="T15" fmla="*/ 0 60000 65536"/>
                <a:gd name="T16" fmla="*/ 0 60000 65536"/>
                <a:gd name="T17" fmla="*/ 0 60000 65536"/>
                <a:gd name="T18" fmla="*/ 0 60000 65536"/>
                <a:gd name="T19" fmla="*/ 0 60000 65536"/>
                <a:gd name="T20" fmla="*/ 0 60000 65536"/>
                <a:gd name="T21" fmla="*/ 0 w 148"/>
                <a:gd name="T22" fmla="*/ 0 h 283"/>
                <a:gd name="T23" fmla="*/ 148 w 148"/>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83">
                  <a:moveTo>
                    <a:pt x="2" y="13"/>
                  </a:moveTo>
                  <a:lnTo>
                    <a:pt x="109" y="244"/>
                  </a:lnTo>
                  <a:lnTo>
                    <a:pt x="148" y="283"/>
                  </a:lnTo>
                  <a:lnTo>
                    <a:pt x="137" y="229"/>
                  </a:lnTo>
                  <a:lnTo>
                    <a:pt x="33" y="0"/>
                  </a:lnTo>
                  <a:lnTo>
                    <a:pt x="0" y="10"/>
                  </a:lnTo>
                  <a:lnTo>
                    <a:pt x="2" y="13"/>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13" name="Freeform 120"/>
            <p:cNvSpPr>
              <a:spLocks noChangeArrowheads="1"/>
            </p:cNvSpPr>
            <p:nvPr/>
          </p:nvSpPr>
          <p:spPr bwMode="auto">
            <a:xfrm>
              <a:off x="174625" y="0"/>
              <a:ext cx="25400" cy="77788"/>
            </a:xfrm>
            <a:custGeom>
              <a:avLst/>
              <a:gdLst>
                <a:gd name="T0" fmla="*/ 0 w 16"/>
                <a:gd name="T1" fmla="*/ 41 h 49"/>
                <a:gd name="T2" fmla="*/ 0 w 16"/>
                <a:gd name="T3" fmla="*/ 41 h 49"/>
                <a:gd name="T4" fmla="*/ 0 w 16"/>
                <a:gd name="T5" fmla="*/ 44 h 49"/>
                <a:gd name="T6" fmla="*/ 3 w 16"/>
                <a:gd name="T7" fmla="*/ 46 h 49"/>
                <a:gd name="T8" fmla="*/ 4 w 16"/>
                <a:gd name="T9" fmla="*/ 48 h 49"/>
                <a:gd name="T10" fmla="*/ 8 w 16"/>
                <a:gd name="T11" fmla="*/ 49 h 49"/>
                <a:gd name="T12" fmla="*/ 8 w 16"/>
                <a:gd name="T13" fmla="*/ 49 h 49"/>
                <a:gd name="T14" fmla="*/ 11 w 16"/>
                <a:gd name="T15" fmla="*/ 48 h 49"/>
                <a:gd name="T16" fmla="*/ 14 w 16"/>
                <a:gd name="T17" fmla="*/ 46 h 49"/>
                <a:gd name="T18" fmla="*/ 15 w 16"/>
                <a:gd name="T19" fmla="*/ 44 h 49"/>
                <a:gd name="T20" fmla="*/ 16 w 16"/>
                <a:gd name="T21" fmla="*/ 41 h 49"/>
                <a:gd name="T22" fmla="*/ 16 w 16"/>
                <a:gd name="T23" fmla="*/ 8 h 49"/>
                <a:gd name="T24" fmla="*/ 16 w 16"/>
                <a:gd name="T25" fmla="*/ 8 h 49"/>
                <a:gd name="T26" fmla="*/ 15 w 16"/>
                <a:gd name="T27" fmla="*/ 6 h 49"/>
                <a:gd name="T28" fmla="*/ 14 w 16"/>
                <a:gd name="T29" fmla="*/ 3 h 49"/>
                <a:gd name="T30" fmla="*/ 11 w 16"/>
                <a:gd name="T31" fmla="*/ 0 h 49"/>
                <a:gd name="T32" fmla="*/ 8 w 16"/>
                <a:gd name="T33" fmla="*/ 0 h 49"/>
                <a:gd name="T34" fmla="*/ 8 w 16"/>
                <a:gd name="T35" fmla="*/ 0 h 49"/>
                <a:gd name="T36" fmla="*/ 4 w 16"/>
                <a:gd name="T37" fmla="*/ 0 h 49"/>
                <a:gd name="T38" fmla="*/ 3 w 16"/>
                <a:gd name="T39" fmla="*/ 3 h 49"/>
                <a:gd name="T40" fmla="*/ 0 w 16"/>
                <a:gd name="T41" fmla="*/ 6 h 49"/>
                <a:gd name="T42" fmla="*/ 0 w 16"/>
                <a:gd name="T43" fmla="*/ 8 h 49"/>
                <a:gd name="T44" fmla="*/ 0 w 16"/>
                <a:gd name="T45" fmla="*/ 41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49"/>
                <a:gd name="T71" fmla="*/ 16 w 16"/>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grpSp>
      <p:grpSp>
        <p:nvGrpSpPr>
          <p:cNvPr id="23" name="组合 201"/>
          <p:cNvGrpSpPr/>
          <p:nvPr/>
        </p:nvGrpSpPr>
        <p:grpSpPr bwMode="auto">
          <a:xfrm>
            <a:off x="5469029" y="1708973"/>
            <a:ext cx="540945" cy="526702"/>
            <a:chOff x="0" y="0"/>
            <a:chExt cx="601663" cy="601663"/>
          </a:xfrm>
          <a:solidFill>
            <a:schemeClr val="bg1">
              <a:lumMod val="65000"/>
            </a:schemeClr>
          </a:solidFill>
        </p:grpSpPr>
        <p:sp>
          <p:nvSpPr>
            <p:cNvPr id="105" name="Freeform 121"/>
            <p:cNvSpPr>
              <a:spLocks noEditPoints="1" noChangeArrowheads="1"/>
            </p:cNvSpPr>
            <p:nvPr/>
          </p:nvSpPr>
          <p:spPr bwMode="auto">
            <a:xfrm>
              <a:off x="188912" y="0"/>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379"/>
                <a:gd name="T167" fmla="*/ 141 w 141"/>
                <a:gd name="T168" fmla="*/ 379 h 3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06" name="Freeform 122"/>
            <p:cNvSpPr>
              <a:spLocks noEditPoints="1" noChangeArrowheads="1"/>
            </p:cNvSpPr>
            <p:nvPr/>
          </p:nvSpPr>
          <p:spPr bwMode="auto">
            <a:xfrm>
              <a:off x="0" y="192087"/>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139"/>
                <a:gd name="T170" fmla="*/ 379 w 379"/>
                <a:gd name="T171" fmla="*/ 139 h 1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07" name="Freeform 123"/>
            <p:cNvSpPr>
              <a:spLocks noEditPoints="1" noChangeArrowheads="1"/>
            </p:cNvSpPr>
            <p:nvPr/>
          </p:nvSpPr>
          <p:spPr bwMode="auto">
            <a:xfrm>
              <a:off x="76200" y="76200"/>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
                <a:gd name="T172" fmla="*/ 0 h 285"/>
                <a:gd name="T173" fmla="*/ 284 w 284"/>
                <a:gd name="T174" fmla="*/ 285 h 2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08" name="Freeform 124"/>
            <p:cNvSpPr>
              <a:spLocks noEditPoints="1" noChangeArrowheads="1"/>
            </p:cNvSpPr>
            <p:nvPr/>
          </p:nvSpPr>
          <p:spPr bwMode="auto">
            <a:xfrm>
              <a:off x="76200" y="76200"/>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
                <a:gd name="T172" fmla="*/ 0 h 285"/>
                <a:gd name="T173" fmla="*/ 284 w 284"/>
                <a:gd name="T174" fmla="*/ 285 h 2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09" name="Freeform 125"/>
            <p:cNvSpPr>
              <a:spLocks noChangeArrowheads="1"/>
            </p:cNvSpPr>
            <p:nvPr/>
          </p:nvSpPr>
          <p:spPr bwMode="auto">
            <a:xfrm>
              <a:off x="254000" y="254000"/>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60"/>
                <a:gd name="T116" fmla="*/ 58 w 58"/>
                <a:gd name="T117" fmla="*/ 60 h 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grpSp>
      <p:grpSp>
        <p:nvGrpSpPr>
          <p:cNvPr id="24" name="组合 203"/>
          <p:cNvGrpSpPr/>
          <p:nvPr/>
        </p:nvGrpSpPr>
        <p:grpSpPr bwMode="auto">
          <a:xfrm>
            <a:off x="4912383" y="1558884"/>
            <a:ext cx="342552" cy="423863"/>
            <a:chOff x="0" y="0"/>
            <a:chExt cx="381000" cy="484187"/>
          </a:xfrm>
          <a:solidFill>
            <a:schemeClr val="bg1">
              <a:lumMod val="65000"/>
            </a:schemeClr>
          </a:solidFill>
        </p:grpSpPr>
        <p:sp>
          <p:nvSpPr>
            <p:cNvPr id="103" name="Freeform 126"/>
            <p:cNvSpPr>
              <a:spLocks noEditPoints="1" noChangeArrowheads="1"/>
            </p:cNvSpPr>
            <p:nvPr/>
          </p:nvSpPr>
          <p:spPr bwMode="auto">
            <a:xfrm>
              <a:off x="0" y="4762"/>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302"/>
                <a:gd name="T53" fmla="*/ 160 w 160"/>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04" name="Rectangle 127"/>
            <p:cNvSpPr>
              <a:spLocks noChangeArrowheads="1"/>
            </p:cNvSpPr>
            <p:nvPr/>
          </p:nvSpPr>
          <p:spPr bwMode="auto">
            <a:xfrm>
              <a:off x="317500" y="0"/>
              <a:ext cx="63500" cy="471488"/>
            </a:xfrm>
            <a:prstGeom prst="rect">
              <a:avLst/>
            </a:pr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grpSp>
      <p:sp>
        <p:nvSpPr>
          <p:cNvPr id="25" name="Freeform 128"/>
          <p:cNvSpPr>
            <a:spLocks noEditPoints="1" noChangeArrowheads="1"/>
          </p:cNvSpPr>
          <p:nvPr/>
        </p:nvSpPr>
        <p:spPr bwMode="auto">
          <a:xfrm>
            <a:off x="6636560" y="3630949"/>
            <a:ext cx="456735" cy="347428"/>
          </a:xfrm>
          <a:custGeom>
            <a:avLst/>
            <a:gdLst>
              <a:gd name="T0" fmla="*/ 2147483647 w 320"/>
              <a:gd name="T1" fmla="*/ 2147483647 h 250"/>
              <a:gd name="T2" fmla="*/ 2147483647 w 320"/>
              <a:gd name="T3" fmla="*/ 2147483647 h 250"/>
              <a:gd name="T4" fmla="*/ 2147483647 w 320"/>
              <a:gd name="T5" fmla="*/ 2147483647 h 250"/>
              <a:gd name="T6" fmla="*/ 2147483647 w 320"/>
              <a:gd name="T7" fmla="*/ 2147483647 h 250"/>
              <a:gd name="T8" fmla="*/ 2147483647 w 320"/>
              <a:gd name="T9" fmla="*/ 2147483647 h 250"/>
              <a:gd name="T10" fmla="*/ 2147483647 w 320"/>
              <a:gd name="T11" fmla="*/ 2147483647 h 250"/>
              <a:gd name="T12" fmla="*/ 2147483647 w 320"/>
              <a:gd name="T13" fmla="*/ 2147483647 h 250"/>
              <a:gd name="T14" fmla="*/ 2147483647 w 320"/>
              <a:gd name="T15" fmla="*/ 2147483647 h 250"/>
              <a:gd name="T16" fmla="*/ 2147483647 w 320"/>
              <a:gd name="T17" fmla="*/ 2147483647 h 250"/>
              <a:gd name="T18" fmla="*/ 2147483647 w 320"/>
              <a:gd name="T19" fmla="*/ 2147483647 h 250"/>
              <a:gd name="T20" fmla="*/ 2147483647 w 320"/>
              <a:gd name="T21" fmla="*/ 2147483647 h 250"/>
              <a:gd name="T22" fmla="*/ 2147483647 w 320"/>
              <a:gd name="T23" fmla="*/ 2147483647 h 250"/>
              <a:gd name="T24" fmla="*/ 2147483647 w 320"/>
              <a:gd name="T25" fmla="*/ 2147483647 h 250"/>
              <a:gd name="T26" fmla="*/ 2147483647 w 320"/>
              <a:gd name="T27" fmla="*/ 2147483647 h 250"/>
              <a:gd name="T28" fmla="*/ 2147483647 w 320"/>
              <a:gd name="T29" fmla="*/ 2147483647 h 250"/>
              <a:gd name="T30" fmla="*/ 2147483647 w 320"/>
              <a:gd name="T31" fmla="*/ 2147483647 h 250"/>
              <a:gd name="T32" fmla="*/ 2147483647 w 320"/>
              <a:gd name="T33" fmla="*/ 2147483647 h 250"/>
              <a:gd name="T34" fmla="*/ 2147483647 w 320"/>
              <a:gd name="T35" fmla="*/ 2147483647 h 250"/>
              <a:gd name="T36" fmla="*/ 2147483647 w 320"/>
              <a:gd name="T37" fmla="*/ 2147483647 h 250"/>
              <a:gd name="T38" fmla="*/ 2147483647 w 320"/>
              <a:gd name="T39" fmla="*/ 2147483647 h 250"/>
              <a:gd name="T40" fmla="*/ 2147483647 w 320"/>
              <a:gd name="T41" fmla="*/ 2147483647 h 250"/>
              <a:gd name="T42" fmla="*/ 2147483647 w 320"/>
              <a:gd name="T43" fmla="*/ 2147483647 h 250"/>
              <a:gd name="T44" fmla="*/ 2147483647 w 320"/>
              <a:gd name="T45" fmla="*/ 2147483647 h 250"/>
              <a:gd name="T46" fmla="*/ 2147483647 w 320"/>
              <a:gd name="T47" fmla="*/ 2147483647 h 250"/>
              <a:gd name="T48" fmla="*/ 2147483647 w 320"/>
              <a:gd name="T49" fmla="*/ 2147483647 h 250"/>
              <a:gd name="T50" fmla="*/ 2147483647 w 320"/>
              <a:gd name="T51" fmla="*/ 2147483647 h 250"/>
              <a:gd name="T52" fmla="*/ 2147483647 w 320"/>
              <a:gd name="T53" fmla="*/ 2147483647 h 250"/>
              <a:gd name="T54" fmla="*/ 2147483647 w 320"/>
              <a:gd name="T55" fmla="*/ 2147483647 h 250"/>
              <a:gd name="T56" fmla="*/ 2147483647 w 320"/>
              <a:gd name="T57" fmla="*/ 2147483647 h 250"/>
              <a:gd name="T58" fmla="*/ 2147483647 w 320"/>
              <a:gd name="T59" fmla="*/ 2147483647 h 250"/>
              <a:gd name="T60" fmla="*/ 2147483647 w 320"/>
              <a:gd name="T61" fmla="*/ 2147483647 h 250"/>
              <a:gd name="T62" fmla="*/ 2147483647 w 320"/>
              <a:gd name="T63" fmla="*/ 2147483647 h 250"/>
              <a:gd name="T64" fmla="*/ 2147483647 w 320"/>
              <a:gd name="T65" fmla="*/ 2147483647 h 250"/>
              <a:gd name="T66" fmla="*/ 2147483647 w 320"/>
              <a:gd name="T67" fmla="*/ 2147483647 h 250"/>
              <a:gd name="T68" fmla="*/ 2147483647 w 320"/>
              <a:gd name="T69" fmla="*/ 2147483647 h 250"/>
              <a:gd name="T70" fmla="*/ 2147483647 w 320"/>
              <a:gd name="T71" fmla="*/ 2147483647 h 250"/>
              <a:gd name="T72" fmla="*/ 2147483647 w 320"/>
              <a:gd name="T73" fmla="*/ 2147483647 h 250"/>
              <a:gd name="T74" fmla="*/ 2147483647 w 320"/>
              <a:gd name="T75" fmla="*/ 2147483647 h 250"/>
              <a:gd name="T76" fmla="*/ 2147483647 w 320"/>
              <a:gd name="T77" fmla="*/ 2147483647 h 250"/>
              <a:gd name="T78" fmla="*/ 2147483647 w 320"/>
              <a:gd name="T79" fmla="*/ 2147483647 h 250"/>
              <a:gd name="T80" fmla="*/ 2147483647 w 320"/>
              <a:gd name="T81" fmla="*/ 2147483647 h 250"/>
              <a:gd name="T82" fmla="*/ 2147483647 w 320"/>
              <a:gd name="T83" fmla="*/ 2147483647 h 250"/>
              <a:gd name="T84" fmla="*/ 2147483647 w 320"/>
              <a:gd name="T85" fmla="*/ 2147483647 h 250"/>
              <a:gd name="T86" fmla="*/ 2147483647 w 320"/>
              <a:gd name="T87" fmla="*/ 2147483647 h 250"/>
              <a:gd name="T88" fmla="*/ 2147483647 w 320"/>
              <a:gd name="T89" fmla="*/ 2147483647 h 250"/>
              <a:gd name="T90" fmla="*/ 2147483647 w 320"/>
              <a:gd name="T91" fmla="*/ 2147483647 h 250"/>
              <a:gd name="T92" fmla="*/ 2147483647 w 320"/>
              <a:gd name="T93" fmla="*/ 2147483647 h 250"/>
              <a:gd name="T94" fmla="*/ 2147483647 w 320"/>
              <a:gd name="T95" fmla="*/ 2147483647 h 250"/>
              <a:gd name="T96" fmla="*/ 2147483647 w 320"/>
              <a:gd name="T97" fmla="*/ 2147483647 h 250"/>
              <a:gd name="T98" fmla="*/ 2147483647 w 320"/>
              <a:gd name="T99" fmla="*/ 2147483647 h 250"/>
              <a:gd name="T100" fmla="*/ 2147483647 w 320"/>
              <a:gd name="T101" fmla="*/ 2147483647 h 250"/>
              <a:gd name="T102" fmla="*/ 0 w 320"/>
              <a:gd name="T103" fmla="*/ 2147483647 h 250"/>
              <a:gd name="T104" fmla="*/ 2147483647 w 320"/>
              <a:gd name="T105" fmla="*/ 2147483647 h 250"/>
              <a:gd name="T106" fmla="*/ 2147483647 w 320"/>
              <a:gd name="T107" fmla="*/ 2147483647 h 250"/>
              <a:gd name="T108" fmla="*/ 2147483647 w 320"/>
              <a:gd name="T109" fmla="*/ 2147483647 h 250"/>
              <a:gd name="T110" fmla="*/ 2147483647 w 320"/>
              <a:gd name="T111" fmla="*/ 2147483647 h 250"/>
              <a:gd name="T112" fmla="*/ 2147483647 w 320"/>
              <a:gd name="T113" fmla="*/ 2147483647 h 250"/>
              <a:gd name="T114" fmla="*/ 2147483647 w 320"/>
              <a:gd name="T115" fmla="*/ 2147483647 h 250"/>
              <a:gd name="T116" fmla="*/ 2147483647 w 320"/>
              <a:gd name="T117" fmla="*/ 2147483647 h 250"/>
              <a:gd name="T118" fmla="*/ 2147483647 w 320"/>
              <a:gd name="T119" fmla="*/ 2147483647 h 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0"/>
              <a:gd name="T181" fmla="*/ 0 h 250"/>
              <a:gd name="T182" fmla="*/ 320 w 320"/>
              <a:gd name="T183" fmla="*/ 250 h 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71" y="245"/>
                </a:lnTo>
                <a:lnTo>
                  <a:pt x="261" y="247"/>
                </a:lnTo>
                <a:lnTo>
                  <a:pt x="261" y="233"/>
                </a:lnTo>
                <a:lnTo>
                  <a:pt x="263" y="233"/>
                </a:lnTo>
                <a:lnTo>
                  <a:pt x="268" y="229"/>
                </a:lnTo>
                <a:lnTo>
                  <a:pt x="272" y="224"/>
                </a:lnTo>
                <a:lnTo>
                  <a:pt x="276" y="219"/>
                </a:lnTo>
                <a:lnTo>
                  <a:pt x="279" y="214"/>
                </a:lnTo>
                <a:lnTo>
                  <a:pt x="280" y="208"/>
                </a:lnTo>
                <a:lnTo>
                  <a:pt x="280" y="203"/>
                </a:lnTo>
                <a:lnTo>
                  <a:pt x="279" y="196"/>
                </a:lnTo>
                <a:lnTo>
                  <a:pt x="276" y="191"/>
                </a:lnTo>
                <a:lnTo>
                  <a:pt x="274" y="185"/>
                </a:lnTo>
                <a:lnTo>
                  <a:pt x="271" y="181"/>
                </a:lnTo>
                <a:lnTo>
                  <a:pt x="267" y="178"/>
                </a:lnTo>
                <a:lnTo>
                  <a:pt x="261" y="176"/>
                </a:lnTo>
                <a:lnTo>
                  <a:pt x="261" y="165"/>
                </a:lnTo>
                <a:lnTo>
                  <a:pt x="268" y="168"/>
                </a:lnTo>
                <a:lnTo>
                  <a:pt x="275" y="168"/>
                </a:lnTo>
                <a:lnTo>
                  <a:pt x="280" y="168"/>
                </a:lnTo>
                <a:lnTo>
                  <a:pt x="287" y="165"/>
                </a:lnTo>
                <a:lnTo>
                  <a:pt x="293" y="162"/>
                </a:lnTo>
                <a:lnTo>
                  <a:pt x="297" y="158"/>
                </a:lnTo>
                <a:lnTo>
                  <a:pt x="299" y="153"/>
                </a:lnTo>
                <a:lnTo>
                  <a:pt x="302" y="149"/>
                </a:lnTo>
                <a:lnTo>
                  <a:pt x="303" y="143"/>
                </a:lnTo>
                <a:lnTo>
                  <a:pt x="303" y="136"/>
                </a:lnTo>
                <a:lnTo>
                  <a:pt x="302" y="131"/>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8" y="100"/>
                </a:lnTo>
                <a:lnTo>
                  <a:pt x="274" y="99"/>
                </a:lnTo>
                <a:lnTo>
                  <a:pt x="278" y="96"/>
                </a:lnTo>
                <a:lnTo>
                  <a:pt x="282" y="92"/>
                </a:lnTo>
                <a:lnTo>
                  <a:pt x="284" y="88"/>
                </a:lnTo>
                <a:lnTo>
                  <a:pt x="286" y="84"/>
                </a:lnTo>
                <a:lnTo>
                  <a:pt x="287" y="78"/>
                </a:lnTo>
                <a:lnTo>
                  <a:pt x="287" y="74"/>
                </a:lnTo>
                <a:lnTo>
                  <a:pt x="286" y="69"/>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56" y="50"/>
                </a:lnTo>
                <a:lnTo>
                  <a:pt x="251" y="53"/>
                </a:lnTo>
                <a:lnTo>
                  <a:pt x="247" y="55"/>
                </a:lnTo>
                <a:lnTo>
                  <a:pt x="242" y="59"/>
                </a:lnTo>
                <a:lnTo>
                  <a:pt x="240" y="63"/>
                </a:lnTo>
                <a:lnTo>
                  <a:pt x="238" y="67"/>
                </a:lnTo>
                <a:lnTo>
                  <a:pt x="238" y="39"/>
                </a:lnTo>
                <a:lnTo>
                  <a:pt x="238" y="34"/>
                </a:lnTo>
                <a:lnTo>
                  <a:pt x="238" y="27"/>
                </a:lnTo>
                <a:lnTo>
                  <a:pt x="238" y="8"/>
                </a:lnTo>
                <a:close/>
                <a:moveTo>
                  <a:pt x="261" y="247"/>
                </a:moveTo>
                <a:lnTo>
                  <a:pt x="261" y="247"/>
                </a:lnTo>
                <a:lnTo>
                  <a:pt x="249" y="250"/>
                </a:lnTo>
                <a:lnTo>
                  <a:pt x="238" y="250"/>
                </a:lnTo>
                <a:lnTo>
                  <a:pt x="238" y="233"/>
                </a:lnTo>
                <a:lnTo>
                  <a:pt x="244" y="235"/>
                </a:lnTo>
                <a:lnTo>
                  <a:pt x="249" y="235"/>
                </a:lnTo>
                <a:lnTo>
                  <a:pt x="256" y="235"/>
                </a:lnTo>
                <a:lnTo>
                  <a:pt x="261" y="233"/>
                </a:lnTo>
                <a:lnTo>
                  <a:pt x="261" y="247"/>
                </a:lnTo>
                <a:close/>
                <a:moveTo>
                  <a:pt x="261" y="100"/>
                </a:moveTo>
                <a:lnTo>
                  <a:pt x="261" y="112"/>
                </a:lnTo>
                <a:lnTo>
                  <a:pt x="261" y="113"/>
                </a:lnTo>
                <a:lnTo>
                  <a:pt x="256" y="116"/>
                </a:lnTo>
                <a:lnTo>
                  <a:pt x="252" y="120"/>
                </a:lnTo>
                <a:lnTo>
                  <a:pt x="249" y="124"/>
                </a:lnTo>
                <a:lnTo>
                  <a:pt x="247" y="130"/>
                </a:lnTo>
                <a:lnTo>
                  <a:pt x="245" y="135"/>
                </a:lnTo>
                <a:lnTo>
                  <a:pt x="245" y="141"/>
                </a:lnTo>
                <a:lnTo>
                  <a:pt x="247" y="146"/>
                </a:lnTo>
                <a:lnTo>
                  <a:pt x="249" y="151"/>
                </a:lnTo>
                <a:lnTo>
                  <a:pt x="252" y="155"/>
                </a:lnTo>
                <a:lnTo>
                  <a:pt x="255" y="159"/>
                </a:lnTo>
                <a:lnTo>
                  <a:pt x="261" y="165"/>
                </a:lnTo>
                <a:lnTo>
                  <a:pt x="261" y="176"/>
                </a:lnTo>
                <a:lnTo>
                  <a:pt x="256" y="174"/>
                </a:lnTo>
                <a:lnTo>
                  <a:pt x="251" y="173"/>
                </a:lnTo>
                <a:lnTo>
                  <a:pt x="244" y="173"/>
                </a:lnTo>
                <a:lnTo>
                  <a:pt x="238" y="174"/>
                </a:lnTo>
                <a:lnTo>
                  <a:pt x="238" y="82"/>
                </a:lnTo>
                <a:lnTo>
                  <a:pt x="240" y="86"/>
                </a:lnTo>
                <a:lnTo>
                  <a:pt x="244" y="92"/>
                </a:lnTo>
                <a:lnTo>
                  <a:pt x="249" y="97"/>
                </a:lnTo>
                <a:lnTo>
                  <a:pt x="255" y="100"/>
                </a:lnTo>
                <a:lnTo>
                  <a:pt x="261" y="100"/>
                </a:lnTo>
                <a:close/>
                <a:moveTo>
                  <a:pt x="219" y="2"/>
                </a:moveTo>
                <a:lnTo>
                  <a:pt x="219" y="2"/>
                </a:lnTo>
                <a:lnTo>
                  <a:pt x="238" y="8"/>
                </a:lnTo>
                <a:lnTo>
                  <a:pt x="238" y="27"/>
                </a:lnTo>
                <a:lnTo>
                  <a:pt x="237" y="24"/>
                </a:lnTo>
                <a:lnTo>
                  <a:pt x="234" y="20"/>
                </a:lnTo>
                <a:lnTo>
                  <a:pt x="230" y="17"/>
                </a:lnTo>
                <a:lnTo>
                  <a:pt x="225" y="15"/>
                </a:lnTo>
                <a:lnTo>
                  <a:pt x="219" y="15"/>
                </a:lnTo>
                <a:lnTo>
                  <a:pt x="219" y="2"/>
                </a:lnTo>
                <a:close/>
                <a:moveTo>
                  <a:pt x="238" y="250"/>
                </a:moveTo>
                <a:lnTo>
                  <a:pt x="238" y="250"/>
                </a:lnTo>
                <a:lnTo>
                  <a:pt x="229" y="247"/>
                </a:lnTo>
                <a:lnTo>
                  <a:pt x="219" y="245"/>
                </a:lnTo>
                <a:lnTo>
                  <a:pt x="219" y="215"/>
                </a:lnTo>
                <a:lnTo>
                  <a:pt x="221" y="218"/>
                </a:lnTo>
                <a:lnTo>
                  <a:pt x="225" y="223"/>
                </a:lnTo>
                <a:lnTo>
                  <a:pt x="229" y="227"/>
                </a:lnTo>
                <a:lnTo>
                  <a:pt x="233" y="231"/>
                </a:lnTo>
                <a:lnTo>
                  <a:pt x="238" y="233"/>
                </a:lnTo>
                <a:lnTo>
                  <a:pt x="238" y="250"/>
                </a:lnTo>
                <a:close/>
                <a:moveTo>
                  <a:pt x="238" y="39"/>
                </a:moveTo>
                <a:lnTo>
                  <a:pt x="238" y="67"/>
                </a:lnTo>
                <a:lnTo>
                  <a:pt x="237" y="74"/>
                </a:lnTo>
                <a:lnTo>
                  <a:pt x="238" y="82"/>
                </a:lnTo>
                <a:lnTo>
                  <a:pt x="238" y="174"/>
                </a:lnTo>
                <a:lnTo>
                  <a:pt x="236" y="176"/>
                </a:lnTo>
                <a:lnTo>
                  <a:pt x="230" y="180"/>
                </a:lnTo>
                <a:lnTo>
                  <a:pt x="226" y="184"/>
                </a:lnTo>
                <a:lnTo>
                  <a:pt x="222" y="188"/>
                </a:lnTo>
                <a:lnTo>
                  <a:pt x="219" y="193"/>
                </a:lnTo>
                <a:lnTo>
                  <a:pt x="219" y="53"/>
                </a:lnTo>
                <a:lnTo>
                  <a:pt x="225" y="51"/>
                </a:lnTo>
                <a:lnTo>
                  <a:pt x="229" y="50"/>
                </a:lnTo>
                <a:lnTo>
                  <a:pt x="234" y="46"/>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5" y="15"/>
                </a:lnTo>
                <a:lnTo>
                  <a:pt x="211" y="16"/>
                </a:lnTo>
                <a:lnTo>
                  <a:pt x="206" y="20"/>
                </a:lnTo>
                <a:lnTo>
                  <a:pt x="202" y="27"/>
                </a:lnTo>
                <a:lnTo>
                  <a:pt x="200" y="34"/>
                </a:lnTo>
                <a:lnTo>
                  <a:pt x="203" y="42"/>
                </a:lnTo>
                <a:lnTo>
                  <a:pt x="206" y="46"/>
                </a:lnTo>
                <a:lnTo>
                  <a:pt x="210" y="50"/>
                </a:lnTo>
                <a:lnTo>
                  <a:pt x="215" y="51"/>
                </a:lnTo>
                <a:lnTo>
                  <a:pt x="219" y="53"/>
                </a:lnTo>
                <a:lnTo>
                  <a:pt x="219" y="193"/>
                </a:lnTo>
                <a:lnTo>
                  <a:pt x="218" y="199"/>
                </a:lnTo>
                <a:lnTo>
                  <a:pt x="218" y="204"/>
                </a:lnTo>
                <a:lnTo>
                  <a:pt x="218" y="210"/>
                </a:lnTo>
                <a:lnTo>
                  <a:pt x="219" y="215"/>
                </a:lnTo>
                <a:lnTo>
                  <a:pt x="219" y="245"/>
                </a:lnTo>
                <a:lnTo>
                  <a:pt x="207" y="238"/>
                </a:lnTo>
                <a:lnTo>
                  <a:pt x="194" y="230"/>
                </a:lnTo>
                <a:lnTo>
                  <a:pt x="169" y="212"/>
                </a:lnTo>
                <a:lnTo>
                  <a:pt x="157" y="203"/>
                </a:lnTo>
                <a:lnTo>
                  <a:pt x="145" y="196"/>
                </a:lnTo>
                <a:lnTo>
                  <a:pt x="131" y="192"/>
                </a:lnTo>
                <a:lnTo>
                  <a:pt x="125" y="192"/>
                </a:lnTo>
                <a:lnTo>
                  <a:pt x="118" y="192"/>
                </a:lnTo>
                <a:lnTo>
                  <a:pt x="92" y="193"/>
                </a:lnTo>
                <a:lnTo>
                  <a:pt x="68" y="193"/>
                </a:lnTo>
                <a:lnTo>
                  <a:pt x="68" y="164"/>
                </a:lnTo>
                <a:lnTo>
                  <a:pt x="76" y="162"/>
                </a:lnTo>
                <a:lnTo>
                  <a:pt x="84" y="159"/>
                </a:lnTo>
                <a:lnTo>
                  <a:pt x="91" y="155"/>
                </a:lnTo>
                <a:lnTo>
                  <a:pt x="96" y="150"/>
                </a:lnTo>
                <a:lnTo>
                  <a:pt x="100" y="145"/>
                </a:lnTo>
                <a:lnTo>
                  <a:pt x="103" y="138"/>
                </a:lnTo>
                <a:lnTo>
                  <a:pt x="104" y="131"/>
                </a:lnTo>
                <a:lnTo>
                  <a:pt x="104" y="123"/>
                </a:lnTo>
                <a:lnTo>
                  <a:pt x="103" y="116"/>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68" y="31"/>
                </a:lnTo>
                <a:lnTo>
                  <a:pt x="68" y="88"/>
                </a:lnTo>
                <a:lnTo>
                  <a:pt x="58" y="89"/>
                </a:lnTo>
                <a:lnTo>
                  <a:pt x="50" y="92"/>
                </a:lnTo>
                <a:lnTo>
                  <a:pt x="43" y="96"/>
                </a:lnTo>
                <a:lnTo>
                  <a:pt x="38" y="101"/>
                </a:lnTo>
                <a:lnTo>
                  <a:pt x="34" y="108"/>
                </a:lnTo>
                <a:lnTo>
                  <a:pt x="31" y="113"/>
                </a:lnTo>
                <a:lnTo>
                  <a:pt x="30" y="122"/>
                </a:lnTo>
                <a:lnTo>
                  <a:pt x="30" y="128"/>
                </a:lnTo>
                <a:lnTo>
                  <a:pt x="31" y="135"/>
                </a:lnTo>
                <a:lnTo>
                  <a:pt x="34" y="143"/>
                </a:lnTo>
                <a:lnTo>
                  <a:pt x="39" y="151"/>
                </a:lnTo>
                <a:lnTo>
                  <a:pt x="47" y="158"/>
                </a:lnTo>
                <a:lnTo>
                  <a:pt x="57" y="162"/>
                </a:lnTo>
                <a:lnTo>
                  <a:pt x="68" y="164"/>
                </a:lnTo>
                <a:lnTo>
                  <a:pt x="68" y="193"/>
                </a:lnTo>
                <a:lnTo>
                  <a:pt x="54" y="192"/>
                </a:lnTo>
                <a:lnTo>
                  <a:pt x="42" y="189"/>
                </a:lnTo>
                <a:lnTo>
                  <a:pt x="31" y="185"/>
                </a:lnTo>
                <a:lnTo>
                  <a:pt x="22" y="178"/>
                </a:lnTo>
                <a:lnTo>
                  <a:pt x="14" y="172"/>
                </a:lnTo>
                <a:lnTo>
                  <a:pt x="8" y="162"/>
                </a:lnTo>
                <a:lnTo>
                  <a:pt x="3" y="150"/>
                </a:lnTo>
                <a:lnTo>
                  <a:pt x="0" y="136"/>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grpSp>
        <p:nvGrpSpPr>
          <p:cNvPr id="26" name="组合 206"/>
          <p:cNvGrpSpPr/>
          <p:nvPr/>
        </p:nvGrpSpPr>
        <p:grpSpPr bwMode="auto">
          <a:xfrm>
            <a:off x="5272062" y="3978377"/>
            <a:ext cx="445317" cy="564225"/>
            <a:chOff x="0" y="0"/>
            <a:chExt cx="495300" cy="644526"/>
          </a:xfrm>
          <a:solidFill>
            <a:schemeClr val="bg1">
              <a:lumMod val="65000"/>
            </a:schemeClr>
          </a:solidFill>
        </p:grpSpPr>
        <p:sp>
          <p:nvSpPr>
            <p:cNvPr id="95" name="Freeform 129"/>
            <p:cNvSpPr>
              <a:spLocks noChangeArrowheads="1"/>
            </p:cNvSpPr>
            <p:nvPr/>
          </p:nvSpPr>
          <p:spPr bwMode="auto">
            <a:xfrm>
              <a:off x="0" y="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313"/>
                <a:gd name="T110" fmla="*/ 312 w 312"/>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96" name="Freeform 130"/>
            <p:cNvSpPr>
              <a:spLocks noEditPoints="1" noChangeArrowheads="1"/>
            </p:cNvSpPr>
            <p:nvPr/>
          </p:nvSpPr>
          <p:spPr bwMode="auto">
            <a:xfrm>
              <a:off x="53975" y="95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4"/>
                <a:gd name="T149" fmla="*/ 275 w 275"/>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97" name="Freeform 131"/>
            <p:cNvSpPr>
              <a:spLocks noChangeArrowheads="1"/>
            </p:cNvSpPr>
            <p:nvPr/>
          </p:nvSpPr>
          <p:spPr bwMode="auto">
            <a:xfrm>
              <a:off x="47625" y="174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267"/>
                <a:gd name="T182" fmla="*/ 274 w 274"/>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98" name="Freeform 132"/>
            <p:cNvSpPr>
              <a:spLocks noChangeArrowheads="1"/>
            </p:cNvSpPr>
            <p:nvPr/>
          </p:nvSpPr>
          <p:spPr bwMode="auto">
            <a:xfrm>
              <a:off x="246063" y="4810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103"/>
                <a:gd name="T80" fmla="*/ 86 w 86"/>
                <a:gd name="T81" fmla="*/ 103 h 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99" name="Freeform 133"/>
            <p:cNvSpPr>
              <a:spLocks noChangeArrowheads="1"/>
            </p:cNvSpPr>
            <p:nvPr/>
          </p:nvSpPr>
          <p:spPr bwMode="auto">
            <a:xfrm>
              <a:off x="130175" y="4810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103"/>
                <a:gd name="T77" fmla="*/ 82 w 82"/>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00" name="Freeform 134"/>
            <p:cNvSpPr>
              <a:spLocks noChangeArrowheads="1"/>
            </p:cNvSpPr>
            <p:nvPr/>
          </p:nvSpPr>
          <p:spPr bwMode="auto">
            <a:xfrm>
              <a:off x="0" y="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313"/>
                <a:gd name="T110" fmla="*/ 312 w 312"/>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01" name="Freeform 135"/>
            <p:cNvSpPr>
              <a:spLocks noEditPoints="1" noChangeArrowheads="1"/>
            </p:cNvSpPr>
            <p:nvPr/>
          </p:nvSpPr>
          <p:spPr bwMode="auto">
            <a:xfrm>
              <a:off x="53975" y="95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4"/>
                <a:gd name="T149" fmla="*/ 275 w 275"/>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102" name="Freeform 136"/>
            <p:cNvSpPr>
              <a:spLocks noChangeArrowheads="1"/>
            </p:cNvSpPr>
            <p:nvPr/>
          </p:nvSpPr>
          <p:spPr bwMode="auto">
            <a:xfrm>
              <a:off x="47625" y="174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267"/>
                <a:gd name="T182" fmla="*/ 274 w 274"/>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grpSp>
      <p:grpSp>
        <p:nvGrpSpPr>
          <p:cNvPr id="27" name="组合 198"/>
          <p:cNvGrpSpPr/>
          <p:nvPr/>
        </p:nvGrpSpPr>
        <p:grpSpPr bwMode="auto">
          <a:xfrm>
            <a:off x="7027641" y="1797915"/>
            <a:ext cx="291170" cy="504468"/>
            <a:chOff x="0" y="0"/>
            <a:chExt cx="323850" cy="576262"/>
          </a:xfrm>
          <a:solidFill>
            <a:schemeClr val="bg1">
              <a:lumMod val="65000"/>
            </a:schemeClr>
          </a:solidFill>
        </p:grpSpPr>
        <p:sp>
          <p:nvSpPr>
            <p:cNvPr id="92" name="Freeform 137"/>
            <p:cNvSpPr>
              <a:spLocks noEditPoints="1" noChangeArrowheads="1"/>
            </p:cNvSpPr>
            <p:nvPr/>
          </p:nvSpPr>
          <p:spPr bwMode="auto">
            <a:xfrm>
              <a:off x="0" y="0"/>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204"/>
                <a:gd name="T128" fmla="*/ 204 w 20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93" name="Freeform 138"/>
            <p:cNvSpPr>
              <a:spLocks noChangeArrowheads="1"/>
            </p:cNvSpPr>
            <p:nvPr/>
          </p:nvSpPr>
          <p:spPr bwMode="auto">
            <a:xfrm>
              <a:off x="147638" y="304800"/>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 name="T10" fmla="*/ 0 60000 65536"/>
                <a:gd name="T11" fmla="*/ 0 60000 65536"/>
                <a:gd name="T12" fmla="*/ 0 60000 65536"/>
                <a:gd name="T13" fmla="*/ 0 60000 65536"/>
                <a:gd name="T14" fmla="*/ 0 60000 65536"/>
                <a:gd name="T15" fmla="*/ 0 w 33"/>
                <a:gd name="T16" fmla="*/ 0 h 102"/>
                <a:gd name="T17" fmla="*/ 33 w 33"/>
                <a:gd name="T18" fmla="*/ 102 h 102"/>
              </a:gdLst>
              <a:ahLst/>
              <a:cxnLst>
                <a:cxn ang="T10">
                  <a:pos x="T0" y="T1"/>
                </a:cxn>
                <a:cxn ang="T11">
                  <a:pos x="T2" y="T3"/>
                </a:cxn>
                <a:cxn ang="T12">
                  <a:pos x="T4" y="T5"/>
                </a:cxn>
                <a:cxn ang="T13">
                  <a:pos x="T6" y="T7"/>
                </a:cxn>
                <a:cxn ang="T14">
                  <a:pos x="T8" y="T9"/>
                </a:cxn>
              </a:cxnLst>
              <a:rect l="T15" t="T16" r="T17" b="T18"/>
              <a:pathLst>
                <a:path w="33" h="102">
                  <a:moveTo>
                    <a:pt x="6" y="102"/>
                  </a:moveTo>
                  <a:lnTo>
                    <a:pt x="33" y="100"/>
                  </a:lnTo>
                  <a:lnTo>
                    <a:pt x="27" y="0"/>
                  </a:lnTo>
                  <a:lnTo>
                    <a:pt x="0" y="2"/>
                  </a:lnTo>
                  <a:lnTo>
                    <a:pt x="6" y="102"/>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94" name="Freeform 139"/>
            <p:cNvSpPr>
              <a:spLocks noChangeArrowheads="1"/>
            </p:cNvSpPr>
            <p:nvPr/>
          </p:nvSpPr>
          <p:spPr bwMode="auto">
            <a:xfrm>
              <a:off x="139700" y="357187"/>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
                <a:gd name="T118" fmla="*/ 0 h 138"/>
                <a:gd name="T119" fmla="*/ 49 w 49"/>
                <a:gd name="T120" fmla="*/ 138 h 1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grpSp>
      <p:sp>
        <p:nvSpPr>
          <p:cNvPr id="28" name="Freeform 140"/>
          <p:cNvSpPr>
            <a:spLocks noChangeArrowheads="1"/>
          </p:cNvSpPr>
          <p:nvPr/>
        </p:nvSpPr>
        <p:spPr bwMode="auto">
          <a:xfrm>
            <a:off x="5877237" y="1223963"/>
            <a:ext cx="463872" cy="368274"/>
          </a:xfrm>
          <a:custGeom>
            <a:avLst/>
            <a:gdLst>
              <a:gd name="T0" fmla="*/ 2147483647 w 325"/>
              <a:gd name="T1" fmla="*/ 2147483647 h 265"/>
              <a:gd name="T2" fmla="*/ 2147483647 w 325"/>
              <a:gd name="T3" fmla="*/ 2147483647 h 265"/>
              <a:gd name="T4" fmla="*/ 2147483647 w 325"/>
              <a:gd name="T5" fmla="*/ 2147483647 h 265"/>
              <a:gd name="T6" fmla="*/ 2147483647 w 325"/>
              <a:gd name="T7" fmla="*/ 2147483647 h 265"/>
              <a:gd name="T8" fmla="*/ 2147483647 w 325"/>
              <a:gd name="T9" fmla="*/ 2147483647 h 265"/>
              <a:gd name="T10" fmla="*/ 2147483647 w 325"/>
              <a:gd name="T11" fmla="*/ 2147483647 h 265"/>
              <a:gd name="T12" fmla="*/ 2147483647 w 325"/>
              <a:gd name="T13" fmla="*/ 2147483647 h 265"/>
              <a:gd name="T14" fmla="*/ 2147483647 w 325"/>
              <a:gd name="T15" fmla="*/ 2147483647 h 265"/>
              <a:gd name="T16" fmla="*/ 2147483647 w 325"/>
              <a:gd name="T17" fmla="*/ 2147483647 h 265"/>
              <a:gd name="T18" fmla="*/ 2147483647 w 325"/>
              <a:gd name="T19" fmla="*/ 2147483647 h 265"/>
              <a:gd name="T20" fmla="*/ 2147483647 w 325"/>
              <a:gd name="T21" fmla="*/ 2147483647 h 265"/>
              <a:gd name="T22" fmla="*/ 2147483647 w 325"/>
              <a:gd name="T23" fmla="*/ 2147483647 h 265"/>
              <a:gd name="T24" fmla="*/ 2147483647 w 325"/>
              <a:gd name="T25" fmla="*/ 2147483647 h 265"/>
              <a:gd name="T26" fmla="*/ 2147483647 w 325"/>
              <a:gd name="T27" fmla="*/ 2147483647 h 265"/>
              <a:gd name="T28" fmla="*/ 2147483647 w 325"/>
              <a:gd name="T29" fmla="*/ 2147483647 h 265"/>
              <a:gd name="T30" fmla="*/ 2147483647 w 325"/>
              <a:gd name="T31" fmla="*/ 2147483647 h 265"/>
              <a:gd name="T32" fmla="*/ 2147483647 w 325"/>
              <a:gd name="T33" fmla="*/ 2147483647 h 265"/>
              <a:gd name="T34" fmla="*/ 2147483647 w 325"/>
              <a:gd name="T35" fmla="*/ 2147483647 h 265"/>
              <a:gd name="T36" fmla="*/ 2147483647 w 325"/>
              <a:gd name="T37" fmla="*/ 2147483647 h 265"/>
              <a:gd name="T38" fmla="*/ 2147483647 w 325"/>
              <a:gd name="T39" fmla="*/ 2147483647 h 265"/>
              <a:gd name="T40" fmla="*/ 2147483647 w 325"/>
              <a:gd name="T41" fmla="*/ 1200969680 h 265"/>
              <a:gd name="T42" fmla="*/ 2147483647 w 325"/>
              <a:gd name="T43" fmla="*/ 0 h 265"/>
              <a:gd name="T44" fmla="*/ 2147483647 w 325"/>
              <a:gd name="T45" fmla="*/ 0 h 265"/>
              <a:gd name="T46" fmla="*/ 2147483647 w 325"/>
              <a:gd name="T47" fmla="*/ 1200969680 h 265"/>
              <a:gd name="T48" fmla="*/ 2147483647 w 325"/>
              <a:gd name="T49" fmla="*/ 2147483647 h 265"/>
              <a:gd name="T50" fmla="*/ 2147483647 w 325"/>
              <a:gd name="T51" fmla="*/ 2147483647 h 265"/>
              <a:gd name="T52" fmla="*/ 2147483647 w 325"/>
              <a:gd name="T53" fmla="*/ 2147483647 h 265"/>
              <a:gd name="T54" fmla="*/ 2147483647 w 325"/>
              <a:gd name="T55" fmla="*/ 2147483647 h 265"/>
              <a:gd name="T56" fmla="*/ 0 w 325"/>
              <a:gd name="T57" fmla="*/ 2147483647 h 265"/>
              <a:gd name="T58" fmla="*/ 0 w 325"/>
              <a:gd name="T59" fmla="*/ 2147483647 h 265"/>
              <a:gd name="T60" fmla="*/ 2147483647 w 325"/>
              <a:gd name="T61" fmla="*/ 2147483647 h 2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5"/>
              <a:gd name="T94" fmla="*/ 0 h 265"/>
              <a:gd name="T95" fmla="*/ 325 w 325"/>
              <a:gd name="T96" fmla="*/ 265 h 2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sp>
        <p:nvSpPr>
          <p:cNvPr id="29" name="Freeform 141"/>
          <p:cNvSpPr>
            <a:spLocks noEditPoints="1" noChangeArrowheads="1"/>
          </p:cNvSpPr>
          <p:nvPr/>
        </p:nvSpPr>
        <p:spPr bwMode="auto">
          <a:xfrm>
            <a:off x="5914347" y="3476691"/>
            <a:ext cx="565211" cy="454438"/>
          </a:xfrm>
          <a:custGeom>
            <a:avLst/>
            <a:gdLst>
              <a:gd name="T0" fmla="*/ 2147483647 w 396"/>
              <a:gd name="T1" fmla="*/ 0 h 327"/>
              <a:gd name="T2" fmla="*/ 2147483647 w 396"/>
              <a:gd name="T3" fmla="*/ 2147483647 h 327"/>
              <a:gd name="T4" fmla="*/ 2147483647 w 396"/>
              <a:gd name="T5" fmla="*/ 2147483647 h 327"/>
              <a:gd name="T6" fmla="*/ 2147483647 w 396"/>
              <a:gd name="T7" fmla="*/ 2147483647 h 327"/>
              <a:gd name="T8" fmla="*/ 2147483647 w 396"/>
              <a:gd name="T9" fmla="*/ 2147483647 h 327"/>
              <a:gd name="T10" fmla="*/ 2147483647 w 396"/>
              <a:gd name="T11" fmla="*/ 2147483647 h 327"/>
              <a:gd name="T12" fmla="*/ 2147483647 w 396"/>
              <a:gd name="T13" fmla="*/ 2147483647 h 327"/>
              <a:gd name="T14" fmla="*/ 2147483647 w 396"/>
              <a:gd name="T15" fmla="*/ 2147483647 h 327"/>
              <a:gd name="T16" fmla="*/ 2147483647 w 396"/>
              <a:gd name="T17" fmla="*/ 2147483647 h 327"/>
              <a:gd name="T18" fmla="*/ 2147483647 w 396"/>
              <a:gd name="T19" fmla="*/ 2147483647 h 327"/>
              <a:gd name="T20" fmla="*/ 2147483647 w 396"/>
              <a:gd name="T21" fmla="*/ 2147483647 h 327"/>
              <a:gd name="T22" fmla="*/ 2147483647 w 396"/>
              <a:gd name="T23" fmla="*/ 2147483647 h 327"/>
              <a:gd name="T24" fmla="*/ 2147483647 w 396"/>
              <a:gd name="T25" fmla="*/ 2147483647 h 327"/>
              <a:gd name="T26" fmla="*/ 2147483647 w 396"/>
              <a:gd name="T27" fmla="*/ 2147483647 h 327"/>
              <a:gd name="T28" fmla="*/ 2147483647 w 396"/>
              <a:gd name="T29" fmla="*/ 2147483647 h 327"/>
              <a:gd name="T30" fmla="*/ 2147483647 w 396"/>
              <a:gd name="T31" fmla="*/ 2147483647 h 327"/>
              <a:gd name="T32" fmla="*/ 2147483647 w 396"/>
              <a:gd name="T33" fmla="*/ 2147483647 h 327"/>
              <a:gd name="T34" fmla="*/ 2147483647 w 396"/>
              <a:gd name="T35" fmla="*/ 2147483647 h 327"/>
              <a:gd name="T36" fmla="*/ 2147483647 w 396"/>
              <a:gd name="T37" fmla="*/ 2147483647 h 327"/>
              <a:gd name="T38" fmla="*/ 2147483647 w 396"/>
              <a:gd name="T39" fmla="*/ 2147483647 h 327"/>
              <a:gd name="T40" fmla="*/ 2147483647 w 396"/>
              <a:gd name="T41" fmla="*/ 2147483647 h 327"/>
              <a:gd name="T42" fmla="*/ 2147483647 w 396"/>
              <a:gd name="T43" fmla="*/ 2147483647 h 327"/>
              <a:gd name="T44" fmla="*/ 2147483647 w 396"/>
              <a:gd name="T45" fmla="*/ 2147483647 h 327"/>
              <a:gd name="T46" fmla="*/ 2147483647 w 396"/>
              <a:gd name="T47" fmla="*/ 2147483647 h 327"/>
              <a:gd name="T48" fmla="*/ 2147483647 w 396"/>
              <a:gd name="T49" fmla="*/ 2147483647 h 327"/>
              <a:gd name="T50" fmla="*/ 2147483647 w 396"/>
              <a:gd name="T51" fmla="*/ 2147483647 h 327"/>
              <a:gd name="T52" fmla="*/ 2147483647 w 396"/>
              <a:gd name="T53" fmla="*/ 2147483647 h 327"/>
              <a:gd name="T54" fmla="*/ 2147483647 w 396"/>
              <a:gd name="T55" fmla="*/ 2147483647 h 327"/>
              <a:gd name="T56" fmla="*/ 2147483647 w 396"/>
              <a:gd name="T57" fmla="*/ 2147483647 h 327"/>
              <a:gd name="T58" fmla="*/ 2147483647 w 396"/>
              <a:gd name="T59" fmla="*/ 2147483647 h 327"/>
              <a:gd name="T60" fmla="*/ 2147483647 w 396"/>
              <a:gd name="T61" fmla="*/ 0 h 327"/>
              <a:gd name="T62" fmla="*/ 2147483647 w 396"/>
              <a:gd name="T63" fmla="*/ 0 h 327"/>
              <a:gd name="T64" fmla="*/ 2147483647 w 396"/>
              <a:gd name="T65" fmla="*/ 2147483647 h 327"/>
              <a:gd name="T66" fmla="*/ 2147483647 w 396"/>
              <a:gd name="T67" fmla="*/ 2147483647 h 327"/>
              <a:gd name="T68" fmla="*/ 2147483647 w 396"/>
              <a:gd name="T69" fmla="*/ 2147483647 h 327"/>
              <a:gd name="T70" fmla="*/ 2147483647 w 396"/>
              <a:gd name="T71" fmla="*/ 2147483647 h 327"/>
              <a:gd name="T72" fmla="*/ 2147483647 w 396"/>
              <a:gd name="T73" fmla="*/ 2147483647 h 327"/>
              <a:gd name="T74" fmla="*/ 2147483647 w 396"/>
              <a:gd name="T75" fmla="*/ 2147483647 h 327"/>
              <a:gd name="T76" fmla="*/ 2147483647 w 396"/>
              <a:gd name="T77" fmla="*/ 2147483647 h 327"/>
              <a:gd name="T78" fmla="*/ 2147483647 w 396"/>
              <a:gd name="T79" fmla="*/ 2147483647 h 327"/>
              <a:gd name="T80" fmla="*/ 2147483647 w 396"/>
              <a:gd name="T81" fmla="*/ 2147483647 h 327"/>
              <a:gd name="T82" fmla="*/ 2147483647 w 396"/>
              <a:gd name="T83" fmla="*/ 2147483647 h 327"/>
              <a:gd name="T84" fmla="*/ 2147483647 w 396"/>
              <a:gd name="T85" fmla="*/ 2147483647 h 327"/>
              <a:gd name="T86" fmla="*/ 2147483647 w 396"/>
              <a:gd name="T87" fmla="*/ 2147483647 h 327"/>
              <a:gd name="T88" fmla="*/ 2147483647 w 396"/>
              <a:gd name="T89" fmla="*/ 2147483647 h 327"/>
              <a:gd name="T90" fmla="*/ 2147483647 w 396"/>
              <a:gd name="T91" fmla="*/ 2147483647 h 327"/>
              <a:gd name="T92" fmla="*/ 2147483647 w 396"/>
              <a:gd name="T93" fmla="*/ 2147483647 h 327"/>
              <a:gd name="T94" fmla="*/ 1127100130 w 396"/>
              <a:gd name="T95" fmla="*/ 2147483647 h 327"/>
              <a:gd name="T96" fmla="*/ 0 w 396"/>
              <a:gd name="T97" fmla="*/ 2147483647 h 327"/>
              <a:gd name="T98" fmla="*/ 2147483647 w 396"/>
              <a:gd name="T99" fmla="*/ 2147483647 h 327"/>
              <a:gd name="T100" fmla="*/ 2147483647 w 396"/>
              <a:gd name="T101" fmla="*/ 2147483647 h 327"/>
              <a:gd name="T102" fmla="*/ 2147483647 w 396"/>
              <a:gd name="T103" fmla="*/ 0 h 327"/>
              <a:gd name="T104" fmla="*/ 2147483647 w 396"/>
              <a:gd name="T105" fmla="*/ 2147483647 h 327"/>
              <a:gd name="T106" fmla="*/ 2147483647 w 396"/>
              <a:gd name="T107" fmla="*/ 2147483647 h 327"/>
              <a:gd name="T108" fmla="*/ 2147483647 w 396"/>
              <a:gd name="T109" fmla="*/ 2147483647 h 327"/>
              <a:gd name="T110" fmla="*/ 2147483647 w 396"/>
              <a:gd name="T111" fmla="*/ 2147483647 h 327"/>
              <a:gd name="T112" fmla="*/ 2147483647 w 396"/>
              <a:gd name="T113" fmla="*/ 2147483647 h 327"/>
              <a:gd name="T114" fmla="*/ 2147483647 w 396"/>
              <a:gd name="T115" fmla="*/ 2147483647 h 327"/>
              <a:gd name="T116" fmla="*/ 2147483647 w 396"/>
              <a:gd name="T117" fmla="*/ 2147483647 h 3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6"/>
              <a:gd name="T178" fmla="*/ 0 h 327"/>
              <a:gd name="T179" fmla="*/ 396 w 396"/>
              <a:gd name="T180" fmla="*/ 327 h 3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6" h="327">
                <a:moveTo>
                  <a:pt x="199" y="0"/>
                </a:moveTo>
                <a:lnTo>
                  <a:pt x="365" y="0"/>
                </a:lnTo>
                <a:lnTo>
                  <a:pt x="372" y="0"/>
                </a:lnTo>
                <a:lnTo>
                  <a:pt x="377" y="2"/>
                </a:lnTo>
                <a:lnTo>
                  <a:pt x="383" y="5"/>
                </a:lnTo>
                <a:lnTo>
                  <a:pt x="387" y="9"/>
                </a:lnTo>
                <a:lnTo>
                  <a:pt x="391" y="13"/>
                </a:lnTo>
                <a:lnTo>
                  <a:pt x="394" y="19"/>
                </a:lnTo>
                <a:lnTo>
                  <a:pt x="396" y="24"/>
                </a:lnTo>
                <a:lnTo>
                  <a:pt x="396" y="31"/>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5" y="288"/>
                </a:lnTo>
                <a:lnTo>
                  <a:pt x="158" y="287"/>
                </a:lnTo>
                <a:lnTo>
                  <a:pt x="159" y="284"/>
                </a:lnTo>
                <a:lnTo>
                  <a:pt x="159" y="283"/>
                </a:lnTo>
                <a:lnTo>
                  <a:pt x="159" y="280"/>
                </a:lnTo>
                <a:lnTo>
                  <a:pt x="158" y="279"/>
                </a:lnTo>
                <a:lnTo>
                  <a:pt x="155" y="277"/>
                </a:lnTo>
                <a:lnTo>
                  <a:pt x="154" y="276"/>
                </a:lnTo>
                <a:lnTo>
                  <a:pt x="127" y="276"/>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97" y="277"/>
                </a:lnTo>
                <a:lnTo>
                  <a:pt x="96" y="279"/>
                </a:lnTo>
                <a:lnTo>
                  <a:pt x="94" y="280"/>
                </a:lnTo>
                <a:lnTo>
                  <a:pt x="94" y="283"/>
                </a:lnTo>
                <a:lnTo>
                  <a:pt x="94" y="284"/>
                </a:lnTo>
                <a:lnTo>
                  <a:pt x="96" y="287"/>
                </a:lnTo>
                <a:lnTo>
                  <a:pt x="97" y="288"/>
                </a:lnTo>
                <a:lnTo>
                  <a:pt x="100" y="288"/>
                </a:lnTo>
                <a:lnTo>
                  <a:pt x="127" y="288"/>
                </a:lnTo>
                <a:lnTo>
                  <a:pt x="127" y="327"/>
                </a:lnTo>
                <a:lnTo>
                  <a:pt x="101" y="327"/>
                </a:lnTo>
                <a:lnTo>
                  <a:pt x="94" y="326"/>
                </a:lnTo>
                <a:lnTo>
                  <a:pt x="88" y="325"/>
                </a:lnTo>
                <a:lnTo>
                  <a:pt x="82" y="322"/>
                </a:lnTo>
                <a:lnTo>
                  <a:pt x="78" y="318"/>
                </a:lnTo>
                <a:lnTo>
                  <a:pt x="74" y="314"/>
                </a:lnTo>
                <a:lnTo>
                  <a:pt x="71" y="308"/>
                </a:lnTo>
                <a:lnTo>
                  <a:pt x="70" y="302"/>
                </a:lnTo>
                <a:lnTo>
                  <a:pt x="69" y="295"/>
                </a:lnTo>
                <a:lnTo>
                  <a:pt x="69" y="291"/>
                </a:lnTo>
                <a:lnTo>
                  <a:pt x="70" y="285"/>
                </a:lnTo>
                <a:lnTo>
                  <a:pt x="71" y="279"/>
                </a:lnTo>
                <a:lnTo>
                  <a:pt x="74" y="273"/>
                </a:lnTo>
                <a:lnTo>
                  <a:pt x="78" y="269"/>
                </a:lnTo>
                <a:lnTo>
                  <a:pt x="82" y="265"/>
                </a:lnTo>
                <a:lnTo>
                  <a:pt x="88" y="262"/>
                </a:lnTo>
                <a:lnTo>
                  <a:pt x="94" y="260"/>
                </a:lnTo>
                <a:lnTo>
                  <a:pt x="101" y="260"/>
                </a:lnTo>
                <a:close/>
                <a:moveTo>
                  <a:pt x="127" y="230"/>
                </a:moveTo>
                <a:lnTo>
                  <a:pt x="32" y="230"/>
                </a:lnTo>
                <a:lnTo>
                  <a:pt x="25" y="229"/>
                </a:lnTo>
                <a:lnTo>
                  <a:pt x="20" y="227"/>
                </a:lnTo>
                <a:lnTo>
                  <a:pt x="14" y="224"/>
                </a:lnTo>
                <a:lnTo>
                  <a:pt x="9" y="220"/>
                </a:lnTo>
                <a:lnTo>
                  <a:pt x="5" y="215"/>
                </a:lnTo>
                <a:lnTo>
                  <a:pt x="2" y="210"/>
                </a:lnTo>
                <a:lnTo>
                  <a:pt x="1" y="204"/>
                </a:lnTo>
                <a:lnTo>
                  <a:pt x="0" y="197"/>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44" y="21"/>
                </a:lnTo>
                <a:lnTo>
                  <a:pt x="40" y="23"/>
                </a:lnTo>
                <a:lnTo>
                  <a:pt x="35" y="25"/>
                </a:lnTo>
                <a:lnTo>
                  <a:pt x="31" y="28"/>
                </a:lnTo>
                <a:lnTo>
                  <a:pt x="28" y="32"/>
                </a:lnTo>
                <a:lnTo>
                  <a:pt x="25" y="36"/>
                </a:lnTo>
                <a:lnTo>
                  <a:pt x="24" y="42"/>
                </a:lnTo>
                <a:lnTo>
                  <a:pt x="24" y="47"/>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sp>
        <p:nvSpPr>
          <p:cNvPr id="30" name="Freeform 142"/>
          <p:cNvSpPr>
            <a:spLocks noEditPoints="1" noChangeArrowheads="1"/>
          </p:cNvSpPr>
          <p:nvPr/>
        </p:nvSpPr>
        <p:spPr bwMode="auto">
          <a:xfrm>
            <a:off x="4752525" y="2565037"/>
            <a:ext cx="726497" cy="824102"/>
          </a:xfrm>
          <a:custGeom>
            <a:avLst/>
            <a:gdLst>
              <a:gd name="T0" fmla="*/ 2147483647 w 509"/>
              <a:gd name="T1" fmla="*/ 2147483647 h 593"/>
              <a:gd name="T2" fmla="*/ 2147483647 w 509"/>
              <a:gd name="T3" fmla="*/ 2147483647 h 593"/>
              <a:gd name="T4" fmla="*/ 2147483647 w 509"/>
              <a:gd name="T5" fmla="*/ 2147483647 h 593"/>
              <a:gd name="T6" fmla="*/ 2147483647 w 509"/>
              <a:gd name="T7" fmla="*/ 2147483647 h 593"/>
              <a:gd name="T8" fmla="*/ 2147483647 w 509"/>
              <a:gd name="T9" fmla="*/ 2147483647 h 593"/>
              <a:gd name="T10" fmla="*/ 2147483647 w 509"/>
              <a:gd name="T11" fmla="*/ 2147483647 h 593"/>
              <a:gd name="T12" fmla="*/ 2147483647 w 509"/>
              <a:gd name="T13" fmla="*/ 2147483647 h 593"/>
              <a:gd name="T14" fmla="*/ 2147483647 w 509"/>
              <a:gd name="T15" fmla="*/ 2147483647 h 593"/>
              <a:gd name="T16" fmla="*/ 2147483647 w 509"/>
              <a:gd name="T17" fmla="*/ 2147483647 h 593"/>
              <a:gd name="T18" fmla="*/ 2147483647 w 509"/>
              <a:gd name="T19" fmla="*/ 2147483647 h 593"/>
              <a:gd name="T20" fmla="*/ 2147483647 w 509"/>
              <a:gd name="T21" fmla="*/ 2147483647 h 593"/>
              <a:gd name="T22" fmla="*/ 2147483647 w 509"/>
              <a:gd name="T23" fmla="*/ 2147483647 h 593"/>
              <a:gd name="T24" fmla="*/ 2147483647 w 509"/>
              <a:gd name="T25" fmla="*/ 2147483647 h 593"/>
              <a:gd name="T26" fmla="*/ 2147483647 w 509"/>
              <a:gd name="T27" fmla="*/ 2147483647 h 593"/>
              <a:gd name="T28" fmla="*/ 2147483647 w 509"/>
              <a:gd name="T29" fmla="*/ 2147483647 h 593"/>
              <a:gd name="T30" fmla="*/ 2147483647 w 509"/>
              <a:gd name="T31" fmla="*/ 2147483647 h 593"/>
              <a:gd name="T32" fmla="*/ 2147483647 w 509"/>
              <a:gd name="T33" fmla="*/ 2147483647 h 593"/>
              <a:gd name="T34" fmla="*/ 2147483647 w 509"/>
              <a:gd name="T35" fmla="*/ 2147483647 h 593"/>
              <a:gd name="T36" fmla="*/ 2147483647 w 509"/>
              <a:gd name="T37" fmla="*/ 2147483647 h 593"/>
              <a:gd name="T38" fmla="*/ 2147483647 w 509"/>
              <a:gd name="T39" fmla="*/ 2147483647 h 593"/>
              <a:gd name="T40" fmla="*/ 2147483647 w 509"/>
              <a:gd name="T41" fmla="*/ 2147483647 h 593"/>
              <a:gd name="T42" fmla="*/ 2147483647 w 509"/>
              <a:gd name="T43" fmla="*/ 2147483647 h 593"/>
              <a:gd name="T44" fmla="*/ 2147483647 w 509"/>
              <a:gd name="T45" fmla="*/ 2147483647 h 593"/>
              <a:gd name="T46" fmla="*/ 2147483647 w 509"/>
              <a:gd name="T47" fmla="*/ 2147483647 h 593"/>
              <a:gd name="T48" fmla="*/ 2147483647 w 509"/>
              <a:gd name="T49" fmla="*/ 2147483647 h 593"/>
              <a:gd name="T50" fmla="*/ 2147483647 w 509"/>
              <a:gd name="T51" fmla="*/ 2147483647 h 593"/>
              <a:gd name="T52" fmla="*/ 2147483647 w 509"/>
              <a:gd name="T53" fmla="*/ 2147483647 h 593"/>
              <a:gd name="T54" fmla="*/ 2147483647 w 509"/>
              <a:gd name="T55" fmla="*/ 2147483647 h 593"/>
              <a:gd name="T56" fmla="*/ 2147483647 w 509"/>
              <a:gd name="T57" fmla="*/ 2147483647 h 593"/>
              <a:gd name="T58" fmla="*/ 2147483647 w 509"/>
              <a:gd name="T59" fmla="*/ 2147483647 h 593"/>
              <a:gd name="T60" fmla="*/ 2147483647 w 509"/>
              <a:gd name="T61" fmla="*/ 2147483647 h 593"/>
              <a:gd name="T62" fmla="*/ 2147483647 w 509"/>
              <a:gd name="T63" fmla="*/ 2147483647 h 593"/>
              <a:gd name="T64" fmla="*/ 2147483647 w 509"/>
              <a:gd name="T65" fmla="*/ 2147483647 h 593"/>
              <a:gd name="T66" fmla="*/ 2147483647 w 509"/>
              <a:gd name="T67" fmla="*/ 2147483647 h 593"/>
              <a:gd name="T68" fmla="*/ 2147483647 w 509"/>
              <a:gd name="T69" fmla="*/ 2147483647 h 593"/>
              <a:gd name="T70" fmla="*/ 2147483647 w 509"/>
              <a:gd name="T71" fmla="*/ 2147483647 h 593"/>
              <a:gd name="T72" fmla="*/ 2147483647 w 509"/>
              <a:gd name="T73" fmla="*/ 2147483647 h 593"/>
              <a:gd name="T74" fmla="*/ 2147483647 w 509"/>
              <a:gd name="T75" fmla="*/ 2147483647 h 593"/>
              <a:gd name="T76" fmla="*/ 2147483647 w 509"/>
              <a:gd name="T77" fmla="*/ 2147483647 h 593"/>
              <a:gd name="T78" fmla="*/ 2147483647 w 509"/>
              <a:gd name="T79" fmla="*/ 2147483647 h 593"/>
              <a:gd name="T80" fmla="*/ 2147483647 w 509"/>
              <a:gd name="T81" fmla="*/ 2147483647 h 593"/>
              <a:gd name="T82" fmla="*/ 2147483647 w 509"/>
              <a:gd name="T83" fmla="*/ 2147483647 h 593"/>
              <a:gd name="T84" fmla="*/ 2147483647 w 509"/>
              <a:gd name="T85" fmla="*/ 2147483647 h 593"/>
              <a:gd name="T86" fmla="*/ 2147483647 w 509"/>
              <a:gd name="T87" fmla="*/ 2147483647 h 593"/>
              <a:gd name="T88" fmla="*/ 0 w 509"/>
              <a:gd name="T89" fmla="*/ 2147483647 h 593"/>
              <a:gd name="T90" fmla="*/ 2147483647 w 509"/>
              <a:gd name="T91" fmla="*/ 2147483647 h 593"/>
              <a:gd name="T92" fmla="*/ 2147483647 w 509"/>
              <a:gd name="T93" fmla="*/ 2147483647 h 593"/>
              <a:gd name="T94" fmla="*/ 2147483647 w 509"/>
              <a:gd name="T95" fmla="*/ 2147483647 h 593"/>
              <a:gd name="T96" fmla="*/ 2147483647 w 509"/>
              <a:gd name="T97" fmla="*/ 2147483647 h 593"/>
              <a:gd name="T98" fmla="*/ 2147483647 w 509"/>
              <a:gd name="T99" fmla="*/ 2147483647 h 593"/>
              <a:gd name="T100" fmla="*/ 2147483647 w 509"/>
              <a:gd name="T101" fmla="*/ 2147483647 h 593"/>
              <a:gd name="T102" fmla="*/ 2147483647 w 509"/>
              <a:gd name="T103" fmla="*/ 2147483647 h 593"/>
              <a:gd name="T104" fmla="*/ 2147483647 w 509"/>
              <a:gd name="T105" fmla="*/ 2147483647 h 5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9"/>
              <a:gd name="T160" fmla="*/ 0 h 593"/>
              <a:gd name="T161" fmla="*/ 509 w 509"/>
              <a:gd name="T162" fmla="*/ 593 h 5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7" y="80"/>
                </a:lnTo>
                <a:lnTo>
                  <a:pt x="82" y="78"/>
                </a:lnTo>
                <a:lnTo>
                  <a:pt x="86" y="72"/>
                </a:lnTo>
                <a:lnTo>
                  <a:pt x="88" y="65"/>
                </a:lnTo>
                <a:lnTo>
                  <a:pt x="88" y="59"/>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65" y="46"/>
                </a:lnTo>
                <a:lnTo>
                  <a:pt x="59" y="49"/>
                </a:lnTo>
                <a:lnTo>
                  <a:pt x="54" y="55"/>
                </a:lnTo>
                <a:lnTo>
                  <a:pt x="53" y="61"/>
                </a:lnTo>
                <a:lnTo>
                  <a:pt x="53" y="68"/>
                </a:lnTo>
                <a:lnTo>
                  <a:pt x="57" y="75"/>
                </a:lnTo>
                <a:lnTo>
                  <a:pt x="59" y="78"/>
                </a:lnTo>
                <a:lnTo>
                  <a:pt x="63" y="79"/>
                </a:lnTo>
                <a:lnTo>
                  <a:pt x="66" y="80"/>
                </a:lnTo>
                <a:lnTo>
                  <a:pt x="70" y="82"/>
                </a:lnTo>
                <a:lnTo>
                  <a:pt x="70" y="145"/>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sp>
        <p:nvSpPr>
          <p:cNvPr id="31" name="Freeform 143"/>
          <p:cNvSpPr>
            <a:spLocks noEditPoints="1" noChangeArrowheads="1"/>
          </p:cNvSpPr>
          <p:nvPr/>
        </p:nvSpPr>
        <p:spPr bwMode="auto">
          <a:xfrm>
            <a:off x="4621213" y="2808237"/>
            <a:ext cx="305442" cy="598966"/>
          </a:xfrm>
          <a:custGeom>
            <a:avLst/>
            <a:gdLst>
              <a:gd name="T0" fmla="*/ 2147483647 w 214"/>
              <a:gd name="T1" fmla="*/ 2147483647 h 431"/>
              <a:gd name="T2" fmla="*/ 2147483647 w 214"/>
              <a:gd name="T3" fmla="*/ 2147483647 h 431"/>
              <a:gd name="T4" fmla="*/ 2147483647 w 214"/>
              <a:gd name="T5" fmla="*/ 2147483647 h 431"/>
              <a:gd name="T6" fmla="*/ 2147483647 w 214"/>
              <a:gd name="T7" fmla="*/ 2147483647 h 431"/>
              <a:gd name="T8" fmla="*/ 2147483647 w 214"/>
              <a:gd name="T9" fmla="*/ 2147483647 h 431"/>
              <a:gd name="T10" fmla="*/ 2147483647 w 214"/>
              <a:gd name="T11" fmla="*/ 2147483647 h 431"/>
              <a:gd name="T12" fmla="*/ 2147483647 w 214"/>
              <a:gd name="T13" fmla="*/ 2147483647 h 431"/>
              <a:gd name="T14" fmla="*/ 2147483647 w 214"/>
              <a:gd name="T15" fmla="*/ 2147483647 h 431"/>
              <a:gd name="T16" fmla="*/ 2147483647 w 214"/>
              <a:gd name="T17" fmla="*/ 2147483647 h 431"/>
              <a:gd name="T18" fmla="*/ 2147483647 w 214"/>
              <a:gd name="T19" fmla="*/ 2147483647 h 431"/>
              <a:gd name="T20" fmla="*/ 2147483647 w 214"/>
              <a:gd name="T21" fmla="*/ 2147483647 h 431"/>
              <a:gd name="T22" fmla="*/ 2147483647 w 214"/>
              <a:gd name="T23" fmla="*/ 2147483647 h 431"/>
              <a:gd name="T24" fmla="*/ 2147483647 w 214"/>
              <a:gd name="T25" fmla="*/ 2147483647 h 431"/>
              <a:gd name="T26" fmla="*/ 2147483647 w 214"/>
              <a:gd name="T27" fmla="*/ 2147483647 h 431"/>
              <a:gd name="T28" fmla="*/ 2147483647 w 214"/>
              <a:gd name="T29" fmla="*/ 2147483647 h 431"/>
              <a:gd name="T30" fmla="*/ 2147483647 w 214"/>
              <a:gd name="T31" fmla="*/ 2147483647 h 431"/>
              <a:gd name="T32" fmla="*/ 2147483647 w 214"/>
              <a:gd name="T33" fmla="*/ 2147483647 h 431"/>
              <a:gd name="T34" fmla="*/ 2147483647 w 214"/>
              <a:gd name="T35" fmla="*/ 2147483647 h 431"/>
              <a:gd name="T36" fmla="*/ 2147483647 w 214"/>
              <a:gd name="T37" fmla="*/ 2147483647 h 431"/>
              <a:gd name="T38" fmla="*/ 2147483647 w 214"/>
              <a:gd name="T39" fmla="*/ 2147483647 h 431"/>
              <a:gd name="T40" fmla="*/ 2147483647 w 214"/>
              <a:gd name="T41" fmla="*/ 2147483647 h 431"/>
              <a:gd name="T42" fmla="*/ 2147483647 w 214"/>
              <a:gd name="T43" fmla="*/ 2147483647 h 431"/>
              <a:gd name="T44" fmla="*/ 2147483647 w 214"/>
              <a:gd name="T45" fmla="*/ 2147483647 h 431"/>
              <a:gd name="T46" fmla="*/ 2147483647 w 214"/>
              <a:gd name="T47" fmla="*/ 2147483647 h 431"/>
              <a:gd name="T48" fmla="*/ 2147483647 w 214"/>
              <a:gd name="T49" fmla="*/ 2147483647 h 431"/>
              <a:gd name="T50" fmla="*/ 2147483647 w 214"/>
              <a:gd name="T51" fmla="*/ 2147483647 h 431"/>
              <a:gd name="T52" fmla="*/ 2147483647 w 214"/>
              <a:gd name="T53" fmla="*/ 2147483647 h 431"/>
              <a:gd name="T54" fmla="*/ 2147483647 w 214"/>
              <a:gd name="T55" fmla="*/ 2147483647 h 431"/>
              <a:gd name="T56" fmla="*/ 2147483647 w 214"/>
              <a:gd name="T57" fmla="*/ 2147483647 h 431"/>
              <a:gd name="T58" fmla="*/ 2147483647 w 214"/>
              <a:gd name="T59" fmla="*/ 2147483647 h 431"/>
              <a:gd name="T60" fmla="*/ 2147483647 w 214"/>
              <a:gd name="T61" fmla="*/ 0 h 431"/>
              <a:gd name="T62" fmla="*/ 2147483647 w 214"/>
              <a:gd name="T63" fmla="*/ 2147483647 h 431"/>
              <a:gd name="T64" fmla="*/ 2147483647 w 214"/>
              <a:gd name="T65" fmla="*/ 2147483647 h 431"/>
              <a:gd name="T66" fmla="*/ 2147483647 w 214"/>
              <a:gd name="T67" fmla="*/ 2147483647 h 431"/>
              <a:gd name="T68" fmla="*/ 2147483647 w 214"/>
              <a:gd name="T69" fmla="*/ 2147483647 h 431"/>
              <a:gd name="T70" fmla="*/ 1127100028 w 214"/>
              <a:gd name="T71" fmla="*/ 2147483647 h 431"/>
              <a:gd name="T72" fmla="*/ 2147483647 w 214"/>
              <a:gd name="T73" fmla="*/ 2147483647 h 431"/>
              <a:gd name="T74" fmla="*/ 2147483647 w 214"/>
              <a:gd name="T75" fmla="*/ 2147483647 h 431"/>
              <a:gd name="T76" fmla="*/ 2147483647 w 214"/>
              <a:gd name="T77" fmla="*/ 2147483647 h 431"/>
              <a:gd name="T78" fmla="*/ 2147483647 w 214"/>
              <a:gd name="T79" fmla="*/ 2147483647 h 431"/>
              <a:gd name="T80" fmla="*/ 2147483647 w 214"/>
              <a:gd name="T81" fmla="*/ 2147483647 h 431"/>
              <a:gd name="T82" fmla="*/ 2147483647 w 214"/>
              <a:gd name="T83" fmla="*/ 2147483647 h 431"/>
              <a:gd name="T84" fmla="*/ 2147483647 w 214"/>
              <a:gd name="T85" fmla="*/ 2147483647 h 431"/>
              <a:gd name="T86" fmla="*/ 2147483647 w 214"/>
              <a:gd name="T87" fmla="*/ 2147483647 h 431"/>
              <a:gd name="T88" fmla="*/ 2147483647 w 214"/>
              <a:gd name="T89" fmla="*/ 2147483647 h 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4"/>
              <a:gd name="T136" fmla="*/ 0 h 431"/>
              <a:gd name="T137" fmla="*/ 214 w 214"/>
              <a:gd name="T138" fmla="*/ 431 h 4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4" h="431">
                <a:moveTo>
                  <a:pt x="168" y="228"/>
                </a:moveTo>
                <a:lnTo>
                  <a:pt x="214" y="349"/>
                </a:lnTo>
                <a:lnTo>
                  <a:pt x="194" y="431"/>
                </a:lnTo>
                <a:lnTo>
                  <a:pt x="168" y="413"/>
                </a:lnTo>
                <a:lnTo>
                  <a:pt x="168" y="405"/>
                </a:lnTo>
                <a:lnTo>
                  <a:pt x="169" y="408"/>
                </a:lnTo>
                <a:lnTo>
                  <a:pt x="196" y="397"/>
                </a:lnTo>
                <a:lnTo>
                  <a:pt x="209" y="349"/>
                </a:lnTo>
                <a:lnTo>
                  <a:pt x="206" y="345"/>
                </a:lnTo>
                <a:lnTo>
                  <a:pt x="203" y="341"/>
                </a:lnTo>
                <a:lnTo>
                  <a:pt x="199" y="337"/>
                </a:lnTo>
                <a:lnTo>
                  <a:pt x="194" y="336"/>
                </a:lnTo>
                <a:lnTo>
                  <a:pt x="188" y="337"/>
                </a:lnTo>
                <a:lnTo>
                  <a:pt x="184" y="340"/>
                </a:lnTo>
                <a:lnTo>
                  <a:pt x="180" y="344"/>
                </a:lnTo>
                <a:lnTo>
                  <a:pt x="179" y="348"/>
                </a:lnTo>
                <a:lnTo>
                  <a:pt x="179" y="353"/>
                </a:lnTo>
                <a:lnTo>
                  <a:pt x="176" y="351"/>
                </a:lnTo>
                <a:lnTo>
                  <a:pt x="173" y="348"/>
                </a:lnTo>
                <a:lnTo>
                  <a:pt x="171" y="347"/>
                </a:lnTo>
                <a:lnTo>
                  <a:pt x="168" y="347"/>
                </a:lnTo>
                <a:lnTo>
                  <a:pt x="168" y="228"/>
                </a:lnTo>
                <a:close/>
                <a:moveTo>
                  <a:pt x="125" y="385"/>
                </a:moveTo>
                <a:lnTo>
                  <a:pt x="51" y="194"/>
                </a:lnTo>
                <a:lnTo>
                  <a:pt x="50" y="194"/>
                </a:lnTo>
                <a:lnTo>
                  <a:pt x="50" y="183"/>
                </a:lnTo>
                <a:lnTo>
                  <a:pt x="54" y="186"/>
                </a:lnTo>
                <a:lnTo>
                  <a:pt x="60" y="184"/>
                </a:lnTo>
                <a:lnTo>
                  <a:pt x="81" y="176"/>
                </a:lnTo>
                <a:lnTo>
                  <a:pt x="79" y="175"/>
                </a:lnTo>
                <a:lnTo>
                  <a:pt x="74" y="173"/>
                </a:lnTo>
                <a:lnTo>
                  <a:pt x="73" y="172"/>
                </a:lnTo>
                <a:lnTo>
                  <a:pt x="70" y="168"/>
                </a:lnTo>
                <a:lnTo>
                  <a:pt x="50" y="115"/>
                </a:lnTo>
                <a:lnTo>
                  <a:pt x="50" y="80"/>
                </a:lnTo>
                <a:lnTo>
                  <a:pt x="99" y="61"/>
                </a:lnTo>
                <a:lnTo>
                  <a:pt x="104" y="61"/>
                </a:lnTo>
                <a:lnTo>
                  <a:pt x="107" y="62"/>
                </a:lnTo>
                <a:lnTo>
                  <a:pt x="111" y="65"/>
                </a:lnTo>
                <a:lnTo>
                  <a:pt x="114" y="69"/>
                </a:lnTo>
                <a:lnTo>
                  <a:pt x="144" y="146"/>
                </a:lnTo>
                <a:lnTo>
                  <a:pt x="144" y="149"/>
                </a:lnTo>
                <a:lnTo>
                  <a:pt x="144" y="153"/>
                </a:lnTo>
                <a:lnTo>
                  <a:pt x="144" y="156"/>
                </a:lnTo>
                <a:lnTo>
                  <a:pt x="141" y="158"/>
                </a:lnTo>
                <a:lnTo>
                  <a:pt x="168" y="228"/>
                </a:lnTo>
                <a:lnTo>
                  <a:pt x="168" y="347"/>
                </a:lnTo>
                <a:lnTo>
                  <a:pt x="163" y="348"/>
                </a:lnTo>
                <a:lnTo>
                  <a:pt x="157" y="349"/>
                </a:lnTo>
                <a:lnTo>
                  <a:pt x="154" y="353"/>
                </a:lnTo>
                <a:lnTo>
                  <a:pt x="153" y="357"/>
                </a:lnTo>
                <a:lnTo>
                  <a:pt x="153" y="363"/>
                </a:lnTo>
                <a:lnTo>
                  <a:pt x="150" y="359"/>
                </a:lnTo>
                <a:lnTo>
                  <a:pt x="145" y="357"/>
                </a:lnTo>
                <a:lnTo>
                  <a:pt x="141" y="356"/>
                </a:lnTo>
                <a:lnTo>
                  <a:pt x="135" y="357"/>
                </a:lnTo>
                <a:lnTo>
                  <a:pt x="131" y="360"/>
                </a:lnTo>
                <a:lnTo>
                  <a:pt x="129" y="366"/>
                </a:lnTo>
                <a:lnTo>
                  <a:pt x="127" y="370"/>
                </a:lnTo>
                <a:lnTo>
                  <a:pt x="127" y="376"/>
                </a:lnTo>
                <a:lnTo>
                  <a:pt x="130" y="381"/>
                </a:lnTo>
                <a:lnTo>
                  <a:pt x="168" y="405"/>
                </a:lnTo>
                <a:lnTo>
                  <a:pt x="168" y="413"/>
                </a:lnTo>
                <a:lnTo>
                  <a:pt x="125" y="385"/>
                </a:lnTo>
                <a:close/>
                <a:moveTo>
                  <a:pt x="50" y="0"/>
                </a:moveTo>
                <a:lnTo>
                  <a:pt x="50" y="77"/>
                </a:lnTo>
                <a:lnTo>
                  <a:pt x="95" y="49"/>
                </a:lnTo>
                <a:lnTo>
                  <a:pt x="87" y="28"/>
                </a:lnTo>
                <a:lnTo>
                  <a:pt x="84" y="23"/>
                </a:lnTo>
                <a:lnTo>
                  <a:pt x="81" y="18"/>
                </a:lnTo>
                <a:lnTo>
                  <a:pt x="77" y="14"/>
                </a:lnTo>
                <a:lnTo>
                  <a:pt x="72" y="10"/>
                </a:lnTo>
                <a:lnTo>
                  <a:pt x="68" y="5"/>
                </a:lnTo>
                <a:lnTo>
                  <a:pt x="62" y="3"/>
                </a:lnTo>
                <a:lnTo>
                  <a:pt x="56" y="1"/>
                </a:lnTo>
                <a:lnTo>
                  <a:pt x="50" y="0"/>
                </a:lnTo>
                <a:close/>
                <a:moveTo>
                  <a:pt x="50" y="194"/>
                </a:moveTo>
                <a:lnTo>
                  <a:pt x="50" y="194"/>
                </a:lnTo>
                <a:lnTo>
                  <a:pt x="45" y="191"/>
                </a:lnTo>
                <a:lnTo>
                  <a:pt x="41" y="186"/>
                </a:lnTo>
                <a:lnTo>
                  <a:pt x="11" y="108"/>
                </a:lnTo>
                <a:lnTo>
                  <a:pt x="9" y="104"/>
                </a:lnTo>
                <a:lnTo>
                  <a:pt x="11" y="99"/>
                </a:lnTo>
                <a:lnTo>
                  <a:pt x="12" y="96"/>
                </a:lnTo>
                <a:lnTo>
                  <a:pt x="16" y="92"/>
                </a:lnTo>
                <a:lnTo>
                  <a:pt x="4" y="61"/>
                </a:lnTo>
                <a:lnTo>
                  <a:pt x="1" y="53"/>
                </a:lnTo>
                <a:lnTo>
                  <a:pt x="0" y="43"/>
                </a:lnTo>
                <a:lnTo>
                  <a:pt x="1" y="35"/>
                </a:lnTo>
                <a:lnTo>
                  <a:pt x="4" y="27"/>
                </a:lnTo>
                <a:lnTo>
                  <a:pt x="8" y="19"/>
                </a:lnTo>
                <a:lnTo>
                  <a:pt x="15" y="12"/>
                </a:lnTo>
                <a:lnTo>
                  <a:pt x="22" y="7"/>
                </a:lnTo>
                <a:lnTo>
                  <a:pt x="30" y="3"/>
                </a:lnTo>
                <a:lnTo>
                  <a:pt x="39" y="0"/>
                </a:lnTo>
                <a:lnTo>
                  <a:pt x="50" y="0"/>
                </a:lnTo>
                <a:lnTo>
                  <a:pt x="50" y="77"/>
                </a:lnTo>
                <a:lnTo>
                  <a:pt x="43" y="81"/>
                </a:lnTo>
                <a:lnTo>
                  <a:pt x="50" y="80"/>
                </a:lnTo>
                <a:lnTo>
                  <a:pt x="50" y="115"/>
                </a:lnTo>
                <a:lnTo>
                  <a:pt x="45" y="100"/>
                </a:lnTo>
                <a:lnTo>
                  <a:pt x="43" y="98"/>
                </a:lnTo>
                <a:lnTo>
                  <a:pt x="45" y="93"/>
                </a:lnTo>
                <a:lnTo>
                  <a:pt x="46" y="91"/>
                </a:lnTo>
                <a:lnTo>
                  <a:pt x="47" y="88"/>
                </a:lnTo>
                <a:lnTo>
                  <a:pt x="26" y="96"/>
                </a:lnTo>
                <a:lnTo>
                  <a:pt x="22" y="99"/>
                </a:lnTo>
                <a:lnTo>
                  <a:pt x="19" y="103"/>
                </a:lnTo>
                <a:lnTo>
                  <a:pt x="19" y="107"/>
                </a:lnTo>
                <a:lnTo>
                  <a:pt x="19" y="111"/>
                </a:lnTo>
                <a:lnTo>
                  <a:pt x="45" y="177"/>
                </a:lnTo>
                <a:lnTo>
                  <a:pt x="47" y="181"/>
                </a:lnTo>
                <a:lnTo>
                  <a:pt x="50" y="183"/>
                </a:lnTo>
                <a:lnTo>
                  <a:pt x="50" y="194"/>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grpSp>
        <p:nvGrpSpPr>
          <p:cNvPr id="32" name="组合 213"/>
          <p:cNvGrpSpPr/>
          <p:nvPr/>
        </p:nvGrpSpPr>
        <p:grpSpPr bwMode="auto">
          <a:xfrm>
            <a:off x="5508993" y="2883282"/>
            <a:ext cx="513828" cy="503076"/>
            <a:chOff x="0" y="0"/>
            <a:chExt cx="571500" cy="574675"/>
          </a:xfrm>
          <a:solidFill>
            <a:schemeClr val="bg1">
              <a:lumMod val="65000"/>
            </a:schemeClr>
          </a:solidFill>
        </p:grpSpPr>
        <p:sp>
          <p:nvSpPr>
            <p:cNvPr id="90" name="Freeform 144"/>
            <p:cNvSpPr>
              <a:spLocks noEditPoints="1" noChangeArrowheads="1"/>
            </p:cNvSpPr>
            <p:nvPr/>
          </p:nvSpPr>
          <p:spPr bwMode="auto">
            <a:xfrm>
              <a:off x="0" y="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0"/>
                <a:gd name="T190" fmla="*/ 0 h 362"/>
                <a:gd name="T191" fmla="*/ 360 w 360"/>
                <a:gd name="T192" fmla="*/ 362 h 3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91" name="Freeform 145"/>
            <p:cNvSpPr>
              <a:spLocks noChangeArrowheads="1"/>
            </p:cNvSpPr>
            <p:nvPr/>
          </p:nvSpPr>
          <p:spPr bwMode="auto">
            <a:xfrm>
              <a:off x="179388" y="18097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95"/>
                <a:gd name="T98" fmla="*/ 180 w 180"/>
                <a:gd name="T99" fmla="*/ 95 h 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grpSp>
      <p:grpSp>
        <p:nvGrpSpPr>
          <p:cNvPr id="33" name="组合 211"/>
          <p:cNvGrpSpPr/>
          <p:nvPr/>
        </p:nvGrpSpPr>
        <p:grpSpPr bwMode="auto">
          <a:xfrm>
            <a:off x="5414792" y="3529500"/>
            <a:ext cx="402498" cy="369664"/>
            <a:chOff x="0" y="0"/>
            <a:chExt cx="447675" cy="422275"/>
          </a:xfrm>
          <a:solidFill>
            <a:schemeClr val="bg1">
              <a:lumMod val="65000"/>
            </a:schemeClr>
          </a:solidFill>
        </p:grpSpPr>
        <p:sp>
          <p:nvSpPr>
            <p:cNvPr id="88" name="Freeform 146"/>
            <p:cNvSpPr>
              <a:spLocks noChangeArrowheads="1"/>
            </p:cNvSpPr>
            <p:nvPr/>
          </p:nvSpPr>
          <p:spPr bwMode="auto">
            <a:xfrm>
              <a:off x="0" y="87312"/>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2"/>
                <a:gd name="T103" fmla="*/ 0 h 211"/>
                <a:gd name="T104" fmla="*/ 282 w 282"/>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89" name="Freeform 147"/>
            <p:cNvSpPr>
              <a:spLocks noChangeArrowheads="1"/>
            </p:cNvSpPr>
            <p:nvPr/>
          </p:nvSpPr>
          <p:spPr bwMode="auto">
            <a:xfrm>
              <a:off x="127000" y="0"/>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97"/>
                <a:gd name="T65" fmla="*/ 68 w 68"/>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grpSp>
      <p:grpSp>
        <p:nvGrpSpPr>
          <p:cNvPr id="34" name="组合 200"/>
          <p:cNvGrpSpPr/>
          <p:nvPr/>
        </p:nvGrpSpPr>
        <p:grpSpPr bwMode="auto">
          <a:xfrm>
            <a:off x="6439594" y="1286500"/>
            <a:ext cx="608030" cy="486400"/>
            <a:chOff x="0" y="0"/>
            <a:chExt cx="676275" cy="555625"/>
          </a:xfrm>
          <a:solidFill>
            <a:schemeClr val="bg1">
              <a:lumMod val="65000"/>
            </a:schemeClr>
          </a:solidFill>
        </p:grpSpPr>
        <p:sp>
          <p:nvSpPr>
            <p:cNvPr id="85" name="Freeform 148"/>
            <p:cNvSpPr>
              <a:spLocks noChangeArrowheads="1"/>
            </p:cNvSpPr>
            <p:nvPr/>
          </p:nvSpPr>
          <p:spPr bwMode="auto">
            <a:xfrm>
              <a:off x="19050" y="26987"/>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4"/>
                <a:gd name="T130" fmla="*/ 0 h 333"/>
                <a:gd name="T131" fmla="*/ 414 w 414"/>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86" name="Freeform 149"/>
            <p:cNvSpPr>
              <a:spLocks noChangeArrowheads="1"/>
            </p:cNvSpPr>
            <p:nvPr/>
          </p:nvSpPr>
          <p:spPr bwMode="auto">
            <a:xfrm>
              <a:off x="0" y="0"/>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
                <a:gd name="T73" fmla="*/ 0 h 155"/>
                <a:gd name="T74" fmla="*/ 111 w 111"/>
                <a:gd name="T75" fmla="*/ 155 h 1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87" name="Freeform 150"/>
            <p:cNvSpPr>
              <a:spLocks noChangeArrowheads="1"/>
            </p:cNvSpPr>
            <p:nvPr/>
          </p:nvSpPr>
          <p:spPr bwMode="auto">
            <a:xfrm>
              <a:off x="96837" y="169862"/>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8"/>
                <a:gd name="T61" fmla="*/ 0 h 204"/>
                <a:gd name="T62" fmla="*/ 318 w 318"/>
                <a:gd name="T63" fmla="*/ 204 h 2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grpSp>
      <p:sp>
        <p:nvSpPr>
          <p:cNvPr id="35" name="Freeform 151"/>
          <p:cNvSpPr>
            <a:spLocks noEditPoints="1" noChangeArrowheads="1"/>
          </p:cNvSpPr>
          <p:nvPr/>
        </p:nvSpPr>
        <p:spPr bwMode="auto">
          <a:xfrm>
            <a:off x="4966620" y="3389138"/>
            <a:ext cx="342552" cy="578122"/>
          </a:xfrm>
          <a:custGeom>
            <a:avLst/>
            <a:gdLst>
              <a:gd name="T0" fmla="*/ 2147483647 w 240"/>
              <a:gd name="T1" fmla="*/ 2147483647 h 416"/>
              <a:gd name="T2" fmla="*/ 2147483647 w 240"/>
              <a:gd name="T3" fmla="*/ 2147483647 h 416"/>
              <a:gd name="T4" fmla="*/ 2147483647 w 240"/>
              <a:gd name="T5" fmla="*/ 2147483647 h 416"/>
              <a:gd name="T6" fmla="*/ 2147483647 w 240"/>
              <a:gd name="T7" fmla="*/ 2147483647 h 416"/>
              <a:gd name="T8" fmla="*/ 2147483647 w 240"/>
              <a:gd name="T9" fmla="*/ 2147483647 h 416"/>
              <a:gd name="T10" fmla="*/ 2147483647 w 240"/>
              <a:gd name="T11" fmla="*/ 2147483647 h 416"/>
              <a:gd name="T12" fmla="*/ 2147483647 w 240"/>
              <a:gd name="T13" fmla="*/ 2147483647 h 416"/>
              <a:gd name="T14" fmla="*/ 2147483647 w 240"/>
              <a:gd name="T15" fmla="*/ 2147483647 h 416"/>
              <a:gd name="T16" fmla="*/ 2147483647 w 240"/>
              <a:gd name="T17" fmla="*/ 2147483647 h 416"/>
              <a:gd name="T18" fmla="*/ 2147483647 w 240"/>
              <a:gd name="T19" fmla="*/ 2147483647 h 416"/>
              <a:gd name="T20" fmla="*/ 2147483647 w 240"/>
              <a:gd name="T21" fmla="*/ 2147483647 h 416"/>
              <a:gd name="T22" fmla="*/ 2147483647 w 240"/>
              <a:gd name="T23" fmla="*/ 2147483647 h 416"/>
              <a:gd name="T24" fmla="*/ 2147483647 w 240"/>
              <a:gd name="T25" fmla="*/ 2147483647 h 416"/>
              <a:gd name="T26" fmla="*/ 2147483647 w 240"/>
              <a:gd name="T27" fmla="*/ 2147483647 h 416"/>
              <a:gd name="T28" fmla="*/ 2147483647 w 240"/>
              <a:gd name="T29" fmla="*/ 2147483647 h 416"/>
              <a:gd name="T30" fmla="*/ 2147483647 w 240"/>
              <a:gd name="T31" fmla="*/ 2147483647 h 416"/>
              <a:gd name="T32" fmla="*/ 2147483647 w 240"/>
              <a:gd name="T33" fmla="*/ 2147483647 h 416"/>
              <a:gd name="T34" fmla="*/ 2147483647 w 240"/>
              <a:gd name="T35" fmla="*/ 2147483647 h 416"/>
              <a:gd name="T36" fmla="*/ 2147483647 w 240"/>
              <a:gd name="T37" fmla="*/ 2147483647 h 416"/>
              <a:gd name="T38" fmla="*/ 2147483647 w 240"/>
              <a:gd name="T39" fmla="*/ 2147483647 h 416"/>
              <a:gd name="T40" fmla="*/ 2147483647 w 240"/>
              <a:gd name="T41" fmla="*/ 2147483647 h 416"/>
              <a:gd name="T42" fmla="*/ 2147483647 w 240"/>
              <a:gd name="T43" fmla="*/ 2147483647 h 416"/>
              <a:gd name="T44" fmla="*/ 2147483647 w 240"/>
              <a:gd name="T45" fmla="*/ 2147483647 h 416"/>
              <a:gd name="T46" fmla="*/ 2147483647 w 240"/>
              <a:gd name="T47" fmla="*/ 2147483647 h 416"/>
              <a:gd name="T48" fmla="*/ 2147483647 w 240"/>
              <a:gd name="T49" fmla="*/ 2147483647 h 416"/>
              <a:gd name="T50" fmla="*/ 2147483647 w 240"/>
              <a:gd name="T51" fmla="*/ 2147483647 h 416"/>
              <a:gd name="T52" fmla="*/ 2147483647 w 240"/>
              <a:gd name="T53" fmla="*/ 2147483647 h 416"/>
              <a:gd name="T54" fmla="*/ 2147483647 w 240"/>
              <a:gd name="T55" fmla="*/ 2147483647 h 416"/>
              <a:gd name="T56" fmla="*/ 2147483647 w 240"/>
              <a:gd name="T57" fmla="*/ 2147483647 h 416"/>
              <a:gd name="T58" fmla="*/ 2147483647 w 240"/>
              <a:gd name="T59" fmla="*/ 2147483647 h 416"/>
              <a:gd name="T60" fmla="*/ 2147483647 w 240"/>
              <a:gd name="T61" fmla="*/ 2147483647 h 416"/>
              <a:gd name="T62" fmla="*/ 2147483647 w 240"/>
              <a:gd name="T63" fmla="*/ 2147483647 h 416"/>
              <a:gd name="T64" fmla="*/ 2147483647 w 240"/>
              <a:gd name="T65" fmla="*/ 2147483647 h 416"/>
              <a:gd name="T66" fmla="*/ 2147483647 w 240"/>
              <a:gd name="T67" fmla="*/ 2147483647 h 416"/>
              <a:gd name="T68" fmla="*/ 2147483647 w 240"/>
              <a:gd name="T69" fmla="*/ 2147483647 h 416"/>
              <a:gd name="T70" fmla="*/ 2147483647 w 240"/>
              <a:gd name="T71" fmla="*/ 2147483647 h 416"/>
              <a:gd name="T72" fmla="*/ 2147483647 w 240"/>
              <a:gd name="T73" fmla="*/ 2147483647 h 416"/>
              <a:gd name="T74" fmla="*/ 2147483647 w 240"/>
              <a:gd name="T75" fmla="*/ 2147483647 h 416"/>
              <a:gd name="T76" fmla="*/ 2147483647 w 240"/>
              <a:gd name="T77" fmla="*/ 0 h 416"/>
              <a:gd name="T78" fmla="*/ 2147483647 w 240"/>
              <a:gd name="T79" fmla="*/ 2147483647 h 416"/>
              <a:gd name="T80" fmla="*/ 2147483647 w 240"/>
              <a:gd name="T81" fmla="*/ 2147483647 h 416"/>
              <a:gd name="T82" fmla="*/ 2147483647 w 240"/>
              <a:gd name="T83" fmla="*/ 2147483647 h 416"/>
              <a:gd name="T84" fmla="*/ 2147483647 w 240"/>
              <a:gd name="T85" fmla="*/ 2147483647 h 416"/>
              <a:gd name="T86" fmla="*/ 2147483647 w 240"/>
              <a:gd name="T87" fmla="*/ 2147483647 h 416"/>
              <a:gd name="T88" fmla="*/ 2147483647 w 240"/>
              <a:gd name="T89" fmla="*/ 2147483647 h 416"/>
              <a:gd name="T90" fmla="*/ 2147483647 w 240"/>
              <a:gd name="T91" fmla="*/ 2147483647 h 416"/>
              <a:gd name="T92" fmla="*/ 2147483647 w 240"/>
              <a:gd name="T93" fmla="*/ 2147483647 h 416"/>
              <a:gd name="T94" fmla="*/ 2147483647 w 240"/>
              <a:gd name="T95" fmla="*/ 2147483647 h 416"/>
              <a:gd name="T96" fmla="*/ 2147483647 w 240"/>
              <a:gd name="T97" fmla="*/ 2147483647 h 416"/>
              <a:gd name="T98" fmla="*/ 2147483647 w 240"/>
              <a:gd name="T99" fmla="*/ 2147483647 h 416"/>
              <a:gd name="T100" fmla="*/ 2147483647 w 240"/>
              <a:gd name="T101" fmla="*/ 2147483647 h 416"/>
              <a:gd name="T102" fmla="*/ 2147483647 w 240"/>
              <a:gd name="T103" fmla="*/ 2147483647 h 416"/>
              <a:gd name="T104" fmla="*/ 2147483647 w 240"/>
              <a:gd name="T105" fmla="*/ 2147483647 h 416"/>
              <a:gd name="T106" fmla="*/ 2147483647 w 240"/>
              <a:gd name="T107" fmla="*/ 2147483647 h 416"/>
              <a:gd name="T108" fmla="*/ 2147483647 w 240"/>
              <a:gd name="T109" fmla="*/ 2147483647 h 416"/>
              <a:gd name="T110" fmla="*/ 2147483647 w 240"/>
              <a:gd name="T111" fmla="*/ 2147483647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416"/>
              <a:gd name="T170" fmla="*/ 240 w 240"/>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6" y="382"/>
                </a:lnTo>
                <a:lnTo>
                  <a:pt x="176" y="389"/>
                </a:lnTo>
                <a:lnTo>
                  <a:pt x="175" y="394"/>
                </a:lnTo>
                <a:lnTo>
                  <a:pt x="172" y="400"/>
                </a:lnTo>
                <a:lnTo>
                  <a:pt x="168" y="405"/>
                </a:lnTo>
                <a:lnTo>
                  <a:pt x="164" y="409"/>
                </a:lnTo>
                <a:lnTo>
                  <a:pt x="158" y="413"/>
                </a:lnTo>
                <a:lnTo>
                  <a:pt x="152" y="415"/>
                </a:lnTo>
                <a:lnTo>
                  <a:pt x="144" y="416"/>
                </a:lnTo>
                <a:lnTo>
                  <a:pt x="144" y="352"/>
                </a:lnTo>
                <a:close/>
                <a:moveTo>
                  <a:pt x="144" y="325"/>
                </a:moveTo>
                <a:lnTo>
                  <a:pt x="144" y="141"/>
                </a:lnTo>
                <a:lnTo>
                  <a:pt x="154" y="149"/>
                </a:lnTo>
                <a:lnTo>
                  <a:pt x="163" y="160"/>
                </a:lnTo>
                <a:lnTo>
                  <a:pt x="169" y="174"/>
                </a:lnTo>
                <a:lnTo>
                  <a:pt x="175" y="189"/>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38" y="416"/>
                </a:lnTo>
                <a:lnTo>
                  <a:pt x="134" y="415"/>
                </a:lnTo>
                <a:lnTo>
                  <a:pt x="129" y="412"/>
                </a:lnTo>
                <a:lnTo>
                  <a:pt x="125" y="409"/>
                </a:lnTo>
                <a:lnTo>
                  <a:pt x="121" y="407"/>
                </a:lnTo>
                <a:lnTo>
                  <a:pt x="118" y="403"/>
                </a:lnTo>
                <a:lnTo>
                  <a:pt x="115" y="397"/>
                </a:lnTo>
                <a:lnTo>
                  <a:pt x="112" y="392"/>
                </a:lnTo>
                <a:lnTo>
                  <a:pt x="112" y="386"/>
                </a:lnTo>
                <a:lnTo>
                  <a:pt x="112" y="380"/>
                </a:lnTo>
                <a:lnTo>
                  <a:pt x="114" y="374"/>
                </a:lnTo>
                <a:lnTo>
                  <a:pt x="117" y="367"/>
                </a:lnTo>
                <a:lnTo>
                  <a:pt x="121" y="363"/>
                </a:lnTo>
                <a:lnTo>
                  <a:pt x="125" y="359"/>
                </a:lnTo>
                <a:lnTo>
                  <a:pt x="130" y="355"/>
                </a:lnTo>
                <a:lnTo>
                  <a:pt x="135" y="352"/>
                </a:lnTo>
                <a:close/>
                <a:moveTo>
                  <a:pt x="144" y="141"/>
                </a:moveTo>
                <a:lnTo>
                  <a:pt x="144" y="141"/>
                </a:lnTo>
                <a:lnTo>
                  <a:pt x="133" y="134"/>
                </a:lnTo>
                <a:lnTo>
                  <a:pt x="122" y="130"/>
                </a:lnTo>
                <a:lnTo>
                  <a:pt x="110" y="128"/>
                </a:lnTo>
                <a:lnTo>
                  <a:pt x="98" y="126"/>
                </a:lnTo>
                <a:lnTo>
                  <a:pt x="69" y="19"/>
                </a:lnTo>
                <a:lnTo>
                  <a:pt x="68" y="15"/>
                </a:lnTo>
                <a:lnTo>
                  <a:pt x="65" y="10"/>
                </a:lnTo>
                <a:lnTo>
                  <a:pt x="61" y="7"/>
                </a:lnTo>
                <a:lnTo>
                  <a:pt x="58" y="4"/>
                </a:lnTo>
                <a:lnTo>
                  <a:pt x="53" y="2"/>
                </a:lnTo>
                <a:lnTo>
                  <a:pt x="49" y="0"/>
                </a:lnTo>
                <a:lnTo>
                  <a:pt x="43" y="0"/>
                </a:lnTo>
                <a:lnTo>
                  <a:pt x="39" y="2"/>
                </a:lnTo>
                <a:lnTo>
                  <a:pt x="34" y="3"/>
                </a:lnTo>
                <a:lnTo>
                  <a:pt x="30" y="6"/>
                </a:lnTo>
                <a:lnTo>
                  <a:pt x="26" y="10"/>
                </a:lnTo>
                <a:lnTo>
                  <a:pt x="23" y="13"/>
                </a:lnTo>
                <a:lnTo>
                  <a:pt x="22" y="18"/>
                </a:lnTo>
                <a:lnTo>
                  <a:pt x="20" y="22"/>
                </a:lnTo>
                <a:lnTo>
                  <a:pt x="20" y="27"/>
                </a:lnTo>
                <a:lnTo>
                  <a:pt x="20" y="32"/>
                </a:lnTo>
                <a:lnTo>
                  <a:pt x="49" y="139"/>
                </a:lnTo>
                <a:lnTo>
                  <a:pt x="38" y="145"/>
                </a:lnTo>
                <a:lnTo>
                  <a:pt x="28" y="155"/>
                </a:lnTo>
                <a:lnTo>
                  <a:pt x="20" y="164"/>
                </a:lnTo>
                <a:lnTo>
                  <a:pt x="15" y="175"/>
                </a:lnTo>
                <a:lnTo>
                  <a:pt x="11" y="187"/>
                </a:lnTo>
                <a:lnTo>
                  <a:pt x="8" y="201"/>
                </a:lnTo>
                <a:lnTo>
                  <a:pt x="8" y="216"/>
                </a:lnTo>
                <a:lnTo>
                  <a:pt x="11" y="232"/>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sp>
        <p:nvSpPr>
          <p:cNvPr id="36" name="Freeform 152"/>
          <p:cNvSpPr>
            <a:spLocks noEditPoints="1" noChangeArrowheads="1"/>
          </p:cNvSpPr>
          <p:nvPr/>
        </p:nvSpPr>
        <p:spPr bwMode="auto">
          <a:xfrm>
            <a:off x="7099006" y="2633134"/>
            <a:ext cx="492419" cy="521143"/>
          </a:xfrm>
          <a:custGeom>
            <a:avLst/>
            <a:gdLst>
              <a:gd name="T0" fmla="*/ 2147483647 w 345"/>
              <a:gd name="T1" fmla="*/ 2147483647 h 375"/>
              <a:gd name="T2" fmla="*/ 2147483647 w 345"/>
              <a:gd name="T3" fmla="*/ 2147483647 h 375"/>
              <a:gd name="T4" fmla="*/ 2147483647 w 345"/>
              <a:gd name="T5" fmla="*/ 2147483647 h 375"/>
              <a:gd name="T6" fmla="*/ 2147483647 w 345"/>
              <a:gd name="T7" fmla="*/ 2147483647 h 375"/>
              <a:gd name="T8" fmla="*/ 2147483647 w 345"/>
              <a:gd name="T9" fmla="*/ 2147483647 h 375"/>
              <a:gd name="T10" fmla="*/ 2147483647 w 345"/>
              <a:gd name="T11" fmla="*/ 2147483647 h 375"/>
              <a:gd name="T12" fmla="*/ 2147483647 w 345"/>
              <a:gd name="T13" fmla="*/ 2147483647 h 375"/>
              <a:gd name="T14" fmla="*/ 2147483647 w 345"/>
              <a:gd name="T15" fmla="*/ 2147483647 h 375"/>
              <a:gd name="T16" fmla="*/ 2147483647 w 345"/>
              <a:gd name="T17" fmla="*/ 2147483647 h 375"/>
              <a:gd name="T18" fmla="*/ 2147483647 w 345"/>
              <a:gd name="T19" fmla="*/ 2147483647 h 375"/>
              <a:gd name="T20" fmla="*/ 2147483647 w 345"/>
              <a:gd name="T21" fmla="*/ 2147483647 h 375"/>
              <a:gd name="T22" fmla="*/ 2147483647 w 345"/>
              <a:gd name="T23" fmla="*/ 2147483647 h 375"/>
              <a:gd name="T24" fmla="*/ 2147483647 w 345"/>
              <a:gd name="T25" fmla="*/ 2147483647 h 375"/>
              <a:gd name="T26" fmla="*/ 2147483647 w 345"/>
              <a:gd name="T27" fmla="*/ 2147483647 h 375"/>
              <a:gd name="T28" fmla="*/ 2147483647 w 345"/>
              <a:gd name="T29" fmla="*/ 2147483647 h 375"/>
              <a:gd name="T30" fmla="*/ 2147483647 w 345"/>
              <a:gd name="T31" fmla="*/ 2147483647 h 375"/>
              <a:gd name="T32" fmla="*/ 2147483647 w 345"/>
              <a:gd name="T33" fmla="*/ 2147483647 h 375"/>
              <a:gd name="T34" fmla="*/ 2147483647 w 345"/>
              <a:gd name="T35" fmla="*/ 2147483647 h 375"/>
              <a:gd name="T36" fmla="*/ 2147483647 w 345"/>
              <a:gd name="T37" fmla="*/ 2147483647 h 375"/>
              <a:gd name="T38" fmla="*/ 2147483647 w 345"/>
              <a:gd name="T39" fmla="*/ 2147483647 h 375"/>
              <a:gd name="T40" fmla="*/ 2147483647 w 345"/>
              <a:gd name="T41" fmla="*/ 2147483647 h 375"/>
              <a:gd name="T42" fmla="*/ 2147483647 w 345"/>
              <a:gd name="T43" fmla="*/ 2147483647 h 375"/>
              <a:gd name="T44" fmla="*/ 2147483647 w 345"/>
              <a:gd name="T45" fmla="*/ 2147483647 h 375"/>
              <a:gd name="T46" fmla="*/ 2147483647 w 345"/>
              <a:gd name="T47" fmla="*/ 2147483647 h 375"/>
              <a:gd name="T48" fmla="*/ 2147483647 w 345"/>
              <a:gd name="T49" fmla="*/ 2147483647 h 375"/>
              <a:gd name="T50" fmla="*/ 2147483647 w 345"/>
              <a:gd name="T51" fmla="*/ 2147483647 h 375"/>
              <a:gd name="T52" fmla="*/ 2147483647 w 345"/>
              <a:gd name="T53" fmla="*/ 2147483647 h 375"/>
              <a:gd name="T54" fmla="*/ 2147483647 w 345"/>
              <a:gd name="T55" fmla="*/ 2147483647 h 375"/>
              <a:gd name="T56" fmla="*/ 2147483647 w 345"/>
              <a:gd name="T57" fmla="*/ 2147483647 h 375"/>
              <a:gd name="T58" fmla="*/ 2147483647 w 345"/>
              <a:gd name="T59" fmla="*/ 2147483647 h 375"/>
              <a:gd name="T60" fmla="*/ 2147483647 w 345"/>
              <a:gd name="T61" fmla="*/ 2147483647 h 375"/>
              <a:gd name="T62" fmla="*/ 2147483647 w 345"/>
              <a:gd name="T63" fmla="*/ 2147483647 h 375"/>
              <a:gd name="T64" fmla="*/ 2147483647 w 345"/>
              <a:gd name="T65" fmla="*/ 2147483647 h 375"/>
              <a:gd name="T66" fmla="*/ 2147483647 w 345"/>
              <a:gd name="T67" fmla="*/ 2147483647 h 375"/>
              <a:gd name="T68" fmla="*/ 2147483647 w 345"/>
              <a:gd name="T69" fmla="*/ 2147483647 h 375"/>
              <a:gd name="T70" fmla="*/ 2147483647 w 345"/>
              <a:gd name="T71" fmla="*/ 2147483647 h 375"/>
              <a:gd name="T72" fmla="*/ 2147483647 w 345"/>
              <a:gd name="T73" fmla="*/ 2147483647 h 375"/>
              <a:gd name="T74" fmla="*/ 2147483647 w 345"/>
              <a:gd name="T75" fmla="*/ 2147483647 h 375"/>
              <a:gd name="T76" fmla="*/ 2147483647 w 345"/>
              <a:gd name="T77" fmla="*/ 2147483647 h 375"/>
              <a:gd name="T78" fmla="*/ 2147483647 w 345"/>
              <a:gd name="T79" fmla="*/ 0 h 375"/>
              <a:gd name="T80" fmla="*/ 2147483647 w 345"/>
              <a:gd name="T81" fmla="*/ 2147483647 h 375"/>
              <a:gd name="T82" fmla="*/ 2147483647 w 345"/>
              <a:gd name="T83" fmla="*/ 2147483647 h 375"/>
              <a:gd name="T84" fmla="*/ 2147483647 w 345"/>
              <a:gd name="T85" fmla="*/ 2147483647 h 375"/>
              <a:gd name="T86" fmla="*/ 2147483647 w 345"/>
              <a:gd name="T87" fmla="*/ 2147483647 h 375"/>
              <a:gd name="T88" fmla="*/ 2147483647 w 345"/>
              <a:gd name="T89" fmla="*/ 2147483647 h 375"/>
              <a:gd name="T90" fmla="*/ 2147483647 w 345"/>
              <a:gd name="T91" fmla="*/ 2147483647 h 375"/>
              <a:gd name="T92" fmla="*/ 2147483647 w 345"/>
              <a:gd name="T93" fmla="*/ 2147483647 h 375"/>
              <a:gd name="T94" fmla="*/ 2147483647 w 345"/>
              <a:gd name="T95" fmla="*/ 2147483647 h 375"/>
              <a:gd name="T96" fmla="*/ 2147483647 w 345"/>
              <a:gd name="T97" fmla="*/ 2147483647 h 375"/>
              <a:gd name="T98" fmla="*/ 2147483647 w 345"/>
              <a:gd name="T99" fmla="*/ 2147483647 h 375"/>
              <a:gd name="T100" fmla="*/ 2147483647 w 345"/>
              <a:gd name="T101" fmla="*/ 2147483647 h 375"/>
              <a:gd name="T102" fmla="*/ 2147483647 w 345"/>
              <a:gd name="T103" fmla="*/ 2147483647 h 375"/>
              <a:gd name="T104" fmla="*/ 2147483647 w 345"/>
              <a:gd name="T105" fmla="*/ 2147483647 h 375"/>
              <a:gd name="T106" fmla="*/ 2147483647 w 345"/>
              <a:gd name="T107" fmla="*/ 2147483647 h 375"/>
              <a:gd name="T108" fmla="*/ 2147483647 w 345"/>
              <a:gd name="T109" fmla="*/ 2147483647 h 375"/>
              <a:gd name="T110" fmla="*/ 0 w 345"/>
              <a:gd name="T111" fmla="*/ 2147483647 h 375"/>
              <a:gd name="T112" fmla="*/ 2147483647 w 345"/>
              <a:gd name="T113" fmla="*/ 2147483647 h 3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5"/>
              <a:gd name="T172" fmla="*/ 0 h 375"/>
              <a:gd name="T173" fmla="*/ 345 w 345"/>
              <a:gd name="T174" fmla="*/ 375 h 3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5" h="375">
                <a:moveTo>
                  <a:pt x="258" y="130"/>
                </a:moveTo>
                <a:lnTo>
                  <a:pt x="258" y="130"/>
                </a:lnTo>
                <a:lnTo>
                  <a:pt x="262" y="141"/>
                </a:lnTo>
                <a:lnTo>
                  <a:pt x="266" y="150"/>
                </a:lnTo>
                <a:lnTo>
                  <a:pt x="268" y="161"/>
                </a:lnTo>
                <a:lnTo>
                  <a:pt x="268" y="172"/>
                </a:lnTo>
                <a:lnTo>
                  <a:pt x="268" y="184"/>
                </a:lnTo>
                <a:lnTo>
                  <a:pt x="266" y="194"/>
                </a:lnTo>
                <a:lnTo>
                  <a:pt x="262" y="205"/>
                </a:lnTo>
                <a:lnTo>
                  <a:pt x="258" y="214"/>
                </a:lnTo>
                <a:lnTo>
                  <a:pt x="258" y="130"/>
                </a:lnTo>
                <a:close/>
                <a:moveTo>
                  <a:pt x="258" y="272"/>
                </a:moveTo>
                <a:lnTo>
                  <a:pt x="258" y="249"/>
                </a:lnTo>
                <a:lnTo>
                  <a:pt x="261" y="251"/>
                </a:lnTo>
                <a:lnTo>
                  <a:pt x="264" y="252"/>
                </a:lnTo>
                <a:lnTo>
                  <a:pt x="295" y="282"/>
                </a:lnTo>
                <a:lnTo>
                  <a:pt x="296" y="286"/>
                </a:lnTo>
                <a:lnTo>
                  <a:pt x="296" y="289"/>
                </a:lnTo>
                <a:lnTo>
                  <a:pt x="296" y="291"/>
                </a:lnTo>
                <a:lnTo>
                  <a:pt x="295" y="295"/>
                </a:lnTo>
                <a:lnTo>
                  <a:pt x="291" y="297"/>
                </a:lnTo>
                <a:lnTo>
                  <a:pt x="288" y="298"/>
                </a:lnTo>
                <a:lnTo>
                  <a:pt x="284" y="297"/>
                </a:lnTo>
                <a:lnTo>
                  <a:pt x="281" y="295"/>
                </a:lnTo>
                <a:lnTo>
                  <a:pt x="258" y="272"/>
                </a:lnTo>
                <a:close/>
                <a:moveTo>
                  <a:pt x="258" y="96"/>
                </a:moveTo>
                <a:lnTo>
                  <a:pt x="258" y="73"/>
                </a:lnTo>
                <a:lnTo>
                  <a:pt x="281" y="50"/>
                </a:lnTo>
                <a:lnTo>
                  <a:pt x="284" y="49"/>
                </a:lnTo>
                <a:lnTo>
                  <a:pt x="288" y="48"/>
                </a:lnTo>
                <a:lnTo>
                  <a:pt x="291" y="49"/>
                </a:lnTo>
                <a:lnTo>
                  <a:pt x="295" y="50"/>
                </a:lnTo>
                <a:lnTo>
                  <a:pt x="296" y="53"/>
                </a:lnTo>
                <a:lnTo>
                  <a:pt x="296" y="57"/>
                </a:lnTo>
                <a:lnTo>
                  <a:pt x="296" y="60"/>
                </a:lnTo>
                <a:lnTo>
                  <a:pt x="295" y="64"/>
                </a:lnTo>
                <a:lnTo>
                  <a:pt x="264" y="94"/>
                </a:lnTo>
                <a:lnTo>
                  <a:pt x="261" y="95"/>
                </a:lnTo>
                <a:lnTo>
                  <a:pt x="258" y="96"/>
                </a:lnTo>
                <a:close/>
                <a:moveTo>
                  <a:pt x="284" y="172"/>
                </a:moveTo>
                <a:lnTo>
                  <a:pt x="284" y="172"/>
                </a:lnTo>
                <a:lnTo>
                  <a:pt x="285" y="169"/>
                </a:lnTo>
                <a:lnTo>
                  <a:pt x="287" y="167"/>
                </a:lnTo>
                <a:lnTo>
                  <a:pt x="289" y="164"/>
                </a:lnTo>
                <a:lnTo>
                  <a:pt x="294" y="164"/>
                </a:lnTo>
                <a:lnTo>
                  <a:pt x="336" y="164"/>
                </a:lnTo>
                <a:lnTo>
                  <a:pt x="340" y="164"/>
                </a:lnTo>
                <a:lnTo>
                  <a:pt x="342" y="167"/>
                </a:lnTo>
                <a:lnTo>
                  <a:pt x="344" y="169"/>
                </a:lnTo>
                <a:lnTo>
                  <a:pt x="345" y="172"/>
                </a:lnTo>
                <a:lnTo>
                  <a:pt x="344" y="176"/>
                </a:lnTo>
                <a:lnTo>
                  <a:pt x="342" y="179"/>
                </a:lnTo>
                <a:lnTo>
                  <a:pt x="340" y="180"/>
                </a:lnTo>
                <a:lnTo>
                  <a:pt x="336" y="182"/>
                </a:lnTo>
                <a:lnTo>
                  <a:pt x="294" y="182"/>
                </a:lnTo>
                <a:lnTo>
                  <a:pt x="289" y="180"/>
                </a:lnTo>
                <a:lnTo>
                  <a:pt x="287" y="179"/>
                </a:lnTo>
                <a:lnTo>
                  <a:pt x="285" y="176"/>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2" y="225"/>
                </a:lnTo>
                <a:lnTo>
                  <a:pt x="245" y="236"/>
                </a:lnTo>
                <a:lnTo>
                  <a:pt x="235" y="245"/>
                </a:lnTo>
                <a:lnTo>
                  <a:pt x="224" y="252"/>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7" y="242"/>
                </a:lnTo>
                <a:lnTo>
                  <a:pt x="211" y="238"/>
                </a:lnTo>
                <a:lnTo>
                  <a:pt x="219" y="233"/>
                </a:lnTo>
                <a:lnTo>
                  <a:pt x="226" y="226"/>
                </a:lnTo>
                <a:lnTo>
                  <a:pt x="233" y="219"/>
                </a:lnTo>
                <a:lnTo>
                  <a:pt x="238" y="211"/>
                </a:lnTo>
                <a:lnTo>
                  <a:pt x="242" y="202"/>
                </a:lnTo>
                <a:lnTo>
                  <a:pt x="246" y="192"/>
                </a:lnTo>
                <a:lnTo>
                  <a:pt x="248" y="183"/>
                </a:lnTo>
                <a:lnTo>
                  <a:pt x="249" y="172"/>
                </a:lnTo>
                <a:lnTo>
                  <a:pt x="248" y="157"/>
                </a:lnTo>
                <a:lnTo>
                  <a:pt x="242" y="144"/>
                </a:lnTo>
                <a:lnTo>
                  <a:pt x="235" y="130"/>
                </a:lnTo>
                <a:lnTo>
                  <a:pt x="226" y="119"/>
                </a:lnTo>
                <a:lnTo>
                  <a:pt x="215" y="110"/>
                </a:lnTo>
                <a:lnTo>
                  <a:pt x="203" y="103"/>
                </a:lnTo>
                <a:lnTo>
                  <a:pt x="188" y="99"/>
                </a:lnTo>
                <a:lnTo>
                  <a:pt x="173" y="96"/>
                </a:lnTo>
                <a:lnTo>
                  <a:pt x="173" y="77"/>
                </a:lnTo>
                <a:close/>
                <a:moveTo>
                  <a:pt x="258" y="73"/>
                </a:moveTo>
                <a:lnTo>
                  <a:pt x="252" y="81"/>
                </a:lnTo>
                <a:lnTo>
                  <a:pt x="250" y="84"/>
                </a:lnTo>
                <a:lnTo>
                  <a:pt x="249" y="87"/>
                </a:lnTo>
                <a:lnTo>
                  <a:pt x="250" y="91"/>
                </a:lnTo>
                <a:lnTo>
                  <a:pt x="252" y="94"/>
                </a:lnTo>
                <a:lnTo>
                  <a:pt x="254" y="95"/>
                </a:lnTo>
                <a:lnTo>
                  <a:pt x="258" y="96"/>
                </a:lnTo>
                <a:lnTo>
                  <a:pt x="258" y="73"/>
                </a:lnTo>
                <a:close/>
                <a:moveTo>
                  <a:pt x="258" y="249"/>
                </a:moveTo>
                <a:lnTo>
                  <a:pt x="258" y="249"/>
                </a:lnTo>
                <a:lnTo>
                  <a:pt x="254" y="251"/>
                </a:lnTo>
                <a:lnTo>
                  <a:pt x="252" y="252"/>
                </a:lnTo>
                <a:lnTo>
                  <a:pt x="250" y="255"/>
                </a:lnTo>
                <a:lnTo>
                  <a:pt x="249" y="259"/>
                </a:lnTo>
                <a:lnTo>
                  <a:pt x="250" y="261"/>
                </a:lnTo>
                <a:lnTo>
                  <a:pt x="252" y="264"/>
                </a:lnTo>
                <a:lnTo>
                  <a:pt x="258" y="272"/>
                </a:lnTo>
                <a:lnTo>
                  <a:pt x="258" y="249"/>
                </a:lnTo>
                <a:close/>
                <a:moveTo>
                  <a:pt x="173" y="60"/>
                </a:moveTo>
                <a:lnTo>
                  <a:pt x="173" y="0"/>
                </a:lnTo>
                <a:lnTo>
                  <a:pt x="176" y="1"/>
                </a:lnTo>
                <a:lnTo>
                  <a:pt x="178" y="3"/>
                </a:lnTo>
                <a:lnTo>
                  <a:pt x="180" y="6"/>
                </a:lnTo>
                <a:lnTo>
                  <a:pt x="181" y="8"/>
                </a:lnTo>
                <a:lnTo>
                  <a:pt x="181" y="52"/>
                </a:lnTo>
                <a:lnTo>
                  <a:pt x="180" y="54"/>
                </a:lnTo>
                <a:lnTo>
                  <a:pt x="178" y="57"/>
                </a:lnTo>
                <a:lnTo>
                  <a:pt x="176" y="60"/>
                </a:lnTo>
                <a:lnTo>
                  <a:pt x="173" y="60"/>
                </a:lnTo>
                <a:close/>
                <a:moveTo>
                  <a:pt x="173" y="375"/>
                </a:moveTo>
                <a:lnTo>
                  <a:pt x="166" y="375"/>
                </a:lnTo>
                <a:lnTo>
                  <a:pt x="157" y="374"/>
                </a:lnTo>
                <a:lnTo>
                  <a:pt x="147" y="371"/>
                </a:lnTo>
                <a:lnTo>
                  <a:pt x="139" y="367"/>
                </a:lnTo>
                <a:lnTo>
                  <a:pt x="132" y="360"/>
                </a:lnTo>
                <a:lnTo>
                  <a:pt x="127" y="354"/>
                </a:lnTo>
                <a:lnTo>
                  <a:pt x="123" y="345"/>
                </a:lnTo>
                <a:lnTo>
                  <a:pt x="120" y="337"/>
                </a:lnTo>
                <a:lnTo>
                  <a:pt x="119" y="328"/>
                </a:lnTo>
                <a:lnTo>
                  <a:pt x="119" y="252"/>
                </a:lnTo>
                <a:lnTo>
                  <a:pt x="109" y="244"/>
                </a:lnTo>
                <a:lnTo>
                  <a:pt x="100" y="234"/>
                </a:lnTo>
                <a:lnTo>
                  <a:pt x="93" y="224"/>
                </a:lnTo>
                <a:lnTo>
                  <a:pt x="86" y="213"/>
                </a:lnTo>
                <a:lnTo>
                  <a:pt x="86" y="131"/>
                </a:lnTo>
                <a:lnTo>
                  <a:pt x="93" y="121"/>
                </a:lnTo>
                <a:lnTo>
                  <a:pt x="101" y="110"/>
                </a:lnTo>
                <a:lnTo>
                  <a:pt x="111" y="100"/>
                </a:lnTo>
                <a:lnTo>
                  <a:pt x="122" y="92"/>
                </a:lnTo>
                <a:lnTo>
                  <a:pt x="132" y="85"/>
                </a:lnTo>
                <a:lnTo>
                  <a:pt x="146" y="81"/>
                </a:lnTo>
                <a:lnTo>
                  <a:pt x="158" y="79"/>
                </a:lnTo>
                <a:lnTo>
                  <a:pt x="173" y="77"/>
                </a:lnTo>
                <a:lnTo>
                  <a:pt x="173" y="96"/>
                </a:lnTo>
                <a:lnTo>
                  <a:pt x="158" y="99"/>
                </a:lnTo>
                <a:lnTo>
                  <a:pt x="143" y="103"/>
                </a:lnTo>
                <a:lnTo>
                  <a:pt x="131" y="110"/>
                </a:lnTo>
                <a:lnTo>
                  <a:pt x="119" y="119"/>
                </a:lnTo>
                <a:lnTo>
                  <a:pt x="109" y="130"/>
                </a:lnTo>
                <a:lnTo>
                  <a:pt x="103" y="144"/>
                </a:lnTo>
                <a:lnTo>
                  <a:pt x="99" y="157"/>
                </a:lnTo>
                <a:lnTo>
                  <a:pt x="97" y="172"/>
                </a:lnTo>
                <a:lnTo>
                  <a:pt x="97" y="183"/>
                </a:lnTo>
                <a:lnTo>
                  <a:pt x="100" y="192"/>
                </a:lnTo>
                <a:lnTo>
                  <a:pt x="103" y="202"/>
                </a:lnTo>
                <a:lnTo>
                  <a:pt x="107" y="210"/>
                </a:lnTo>
                <a:lnTo>
                  <a:pt x="112" y="218"/>
                </a:lnTo>
                <a:lnTo>
                  <a:pt x="119" y="226"/>
                </a:lnTo>
                <a:lnTo>
                  <a:pt x="126" y="232"/>
                </a:lnTo>
                <a:lnTo>
                  <a:pt x="134" y="237"/>
                </a:lnTo>
                <a:lnTo>
                  <a:pt x="138" y="241"/>
                </a:lnTo>
                <a:lnTo>
                  <a:pt x="139" y="247"/>
                </a:lnTo>
                <a:lnTo>
                  <a:pt x="139" y="290"/>
                </a:lnTo>
                <a:lnTo>
                  <a:pt x="173" y="290"/>
                </a:lnTo>
                <a:lnTo>
                  <a:pt x="173" y="375"/>
                </a:lnTo>
                <a:close/>
                <a:moveTo>
                  <a:pt x="173" y="0"/>
                </a:moveTo>
                <a:lnTo>
                  <a:pt x="173" y="60"/>
                </a:lnTo>
                <a:lnTo>
                  <a:pt x="172" y="60"/>
                </a:lnTo>
                <a:lnTo>
                  <a:pt x="169" y="60"/>
                </a:lnTo>
                <a:lnTo>
                  <a:pt x="166" y="58"/>
                </a:lnTo>
                <a:lnTo>
                  <a:pt x="164" y="54"/>
                </a:lnTo>
                <a:lnTo>
                  <a:pt x="164" y="52"/>
                </a:lnTo>
                <a:lnTo>
                  <a:pt x="164" y="8"/>
                </a:lnTo>
                <a:lnTo>
                  <a:pt x="164" y="6"/>
                </a:lnTo>
                <a:lnTo>
                  <a:pt x="166" y="3"/>
                </a:lnTo>
                <a:lnTo>
                  <a:pt x="169" y="0"/>
                </a:lnTo>
                <a:lnTo>
                  <a:pt x="172" y="0"/>
                </a:lnTo>
                <a:lnTo>
                  <a:pt x="173" y="0"/>
                </a:lnTo>
                <a:close/>
                <a:moveTo>
                  <a:pt x="86" y="271"/>
                </a:moveTo>
                <a:lnTo>
                  <a:pt x="93" y="264"/>
                </a:lnTo>
                <a:lnTo>
                  <a:pt x="94" y="261"/>
                </a:lnTo>
                <a:lnTo>
                  <a:pt x="96" y="259"/>
                </a:lnTo>
                <a:lnTo>
                  <a:pt x="94" y="255"/>
                </a:lnTo>
                <a:lnTo>
                  <a:pt x="93" y="252"/>
                </a:lnTo>
                <a:lnTo>
                  <a:pt x="90" y="251"/>
                </a:lnTo>
                <a:lnTo>
                  <a:pt x="86" y="249"/>
                </a:lnTo>
                <a:lnTo>
                  <a:pt x="86" y="271"/>
                </a:lnTo>
                <a:close/>
                <a:moveTo>
                  <a:pt x="86" y="96"/>
                </a:moveTo>
                <a:lnTo>
                  <a:pt x="86" y="96"/>
                </a:lnTo>
                <a:lnTo>
                  <a:pt x="90" y="95"/>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8" y="161"/>
                </a:lnTo>
                <a:lnTo>
                  <a:pt x="80" y="152"/>
                </a:lnTo>
                <a:lnTo>
                  <a:pt x="82" y="141"/>
                </a:lnTo>
                <a:lnTo>
                  <a:pt x="86" y="131"/>
                </a:lnTo>
                <a:lnTo>
                  <a:pt x="86" y="213"/>
                </a:lnTo>
                <a:close/>
                <a:moveTo>
                  <a:pt x="86" y="75"/>
                </a:moveTo>
                <a:lnTo>
                  <a:pt x="86" y="96"/>
                </a:lnTo>
                <a:lnTo>
                  <a:pt x="84" y="95"/>
                </a:lnTo>
                <a:lnTo>
                  <a:pt x="80" y="94"/>
                </a:lnTo>
                <a:lnTo>
                  <a:pt x="50" y="64"/>
                </a:lnTo>
                <a:lnTo>
                  <a:pt x="48" y="60"/>
                </a:lnTo>
                <a:lnTo>
                  <a:pt x="47" y="57"/>
                </a:lnTo>
                <a:lnTo>
                  <a:pt x="48" y="53"/>
                </a:lnTo>
                <a:lnTo>
                  <a:pt x="50" y="50"/>
                </a:lnTo>
                <a:lnTo>
                  <a:pt x="53" y="49"/>
                </a:lnTo>
                <a:lnTo>
                  <a:pt x="57" y="48"/>
                </a:lnTo>
                <a:lnTo>
                  <a:pt x="59" y="49"/>
                </a:lnTo>
                <a:lnTo>
                  <a:pt x="62" y="50"/>
                </a:lnTo>
                <a:lnTo>
                  <a:pt x="86" y="75"/>
                </a:lnTo>
                <a:close/>
                <a:moveTo>
                  <a:pt x="86" y="249"/>
                </a:moveTo>
                <a:lnTo>
                  <a:pt x="86" y="271"/>
                </a:lnTo>
                <a:lnTo>
                  <a:pt x="62" y="295"/>
                </a:lnTo>
                <a:lnTo>
                  <a:pt x="59" y="297"/>
                </a:lnTo>
                <a:lnTo>
                  <a:pt x="57" y="298"/>
                </a:lnTo>
                <a:lnTo>
                  <a:pt x="53" y="297"/>
                </a:lnTo>
                <a:lnTo>
                  <a:pt x="50" y="295"/>
                </a:lnTo>
                <a:lnTo>
                  <a:pt x="48" y="291"/>
                </a:lnTo>
                <a:lnTo>
                  <a:pt x="47" y="289"/>
                </a:lnTo>
                <a:lnTo>
                  <a:pt x="48" y="286"/>
                </a:lnTo>
                <a:lnTo>
                  <a:pt x="50" y="282"/>
                </a:lnTo>
                <a:lnTo>
                  <a:pt x="80" y="252"/>
                </a:lnTo>
                <a:lnTo>
                  <a:pt x="84" y="251"/>
                </a:lnTo>
                <a:lnTo>
                  <a:pt x="86" y="249"/>
                </a:lnTo>
                <a:close/>
                <a:moveTo>
                  <a:pt x="8" y="164"/>
                </a:moveTo>
                <a:lnTo>
                  <a:pt x="8" y="164"/>
                </a:lnTo>
                <a:lnTo>
                  <a:pt x="51" y="164"/>
                </a:lnTo>
                <a:lnTo>
                  <a:pt x="54" y="164"/>
                </a:lnTo>
                <a:lnTo>
                  <a:pt x="57" y="167"/>
                </a:lnTo>
                <a:lnTo>
                  <a:pt x="59" y="169"/>
                </a:lnTo>
                <a:lnTo>
                  <a:pt x="59" y="172"/>
                </a:lnTo>
                <a:lnTo>
                  <a:pt x="59" y="176"/>
                </a:lnTo>
                <a:lnTo>
                  <a:pt x="57" y="179"/>
                </a:lnTo>
                <a:lnTo>
                  <a:pt x="54" y="180"/>
                </a:lnTo>
                <a:lnTo>
                  <a:pt x="51" y="182"/>
                </a:lnTo>
                <a:lnTo>
                  <a:pt x="8" y="182"/>
                </a:lnTo>
                <a:lnTo>
                  <a:pt x="5" y="180"/>
                </a:lnTo>
                <a:lnTo>
                  <a:pt x="2" y="179"/>
                </a:lnTo>
                <a:lnTo>
                  <a:pt x="0" y="176"/>
                </a:lnTo>
                <a:lnTo>
                  <a:pt x="0" y="172"/>
                </a:lnTo>
                <a:lnTo>
                  <a:pt x="0" y="169"/>
                </a:lnTo>
                <a:lnTo>
                  <a:pt x="2" y="167"/>
                </a:lnTo>
                <a:lnTo>
                  <a:pt x="5" y="164"/>
                </a:lnTo>
                <a:lnTo>
                  <a:pt x="8" y="164"/>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sp>
        <p:nvSpPr>
          <p:cNvPr id="37" name="Freeform 153"/>
          <p:cNvSpPr>
            <a:spLocks noEditPoints="1" noChangeArrowheads="1"/>
          </p:cNvSpPr>
          <p:nvPr/>
        </p:nvSpPr>
        <p:spPr bwMode="auto">
          <a:xfrm>
            <a:off x="5303463" y="1280940"/>
            <a:ext cx="465300" cy="441929"/>
          </a:xfrm>
          <a:custGeom>
            <a:avLst/>
            <a:gdLst>
              <a:gd name="T0" fmla="*/ 2147483647 w 325"/>
              <a:gd name="T1" fmla="*/ 2147483647 h 318"/>
              <a:gd name="T2" fmla="*/ 2147483647 w 325"/>
              <a:gd name="T3" fmla="*/ 2147483647 h 318"/>
              <a:gd name="T4" fmla="*/ 2147483647 w 325"/>
              <a:gd name="T5" fmla="*/ 2147483647 h 318"/>
              <a:gd name="T6" fmla="*/ 2147483647 w 325"/>
              <a:gd name="T7" fmla="*/ 2147483647 h 318"/>
              <a:gd name="T8" fmla="*/ 2147483647 w 325"/>
              <a:gd name="T9" fmla="*/ 2147483647 h 318"/>
              <a:gd name="T10" fmla="*/ 2147483647 w 325"/>
              <a:gd name="T11" fmla="*/ 2147483647 h 318"/>
              <a:gd name="T12" fmla="*/ 2147483647 w 325"/>
              <a:gd name="T13" fmla="*/ 2147483647 h 318"/>
              <a:gd name="T14" fmla="*/ 2147483647 w 325"/>
              <a:gd name="T15" fmla="*/ 2147483647 h 318"/>
              <a:gd name="T16" fmla="*/ 2147483647 w 325"/>
              <a:gd name="T17" fmla="*/ 2147483647 h 318"/>
              <a:gd name="T18" fmla="*/ 2147483647 w 325"/>
              <a:gd name="T19" fmla="*/ 2147483647 h 318"/>
              <a:gd name="T20" fmla="*/ 2147483647 w 325"/>
              <a:gd name="T21" fmla="*/ 2147483647 h 318"/>
              <a:gd name="T22" fmla="*/ 2147483647 w 325"/>
              <a:gd name="T23" fmla="*/ 2147483647 h 318"/>
              <a:gd name="T24" fmla="*/ 2147483647 w 325"/>
              <a:gd name="T25" fmla="*/ 2147483647 h 318"/>
              <a:gd name="T26" fmla="*/ 2147483647 w 325"/>
              <a:gd name="T27" fmla="*/ 2147483647 h 318"/>
              <a:gd name="T28" fmla="*/ 2147483647 w 325"/>
              <a:gd name="T29" fmla="*/ 2147483647 h 318"/>
              <a:gd name="T30" fmla="*/ 2147483647 w 325"/>
              <a:gd name="T31" fmla="*/ 2147483647 h 318"/>
              <a:gd name="T32" fmla="*/ 2147483647 w 325"/>
              <a:gd name="T33" fmla="*/ 2147483647 h 318"/>
              <a:gd name="T34" fmla="*/ 2147483647 w 325"/>
              <a:gd name="T35" fmla="*/ 2147483647 h 318"/>
              <a:gd name="T36" fmla="*/ 2147483647 w 325"/>
              <a:gd name="T37" fmla="*/ 2147483647 h 318"/>
              <a:gd name="T38" fmla="*/ 2147483647 w 325"/>
              <a:gd name="T39" fmla="*/ 2147483647 h 318"/>
              <a:gd name="T40" fmla="*/ 2147483647 w 325"/>
              <a:gd name="T41" fmla="*/ 2147483647 h 318"/>
              <a:gd name="T42" fmla="*/ 2147483647 w 325"/>
              <a:gd name="T43" fmla="*/ 2147483647 h 318"/>
              <a:gd name="T44" fmla="*/ 2147483647 w 325"/>
              <a:gd name="T45" fmla="*/ 2147483647 h 318"/>
              <a:gd name="T46" fmla="*/ 2147483647 w 325"/>
              <a:gd name="T47" fmla="*/ 2147483647 h 318"/>
              <a:gd name="T48" fmla="*/ 2147483647 w 325"/>
              <a:gd name="T49" fmla="*/ 2147483647 h 318"/>
              <a:gd name="T50" fmla="*/ 2147483647 w 325"/>
              <a:gd name="T51" fmla="*/ 2147483647 h 318"/>
              <a:gd name="T52" fmla="*/ 2147483647 w 325"/>
              <a:gd name="T53" fmla="*/ 2147483647 h 318"/>
              <a:gd name="T54" fmla="*/ 2147483647 w 325"/>
              <a:gd name="T55" fmla="*/ 2147483647 h 318"/>
              <a:gd name="T56" fmla="*/ 2147483647 w 325"/>
              <a:gd name="T57" fmla="*/ 2147483647 h 318"/>
              <a:gd name="T58" fmla="*/ 2147483647 w 325"/>
              <a:gd name="T59" fmla="*/ 2147483647 h 318"/>
              <a:gd name="T60" fmla="*/ 2147483647 w 325"/>
              <a:gd name="T61" fmla="*/ 2147483647 h 318"/>
              <a:gd name="T62" fmla="*/ 2147483647 w 325"/>
              <a:gd name="T63" fmla="*/ 2147483647 h 318"/>
              <a:gd name="T64" fmla="*/ 2147483647 w 325"/>
              <a:gd name="T65" fmla="*/ 2147483647 h 318"/>
              <a:gd name="T66" fmla="*/ 2147483647 w 325"/>
              <a:gd name="T67" fmla="*/ 2147483647 h 318"/>
              <a:gd name="T68" fmla="*/ 2147483647 w 325"/>
              <a:gd name="T69" fmla="*/ 2147483647 h 318"/>
              <a:gd name="T70" fmla="*/ 2147483647 w 325"/>
              <a:gd name="T71" fmla="*/ 2147483647 h 318"/>
              <a:gd name="T72" fmla="*/ 2147483647 w 325"/>
              <a:gd name="T73" fmla="*/ 2147483647 h 318"/>
              <a:gd name="T74" fmla="*/ 2147483647 w 325"/>
              <a:gd name="T75" fmla="*/ 2147483647 h 318"/>
              <a:gd name="T76" fmla="*/ 2147483647 w 325"/>
              <a:gd name="T77" fmla="*/ 2147483647 h 318"/>
              <a:gd name="T78" fmla="*/ 2147483647 w 325"/>
              <a:gd name="T79" fmla="*/ 2147483647 h 318"/>
              <a:gd name="T80" fmla="*/ 2147483647 w 325"/>
              <a:gd name="T81" fmla="*/ 2147483647 h 318"/>
              <a:gd name="T82" fmla="*/ 2147483647 w 325"/>
              <a:gd name="T83" fmla="*/ 2147483647 h 318"/>
              <a:gd name="T84" fmla="*/ 2147483647 w 325"/>
              <a:gd name="T85" fmla="*/ 2147483647 h 318"/>
              <a:gd name="T86" fmla="*/ 2147483647 w 325"/>
              <a:gd name="T87" fmla="*/ 2147483647 h 318"/>
              <a:gd name="T88" fmla="*/ 2147483647 w 325"/>
              <a:gd name="T89" fmla="*/ 2147483647 h 318"/>
              <a:gd name="T90" fmla="*/ 2147483647 w 325"/>
              <a:gd name="T91" fmla="*/ 2147483647 h 318"/>
              <a:gd name="T92" fmla="*/ 2147483647 w 325"/>
              <a:gd name="T93" fmla="*/ 2147483647 h 318"/>
              <a:gd name="T94" fmla="*/ 2147483647 w 325"/>
              <a:gd name="T95" fmla="*/ 2147483647 h 318"/>
              <a:gd name="T96" fmla="*/ 2147483647 w 325"/>
              <a:gd name="T97" fmla="*/ 2147483647 h 318"/>
              <a:gd name="T98" fmla="*/ 2147483647 w 325"/>
              <a:gd name="T99" fmla="*/ 2147483647 h 318"/>
              <a:gd name="T100" fmla="*/ 2147483647 w 325"/>
              <a:gd name="T101" fmla="*/ 2147483647 h 3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
              <a:gd name="T154" fmla="*/ 0 h 318"/>
              <a:gd name="T155" fmla="*/ 325 w 325"/>
              <a:gd name="T156" fmla="*/ 318 h 3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 h="318">
                <a:moveTo>
                  <a:pt x="194" y="31"/>
                </a:moveTo>
                <a:lnTo>
                  <a:pt x="194" y="31"/>
                </a:lnTo>
                <a:lnTo>
                  <a:pt x="196" y="33"/>
                </a:lnTo>
                <a:lnTo>
                  <a:pt x="200" y="35"/>
                </a:lnTo>
                <a:lnTo>
                  <a:pt x="206" y="35"/>
                </a:lnTo>
                <a:lnTo>
                  <a:pt x="210" y="33"/>
                </a:lnTo>
                <a:lnTo>
                  <a:pt x="214" y="29"/>
                </a:lnTo>
                <a:lnTo>
                  <a:pt x="215" y="25"/>
                </a:lnTo>
                <a:lnTo>
                  <a:pt x="217" y="20"/>
                </a:lnTo>
                <a:lnTo>
                  <a:pt x="215" y="16"/>
                </a:lnTo>
                <a:lnTo>
                  <a:pt x="211" y="12"/>
                </a:lnTo>
                <a:lnTo>
                  <a:pt x="207" y="9"/>
                </a:lnTo>
                <a:lnTo>
                  <a:pt x="223" y="0"/>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3" y="155"/>
                </a:lnTo>
                <a:lnTo>
                  <a:pt x="293" y="154"/>
                </a:lnTo>
                <a:lnTo>
                  <a:pt x="291" y="153"/>
                </a:lnTo>
                <a:lnTo>
                  <a:pt x="288" y="153"/>
                </a:lnTo>
                <a:lnTo>
                  <a:pt x="194" y="205"/>
                </a:lnTo>
                <a:lnTo>
                  <a:pt x="194" y="174"/>
                </a:lnTo>
                <a:lnTo>
                  <a:pt x="275" y="130"/>
                </a:lnTo>
                <a:lnTo>
                  <a:pt x="276" y="127"/>
                </a:lnTo>
                <a:lnTo>
                  <a:pt x="276" y="126"/>
                </a:lnTo>
                <a:lnTo>
                  <a:pt x="275" y="124"/>
                </a:lnTo>
                <a:lnTo>
                  <a:pt x="272" y="124"/>
                </a:lnTo>
                <a:lnTo>
                  <a:pt x="194" y="168"/>
                </a:lnTo>
                <a:lnTo>
                  <a:pt x="194" y="138"/>
                </a:lnTo>
                <a:lnTo>
                  <a:pt x="260" y="101"/>
                </a:lnTo>
                <a:lnTo>
                  <a:pt x="261" y="98"/>
                </a:lnTo>
                <a:lnTo>
                  <a:pt x="261" y="97"/>
                </a:lnTo>
                <a:lnTo>
                  <a:pt x="259" y="96"/>
                </a:lnTo>
                <a:lnTo>
                  <a:pt x="257" y="96"/>
                </a:lnTo>
                <a:lnTo>
                  <a:pt x="194" y="131"/>
                </a:lnTo>
                <a:lnTo>
                  <a:pt x="194" y="100"/>
                </a:lnTo>
                <a:lnTo>
                  <a:pt x="244" y="73"/>
                </a:lnTo>
                <a:lnTo>
                  <a:pt x="245" y="70"/>
                </a:lnTo>
                <a:lnTo>
                  <a:pt x="245" y="69"/>
                </a:lnTo>
                <a:lnTo>
                  <a:pt x="244" y="67"/>
                </a:lnTo>
                <a:lnTo>
                  <a:pt x="241" y="67"/>
                </a:lnTo>
                <a:lnTo>
                  <a:pt x="194" y="93"/>
                </a:lnTo>
                <a:lnTo>
                  <a:pt x="194" y="31"/>
                </a:lnTo>
                <a:close/>
                <a:moveTo>
                  <a:pt x="15" y="116"/>
                </a:moveTo>
                <a:lnTo>
                  <a:pt x="15" y="116"/>
                </a:lnTo>
                <a:lnTo>
                  <a:pt x="15" y="120"/>
                </a:lnTo>
                <a:lnTo>
                  <a:pt x="16" y="126"/>
                </a:lnTo>
                <a:lnTo>
                  <a:pt x="19" y="130"/>
                </a:lnTo>
                <a:lnTo>
                  <a:pt x="24" y="132"/>
                </a:lnTo>
                <a:lnTo>
                  <a:pt x="28" y="132"/>
                </a:lnTo>
                <a:lnTo>
                  <a:pt x="34" y="131"/>
                </a:lnTo>
                <a:lnTo>
                  <a:pt x="38" y="127"/>
                </a:lnTo>
                <a:lnTo>
                  <a:pt x="41" y="123"/>
                </a:lnTo>
                <a:lnTo>
                  <a:pt x="41" y="117"/>
                </a:lnTo>
                <a:lnTo>
                  <a:pt x="39" y="113"/>
                </a:lnTo>
                <a:lnTo>
                  <a:pt x="35" y="109"/>
                </a:lnTo>
                <a:lnTo>
                  <a:pt x="31" y="107"/>
                </a:lnTo>
                <a:lnTo>
                  <a:pt x="50" y="96"/>
                </a:lnTo>
                <a:lnTo>
                  <a:pt x="50" y="101"/>
                </a:lnTo>
                <a:lnTo>
                  <a:pt x="51" y="107"/>
                </a:lnTo>
                <a:lnTo>
                  <a:pt x="54" y="111"/>
                </a:lnTo>
                <a:lnTo>
                  <a:pt x="60" y="112"/>
                </a:lnTo>
                <a:lnTo>
                  <a:pt x="64" y="113"/>
                </a:lnTo>
                <a:lnTo>
                  <a:pt x="69" y="111"/>
                </a:lnTo>
                <a:lnTo>
                  <a:pt x="73" y="108"/>
                </a:lnTo>
                <a:lnTo>
                  <a:pt x="76" y="104"/>
                </a:lnTo>
                <a:lnTo>
                  <a:pt x="76" y="98"/>
                </a:lnTo>
                <a:lnTo>
                  <a:pt x="75" y="93"/>
                </a:lnTo>
                <a:lnTo>
                  <a:pt x="70" y="89"/>
                </a:lnTo>
                <a:lnTo>
                  <a:pt x="66" y="88"/>
                </a:lnTo>
                <a:lnTo>
                  <a:pt x="85" y="77"/>
                </a:lnTo>
                <a:lnTo>
                  <a:pt x="85" y="81"/>
                </a:lnTo>
                <a:lnTo>
                  <a:pt x="87" y="86"/>
                </a:lnTo>
                <a:lnTo>
                  <a:pt x="89" y="90"/>
                </a:lnTo>
                <a:lnTo>
                  <a:pt x="95" y="93"/>
                </a:lnTo>
                <a:lnTo>
                  <a:pt x="99" y="93"/>
                </a:lnTo>
                <a:lnTo>
                  <a:pt x="104" y="92"/>
                </a:lnTo>
                <a:lnTo>
                  <a:pt x="108" y="88"/>
                </a:lnTo>
                <a:lnTo>
                  <a:pt x="111" y="84"/>
                </a:lnTo>
                <a:lnTo>
                  <a:pt x="111" y="78"/>
                </a:lnTo>
                <a:lnTo>
                  <a:pt x="110" y="74"/>
                </a:lnTo>
                <a:lnTo>
                  <a:pt x="106" y="70"/>
                </a:lnTo>
                <a:lnTo>
                  <a:pt x="102" y="67"/>
                </a:lnTo>
                <a:lnTo>
                  <a:pt x="121" y="56"/>
                </a:lnTo>
                <a:lnTo>
                  <a:pt x="121" y="62"/>
                </a:lnTo>
                <a:lnTo>
                  <a:pt x="122" y="67"/>
                </a:lnTo>
                <a:lnTo>
                  <a:pt x="125" y="71"/>
                </a:lnTo>
                <a:lnTo>
                  <a:pt x="130" y="73"/>
                </a:lnTo>
                <a:lnTo>
                  <a:pt x="134" y="74"/>
                </a:lnTo>
                <a:lnTo>
                  <a:pt x="140" y="73"/>
                </a:lnTo>
                <a:lnTo>
                  <a:pt x="144" y="69"/>
                </a:lnTo>
                <a:lnTo>
                  <a:pt x="146" y="65"/>
                </a:lnTo>
                <a:lnTo>
                  <a:pt x="146" y="59"/>
                </a:lnTo>
                <a:lnTo>
                  <a:pt x="145" y="54"/>
                </a:lnTo>
                <a:lnTo>
                  <a:pt x="141" y="50"/>
                </a:lnTo>
                <a:lnTo>
                  <a:pt x="137" y="48"/>
                </a:lnTo>
                <a:lnTo>
                  <a:pt x="156" y="38"/>
                </a:lnTo>
                <a:lnTo>
                  <a:pt x="154" y="43"/>
                </a:lnTo>
                <a:lnTo>
                  <a:pt x="157" y="47"/>
                </a:lnTo>
                <a:lnTo>
                  <a:pt x="160" y="51"/>
                </a:lnTo>
                <a:lnTo>
                  <a:pt x="164" y="54"/>
                </a:lnTo>
                <a:lnTo>
                  <a:pt x="169" y="54"/>
                </a:lnTo>
                <a:lnTo>
                  <a:pt x="175" y="52"/>
                </a:lnTo>
                <a:lnTo>
                  <a:pt x="179" y="50"/>
                </a:lnTo>
                <a:lnTo>
                  <a:pt x="180" y="44"/>
                </a:lnTo>
                <a:lnTo>
                  <a:pt x="181" y="40"/>
                </a:lnTo>
                <a:lnTo>
                  <a:pt x="180" y="35"/>
                </a:lnTo>
                <a:lnTo>
                  <a:pt x="176" y="31"/>
                </a:lnTo>
                <a:lnTo>
                  <a:pt x="172" y="28"/>
                </a:lnTo>
                <a:lnTo>
                  <a:pt x="191" y="19"/>
                </a:lnTo>
                <a:lnTo>
                  <a:pt x="190" y="23"/>
                </a:lnTo>
                <a:lnTo>
                  <a:pt x="192" y="28"/>
                </a:lnTo>
                <a:lnTo>
                  <a:pt x="194" y="31"/>
                </a:lnTo>
                <a:lnTo>
                  <a:pt x="194" y="93"/>
                </a:lnTo>
                <a:lnTo>
                  <a:pt x="47" y="174"/>
                </a:lnTo>
                <a:lnTo>
                  <a:pt x="46" y="176"/>
                </a:lnTo>
                <a:lnTo>
                  <a:pt x="46" y="178"/>
                </a:lnTo>
                <a:lnTo>
                  <a:pt x="49" y="180"/>
                </a:lnTo>
                <a:lnTo>
                  <a:pt x="50" y="180"/>
                </a:lnTo>
                <a:lnTo>
                  <a:pt x="194" y="100"/>
                </a:lnTo>
                <a:lnTo>
                  <a:pt x="194" y="131"/>
                </a:lnTo>
                <a:lnTo>
                  <a:pt x="64" y="203"/>
                </a:lnTo>
                <a:lnTo>
                  <a:pt x="62" y="204"/>
                </a:lnTo>
                <a:lnTo>
                  <a:pt x="62" y="207"/>
                </a:lnTo>
                <a:lnTo>
                  <a:pt x="64" y="208"/>
                </a:lnTo>
                <a:lnTo>
                  <a:pt x="66" y="208"/>
                </a:lnTo>
                <a:lnTo>
                  <a:pt x="194" y="138"/>
                </a:lnTo>
                <a:lnTo>
                  <a:pt x="194" y="168"/>
                </a:lnTo>
                <a:lnTo>
                  <a:pt x="80" y="231"/>
                </a:lnTo>
                <a:lnTo>
                  <a:pt x="77" y="233"/>
                </a:lnTo>
                <a:lnTo>
                  <a:pt x="79" y="235"/>
                </a:lnTo>
                <a:lnTo>
                  <a:pt x="80" y="237"/>
                </a:lnTo>
                <a:lnTo>
                  <a:pt x="83" y="237"/>
                </a:lnTo>
                <a:lnTo>
                  <a:pt x="194" y="174"/>
                </a:lnTo>
                <a:lnTo>
                  <a:pt x="194" y="205"/>
                </a:lnTo>
                <a:lnTo>
                  <a:pt x="95" y="260"/>
                </a:lnTo>
                <a:lnTo>
                  <a:pt x="93" y="261"/>
                </a:lnTo>
                <a:lnTo>
                  <a:pt x="93" y="264"/>
                </a:lnTo>
                <a:lnTo>
                  <a:pt x="96" y="265"/>
                </a:lnTo>
                <a:lnTo>
                  <a:pt x="98" y="265"/>
                </a:lnTo>
                <a:lnTo>
                  <a:pt x="194" y="212"/>
                </a:lnTo>
                <a:lnTo>
                  <a:pt x="194" y="285"/>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sp>
        <p:nvSpPr>
          <p:cNvPr id="38" name="Freeform 154"/>
          <p:cNvSpPr>
            <a:spLocks noEditPoints="1" noChangeArrowheads="1"/>
          </p:cNvSpPr>
          <p:nvPr/>
        </p:nvSpPr>
        <p:spPr bwMode="auto">
          <a:xfrm>
            <a:off x="6933439" y="3165394"/>
            <a:ext cx="439608" cy="448879"/>
          </a:xfrm>
          <a:custGeom>
            <a:avLst/>
            <a:gdLst>
              <a:gd name="T0" fmla="*/ 2147483647 w 308"/>
              <a:gd name="T1" fmla="*/ 2147483647 h 323"/>
              <a:gd name="T2" fmla="*/ 2147483647 w 308"/>
              <a:gd name="T3" fmla="*/ 2147483647 h 323"/>
              <a:gd name="T4" fmla="*/ 2147483647 w 308"/>
              <a:gd name="T5" fmla="*/ 2147483647 h 323"/>
              <a:gd name="T6" fmla="*/ 2147483647 w 308"/>
              <a:gd name="T7" fmla="*/ 2147483647 h 323"/>
              <a:gd name="T8" fmla="*/ 2147483647 w 308"/>
              <a:gd name="T9" fmla="*/ 2147483647 h 323"/>
              <a:gd name="T10" fmla="*/ 2147483647 w 308"/>
              <a:gd name="T11" fmla="*/ 2147483647 h 323"/>
              <a:gd name="T12" fmla="*/ 2147483647 w 308"/>
              <a:gd name="T13" fmla="*/ 2147483647 h 323"/>
              <a:gd name="T14" fmla="*/ 2147483647 w 308"/>
              <a:gd name="T15" fmla="*/ 2147483647 h 323"/>
              <a:gd name="T16" fmla="*/ 2147483647 w 308"/>
              <a:gd name="T17" fmla="*/ 2147483647 h 323"/>
              <a:gd name="T18" fmla="*/ 2147483647 w 308"/>
              <a:gd name="T19" fmla="*/ 2147483647 h 323"/>
              <a:gd name="T20" fmla="*/ 2147483647 w 308"/>
              <a:gd name="T21" fmla="*/ 2147483647 h 323"/>
              <a:gd name="T22" fmla="*/ 2147483647 w 308"/>
              <a:gd name="T23" fmla="*/ 2147483647 h 323"/>
              <a:gd name="T24" fmla="*/ 2147483647 w 308"/>
              <a:gd name="T25" fmla="*/ 2147483647 h 323"/>
              <a:gd name="T26" fmla="*/ 2147483647 w 308"/>
              <a:gd name="T27" fmla="*/ 2147483647 h 323"/>
              <a:gd name="T28" fmla="*/ 2147483647 w 308"/>
              <a:gd name="T29" fmla="*/ 2147483647 h 323"/>
              <a:gd name="T30" fmla="*/ 2147483647 w 308"/>
              <a:gd name="T31" fmla="*/ 2147483647 h 323"/>
              <a:gd name="T32" fmla="*/ 2147483647 w 308"/>
              <a:gd name="T33" fmla="*/ 2147483647 h 323"/>
              <a:gd name="T34" fmla="*/ 2147483647 w 308"/>
              <a:gd name="T35" fmla="*/ 2147483647 h 323"/>
              <a:gd name="T36" fmla="*/ 2147483647 w 308"/>
              <a:gd name="T37" fmla="*/ 2147483647 h 323"/>
              <a:gd name="T38" fmla="*/ 2147483647 w 308"/>
              <a:gd name="T39" fmla="*/ 2147483647 h 323"/>
              <a:gd name="T40" fmla="*/ 2147483647 w 308"/>
              <a:gd name="T41" fmla="*/ 2147483647 h 323"/>
              <a:gd name="T42" fmla="*/ 2147483647 w 308"/>
              <a:gd name="T43" fmla="*/ 2147483647 h 323"/>
              <a:gd name="T44" fmla="*/ 2147483647 w 308"/>
              <a:gd name="T45" fmla="*/ 2147483647 h 323"/>
              <a:gd name="T46" fmla="*/ 2147483647 w 308"/>
              <a:gd name="T47" fmla="*/ 2147483647 h 323"/>
              <a:gd name="T48" fmla="*/ 2147483647 w 308"/>
              <a:gd name="T49" fmla="*/ 2147483647 h 323"/>
              <a:gd name="T50" fmla="*/ 2147483647 w 308"/>
              <a:gd name="T51" fmla="*/ 2147483647 h 323"/>
              <a:gd name="T52" fmla="*/ 2147483647 w 308"/>
              <a:gd name="T53" fmla="*/ 2147483647 h 323"/>
              <a:gd name="T54" fmla="*/ 2147483647 w 308"/>
              <a:gd name="T55" fmla="*/ 0 h 323"/>
              <a:gd name="T56" fmla="*/ 2147483647 w 308"/>
              <a:gd name="T57" fmla="*/ 2147483647 h 323"/>
              <a:gd name="T58" fmla="*/ 2147483647 w 308"/>
              <a:gd name="T59" fmla="*/ 2147483647 h 323"/>
              <a:gd name="T60" fmla="*/ 2147483647 w 308"/>
              <a:gd name="T61" fmla="*/ 2147483647 h 323"/>
              <a:gd name="T62" fmla="*/ 2147483647 w 308"/>
              <a:gd name="T63" fmla="*/ 2147483647 h 323"/>
              <a:gd name="T64" fmla="*/ 2147483647 w 308"/>
              <a:gd name="T65" fmla="*/ 2147483647 h 323"/>
              <a:gd name="T66" fmla="*/ 2147483647 w 308"/>
              <a:gd name="T67" fmla="*/ 2147483647 h 323"/>
              <a:gd name="T68" fmla="*/ 2147483647 w 308"/>
              <a:gd name="T69" fmla="*/ 2147483647 h 323"/>
              <a:gd name="T70" fmla="*/ 2147483647 w 308"/>
              <a:gd name="T71" fmla="*/ 2147483647 h 323"/>
              <a:gd name="T72" fmla="*/ 2147483647 w 308"/>
              <a:gd name="T73" fmla="*/ 2147483647 h 323"/>
              <a:gd name="T74" fmla="*/ 2147483647 w 308"/>
              <a:gd name="T75" fmla="*/ 2147483647 h 323"/>
              <a:gd name="T76" fmla="*/ 2147483647 w 308"/>
              <a:gd name="T77" fmla="*/ 2147483647 h 323"/>
              <a:gd name="T78" fmla="*/ 2147483647 w 308"/>
              <a:gd name="T79" fmla="*/ 2147483647 h 323"/>
              <a:gd name="T80" fmla="*/ 2147483647 w 308"/>
              <a:gd name="T81" fmla="*/ 2147483647 h 323"/>
              <a:gd name="T82" fmla="*/ 2147483647 w 308"/>
              <a:gd name="T83" fmla="*/ 2147483647 h 323"/>
              <a:gd name="T84" fmla="*/ 2147483647 w 308"/>
              <a:gd name="T85" fmla="*/ 2147483647 h 323"/>
              <a:gd name="T86" fmla="*/ 2147483647 w 308"/>
              <a:gd name="T87" fmla="*/ 2147483647 h 323"/>
              <a:gd name="T88" fmla="*/ 2147483647 w 308"/>
              <a:gd name="T89" fmla="*/ 2147483647 h 323"/>
              <a:gd name="T90" fmla="*/ 2147483647 w 308"/>
              <a:gd name="T91" fmla="*/ 2147483647 h 323"/>
              <a:gd name="T92" fmla="*/ 2147483647 w 308"/>
              <a:gd name="T93" fmla="*/ 2147483647 h 323"/>
              <a:gd name="T94" fmla="*/ 2147483647 w 308"/>
              <a:gd name="T95" fmla="*/ 2147483647 h 323"/>
              <a:gd name="T96" fmla="*/ 2147483647 w 308"/>
              <a:gd name="T97" fmla="*/ 2147483647 h 323"/>
              <a:gd name="T98" fmla="*/ 2147483647 w 308"/>
              <a:gd name="T99" fmla="*/ 2147483647 h 323"/>
              <a:gd name="T100" fmla="*/ 2147483647 w 308"/>
              <a:gd name="T101" fmla="*/ 2147483647 h 323"/>
              <a:gd name="T102" fmla="*/ 2147483647 w 308"/>
              <a:gd name="T103" fmla="*/ 2147483647 h 323"/>
              <a:gd name="T104" fmla="*/ 2147483647 w 308"/>
              <a:gd name="T105" fmla="*/ 2147483647 h 323"/>
              <a:gd name="T106" fmla="*/ 2147483647 w 308"/>
              <a:gd name="T107" fmla="*/ 2147483647 h 323"/>
              <a:gd name="T108" fmla="*/ 2147483647 w 308"/>
              <a:gd name="T109" fmla="*/ 2147483647 h 323"/>
              <a:gd name="T110" fmla="*/ 2147483647 w 308"/>
              <a:gd name="T111" fmla="*/ 2147483647 h 323"/>
              <a:gd name="T112" fmla="*/ 2147483647 w 308"/>
              <a:gd name="T113" fmla="*/ 2147483647 h 323"/>
              <a:gd name="T114" fmla="*/ 2147483647 w 308"/>
              <a:gd name="T115" fmla="*/ 2147483647 h 323"/>
              <a:gd name="T116" fmla="*/ 2147483647 w 308"/>
              <a:gd name="T117" fmla="*/ 2147483647 h 323"/>
              <a:gd name="T118" fmla="*/ 2147483647 w 308"/>
              <a:gd name="T119" fmla="*/ 2147483647 h 323"/>
              <a:gd name="T120" fmla="*/ 2147483647 w 308"/>
              <a:gd name="T121" fmla="*/ 2147483647 h 323"/>
              <a:gd name="T122" fmla="*/ 2147483647 w 308"/>
              <a:gd name="T123" fmla="*/ 2147483647 h 323"/>
              <a:gd name="T124" fmla="*/ 2147483647 w 308"/>
              <a:gd name="T125" fmla="*/ 2147483647 h 3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8"/>
              <a:gd name="T190" fmla="*/ 0 h 323"/>
              <a:gd name="T191" fmla="*/ 308 w 308"/>
              <a:gd name="T192" fmla="*/ 323 h 3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8" h="323">
                <a:moveTo>
                  <a:pt x="218" y="44"/>
                </a:moveTo>
                <a:lnTo>
                  <a:pt x="288" y="76"/>
                </a:lnTo>
                <a:lnTo>
                  <a:pt x="293" y="80"/>
                </a:lnTo>
                <a:lnTo>
                  <a:pt x="299" y="84"/>
                </a:lnTo>
                <a:lnTo>
                  <a:pt x="303" y="90"/>
                </a:lnTo>
                <a:lnTo>
                  <a:pt x="306" y="96"/>
                </a:lnTo>
                <a:lnTo>
                  <a:pt x="308" y="103"/>
                </a:lnTo>
                <a:lnTo>
                  <a:pt x="308" y="110"/>
                </a:lnTo>
                <a:lnTo>
                  <a:pt x="307" y="117"/>
                </a:lnTo>
                <a:lnTo>
                  <a:pt x="304" y="124"/>
                </a:lnTo>
                <a:lnTo>
                  <a:pt x="222" y="301"/>
                </a:lnTo>
                <a:lnTo>
                  <a:pt x="218" y="308"/>
                </a:lnTo>
                <a:lnTo>
                  <a:pt x="218" y="248"/>
                </a:lnTo>
                <a:lnTo>
                  <a:pt x="219" y="245"/>
                </a:lnTo>
                <a:lnTo>
                  <a:pt x="227" y="228"/>
                </a:lnTo>
                <a:lnTo>
                  <a:pt x="228" y="226"/>
                </a:lnTo>
                <a:lnTo>
                  <a:pt x="227" y="224"/>
                </a:lnTo>
                <a:lnTo>
                  <a:pt x="227" y="222"/>
                </a:lnTo>
                <a:lnTo>
                  <a:pt x="224" y="221"/>
                </a:lnTo>
                <a:lnTo>
                  <a:pt x="218" y="217"/>
                </a:lnTo>
                <a:lnTo>
                  <a:pt x="218" y="202"/>
                </a:lnTo>
                <a:lnTo>
                  <a:pt x="230" y="209"/>
                </a:lnTo>
                <a:lnTo>
                  <a:pt x="233" y="209"/>
                </a:lnTo>
                <a:lnTo>
                  <a:pt x="235" y="209"/>
                </a:lnTo>
                <a:lnTo>
                  <a:pt x="237" y="207"/>
                </a:lnTo>
                <a:lnTo>
                  <a:pt x="238" y="206"/>
                </a:lnTo>
                <a:lnTo>
                  <a:pt x="246" y="188"/>
                </a:lnTo>
                <a:lnTo>
                  <a:pt x="247" y="186"/>
                </a:lnTo>
                <a:lnTo>
                  <a:pt x="246" y="184"/>
                </a:lnTo>
                <a:lnTo>
                  <a:pt x="246" y="182"/>
                </a:lnTo>
                <a:lnTo>
                  <a:pt x="243" y="180"/>
                </a:lnTo>
                <a:lnTo>
                  <a:pt x="218" y="168"/>
                </a:lnTo>
                <a:lnTo>
                  <a:pt x="218" y="145"/>
                </a:lnTo>
                <a:lnTo>
                  <a:pt x="243" y="157"/>
                </a:lnTo>
                <a:lnTo>
                  <a:pt x="250" y="159"/>
                </a:lnTo>
                <a:lnTo>
                  <a:pt x="257" y="157"/>
                </a:lnTo>
                <a:lnTo>
                  <a:pt x="262" y="155"/>
                </a:lnTo>
                <a:lnTo>
                  <a:pt x="266" y="149"/>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close/>
                <a:moveTo>
                  <a:pt x="218" y="308"/>
                </a:moveTo>
                <a:lnTo>
                  <a:pt x="218" y="308"/>
                </a:lnTo>
                <a:lnTo>
                  <a:pt x="211" y="316"/>
                </a:lnTo>
                <a:lnTo>
                  <a:pt x="201" y="320"/>
                </a:lnTo>
                <a:lnTo>
                  <a:pt x="191" y="323"/>
                </a:lnTo>
                <a:lnTo>
                  <a:pt x="180" y="321"/>
                </a:lnTo>
                <a:lnTo>
                  <a:pt x="180" y="283"/>
                </a:lnTo>
                <a:lnTo>
                  <a:pt x="193" y="289"/>
                </a:lnTo>
                <a:lnTo>
                  <a:pt x="195" y="289"/>
                </a:lnTo>
                <a:lnTo>
                  <a:pt x="197" y="289"/>
                </a:lnTo>
                <a:lnTo>
                  <a:pt x="199" y="287"/>
                </a:lnTo>
                <a:lnTo>
                  <a:pt x="200" y="286"/>
                </a:lnTo>
                <a:lnTo>
                  <a:pt x="208" y="268"/>
                </a:lnTo>
                <a:lnTo>
                  <a:pt x="209" y="266"/>
                </a:lnTo>
                <a:lnTo>
                  <a:pt x="209" y="264"/>
                </a:lnTo>
                <a:lnTo>
                  <a:pt x="208" y="262"/>
                </a:lnTo>
                <a:lnTo>
                  <a:pt x="205" y="260"/>
                </a:lnTo>
                <a:lnTo>
                  <a:pt x="180" y="249"/>
                </a:lnTo>
                <a:lnTo>
                  <a:pt x="180" y="235"/>
                </a:lnTo>
                <a:lnTo>
                  <a:pt x="212" y="248"/>
                </a:lnTo>
                <a:lnTo>
                  <a:pt x="215" y="249"/>
                </a:lnTo>
                <a:lnTo>
                  <a:pt x="218" y="248"/>
                </a:lnTo>
                <a:lnTo>
                  <a:pt x="218" y="308"/>
                </a:lnTo>
                <a:close/>
                <a:moveTo>
                  <a:pt x="218" y="145"/>
                </a:moveTo>
                <a:lnTo>
                  <a:pt x="218" y="168"/>
                </a:lnTo>
                <a:lnTo>
                  <a:pt x="205" y="163"/>
                </a:lnTo>
                <a:lnTo>
                  <a:pt x="203" y="161"/>
                </a:lnTo>
                <a:lnTo>
                  <a:pt x="201" y="163"/>
                </a:lnTo>
                <a:lnTo>
                  <a:pt x="199" y="164"/>
                </a:lnTo>
                <a:lnTo>
                  <a:pt x="197" y="165"/>
                </a:lnTo>
                <a:lnTo>
                  <a:pt x="189" y="183"/>
                </a:lnTo>
                <a:lnTo>
                  <a:pt x="189" y="184"/>
                </a:lnTo>
                <a:lnTo>
                  <a:pt x="189" y="187"/>
                </a:lnTo>
                <a:lnTo>
                  <a:pt x="191" y="190"/>
                </a:lnTo>
                <a:lnTo>
                  <a:pt x="192" y="191"/>
                </a:lnTo>
                <a:lnTo>
                  <a:pt x="218" y="202"/>
                </a:lnTo>
                <a:lnTo>
                  <a:pt x="218" y="217"/>
                </a:lnTo>
                <a:lnTo>
                  <a:pt x="186" y="202"/>
                </a:lnTo>
                <a:lnTo>
                  <a:pt x="184" y="202"/>
                </a:lnTo>
                <a:lnTo>
                  <a:pt x="180" y="203"/>
                </a:lnTo>
                <a:lnTo>
                  <a:pt x="180" y="17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close/>
                <a:moveTo>
                  <a:pt x="180" y="321"/>
                </a:moveTo>
                <a:lnTo>
                  <a:pt x="180" y="321"/>
                </a:lnTo>
                <a:lnTo>
                  <a:pt x="174" y="318"/>
                </a:lnTo>
                <a:lnTo>
                  <a:pt x="147" y="306"/>
                </a:lnTo>
                <a:lnTo>
                  <a:pt x="147" y="240"/>
                </a:lnTo>
                <a:lnTo>
                  <a:pt x="149" y="237"/>
                </a:lnTo>
                <a:lnTo>
                  <a:pt x="147" y="235"/>
                </a:lnTo>
                <a:lnTo>
                  <a:pt x="147" y="218"/>
                </a:lnTo>
                <a:lnTo>
                  <a:pt x="150" y="220"/>
                </a:lnTo>
                <a:lnTo>
                  <a:pt x="153" y="221"/>
                </a:lnTo>
                <a:lnTo>
                  <a:pt x="155" y="220"/>
                </a:lnTo>
                <a:lnTo>
                  <a:pt x="157" y="218"/>
                </a:lnTo>
                <a:lnTo>
                  <a:pt x="158" y="217"/>
                </a:lnTo>
                <a:lnTo>
                  <a:pt x="166" y="199"/>
                </a:lnTo>
                <a:lnTo>
                  <a:pt x="166" y="198"/>
                </a:lnTo>
                <a:lnTo>
                  <a:pt x="166" y="195"/>
                </a:lnTo>
                <a:lnTo>
                  <a:pt x="165" y="193"/>
                </a:lnTo>
                <a:lnTo>
                  <a:pt x="163" y="191"/>
                </a:lnTo>
                <a:lnTo>
                  <a:pt x="147" y="184"/>
                </a:lnTo>
                <a:lnTo>
                  <a:pt x="147" y="170"/>
                </a:lnTo>
                <a:lnTo>
                  <a:pt x="169" y="180"/>
                </a:lnTo>
                <a:lnTo>
                  <a:pt x="172" y="180"/>
                </a:lnTo>
                <a:lnTo>
                  <a:pt x="173" y="180"/>
                </a:lnTo>
                <a:lnTo>
                  <a:pt x="176" y="179"/>
                </a:lnTo>
                <a:lnTo>
                  <a:pt x="177" y="176"/>
                </a:lnTo>
                <a:lnTo>
                  <a:pt x="180" y="170"/>
                </a:lnTo>
                <a:lnTo>
                  <a:pt x="180" y="203"/>
                </a:lnTo>
                <a:lnTo>
                  <a:pt x="178" y="206"/>
                </a:lnTo>
                <a:lnTo>
                  <a:pt x="170" y="222"/>
                </a:lnTo>
                <a:lnTo>
                  <a:pt x="170" y="225"/>
                </a:lnTo>
                <a:lnTo>
                  <a:pt x="170" y="228"/>
                </a:lnTo>
                <a:lnTo>
                  <a:pt x="172" y="229"/>
                </a:lnTo>
                <a:lnTo>
                  <a:pt x="173" y="230"/>
                </a:lnTo>
                <a:lnTo>
                  <a:pt x="180" y="235"/>
                </a:lnTo>
                <a:lnTo>
                  <a:pt x="180" y="249"/>
                </a:lnTo>
                <a:lnTo>
                  <a:pt x="168" y="243"/>
                </a:lnTo>
                <a:lnTo>
                  <a:pt x="166" y="243"/>
                </a:lnTo>
                <a:lnTo>
                  <a:pt x="163" y="243"/>
                </a:lnTo>
                <a:lnTo>
                  <a:pt x="162" y="244"/>
                </a:lnTo>
                <a:lnTo>
                  <a:pt x="161" y="245"/>
                </a:lnTo>
                <a:lnTo>
                  <a:pt x="151" y="263"/>
                </a:lnTo>
                <a:lnTo>
                  <a:pt x="151" y="266"/>
                </a:lnTo>
                <a:lnTo>
                  <a:pt x="151" y="267"/>
                </a:lnTo>
                <a:lnTo>
                  <a:pt x="153" y="270"/>
                </a:lnTo>
                <a:lnTo>
                  <a:pt x="155" y="271"/>
                </a:lnTo>
                <a:lnTo>
                  <a:pt x="180" y="283"/>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4" y="31"/>
                </a:lnTo>
                <a:lnTo>
                  <a:pt x="119" y="31"/>
                </a:lnTo>
                <a:lnTo>
                  <a:pt x="119" y="0"/>
                </a:lnTo>
                <a:lnTo>
                  <a:pt x="127" y="2"/>
                </a:lnTo>
                <a:lnTo>
                  <a:pt x="135" y="4"/>
                </a:lnTo>
                <a:close/>
                <a:moveTo>
                  <a:pt x="147" y="306"/>
                </a:moveTo>
                <a:lnTo>
                  <a:pt x="119" y="293"/>
                </a:lnTo>
                <a:lnTo>
                  <a:pt x="119" y="253"/>
                </a:lnTo>
                <a:lnTo>
                  <a:pt x="132" y="260"/>
                </a:lnTo>
                <a:lnTo>
                  <a:pt x="134" y="260"/>
                </a:lnTo>
                <a:lnTo>
                  <a:pt x="136" y="260"/>
                </a:lnTo>
                <a:lnTo>
                  <a:pt x="138" y="259"/>
                </a:lnTo>
                <a:lnTo>
                  <a:pt x="139" y="258"/>
                </a:lnTo>
                <a:lnTo>
                  <a:pt x="147" y="240"/>
                </a:lnTo>
                <a:lnTo>
                  <a:pt x="147" y="306"/>
                </a:lnTo>
                <a:close/>
                <a:moveTo>
                  <a:pt x="147" y="113"/>
                </a:moveTo>
                <a:lnTo>
                  <a:pt x="147" y="136"/>
                </a:lnTo>
                <a:lnTo>
                  <a:pt x="144" y="134"/>
                </a:lnTo>
                <a:lnTo>
                  <a:pt x="142" y="133"/>
                </a:lnTo>
                <a:lnTo>
                  <a:pt x="139" y="134"/>
                </a:lnTo>
                <a:lnTo>
                  <a:pt x="138" y="134"/>
                </a:lnTo>
                <a:lnTo>
                  <a:pt x="136" y="137"/>
                </a:lnTo>
                <a:lnTo>
                  <a:pt x="128" y="155"/>
                </a:lnTo>
                <a:lnTo>
                  <a:pt x="128" y="156"/>
                </a:lnTo>
                <a:lnTo>
                  <a:pt x="128" y="159"/>
                </a:lnTo>
                <a:lnTo>
                  <a:pt x="130" y="160"/>
                </a:lnTo>
                <a:lnTo>
                  <a:pt x="131" y="161"/>
                </a:lnTo>
                <a:lnTo>
                  <a:pt x="147" y="170"/>
                </a:lnTo>
                <a:lnTo>
                  <a:pt x="147" y="184"/>
                </a:lnTo>
                <a:lnTo>
                  <a:pt x="126" y="174"/>
                </a:lnTo>
                <a:lnTo>
                  <a:pt x="121" y="174"/>
                </a:lnTo>
                <a:lnTo>
                  <a:pt x="119" y="175"/>
                </a:lnTo>
                <a:lnTo>
                  <a:pt x="119" y="141"/>
                </a:lnTo>
                <a:lnTo>
                  <a:pt x="124" y="130"/>
                </a:lnTo>
                <a:lnTo>
                  <a:pt x="124" y="129"/>
                </a:lnTo>
                <a:lnTo>
                  <a:pt x="124" y="126"/>
                </a:lnTo>
                <a:lnTo>
                  <a:pt x="123" y="125"/>
                </a:lnTo>
                <a:lnTo>
                  <a:pt x="121" y="124"/>
                </a:lnTo>
                <a:lnTo>
                  <a:pt x="119" y="122"/>
                </a:lnTo>
                <a:lnTo>
                  <a:pt x="119" y="99"/>
                </a:lnTo>
                <a:lnTo>
                  <a:pt x="147" y="113"/>
                </a:lnTo>
                <a:close/>
                <a:moveTo>
                  <a:pt x="147" y="218"/>
                </a:moveTo>
                <a:lnTo>
                  <a:pt x="147" y="235"/>
                </a:lnTo>
                <a:lnTo>
                  <a:pt x="144" y="232"/>
                </a:lnTo>
                <a:lnTo>
                  <a:pt x="119" y="220"/>
                </a:lnTo>
                <a:lnTo>
                  <a:pt x="119" y="205"/>
                </a:lnTo>
                <a:lnTo>
                  <a:pt x="147" y="218"/>
                </a:lnTo>
                <a:close/>
                <a:moveTo>
                  <a:pt x="119" y="293"/>
                </a:moveTo>
                <a:lnTo>
                  <a:pt x="98" y="283"/>
                </a:lnTo>
                <a:lnTo>
                  <a:pt x="98" y="244"/>
                </a:lnTo>
                <a:lnTo>
                  <a:pt x="119" y="253"/>
                </a:lnTo>
                <a:lnTo>
                  <a:pt x="119" y="293"/>
                </a:lnTo>
                <a:close/>
                <a:moveTo>
                  <a:pt x="98" y="7"/>
                </a:moveTo>
                <a:lnTo>
                  <a:pt x="98" y="7"/>
                </a:lnTo>
                <a:lnTo>
                  <a:pt x="103" y="4"/>
                </a:lnTo>
                <a:lnTo>
                  <a:pt x="108" y="3"/>
                </a:lnTo>
                <a:lnTo>
                  <a:pt x="113" y="2"/>
                </a:lnTo>
                <a:lnTo>
                  <a:pt x="119" y="0"/>
                </a:lnTo>
                <a:lnTo>
                  <a:pt x="119" y="31"/>
                </a:lnTo>
                <a:lnTo>
                  <a:pt x="115" y="33"/>
                </a:lnTo>
                <a:lnTo>
                  <a:pt x="111" y="34"/>
                </a:lnTo>
                <a:lnTo>
                  <a:pt x="108" y="37"/>
                </a:lnTo>
                <a:lnTo>
                  <a:pt x="105" y="41"/>
                </a:lnTo>
                <a:lnTo>
                  <a:pt x="98" y="56"/>
                </a:lnTo>
                <a:lnTo>
                  <a:pt x="98" y="7"/>
                </a:lnTo>
                <a:close/>
                <a:moveTo>
                  <a:pt x="119" y="99"/>
                </a:moveTo>
                <a:lnTo>
                  <a:pt x="119" y="122"/>
                </a:lnTo>
                <a:lnTo>
                  <a:pt x="98" y="113"/>
                </a:lnTo>
                <a:lnTo>
                  <a:pt x="98" y="90"/>
                </a:lnTo>
                <a:lnTo>
                  <a:pt x="101" y="91"/>
                </a:lnTo>
                <a:lnTo>
                  <a:pt x="119" y="99"/>
                </a:lnTo>
                <a:close/>
                <a:moveTo>
                  <a:pt x="119" y="141"/>
                </a:moveTo>
                <a:lnTo>
                  <a:pt x="119" y="175"/>
                </a:lnTo>
                <a:lnTo>
                  <a:pt x="117" y="176"/>
                </a:lnTo>
                <a:lnTo>
                  <a:pt x="109" y="194"/>
                </a:lnTo>
                <a:lnTo>
                  <a:pt x="109" y="197"/>
                </a:lnTo>
                <a:lnTo>
                  <a:pt x="109" y="199"/>
                </a:lnTo>
                <a:lnTo>
                  <a:pt x="111" y="201"/>
                </a:lnTo>
                <a:lnTo>
                  <a:pt x="112" y="202"/>
                </a:lnTo>
                <a:lnTo>
                  <a:pt x="119" y="205"/>
                </a:lnTo>
                <a:lnTo>
                  <a:pt x="119" y="220"/>
                </a:lnTo>
                <a:lnTo>
                  <a:pt x="107" y="214"/>
                </a:lnTo>
                <a:lnTo>
                  <a:pt x="104" y="214"/>
                </a:lnTo>
                <a:lnTo>
                  <a:pt x="103" y="214"/>
                </a:lnTo>
                <a:lnTo>
                  <a:pt x="100" y="216"/>
                </a:lnTo>
                <a:lnTo>
                  <a:pt x="98" y="217"/>
                </a:lnTo>
                <a:lnTo>
                  <a:pt x="98" y="218"/>
                </a:lnTo>
                <a:lnTo>
                  <a:pt x="98" y="186"/>
                </a:lnTo>
                <a:lnTo>
                  <a:pt x="105" y="171"/>
                </a:lnTo>
                <a:lnTo>
                  <a:pt x="105" y="168"/>
                </a:lnTo>
                <a:lnTo>
                  <a:pt x="105" y="167"/>
                </a:lnTo>
                <a:lnTo>
                  <a:pt x="104" y="164"/>
                </a:lnTo>
                <a:lnTo>
                  <a:pt x="103" y="163"/>
                </a:lnTo>
                <a:lnTo>
                  <a:pt x="98" y="161"/>
                </a:lnTo>
                <a:lnTo>
                  <a:pt x="98" y="147"/>
                </a:lnTo>
                <a:lnTo>
                  <a:pt x="108" y="152"/>
                </a:lnTo>
                <a:lnTo>
                  <a:pt x="111" y="152"/>
                </a:lnTo>
                <a:lnTo>
                  <a:pt x="112" y="152"/>
                </a:lnTo>
                <a:lnTo>
                  <a:pt x="115" y="151"/>
                </a:lnTo>
                <a:lnTo>
                  <a:pt x="116" y="148"/>
                </a:lnTo>
                <a:lnTo>
                  <a:pt x="119" y="141"/>
                </a:lnTo>
                <a:close/>
                <a:moveTo>
                  <a:pt x="98" y="283"/>
                </a:moveTo>
                <a:lnTo>
                  <a:pt x="86" y="278"/>
                </a:lnTo>
                <a:lnTo>
                  <a:pt x="86" y="212"/>
                </a:lnTo>
                <a:lnTo>
                  <a:pt x="86" y="209"/>
                </a:lnTo>
                <a:lnTo>
                  <a:pt x="86" y="206"/>
                </a:lnTo>
                <a:lnTo>
                  <a:pt x="86" y="190"/>
                </a:lnTo>
                <a:lnTo>
                  <a:pt x="89" y="191"/>
                </a:lnTo>
                <a:lnTo>
                  <a:pt x="92" y="191"/>
                </a:lnTo>
                <a:lnTo>
                  <a:pt x="93" y="191"/>
                </a:lnTo>
                <a:lnTo>
                  <a:pt x="96" y="190"/>
                </a:lnTo>
                <a:lnTo>
                  <a:pt x="97" y="188"/>
                </a:lnTo>
                <a:lnTo>
                  <a:pt x="98" y="186"/>
                </a:lnTo>
                <a:lnTo>
                  <a:pt x="98" y="218"/>
                </a:lnTo>
                <a:lnTo>
                  <a:pt x="90" y="235"/>
                </a:lnTo>
                <a:lnTo>
                  <a:pt x="90" y="237"/>
                </a:lnTo>
                <a:lnTo>
                  <a:pt x="90" y="239"/>
                </a:lnTo>
                <a:lnTo>
                  <a:pt x="92" y="241"/>
                </a:lnTo>
                <a:lnTo>
                  <a:pt x="93" y="243"/>
                </a:lnTo>
                <a:lnTo>
                  <a:pt x="98" y="244"/>
                </a:lnTo>
                <a:lnTo>
                  <a:pt x="98" y="283"/>
                </a:lnTo>
                <a:close/>
                <a:moveTo>
                  <a:pt x="86" y="22"/>
                </a:moveTo>
                <a:lnTo>
                  <a:pt x="86" y="22"/>
                </a:lnTo>
                <a:lnTo>
                  <a:pt x="92" y="14"/>
                </a:lnTo>
                <a:lnTo>
                  <a:pt x="98" y="7"/>
                </a:lnTo>
                <a:lnTo>
                  <a:pt x="98" y="56"/>
                </a:lnTo>
                <a:lnTo>
                  <a:pt x="93" y="68"/>
                </a:lnTo>
                <a:lnTo>
                  <a:pt x="92" y="73"/>
                </a:lnTo>
                <a:lnTo>
                  <a:pt x="92" y="79"/>
                </a:lnTo>
                <a:lnTo>
                  <a:pt x="94" y="84"/>
                </a:lnTo>
                <a:lnTo>
                  <a:pt x="98" y="90"/>
                </a:lnTo>
                <a:lnTo>
                  <a:pt x="98" y="113"/>
                </a:lnTo>
                <a:lnTo>
                  <a:pt x="86" y="107"/>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3" y="232"/>
                </a:lnTo>
                <a:lnTo>
                  <a:pt x="75" y="232"/>
                </a:lnTo>
                <a:lnTo>
                  <a:pt x="77" y="230"/>
                </a:lnTo>
                <a:lnTo>
                  <a:pt x="78" y="229"/>
                </a:lnTo>
                <a:lnTo>
                  <a:pt x="86" y="212"/>
                </a:lnTo>
                <a:lnTo>
                  <a:pt x="86" y="278"/>
                </a:lnTo>
                <a:close/>
                <a:moveTo>
                  <a:pt x="58" y="83"/>
                </a:moveTo>
                <a:lnTo>
                  <a:pt x="86" y="22"/>
                </a:lnTo>
                <a:lnTo>
                  <a:pt x="86" y="107"/>
                </a:lnTo>
                <a:lnTo>
                  <a:pt x="82" y="106"/>
                </a:lnTo>
                <a:lnTo>
                  <a:pt x="81" y="105"/>
                </a:lnTo>
                <a:lnTo>
                  <a:pt x="78" y="105"/>
                </a:lnTo>
                <a:lnTo>
                  <a:pt x="77" y="106"/>
                </a:lnTo>
                <a:lnTo>
                  <a:pt x="75" y="109"/>
                </a:lnTo>
                <a:lnTo>
                  <a:pt x="67" y="126"/>
                </a:lnTo>
                <a:lnTo>
                  <a:pt x="66" y="128"/>
                </a:lnTo>
                <a:lnTo>
                  <a:pt x="67" y="130"/>
                </a:lnTo>
                <a:lnTo>
                  <a:pt x="67" y="132"/>
                </a:lnTo>
                <a:lnTo>
                  <a:pt x="70" y="133"/>
                </a:lnTo>
                <a:lnTo>
                  <a:pt x="86" y="141"/>
                </a:lnTo>
                <a:lnTo>
                  <a:pt x="86" y="156"/>
                </a:lnTo>
                <a:lnTo>
                  <a:pt x="65" y="145"/>
                </a:lnTo>
                <a:lnTo>
                  <a:pt x="61" y="145"/>
                </a:lnTo>
                <a:lnTo>
                  <a:pt x="58" y="147"/>
                </a:lnTo>
                <a:lnTo>
                  <a:pt x="58" y="83"/>
                </a:lnTo>
                <a:close/>
                <a:moveTo>
                  <a:pt x="86" y="190"/>
                </a:moveTo>
                <a:lnTo>
                  <a:pt x="86" y="206"/>
                </a:lnTo>
                <a:lnTo>
                  <a:pt x="84" y="203"/>
                </a:lnTo>
                <a:lnTo>
                  <a:pt x="58" y="191"/>
                </a:lnTo>
                <a:lnTo>
                  <a:pt x="58" y="176"/>
                </a:lnTo>
                <a:lnTo>
                  <a:pt x="86" y="190"/>
                </a:lnTo>
                <a:close/>
                <a:moveTo>
                  <a:pt x="58" y="264"/>
                </a:move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6" y="148"/>
                </a:lnTo>
                <a:lnTo>
                  <a:pt x="48" y="165"/>
                </a:lnTo>
                <a:lnTo>
                  <a:pt x="48" y="168"/>
                </a:lnTo>
                <a:lnTo>
                  <a:pt x="48" y="170"/>
                </a:lnTo>
                <a:lnTo>
                  <a:pt x="50" y="172"/>
                </a:lnTo>
                <a:lnTo>
                  <a:pt x="51" y="174"/>
                </a:lnTo>
                <a:lnTo>
                  <a:pt x="58" y="176"/>
                </a:lnTo>
                <a:lnTo>
                  <a:pt x="58" y="191"/>
                </a:lnTo>
                <a:lnTo>
                  <a:pt x="46" y="186"/>
                </a:lnTo>
                <a:lnTo>
                  <a:pt x="43" y="184"/>
                </a:lnTo>
                <a:lnTo>
                  <a:pt x="42" y="186"/>
                </a:lnTo>
                <a:lnTo>
                  <a:pt x="39" y="187"/>
                </a:lnTo>
                <a:lnTo>
                  <a:pt x="38" y="188"/>
                </a:lnTo>
                <a:lnTo>
                  <a:pt x="29" y="206"/>
                </a:lnTo>
                <a:lnTo>
                  <a:pt x="29" y="207"/>
                </a:lnTo>
                <a:lnTo>
                  <a:pt x="29" y="210"/>
                </a:lnTo>
                <a:lnTo>
                  <a:pt x="31" y="212"/>
                </a:lnTo>
                <a:lnTo>
                  <a:pt x="32" y="213"/>
                </a:lnTo>
                <a:lnTo>
                  <a:pt x="58" y="225"/>
                </a:lnTo>
                <a:lnTo>
                  <a:pt x="58" y="264"/>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grpSp>
        <p:nvGrpSpPr>
          <p:cNvPr id="39" name="组合 212"/>
          <p:cNvGrpSpPr/>
          <p:nvPr/>
        </p:nvGrpSpPr>
        <p:grpSpPr bwMode="auto">
          <a:xfrm>
            <a:off x="5103640" y="2184256"/>
            <a:ext cx="556647" cy="569789"/>
            <a:chOff x="0" y="0"/>
            <a:chExt cx="619125" cy="650875"/>
          </a:xfrm>
          <a:solidFill>
            <a:schemeClr val="bg1">
              <a:lumMod val="65000"/>
            </a:schemeClr>
          </a:solidFill>
        </p:grpSpPr>
        <p:sp>
          <p:nvSpPr>
            <p:cNvPr id="72" name="Rectangle 155"/>
            <p:cNvSpPr>
              <a:spLocks noChangeArrowheads="1"/>
            </p:cNvSpPr>
            <p:nvPr/>
          </p:nvSpPr>
          <p:spPr bwMode="auto">
            <a:xfrm>
              <a:off x="0" y="617537"/>
              <a:ext cx="619125" cy="33338"/>
            </a:xfrm>
            <a:prstGeom prst="rect">
              <a:avLst/>
            </a:pr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73" name="Rectangle 156"/>
            <p:cNvSpPr>
              <a:spLocks noChangeArrowheads="1"/>
            </p:cNvSpPr>
            <p:nvPr/>
          </p:nvSpPr>
          <p:spPr bwMode="auto">
            <a:xfrm>
              <a:off x="25400" y="555625"/>
              <a:ext cx="568325" cy="33338"/>
            </a:xfrm>
            <a:prstGeom prst="rect">
              <a:avLst/>
            </a:pr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74" name="Rectangle 157"/>
            <p:cNvSpPr>
              <a:spLocks noChangeArrowheads="1"/>
            </p:cNvSpPr>
            <p:nvPr/>
          </p:nvSpPr>
          <p:spPr bwMode="auto">
            <a:xfrm>
              <a:off x="249237" y="492125"/>
              <a:ext cx="120650" cy="31750"/>
            </a:xfrm>
            <a:prstGeom prst="rect">
              <a:avLst/>
            </a:pr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75" name="Rectangle 158"/>
            <p:cNvSpPr>
              <a:spLocks noChangeArrowheads="1"/>
            </p:cNvSpPr>
            <p:nvPr/>
          </p:nvSpPr>
          <p:spPr bwMode="auto">
            <a:xfrm>
              <a:off x="271462" y="261937"/>
              <a:ext cx="77788" cy="250825"/>
            </a:xfrm>
            <a:prstGeom prst="rect">
              <a:avLst/>
            </a:pr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76" name="Rectangle 159"/>
            <p:cNvSpPr>
              <a:spLocks noChangeArrowheads="1"/>
            </p:cNvSpPr>
            <p:nvPr/>
          </p:nvSpPr>
          <p:spPr bwMode="auto">
            <a:xfrm>
              <a:off x="249237" y="249237"/>
              <a:ext cx="120650" cy="31750"/>
            </a:xfrm>
            <a:prstGeom prst="rect">
              <a:avLst/>
            </a:pr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77" name="Rectangle 160"/>
            <p:cNvSpPr>
              <a:spLocks noChangeArrowheads="1"/>
            </p:cNvSpPr>
            <p:nvPr/>
          </p:nvSpPr>
          <p:spPr bwMode="auto">
            <a:xfrm>
              <a:off x="69850" y="492125"/>
              <a:ext cx="119063" cy="31750"/>
            </a:xfrm>
            <a:prstGeom prst="rect">
              <a:avLst/>
            </a:pr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78" name="Rectangle 161"/>
            <p:cNvSpPr>
              <a:spLocks noChangeArrowheads="1"/>
            </p:cNvSpPr>
            <p:nvPr/>
          </p:nvSpPr>
          <p:spPr bwMode="auto">
            <a:xfrm>
              <a:off x="90487" y="261937"/>
              <a:ext cx="77788" cy="250825"/>
            </a:xfrm>
            <a:prstGeom prst="rect">
              <a:avLst/>
            </a:pr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79" name="Rectangle 162"/>
            <p:cNvSpPr>
              <a:spLocks noChangeArrowheads="1"/>
            </p:cNvSpPr>
            <p:nvPr/>
          </p:nvSpPr>
          <p:spPr bwMode="auto">
            <a:xfrm>
              <a:off x="69850" y="249237"/>
              <a:ext cx="119063" cy="31750"/>
            </a:xfrm>
            <a:prstGeom prst="rect">
              <a:avLst/>
            </a:pr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80" name="Rectangle 163"/>
            <p:cNvSpPr>
              <a:spLocks noChangeArrowheads="1"/>
            </p:cNvSpPr>
            <p:nvPr/>
          </p:nvSpPr>
          <p:spPr bwMode="auto">
            <a:xfrm>
              <a:off x="430212" y="492125"/>
              <a:ext cx="120650" cy="31750"/>
            </a:xfrm>
            <a:prstGeom prst="rect">
              <a:avLst/>
            </a:pr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81" name="Rectangle 164"/>
            <p:cNvSpPr>
              <a:spLocks noChangeArrowheads="1"/>
            </p:cNvSpPr>
            <p:nvPr/>
          </p:nvSpPr>
          <p:spPr bwMode="auto">
            <a:xfrm>
              <a:off x="452437" y="261937"/>
              <a:ext cx="76200" cy="250825"/>
            </a:xfrm>
            <a:prstGeom prst="rect">
              <a:avLst/>
            </a:pr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82" name="Rectangle 165"/>
            <p:cNvSpPr>
              <a:spLocks noChangeArrowheads="1"/>
            </p:cNvSpPr>
            <p:nvPr/>
          </p:nvSpPr>
          <p:spPr bwMode="auto">
            <a:xfrm>
              <a:off x="430212" y="249237"/>
              <a:ext cx="120650" cy="31750"/>
            </a:xfrm>
            <a:prstGeom prst="rect">
              <a:avLst/>
            </a:pr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83" name="Rectangle 166"/>
            <p:cNvSpPr>
              <a:spLocks noChangeArrowheads="1"/>
            </p:cNvSpPr>
            <p:nvPr/>
          </p:nvSpPr>
          <p:spPr bwMode="auto">
            <a:xfrm>
              <a:off x="25400" y="179387"/>
              <a:ext cx="568325" cy="33338"/>
            </a:xfrm>
            <a:prstGeom prst="rect">
              <a:avLst/>
            </a:pr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84" name="Freeform 167"/>
            <p:cNvSpPr>
              <a:spLocks noChangeArrowheads="1"/>
            </p:cNvSpPr>
            <p:nvPr/>
          </p:nvSpPr>
          <p:spPr bwMode="auto">
            <a:xfrm>
              <a:off x="25400" y="0"/>
              <a:ext cx="568325" cy="179388"/>
            </a:xfrm>
            <a:custGeom>
              <a:avLst/>
              <a:gdLst>
                <a:gd name="T0" fmla="*/ 179 w 358"/>
                <a:gd name="T1" fmla="*/ 0 h 113"/>
                <a:gd name="T2" fmla="*/ 0 w 358"/>
                <a:gd name="T3" fmla="*/ 113 h 113"/>
                <a:gd name="T4" fmla="*/ 358 w 358"/>
                <a:gd name="T5" fmla="*/ 113 h 113"/>
                <a:gd name="T6" fmla="*/ 179 w 358"/>
                <a:gd name="T7" fmla="*/ 0 h 113"/>
                <a:gd name="T8" fmla="*/ 0 60000 65536"/>
                <a:gd name="T9" fmla="*/ 0 60000 65536"/>
                <a:gd name="T10" fmla="*/ 0 60000 65536"/>
                <a:gd name="T11" fmla="*/ 0 60000 65536"/>
                <a:gd name="T12" fmla="*/ 0 w 358"/>
                <a:gd name="T13" fmla="*/ 0 h 113"/>
                <a:gd name="T14" fmla="*/ 358 w 358"/>
                <a:gd name="T15" fmla="*/ 113 h 113"/>
              </a:gdLst>
              <a:ahLst/>
              <a:cxnLst>
                <a:cxn ang="T8">
                  <a:pos x="T0" y="T1"/>
                </a:cxn>
                <a:cxn ang="T9">
                  <a:pos x="T2" y="T3"/>
                </a:cxn>
                <a:cxn ang="T10">
                  <a:pos x="T4" y="T5"/>
                </a:cxn>
                <a:cxn ang="T11">
                  <a:pos x="T6" y="T7"/>
                </a:cxn>
              </a:cxnLst>
              <a:rect l="T12" t="T13" r="T14" b="T15"/>
              <a:pathLst>
                <a:path w="358" h="113">
                  <a:moveTo>
                    <a:pt x="179" y="0"/>
                  </a:moveTo>
                  <a:lnTo>
                    <a:pt x="0" y="113"/>
                  </a:lnTo>
                  <a:lnTo>
                    <a:pt x="358" y="113"/>
                  </a:lnTo>
                  <a:lnTo>
                    <a:pt x="179"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grpSp>
      <p:sp>
        <p:nvSpPr>
          <p:cNvPr id="40" name="Freeform 168"/>
          <p:cNvSpPr>
            <a:spLocks noEditPoints="1" noChangeArrowheads="1"/>
          </p:cNvSpPr>
          <p:nvPr/>
        </p:nvSpPr>
        <p:spPr bwMode="auto">
          <a:xfrm>
            <a:off x="6331118" y="2326007"/>
            <a:ext cx="710795" cy="451658"/>
          </a:xfrm>
          <a:custGeom>
            <a:avLst/>
            <a:gdLst>
              <a:gd name="T0" fmla="*/ 2147483647 w 497"/>
              <a:gd name="T1" fmla="*/ 0 h 325"/>
              <a:gd name="T2" fmla="*/ 2147483647 w 497"/>
              <a:gd name="T3" fmla="*/ 2147483647 h 325"/>
              <a:gd name="T4" fmla="*/ 2147483647 w 497"/>
              <a:gd name="T5" fmla="*/ 2147483647 h 325"/>
              <a:gd name="T6" fmla="*/ 2147483647 w 497"/>
              <a:gd name="T7" fmla="*/ 2147483647 h 325"/>
              <a:gd name="T8" fmla="*/ 2147483647 w 497"/>
              <a:gd name="T9" fmla="*/ 2147483647 h 325"/>
              <a:gd name="T10" fmla="*/ 2147483647 w 497"/>
              <a:gd name="T11" fmla="*/ 2147483647 h 325"/>
              <a:gd name="T12" fmla="*/ 2147483647 w 497"/>
              <a:gd name="T13" fmla="*/ 2147483647 h 325"/>
              <a:gd name="T14" fmla="*/ 2147483647 w 497"/>
              <a:gd name="T15" fmla="*/ 2147483647 h 325"/>
              <a:gd name="T16" fmla="*/ 2147483647 w 497"/>
              <a:gd name="T17" fmla="*/ 2147483647 h 325"/>
              <a:gd name="T18" fmla="*/ 2147483647 w 497"/>
              <a:gd name="T19" fmla="*/ 2147483647 h 325"/>
              <a:gd name="T20" fmla="*/ 2147483647 w 497"/>
              <a:gd name="T21" fmla="*/ 2147483647 h 325"/>
              <a:gd name="T22" fmla="*/ 2147483647 w 497"/>
              <a:gd name="T23" fmla="*/ 2147483647 h 325"/>
              <a:gd name="T24" fmla="*/ 2147483647 w 497"/>
              <a:gd name="T25" fmla="*/ 2147483647 h 325"/>
              <a:gd name="T26" fmla="*/ 2147483647 w 497"/>
              <a:gd name="T27" fmla="*/ 2147483647 h 325"/>
              <a:gd name="T28" fmla="*/ 2147483647 w 497"/>
              <a:gd name="T29" fmla="*/ 2147483647 h 325"/>
              <a:gd name="T30" fmla="*/ 2147483647 w 497"/>
              <a:gd name="T31" fmla="*/ 2147483647 h 325"/>
              <a:gd name="T32" fmla="*/ 2147483647 w 497"/>
              <a:gd name="T33" fmla="*/ 2147483647 h 325"/>
              <a:gd name="T34" fmla="*/ 2147483647 w 497"/>
              <a:gd name="T35" fmla="*/ 2147483647 h 325"/>
              <a:gd name="T36" fmla="*/ 2147483647 w 497"/>
              <a:gd name="T37" fmla="*/ 2147483647 h 325"/>
              <a:gd name="T38" fmla="*/ 2147483647 w 497"/>
              <a:gd name="T39" fmla="*/ 2147483647 h 325"/>
              <a:gd name="T40" fmla="*/ 2147483647 w 497"/>
              <a:gd name="T41" fmla="*/ 2147483647 h 325"/>
              <a:gd name="T42" fmla="*/ 2147483647 w 497"/>
              <a:gd name="T43" fmla="*/ 2147483647 h 325"/>
              <a:gd name="T44" fmla="*/ 2147483647 w 497"/>
              <a:gd name="T45" fmla="*/ 2147483647 h 325"/>
              <a:gd name="T46" fmla="*/ 2147483647 w 497"/>
              <a:gd name="T47" fmla="*/ 2147483647 h 325"/>
              <a:gd name="T48" fmla="*/ 2147483647 w 497"/>
              <a:gd name="T49" fmla="*/ 2147483647 h 325"/>
              <a:gd name="T50" fmla="*/ 2147483647 w 497"/>
              <a:gd name="T51" fmla="*/ 2147483647 h 325"/>
              <a:gd name="T52" fmla="*/ 2147483647 w 497"/>
              <a:gd name="T53" fmla="*/ 2147483647 h 325"/>
              <a:gd name="T54" fmla="*/ 2147483647 w 497"/>
              <a:gd name="T55" fmla="*/ 2147483647 h 325"/>
              <a:gd name="T56" fmla="*/ 2147483647 w 497"/>
              <a:gd name="T57" fmla="*/ 2147483647 h 325"/>
              <a:gd name="T58" fmla="*/ 2147483647 w 497"/>
              <a:gd name="T59" fmla="*/ 2147483647 h 325"/>
              <a:gd name="T60" fmla="*/ 2147483647 w 497"/>
              <a:gd name="T61" fmla="*/ 0 h 325"/>
              <a:gd name="T62" fmla="*/ 2147483647 w 497"/>
              <a:gd name="T63" fmla="*/ 2147483647 h 325"/>
              <a:gd name="T64" fmla="*/ 0 w 497"/>
              <a:gd name="T65" fmla="*/ 2147483647 h 325"/>
              <a:gd name="T66" fmla="*/ 2147483647 w 497"/>
              <a:gd name="T67" fmla="*/ 2147483647 h 325"/>
              <a:gd name="T68" fmla="*/ 2147483647 w 497"/>
              <a:gd name="T69" fmla="*/ 2147483647 h 325"/>
              <a:gd name="T70" fmla="*/ 2147483647 w 497"/>
              <a:gd name="T71" fmla="*/ 2147483647 h 325"/>
              <a:gd name="T72" fmla="*/ 2147483647 w 497"/>
              <a:gd name="T73" fmla="*/ 2147483647 h 325"/>
              <a:gd name="T74" fmla="*/ 2147483647 w 497"/>
              <a:gd name="T75" fmla="*/ 2147483647 h 325"/>
              <a:gd name="T76" fmla="*/ 2147483647 w 497"/>
              <a:gd name="T77" fmla="*/ 2147483647 h 325"/>
              <a:gd name="T78" fmla="*/ 2147483647 w 497"/>
              <a:gd name="T79" fmla="*/ 2147483647 h 325"/>
              <a:gd name="T80" fmla="*/ 2147483647 w 497"/>
              <a:gd name="T81" fmla="*/ 2147483647 h 325"/>
              <a:gd name="T82" fmla="*/ 2147483647 w 497"/>
              <a:gd name="T83" fmla="*/ 2147483647 h 325"/>
              <a:gd name="T84" fmla="*/ 2147483647 w 497"/>
              <a:gd name="T85" fmla="*/ 2147483647 h 325"/>
              <a:gd name="T86" fmla="*/ 2147483647 w 497"/>
              <a:gd name="T87" fmla="*/ 2147483647 h 325"/>
              <a:gd name="T88" fmla="*/ 2147483647 w 497"/>
              <a:gd name="T89" fmla="*/ 2147483647 h 325"/>
              <a:gd name="T90" fmla="*/ 2147483647 w 497"/>
              <a:gd name="T91" fmla="*/ 2147483647 h 325"/>
              <a:gd name="T92" fmla="*/ 2147483647 w 497"/>
              <a:gd name="T93" fmla="*/ 2147483647 h 325"/>
              <a:gd name="T94" fmla="*/ 2147483647 w 497"/>
              <a:gd name="T95" fmla="*/ 2147483647 h 325"/>
              <a:gd name="T96" fmla="*/ 2147483647 w 497"/>
              <a:gd name="T97" fmla="*/ 2147483647 h 325"/>
              <a:gd name="T98" fmla="*/ 2147483647 w 497"/>
              <a:gd name="T99" fmla="*/ 2147483647 h 325"/>
              <a:gd name="T100" fmla="*/ 2147483647 w 497"/>
              <a:gd name="T101" fmla="*/ 2147483647 h 325"/>
              <a:gd name="T102" fmla="*/ 2147483647 w 497"/>
              <a:gd name="T103" fmla="*/ 2147483647 h 325"/>
              <a:gd name="T104" fmla="*/ 2147483647 w 497"/>
              <a:gd name="T105" fmla="*/ 2147483647 h 325"/>
              <a:gd name="T106" fmla="*/ 2147483647 w 497"/>
              <a:gd name="T107" fmla="*/ 2147483647 h 325"/>
              <a:gd name="T108" fmla="*/ 2147483647 w 497"/>
              <a:gd name="T109" fmla="*/ 2147483647 h 325"/>
              <a:gd name="T110" fmla="*/ 2147483647 w 497"/>
              <a:gd name="T111" fmla="*/ 2147483647 h 325"/>
              <a:gd name="T112" fmla="*/ 2147483647 w 497"/>
              <a:gd name="T113" fmla="*/ 2147483647 h 325"/>
              <a:gd name="T114" fmla="*/ 2147483647 w 497"/>
              <a:gd name="T115" fmla="*/ 2147483647 h 325"/>
              <a:gd name="T116" fmla="*/ 2147483647 w 497"/>
              <a:gd name="T117" fmla="*/ 2147483647 h 325"/>
              <a:gd name="T118" fmla="*/ 2147483647 w 497"/>
              <a:gd name="T119" fmla="*/ 2147483647 h 325"/>
              <a:gd name="T120" fmla="*/ 2147483647 w 497"/>
              <a:gd name="T121" fmla="*/ 2147483647 h 3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7"/>
              <a:gd name="T184" fmla="*/ 0 h 325"/>
              <a:gd name="T185" fmla="*/ 497 w 497"/>
              <a:gd name="T186" fmla="*/ 325 h 3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7" h="325">
                <a:moveTo>
                  <a:pt x="497" y="0"/>
                </a:moveTo>
                <a:lnTo>
                  <a:pt x="386" y="37"/>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61" y="197"/>
                </a:lnTo>
                <a:lnTo>
                  <a:pt x="362" y="201"/>
                </a:lnTo>
                <a:lnTo>
                  <a:pt x="365" y="204"/>
                </a:lnTo>
                <a:lnTo>
                  <a:pt x="367" y="206"/>
                </a:lnTo>
                <a:lnTo>
                  <a:pt x="376" y="209"/>
                </a:lnTo>
                <a:lnTo>
                  <a:pt x="386" y="210"/>
                </a:lnTo>
                <a:lnTo>
                  <a:pt x="386" y="37"/>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sp>
        <p:nvSpPr>
          <p:cNvPr id="41" name="Freeform 169"/>
          <p:cNvSpPr>
            <a:spLocks noEditPoints="1" noChangeArrowheads="1"/>
          </p:cNvSpPr>
          <p:nvPr/>
        </p:nvSpPr>
        <p:spPr bwMode="auto">
          <a:xfrm>
            <a:off x="5309172" y="2823524"/>
            <a:ext cx="168422" cy="280722"/>
          </a:xfrm>
          <a:custGeom>
            <a:avLst/>
            <a:gdLst>
              <a:gd name="T0" fmla="*/ 2147483647 w 117"/>
              <a:gd name="T1" fmla="*/ 2147483647 h 202"/>
              <a:gd name="T2" fmla="*/ 2147483647 w 117"/>
              <a:gd name="T3" fmla="*/ 2147483647 h 202"/>
              <a:gd name="T4" fmla="*/ 2147483647 w 117"/>
              <a:gd name="T5" fmla="*/ 2147483647 h 202"/>
              <a:gd name="T6" fmla="*/ 2147483647 w 117"/>
              <a:gd name="T7" fmla="*/ 2147483647 h 202"/>
              <a:gd name="T8" fmla="*/ 2147483647 w 117"/>
              <a:gd name="T9" fmla="*/ 2147483647 h 202"/>
              <a:gd name="T10" fmla="*/ 2147483647 w 117"/>
              <a:gd name="T11" fmla="*/ 2147483647 h 202"/>
              <a:gd name="T12" fmla="*/ 2147483647 w 117"/>
              <a:gd name="T13" fmla="*/ 2147483647 h 202"/>
              <a:gd name="T14" fmla="*/ 2147483647 w 117"/>
              <a:gd name="T15" fmla="*/ 2147483647 h 202"/>
              <a:gd name="T16" fmla="*/ 2147483647 w 117"/>
              <a:gd name="T17" fmla="*/ 2147483647 h 202"/>
              <a:gd name="T18" fmla="*/ 2147483647 w 117"/>
              <a:gd name="T19" fmla="*/ 2147483647 h 202"/>
              <a:gd name="T20" fmla="*/ 2147483647 w 117"/>
              <a:gd name="T21" fmla="*/ 2147483647 h 202"/>
              <a:gd name="T22" fmla="*/ 2147483647 w 117"/>
              <a:gd name="T23" fmla="*/ 2147483647 h 202"/>
              <a:gd name="T24" fmla="*/ 2147483647 w 117"/>
              <a:gd name="T25" fmla="*/ 2147483647 h 202"/>
              <a:gd name="T26" fmla="*/ 2147483647 w 117"/>
              <a:gd name="T27" fmla="*/ 2147483647 h 202"/>
              <a:gd name="T28" fmla="*/ 2147483647 w 117"/>
              <a:gd name="T29" fmla="*/ 2147483647 h 202"/>
              <a:gd name="T30" fmla="*/ 2147483647 w 117"/>
              <a:gd name="T31" fmla="*/ 2147483647 h 202"/>
              <a:gd name="T32" fmla="*/ 2147483647 w 117"/>
              <a:gd name="T33" fmla="*/ 2147483647 h 202"/>
              <a:gd name="T34" fmla="*/ 2147483647 w 117"/>
              <a:gd name="T35" fmla="*/ 2147483647 h 202"/>
              <a:gd name="T36" fmla="*/ 2147483647 w 117"/>
              <a:gd name="T37" fmla="*/ 2147483647 h 202"/>
              <a:gd name="T38" fmla="*/ 2147483647 w 117"/>
              <a:gd name="T39" fmla="*/ 2147483647 h 202"/>
              <a:gd name="T40" fmla="*/ 2147483647 w 117"/>
              <a:gd name="T41" fmla="*/ 2147483647 h 202"/>
              <a:gd name="T42" fmla="*/ 2147483647 w 117"/>
              <a:gd name="T43" fmla="*/ 2147483647 h 202"/>
              <a:gd name="T44" fmla="*/ 2147483647 w 117"/>
              <a:gd name="T45" fmla="*/ 2147483647 h 202"/>
              <a:gd name="T46" fmla="*/ 2147483647 w 117"/>
              <a:gd name="T47" fmla="*/ 2147483647 h 202"/>
              <a:gd name="T48" fmla="*/ 2147483647 w 117"/>
              <a:gd name="T49" fmla="*/ 2147483647 h 202"/>
              <a:gd name="T50" fmla="*/ 2147483647 w 117"/>
              <a:gd name="T51" fmla="*/ 2147483647 h 202"/>
              <a:gd name="T52" fmla="*/ 2147483647 w 117"/>
              <a:gd name="T53" fmla="*/ 2147483647 h 202"/>
              <a:gd name="T54" fmla="*/ 2147483647 w 117"/>
              <a:gd name="T55" fmla="*/ 2147483647 h 202"/>
              <a:gd name="T56" fmla="*/ 2147483647 w 117"/>
              <a:gd name="T57" fmla="*/ 1200967520 h 202"/>
              <a:gd name="T58" fmla="*/ 2147483647 w 117"/>
              <a:gd name="T59" fmla="*/ 0 h 202"/>
              <a:gd name="T60" fmla="*/ 2147483647 w 117"/>
              <a:gd name="T61" fmla="*/ 1200967520 h 202"/>
              <a:gd name="T62" fmla="*/ 2147483647 w 117"/>
              <a:gd name="T63" fmla="*/ 2147483647 h 202"/>
              <a:gd name="T64" fmla="*/ 2147483647 w 117"/>
              <a:gd name="T65" fmla="*/ 2147483647 h 202"/>
              <a:gd name="T66" fmla="*/ 2147483647 w 117"/>
              <a:gd name="T67" fmla="*/ 2147483647 h 202"/>
              <a:gd name="T68" fmla="*/ 2147483647 w 117"/>
              <a:gd name="T69" fmla="*/ 2147483647 h 202"/>
              <a:gd name="T70" fmla="*/ 2147483647 w 117"/>
              <a:gd name="T71" fmla="*/ 2147483647 h 202"/>
              <a:gd name="T72" fmla="*/ 2147483647 w 117"/>
              <a:gd name="T73" fmla="*/ 2147483647 h 202"/>
              <a:gd name="T74" fmla="*/ 2147483647 w 117"/>
              <a:gd name="T75" fmla="*/ 2147483647 h 202"/>
              <a:gd name="T76" fmla="*/ 2147483647 w 117"/>
              <a:gd name="T77" fmla="*/ 2147483647 h 202"/>
              <a:gd name="T78" fmla="*/ 2147483647 w 117"/>
              <a:gd name="T79" fmla="*/ 2147483647 h 202"/>
              <a:gd name="T80" fmla="*/ 2147483647 w 117"/>
              <a:gd name="T81" fmla="*/ 2147483647 h 202"/>
              <a:gd name="T82" fmla="*/ 2147483647 w 117"/>
              <a:gd name="T83" fmla="*/ 2147483647 h 202"/>
              <a:gd name="T84" fmla="*/ 2147483647 w 117"/>
              <a:gd name="T85" fmla="*/ 2147483647 h 202"/>
              <a:gd name="T86" fmla="*/ 2147483647 w 117"/>
              <a:gd name="T87" fmla="*/ 2147483647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202"/>
              <a:gd name="T134" fmla="*/ 117 w 117"/>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202">
                <a:moveTo>
                  <a:pt x="71" y="170"/>
                </a:moveTo>
                <a:lnTo>
                  <a:pt x="71" y="170"/>
                </a:lnTo>
                <a:lnTo>
                  <a:pt x="76" y="170"/>
                </a:lnTo>
                <a:lnTo>
                  <a:pt x="80" y="173"/>
                </a:lnTo>
                <a:lnTo>
                  <a:pt x="84" y="177"/>
                </a:lnTo>
                <a:lnTo>
                  <a:pt x="85" y="181"/>
                </a:lnTo>
                <a:lnTo>
                  <a:pt x="85" y="188"/>
                </a:lnTo>
                <a:lnTo>
                  <a:pt x="84" y="193"/>
                </a:lnTo>
                <a:lnTo>
                  <a:pt x="80" y="199"/>
                </a:lnTo>
                <a:lnTo>
                  <a:pt x="75" y="202"/>
                </a:lnTo>
                <a:lnTo>
                  <a:pt x="71" y="202"/>
                </a:lnTo>
                <a:lnTo>
                  <a:pt x="71" y="170"/>
                </a:lnTo>
                <a:close/>
                <a:moveTo>
                  <a:pt x="71" y="157"/>
                </a:moveTo>
                <a:lnTo>
                  <a:pt x="71" y="68"/>
                </a:lnTo>
                <a:lnTo>
                  <a:pt x="76" y="72"/>
                </a:lnTo>
                <a:lnTo>
                  <a:pt x="80" y="77"/>
                </a:lnTo>
                <a:lnTo>
                  <a:pt x="83" y="84"/>
                </a:lnTo>
                <a:lnTo>
                  <a:pt x="85" y="91"/>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65" y="200"/>
                </a:lnTo>
                <a:lnTo>
                  <a:pt x="61" y="199"/>
                </a:lnTo>
                <a:lnTo>
                  <a:pt x="57" y="195"/>
                </a:lnTo>
                <a:lnTo>
                  <a:pt x="56" y="189"/>
                </a:lnTo>
                <a:lnTo>
                  <a:pt x="56" y="184"/>
                </a:lnTo>
                <a:lnTo>
                  <a:pt x="57" y="179"/>
                </a:lnTo>
                <a:lnTo>
                  <a:pt x="61" y="173"/>
                </a:lnTo>
                <a:lnTo>
                  <a:pt x="66" y="170"/>
                </a:lnTo>
                <a:close/>
                <a:moveTo>
                  <a:pt x="71" y="68"/>
                </a:moveTo>
                <a:lnTo>
                  <a:pt x="71" y="68"/>
                </a:lnTo>
                <a:lnTo>
                  <a:pt x="65" y="65"/>
                </a:lnTo>
                <a:lnTo>
                  <a:pt x="60" y="62"/>
                </a:lnTo>
                <a:lnTo>
                  <a:pt x="54" y="61"/>
                </a:lnTo>
                <a:lnTo>
                  <a:pt x="47" y="61"/>
                </a:lnTo>
                <a:lnTo>
                  <a:pt x="34" y="8"/>
                </a:lnTo>
                <a:lnTo>
                  <a:pt x="31" y="4"/>
                </a:lnTo>
                <a:lnTo>
                  <a:pt x="29" y="1"/>
                </a:lnTo>
                <a:lnTo>
                  <a:pt x="24" y="0"/>
                </a:lnTo>
                <a:lnTo>
                  <a:pt x="19" y="0"/>
                </a:lnTo>
                <a:lnTo>
                  <a:pt x="15" y="1"/>
                </a:lnTo>
                <a:lnTo>
                  <a:pt x="12" y="5"/>
                </a:lnTo>
                <a:lnTo>
                  <a:pt x="10" y="9"/>
                </a:lnTo>
                <a:lnTo>
                  <a:pt x="11" y="15"/>
                </a:lnTo>
                <a:lnTo>
                  <a:pt x="24" y="66"/>
                </a:lnTo>
                <a:lnTo>
                  <a:pt x="19" y="70"/>
                </a:lnTo>
                <a:lnTo>
                  <a:pt x="15" y="74"/>
                </a:lnTo>
                <a:lnTo>
                  <a:pt x="11" y="78"/>
                </a:lnTo>
                <a:lnTo>
                  <a:pt x="7" y="84"/>
                </a:lnTo>
                <a:lnTo>
                  <a:pt x="6" y="91"/>
                </a:lnTo>
                <a:lnTo>
                  <a:pt x="4" y="96"/>
                </a:lnTo>
                <a:lnTo>
                  <a:pt x="4" y="104"/>
                </a:lnTo>
                <a:lnTo>
                  <a:pt x="6" y="111"/>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sp>
        <p:nvSpPr>
          <p:cNvPr id="42" name="Freeform 170"/>
          <p:cNvSpPr>
            <a:spLocks noEditPoints="1" noChangeArrowheads="1"/>
          </p:cNvSpPr>
          <p:nvPr/>
        </p:nvSpPr>
        <p:spPr bwMode="auto">
          <a:xfrm>
            <a:off x="6599450" y="1852114"/>
            <a:ext cx="332561" cy="398848"/>
          </a:xfrm>
          <a:custGeom>
            <a:avLst/>
            <a:gdLst>
              <a:gd name="T0" fmla="*/ 2147483647 w 233"/>
              <a:gd name="T1" fmla="*/ 0 h 287"/>
              <a:gd name="T2" fmla="*/ 2147483647 w 233"/>
              <a:gd name="T3" fmla="*/ 2147483647 h 287"/>
              <a:gd name="T4" fmla="*/ 2147483647 w 233"/>
              <a:gd name="T5" fmla="*/ 2147483647 h 287"/>
              <a:gd name="T6" fmla="*/ 2147483647 w 233"/>
              <a:gd name="T7" fmla="*/ 2147483647 h 287"/>
              <a:gd name="T8" fmla="*/ 2147483647 w 233"/>
              <a:gd name="T9" fmla="*/ 2147483647 h 287"/>
              <a:gd name="T10" fmla="*/ 2147483647 w 233"/>
              <a:gd name="T11" fmla="*/ 2147483647 h 287"/>
              <a:gd name="T12" fmla="*/ 2147483647 w 233"/>
              <a:gd name="T13" fmla="*/ 2147483647 h 287"/>
              <a:gd name="T14" fmla="*/ 2147483647 w 233"/>
              <a:gd name="T15" fmla="*/ 2147483647 h 287"/>
              <a:gd name="T16" fmla="*/ 2147483647 w 233"/>
              <a:gd name="T17" fmla="*/ 2147483647 h 287"/>
              <a:gd name="T18" fmla="*/ 2147483647 w 233"/>
              <a:gd name="T19" fmla="*/ 2147483647 h 287"/>
              <a:gd name="T20" fmla="*/ 2147483647 w 233"/>
              <a:gd name="T21" fmla="*/ 2147483647 h 287"/>
              <a:gd name="T22" fmla="*/ 2147483647 w 233"/>
              <a:gd name="T23" fmla="*/ 2147483647 h 287"/>
              <a:gd name="T24" fmla="*/ 2147483647 w 233"/>
              <a:gd name="T25" fmla="*/ 2147483647 h 287"/>
              <a:gd name="T26" fmla="*/ 2147483647 w 233"/>
              <a:gd name="T27" fmla="*/ 2147483647 h 287"/>
              <a:gd name="T28" fmla="*/ 2147483647 w 233"/>
              <a:gd name="T29" fmla="*/ 2147483647 h 287"/>
              <a:gd name="T30" fmla="*/ 2147483647 w 233"/>
              <a:gd name="T31" fmla="*/ 2147483647 h 287"/>
              <a:gd name="T32" fmla="*/ 2147483647 w 233"/>
              <a:gd name="T33" fmla="*/ 2147483647 h 287"/>
              <a:gd name="T34" fmla="*/ 2147483647 w 233"/>
              <a:gd name="T35" fmla="*/ 2147483647 h 287"/>
              <a:gd name="T36" fmla="*/ 2147483647 w 233"/>
              <a:gd name="T37" fmla="*/ 2147483647 h 287"/>
              <a:gd name="T38" fmla="*/ 2147483647 w 233"/>
              <a:gd name="T39" fmla="*/ 2147483647 h 287"/>
              <a:gd name="T40" fmla="*/ 2147483647 w 233"/>
              <a:gd name="T41" fmla="*/ 2147483647 h 287"/>
              <a:gd name="T42" fmla="*/ 2147483647 w 233"/>
              <a:gd name="T43" fmla="*/ 2147483647 h 287"/>
              <a:gd name="T44" fmla="*/ 2147483647 w 233"/>
              <a:gd name="T45" fmla="*/ 0 h 287"/>
              <a:gd name="T46" fmla="*/ 2147483647 w 233"/>
              <a:gd name="T47" fmla="*/ 2147483647 h 287"/>
              <a:gd name="T48" fmla="*/ 2147483647 w 233"/>
              <a:gd name="T49" fmla="*/ 2147483647 h 287"/>
              <a:gd name="T50" fmla="*/ 2147483647 w 233"/>
              <a:gd name="T51" fmla="*/ 2147483647 h 287"/>
              <a:gd name="T52" fmla="*/ 2147483647 w 233"/>
              <a:gd name="T53" fmla="*/ 2147483647 h 287"/>
              <a:gd name="T54" fmla="*/ 2147483647 w 233"/>
              <a:gd name="T55" fmla="*/ 2147483647 h 287"/>
              <a:gd name="T56" fmla="*/ 2147483647 w 233"/>
              <a:gd name="T57" fmla="*/ 2147483647 h 287"/>
              <a:gd name="T58" fmla="*/ 2147483647 w 233"/>
              <a:gd name="T59" fmla="*/ 2147483647 h 287"/>
              <a:gd name="T60" fmla="*/ 2147483647 w 233"/>
              <a:gd name="T61" fmla="*/ 2147483647 h 287"/>
              <a:gd name="T62" fmla="*/ 2147483647 w 233"/>
              <a:gd name="T63" fmla="*/ 2147483647 h 287"/>
              <a:gd name="T64" fmla="*/ 2147483647 w 233"/>
              <a:gd name="T65" fmla="*/ 2147483647 h 287"/>
              <a:gd name="T66" fmla="*/ 2147483647 w 233"/>
              <a:gd name="T67" fmla="*/ 2147483647 h 287"/>
              <a:gd name="T68" fmla="*/ 2147483647 w 233"/>
              <a:gd name="T69" fmla="*/ 2147483647 h 287"/>
              <a:gd name="T70" fmla="*/ 2147483647 w 233"/>
              <a:gd name="T71" fmla="*/ 2147483647 h 287"/>
              <a:gd name="T72" fmla="*/ 2147483647 w 233"/>
              <a:gd name="T73" fmla="*/ 2147483647 h 287"/>
              <a:gd name="T74" fmla="*/ 2147483647 w 233"/>
              <a:gd name="T75" fmla="*/ 0 h 287"/>
              <a:gd name="T76" fmla="*/ 2147483647 w 233"/>
              <a:gd name="T77" fmla="*/ 2147483647 h 287"/>
              <a:gd name="T78" fmla="*/ 2147483647 w 233"/>
              <a:gd name="T79" fmla="*/ 2147483647 h 287"/>
              <a:gd name="T80" fmla="*/ 2147483647 w 233"/>
              <a:gd name="T81" fmla="*/ 2147483647 h 287"/>
              <a:gd name="T82" fmla="*/ 2147483647 w 233"/>
              <a:gd name="T83" fmla="*/ 2147483647 h 287"/>
              <a:gd name="T84" fmla="*/ 2147483647 w 233"/>
              <a:gd name="T85" fmla="*/ 2147483647 h 287"/>
              <a:gd name="T86" fmla="*/ 2147483647 w 233"/>
              <a:gd name="T87" fmla="*/ 2147483647 h 287"/>
              <a:gd name="T88" fmla="*/ 2147483647 w 233"/>
              <a:gd name="T89" fmla="*/ 2147483647 h 287"/>
              <a:gd name="T90" fmla="*/ 2147483647 w 233"/>
              <a:gd name="T91" fmla="*/ 2147483647 h 287"/>
              <a:gd name="T92" fmla="*/ 2147483647 w 233"/>
              <a:gd name="T93" fmla="*/ 2147483647 h 287"/>
              <a:gd name="T94" fmla="*/ 2147483647 w 233"/>
              <a:gd name="T95" fmla="*/ 2147483647 h 287"/>
              <a:gd name="T96" fmla="*/ 2147483647 w 233"/>
              <a:gd name="T97" fmla="*/ 2147483647 h 287"/>
              <a:gd name="T98" fmla="*/ 2147483647 w 233"/>
              <a:gd name="T99" fmla="*/ 2147483647 h 287"/>
              <a:gd name="T100" fmla="*/ 2147483647 w 233"/>
              <a:gd name="T101" fmla="*/ 2147483647 h 287"/>
              <a:gd name="T102" fmla="*/ 2147483647 w 233"/>
              <a:gd name="T103" fmla="*/ 2147483647 h 287"/>
              <a:gd name="T104" fmla="*/ 2147483647 w 233"/>
              <a:gd name="T105" fmla="*/ 2147483647 h 287"/>
              <a:gd name="T106" fmla="*/ 2147483647 w 233"/>
              <a:gd name="T107" fmla="*/ 2147483647 h 287"/>
              <a:gd name="T108" fmla="*/ 2147483647 w 233"/>
              <a:gd name="T109" fmla="*/ 2147483647 h 287"/>
              <a:gd name="T110" fmla="*/ 0 w 233"/>
              <a:gd name="T111" fmla="*/ 2147483647 h 287"/>
              <a:gd name="T112" fmla="*/ 2147483647 w 233"/>
              <a:gd name="T113" fmla="*/ 2147483647 h 287"/>
              <a:gd name="T114" fmla="*/ 2147483647 w 233"/>
              <a:gd name="T115" fmla="*/ 0 h 2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3"/>
              <a:gd name="T175" fmla="*/ 0 h 287"/>
              <a:gd name="T176" fmla="*/ 233 w 233"/>
              <a:gd name="T177" fmla="*/ 287 h 2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3" h="287">
                <a:moveTo>
                  <a:pt x="164" y="0"/>
                </a:moveTo>
                <a:lnTo>
                  <a:pt x="233" y="0"/>
                </a:lnTo>
                <a:lnTo>
                  <a:pt x="233" y="14"/>
                </a:lnTo>
                <a:lnTo>
                  <a:pt x="164" y="14"/>
                </a:lnTo>
                <a:lnTo>
                  <a:pt x="164" y="0"/>
                </a:lnTo>
                <a:close/>
                <a:moveTo>
                  <a:pt x="164" y="50"/>
                </a:moveTo>
                <a:lnTo>
                  <a:pt x="233" y="50"/>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8" y="225"/>
                </a:lnTo>
                <a:lnTo>
                  <a:pt x="174" y="222"/>
                </a:lnTo>
                <a:lnTo>
                  <a:pt x="179" y="218"/>
                </a:lnTo>
                <a:lnTo>
                  <a:pt x="183" y="213"/>
                </a:lnTo>
                <a:lnTo>
                  <a:pt x="187" y="207"/>
                </a:lnTo>
                <a:lnTo>
                  <a:pt x="191" y="199"/>
                </a:lnTo>
                <a:lnTo>
                  <a:pt x="194" y="191"/>
                </a:lnTo>
                <a:lnTo>
                  <a:pt x="195" y="183"/>
                </a:lnTo>
                <a:lnTo>
                  <a:pt x="195" y="175"/>
                </a:lnTo>
                <a:lnTo>
                  <a:pt x="195" y="163"/>
                </a:lnTo>
                <a:lnTo>
                  <a:pt x="194" y="157"/>
                </a:lnTo>
                <a:lnTo>
                  <a:pt x="191" y="155"/>
                </a:lnTo>
                <a:lnTo>
                  <a:pt x="189" y="151"/>
                </a:lnTo>
                <a:lnTo>
                  <a:pt x="186" y="149"/>
                </a:lnTo>
                <a:lnTo>
                  <a:pt x="182" y="148"/>
                </a:lnTo>
                <a:lnTo>
                  <a:pt x="178" y="148"/>
                </a:lnTo>
                <a:lnTo>
                  <a:pt x="171" y="149"/>
                </a:lnTo>
                <a:lnTo>
                  <a:pt x="164" y="152"/>
                </a:lnTo>
                <a:lnTo>
                  <a:pt x="172" y="117"/>
                </a:lnTo>
                <a:lnTo>
                  <a:pt x="164" y="118"/>
                </a:lnTo>
                <a:lnTo>
                  <a:pt x="164" y="50"/>
                </a:lnTo>
                <a:close/>
                <a:moveTo>
                  <a:pt x="164" y="211"/>
                </a:moveTo>
                <a:lnTo>
                  <a:pt x="164" y="211"/>
                </a:lnTo>
                <a:lnTo>
                  <a:pt x="167" y="210"/>
                </a:lnTo>
                <a:lnTo>
                  <a:pt x="170" y="207"/>
                </a:lnTo>
                <a:lnTo>
                  <a:pt x="175" y="199"/>
                </a:lnTo>
                <a:lnTo>
                  <a:pt x="179" y="187"/>
                </a:lnTo>
                <a:lnTo>
                  <a:pt x="180" y="175"/>
                </a:lnTo>
                <a:lnTo>
                  <a:pt x="179" y="165"/>
                </a:lnTo>
                <a:lnTo>
                  <a:pt x="178" y="163"/>
                </a:lnTo>
                <a:lnTo>
                  <a:pt x="175" y="160"/>
                </a:lnTo>
                <a:lnTo>
                  <a:pt x="172" y="159"/>
                </a:lnTo>
                <a:lnTo>
                  <a:pt x="167" y="159"/>
                </a:lnTo>
                <a:lnTo>
                  <a:pt x="164" y="160"/>
                </a:lnTo>
                <a:lnTo>
                  <a:pt x="164" y="211"/>
                </a:lnTo>
                <a:close/>
                <a:moveTo>
                  <a:pt x="133" y="0"/>
                </a:moveTo>
                <a:lnTo>
                  <a:pt x="164" y="0"/>
                </a:lnTo>
                <a:lnTo>
                  <a:pt x="164" y="14"/>
                </a:lnTo>
                <a:lnTo>
                  <a:pt x="133" y="14"/>
                </a:lnTo>
                <a:lnTo>
                  <a:pt x="133" y="0"/>
                </a:lnTo>
                <a:close/>
                <a:moveTo>
                  <a:pt x="133" y="50"/>
                </a:moveTo>
                <a:lnTo>
                  <a:pt x="164" y="50"/>
                </a:lnTo>
                <a:lnTo>
                  <a:pt x="164" y="118"/>
                </a:lnTo>
                <a:lnTo>
                  <a:pt x="149" y="119"/>
                </a:lnTo>
                <a:lnTo>
                  <a:pt x="133" y="192"/>
                </a:lnTo>
                <a:lnTo>
                  <a:pt x="133" y="122"/>
                </a:lnTo>
                <a:lnTo>
                  <a:pt x="136" y="111"/>
                </a:lnTo>
                <a:lnTo>
                  <a:pt x="133" y="110"/>
                </a:lnTo>
                <a:lnTo>
                  <a:pt x="133" y="50"/>
                </a:lnTo>
                <a:close/>
                <a:moveTo>
                  <a:pt x="164" y="287"/>
                </a:moveTo>
                <a:lnTo>
                  <a:pt x="133" y="287"/>
                </a:lnTo>
                <a:lnTo>
                  <a:pt x="133" y="218"/>
                </a:lnTo>
                <a:lnTo>
                  <a:pt x="137" y="222"/>
                </a:lnTo>
                <a:lnTo>
                  <a:pt x="140" y="224"/>
                </a:lnTo>
                <a:lnTo>
                  <a:pt x="143" y="226"/>
                </a:lnTo>
                <a:lnTo>
                  <a:pt x="152" y="228"/>
                </a:lnTo>
                <a:lnTo>
                  <a:pt x="164" y="226"/>
                </a:lnTo>
                <a:lnTo>
                  <a:pt x="164" y="287"/>
                </a:lnTo>
                <a:close/>
                <a:moveTo>
                  <a:pt x="164" y="160"/>
                </a:moveTo>
                <a:lnTo>
                  <a:pt x="164" y="160"/>
                </a:lnTo>
                <a:lnTo>
                  <a:pt x="163" y="161"/>
                </a:lnTo>
                <a:lnTo>
                  <a:pt x="153" y="201"/>
                </a:lnTo>
                <a:lnTo>
                  <a:pt x="153" y="205"/>
                </a:lnTo>
                <a:lnTo>
                  <a:pt x="153" y="207"/>
                </a:lnTo>
                <a:lnTo>
                  <a:pt x="156" y="210"/>
                </a:lnTo>
                <a:lnTo>
                  <a:pt x="159" y="211"/>
                </a:lnTo>
                <a:lnTo>
                  <a:pt x="161" y="211"/>
                </a:lnTo>
                <a:lnTo>
                  <a:pt x="164" y="211"/>
                </a:lnTo>
                <a:lnTo>
                  <a:pt x="164" y="160"/>
                </a:lnTo>
                <a:close/>
                <a:moveTo>
                  <a:pt x="96" y="0"/>
                </a:moveTo>
                <a:lnTo>
                  <a:pt x="133" y="0"/>
                </a:lnTo>
                <a:lnTo>
                  <a:pt x="133" y="14"/>
                </a:lnTo>
                <a:lnTo>
                  <a:pt x="96" y="14"/>
                </a:lnTo>
                <a:lnTo>
                  <a:pt x="96" y="0"/>
                </a:lnTo>
                <a:close/>
                <a:moveTo>
                  <a:pt x="96" y="50"/>
                </a:moveTo>
                <a:lnTo>
                  <a:pt x="133" y="50"/>
                </a:lnTo>
                <a:lnTo>
                  <a:pt x="133" y="110"/>
                </a:lnTo>
                <a:lnTo>
                  <a:pt x="124" y="109"/>
                </a:lnTo>
                <a:lnTo>
                  <a:pt x="117" y="110"/>
                </a:lnTo>
                <a:lnTo>
                  <a:pt x="110" y="111"/>
                </a:lnTo>
                <a:lnTo>
                  <a:pt x="103" y="115"/>
                </a:lnTo>
                <a:lnTo>
                  <a:pt x="96" y="121"/>
                </a:lnTo>
                <a:lnTo>
                  <a:pt x="96" y="50"/>
                </a:lnTo>
                <a:close/>
                <a:moveTo>
                  <a:pt x="133" y="287"/>
                </a:moveTo>
                <a:lnTo>
                  <a:pt x="96" y="287"/>
                </a:lnTo>
                <a:lnTo>
                  <a:pt x="96" y="226"/>
                </a:lnTo>
                <a:lnTo>
                  <a:pt x="111" y="226"/>
                </a:lnTo>
                <a:lnTo>
                  <a:pt x="133" y="122"/>
                </a:lnTo>
                <a:lnTo>
                  <a:pt x="133" y="192"/>
                </a:lnTo>
                <a:lnTo>
                  <a:pt x="132" y="198"/>
                </a:lnTo>
                <a:lnTo>
                  <a:pt x="132" y="207"/>
                </a:lnTo>
                <a:lnTo>
                  <a:pt x="132" y="213"/>
                </a:lnTo>
                <a:lnTo>
                  <a:pt x="133" y="218"/>
                </a:lnTo>
                <a:lnTo>
                  <a:pt x="133" y="287"/>
                </a:lnTo>
                <a:close/>
                <a:moveTo>
                  <a:pt x="96" y="186"/>
                </a:moveTo>
                <a:lnTo>
                  <a:pt x="101" y="169"/>
                </a:lnTo>
                <a:lnTo>
                  <a:pt x="96" y="168"/>
                </a:lnTo>
                <a:lnTo>
                  <a:pt x="96" y="186"/>
                </a:lnTo>
                <a:close/>
                <a:moveTo>
                  <a:pt x="96" y="160"/>
                </a:moveTo>
                <a:lnTo>
                  <a:pt x="96" y="160"/>
                </a:lnTo>
                <a:lnTo>
                  <a:pt x="102" y="163"/>
                </a:lnTo>
                <a:lnTo>
                  <a:pt x="111" y="119"/>
                </a:lnTo>
                <a:lnTo>
                  <a:pt x="105" y="125"/>
                </a:lnTo>
                <a:lnTo>
                  <a:pt x="96" y="133"/>
                </a:lnTo>
                <a:lnTo>
                  <a:pt x="96" y="160"/>
                </a:lnTo>
                <a:close/>
                <a:moveTo>
                  <a:pt x="82" y="0"/>
                </a:moveTo>
                <a:lnTo>
                  <a:pt x="96" y="0"/>
                </a:lnTo>
                <a:lnTo>
                  <a:pt x="96" y="14"/>
                </a:lnTo>
                <a:lnTo>
                  <a:pt x="82" y="14"/>
                </a:lnTo>
                <a:lnTo>
                  <a:pt x="82" y="0"/>
                </a:lnTo>
                <a:close/>
                <a:moveTo>
                  <a:pt x="82" y="50"/>
                </a:moveTo>
                <a:lnTo>
                  <a:pt x="96" y="50"/>
                </a:lnTo>
                <a:lnTo>
                  <a:pt x="96" y="121"/>
                </a:lnTo>
                <a:lnTo>
                  <a:pt x="96" y="122"/>
                </a:lnTo>
                <a:lnTo>
                  <a:pt x="82" y="137"/>
                </a:lnTo>
                <a:lnTo>
                  <a:pt x="82" y="50"/>
                </a:lnTo>
                <a:close/>
                <a:moveTo>
                  <a:pt x="96" y="287"/>
                </a:moveTo>
                <a:lnTo>
                  <a:pt x="82" y="287"/>
                </a:lnTo>
                <a:lnTo>
                  <a:pt x="82" y="164"/>
                </a:lnTo>
                <a:lnTo>
                  <a:pt x="90" y="165"/>
                </a:lnTo>
                <a:lnTo>
                  <a:pt x="96" y="168"/>
                </a:lnTo>
                <a:lnTo>
                  <a:pt x="96" y="186"/>
                </a:lnTo>
                <a:lnTo>
                  <a:pt x="88" y="226"/>
                </a:lnTo>
                <a:lnTo>
                  <a:pt x="96" y="226"/>
                </a:lnTo>
                <a:lnTo>
                  <a:pt x="96" y="287"/>
                </a:lnTo>
                <a:close/>
                <a:moveTo>
                  <a:pt x="96" y="133"/>
                </a:moveTo>
                <a:lnTo>
                  <a:pt x="96" y="133"/>
                </a:lnTo>
                <a:lnTo>
                  <a:pt x="90" y="144"/>
                </a:lnTo>
                <a:lnTo>
                  <a:pt x="83" y="157"/>
                </a:lnTo>
                <a:lnTo>
                  <a:pt x="96" y="160"/>
                </a:lnTo>
                <a:lnTo>
                  <a:pt x="96" y="133"/>
                </a:lnTo>
                <a:close/>
                <a:moveTo>
                  <a:pt x="40" y="0"/>
                </a:moveTo>
                <a:lnTo>
                  <a:pt x="82" y="0"/>
                </a:lnTo>
                <a:lnTo>
                  <a:pt x="82" y="14"/>
                </a:lnTo>
                <a:lnTo>
                  <a:pt x="36" y="14"/>
                </a:lnTo>
                <a:lnTo>
                  <a:pt x="27" y="15"/>
                </a:lnTo>
                <a:lnTo>
                  <a:pt x="22" y="19"/>
                </a:lnTo>
                <a:lnTo>
                  <a:pt x="18" y="25"/>
                </a:lnTo>
                <a:lnTo>
                  <a:pt x="17" y="31"/>
                </a:lnTo>
                <a:lnTo>
                  <a:pt x="18" y="39"/>
                </a:lnTo>
                <a:lnTo>
                  <a:pt x="22" y="45"/>
                </a:lnTo>
                <a:lnTo>
                  <a:pt x="27" y="49"/>
                </a:lnTo>
                <a:lnTo>
                  <a:pt x="36" y="50"/>
                </a:lnTo>
                <a:lnTo>
                  <a:pt x="82" y="50"/>
                </a:lnTo>
                <a:lnTo>
                  <a:pt x="82" y="137"/>
                </a:lnTo>
                <a:lnTo>
                  <a:pt x="69" y="155"/>
                </a:lnTo>
                <a:lnTo>
                  <a:pt x="61" y="155"/>
                </a:lnTo>
                <a:lnTo>
                  <a:pt x="48" y="156"/>
                </a:lnTo>
                <a:lnTo>
                  <a:pt x="42" y="157"/>
                </a:lnTo>
                <a:lnTo>
                  <a:pt x="38" y="160"/>
                </a:lnTo>
                <a:lnTo>
                  <a:pt x="34" y="163"/>
                </a:lnTo>
                <a:lnTo>
                  <a:pt x="31" y="167"/>
                </a:lnTo>
                <a:lnTo>
                  <a:pt x="29" y="169"/>
                </a:lnTo>
                <a:lnTo>
                  <a:pt x="29" y="174"/>
                </a:lnTo>
                <a:lnTo>
                  <a:pt x="29" y="178"/>
                </a:lnTo>
                <a:lnTo>
                  <a:pt x="31" y="180"/>
                </a:lnTo>
                <a:lnTo>
                  <a:pt x="34" y="182"/>
                </a:lnTo>
                <a:lnTo>
                  <a:pt x="40" y="183"/>
                </a:lnTo>
                <a:lnTo>
                  <a:pt x="42" y="183"/>
                </a:lnTo>
                <a:lnTo>
                  <a:pt x="45" y="182"/>
                </a:lnTo>
                <a:lnTo>
                  <a:pt x="46" y="179"/>
                </a:lnTo>
                <a:lnTo>
                  <a:pt x="48" y="178"/>
                </a:lnTo>
                <a:lnTo>
                  <a:pt x="46" y="174"/>
                </a:lnTo>
                <a:lnTo>
                  <a:pt x="45" y="172"/>
                </a:lnTo>
                <a:lnTo>
                  <a:pt x="48" y="168"/>
                </a:lnTo>
                <a:lnTo>
                  <a:pt x="52" y="165"/>
                </a:lnTo>
                <a:lnTo>
                  <a:pt x="57" y="164"/>
                </a:lnTo>
                <a:lnTo>
                  <a:pt x="64" y="164"/>
                </a:lnTo>
                <a:lnTo>
                  <a:pt x="54" y="182"/>
                </a:lnTo>
                <a:lnTo>
                  <a:pt x="48" y="195"/>
                </a:lnTo>
                <a:lnTo>
                  <a:pt x="44" y="207"/>
                </a:lnTo>
                <a:lnTo>
                  <a:pt x="41" y="218"/>
                </a:lnTo>
                <a:lnTo>
                  <a:pt x="41" y="228"/>
                </a:lnTo>
                <a:lnTo>
                  <a:pt x="41" y="233"/>
                </a:lnTo>
                <a:lnTo>
                  <a:pt x="42" y="237"/>
                </a:lnTo>
                <a:lnTo>
                  <a:pt x="45" y="240"/>
                </a:lnTo>
                <a:lnTo>
                  <a:pt x="49" y="243"/>
                </a:lnTo>
                <a:lnTo>
                  <a:pt x="53" y="244"/>
                </a:lnTo>
                <a:lnTo>
                  <a:pt x="61" y="244"/>
                </a:lnTo>
                <a:lnTo>
                  <a:pt x="60" y="240"/>
                </a:lnTo>
                <a:lnTo>
                  <a:pt x="60" y="236"/>
                </a:lnTo>
                <a:lnTo>
                  <a:pt x="61" y="221"/>
                </a:lnTo>
                <a:lnTo>
                  <a:pt x="64" y="207"/>
                </a:lnTo>
                <a:lnTo>
                  <a:pt x="68" y="194"/>
                </a:lnTo>
                <a:lnTo>
                  <a:pt x="73" y="179"/>
                </a:lnTo>
                <a:lnTo>
                  <a:pt x="80" y="164"/>
                </a:lnTo>
                <a:lnTo>
                  <a:pt x="82" y="164"/>
                </a:lnTo>
                <a:lnTo>
                  <a:pt x="82" y="287"/>
                </a:lnTo>
                <a:lnTo>
                  <a:pt x="40" y="287"/>
                </a:lnTo>
                <a:lnTo>
                  <a:pt x="31" y="286"/>
                </a:lnTo>
                <a:lnTo>
                  <a:pt x="25" y="285"/>
                </a:lnTo>
                <a:lnTo>
                  <a:pt x="18" y="280"/>
                </a:lnTo>
                <a:lnTo>
                  <a:pt x="13" y="275"/>
                </a:lnTo>
                <a:lnTo>
                  <a:pt x="7" y="270"/>
                </a:lnTo>
                <a:lnTo>
                  <a:pt x="4" y="263"/>
                </a:lnTo>
                <a:lnTo>
                  <a:pt x="2" y="256"/>
                </a:lnTo>
                <a:lnTo>
                  <a:pt x="0" y="248"/>
                </a:lnTo>
                <a:lnTo>
                  <a:pt x="0" y="39"/>
                </a:lnTo>
                <a:lnTo>
                  <a:pt x="2" y="31"/>
                </a:lnTo>
                <a:lnTo>
                  <a:pt x="4" y="25"/>
                </a:lnTo>
                <a:lnTo>
                  <a:pt x="7" y="18"/>
                </a:lnTo>
                <a:lnTo>
                  <a:pt x="13" y="12"/>
                </a:lnTo>
                <a:lnTo>
                  <a:pt x="18" y="7"/>
                </a:lnTo>
                <a:lnTo>
                  <a:pt x="25" y="4"/>
                </a:lnTo>
                <a:lnTo>
                  <a:pt x="31" y="2"/>
                </a:lnTo>
                <a:lnTo>
                  <a:pt x="40" y="0"/>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sp>
        <p:nvSpPr>
          <p:cNvPr id="43" name="Freeform 171"/>
          <p:cNvSpPr>
            <a:spLocks noEditPoints="1" noChangeArrowheads="1"/>
          </p:cNvSpPr>
          <p:nvPr/>
        </p:nvSpPr>
        <p:spPr bwMode="auto">
          <a:xfrm>
            <a:off x="5780181" y="2270418"/>
            <a:ext cx="505265" cy="494739"/>
          </a:xfrm>
          <a:custGeom>
            <a:avLst/>
            <a:gdLst>
              <a:gd name="T0" fmla="*/ 2147483647 w 354"/>
              <a:gd name="T1" fmla="*/ 2147483647 h 356"/>
              <a:gd name="T2" fmla="*/ 2147483647 w 354"/>
              <a:gd name="T3" fmla="*/ 2147483647 h 356"/>
              <a:gd name="T4" fmla="*/ 2147483647 w 354"/>
              <a:gd name="T5" fmla="*/ 2147483647 h 356"/>
              <a:gd name="T6" fmla="*/ 2147483647 w 354"/>
              <a:gd name="T7" fmla="*/ 2147483647 h 356"/>
              <a:gd name="T8" fmla="*/ 2147483647 w 354"/>
              <a:gd name="T9" fmla="*/ 2147483647 h 356"/>
              <a:gd name="T10" fmla="*/ 2147483647 w 354"/>
              <a:gd name="T11" fmla="*/ 2147483647 h 356"/>
              <a:gd name="T12" fmla="*/ 2147483647 w 354"/>
              <a:gd name="T13" fmla="*/ 2147483647 h 356"/>
              <a:gd name="T14" fmla="*/ 2147483647 w 354"/>
              <a:gd name="T15" fmla="*/ 2147483647 h 356"/>
              <a:gd name="T16" fmla="*/ 2147483647 w 354"/>
              <a:gd name="T17" fmla="*/ 2147483647 h 356"/>
              <a:gd name="T18" fmla="*/ 2147483647 w 354"/>
              <a:gd name="T19" fmla="*/ 2147483647 h 356"/>
              <a:gd name="T20" fmla="*/ 2147483647 w 354"/>
              <a:gd name="T21" fmla="*/ 2147483647 h 356"/>
              <a:gd name="T22" fmla="*/ 2147483647 w 354"/>
              <a:gd name="T23" fmla="*/ 2147483647 h 356"/>
              <a:gd name="T24" fmla="*/ 2147483647 w 354"/>
              <a:gd name="T25" fmla="*/ 2147483647 h 356"/>
              <a:gd name="T26" fmla="*/ 2147483647 w 354"/>
              <a:gd name="T27" fmla="*/ 2147483647 h 356"/>
              <a:gd name="T28" fmla="*/ 2147483647 w 354"/>
              <a:gd name="T29" fmla="*/ 2147483647 h 356"/>
              <a:gd name="T30" fmla="*/ 2147483647 w 354"/>
              <a:gd name="T31" fmla="*/ 2147483647 h 356"/>
              <a:gd name="T32" fmla="*/ 2147483647 w 354"/>
              <a:gd name="T33" fmla="*/ 2147483647 h 356"/>
              <a:gd name="T34" fmla="*/ 2147483647 w 354"/>
              <a:gd name="T35" fmla="*/ 2147483647 h 356"/>
              <a:gd name="T36" fmla="*/ 2147483647 w 354"/>
              <a:gd name="T37" fmla="*/ 2147483647 h 356"/>
              <a:gd name="T38" fmla="*/ 2147483647 w 354"/>
              <a:gd name="T39" fmla="*/ 2147483647 h 356"/>
              <a:gd name="T40" fmla="*/ 2147483647 w 354"/>
              <a:gd name="T41" fmla="*/ 2147483647 h 356"/>
              <a:gd name="T42" fmla="*/ 2147483647 w 354"/>
              <a:gd name="T43" fmla="*/ 2147483647 h 356"/>
              <a:gd name="T44" fmla="*/ 2147483647 w 354"/>
              <a:gd name="T45" fmla="*/ 2147483647 h 356"/>
              <a:gd name="T46" fmla="*/ 2147483647 w 354"/>
              <a:gd name="T47" fmla="*/ 2147483647 h 356"/>
              <a:gd name="T48" fmla="*/ 2147483647 w 354"/>
              <a:gd name="T49" fmla="*/ 2147483647 h 356"/>
              <a:gd name="T50" fmla="*/ 2147483647 w 354"/>
              <a:gd name="T51" fmla="*/ 2147483647 h 356"/>
              <a:gd name="T52" fmla="*/ 2147483647 w 354"/>
              <a:gd name="T53" fmla="*/ 2147483647 h 356"/>
              <a:gd name="T54" fmla="*/ 2147483647 w 354"/>
              <a:gd name="T55" fmla="*/ 2147483647 h 356"/>
              <a:gd name="T56" fmla="*/ 2147483647 w 354"/>
              <a:gd name="T57" fmla="*/ 2147483647 h 356"/>
              <a:gd name="T58" fmla="*/ 2147483647 w 354"/>
              <a:gd name="T59" fmla="*/ 2147483647 h 356"/>
              <a:gd name="T60" fmla="*/ 2147483647 w 354"/>
              <a:gd name="T61" fmla="*/ 2147483647 h 356"/>
              <a:gd name="T62" fmla="*/ 2147483647 w 354"/>
              <a:gd name="T63" fmla="*/ 2147483647 h 356"/>
              <a:gd name="T64" fmla="*/ 2147483647 w 354"/>
              <a:gd name="T65" fmla="*/ 2147483647 h 356"/>
              <a:gd name="T66" fmla="*/ 2147483647 w 354"/>
              <a:gd name="T67" fmla="*/ 2147483647 h 356"/>
              <a:gd name="T68" fmla="*/ 2147483647 w 354"/>
              <a:gd name="T69" fmla="*/ 2147483647 h 356"/>
              <a:gd name="T70" fmla="*/ 2147483647 w 354"/>
              <a:gd name="T71" fmla="*/ 2147483647 h 356"/>
              <a:gd name="T72" fmla="*/ 2147483647 w 354"/>
              <a:gd name="T73" fmla="*/ 2147483647 h 356"/>
              <a:gd name="T74" fmla="*/ 2147483647 w 354"/>
              <a:gd name="T75" fmla="*/ 2147483647 h 356"/>
              <a:gd name="T76" fmla="*/ 2147483647 w 354"/>
              <a:gd name="T77" fmla="*/ 2147483647 h 356"/>
              <a:gd name="T78" fmla="*/ 2147483647 w 354"/>
              <a:gd name="T79" fmla="*/ 2147483647 h 356"/>
              <a:gd name="T80" fmla="*/ 2147483647 w 354"/>
              <a:gd name="T81" fmla="*/ 2147483647 h 356"/>
              <a:gd name="T82" fmla="*/ 2147483647 w 354"/>
              <a:gd name="T83" fmla="*/ 2147483647 h 356"/>
              <a:gd name="T84" fmla="*/ 2147483647 w 354"/>
              <a:gd name="T85" fmla="*/ 2147483647 h 356"/>
              <a:gd name="T86" fmla="*/ 2147483647 w 354"/>
              <a:gd name="T87" fmla="*/ 2147483647 h 356"/>
              <a:gd name="T88" fmla="*/ 2147483647 w 354"/>
              <a:gd name="T89" fmla="*/ 2147483647 h 356"/>
              <a:gd name="T90" fmla="*/ 2147483647 w 354"/>
              <a:gd name="T91" fmla="*/ 2147483647 h 356"/>
              <a:gd name="T92" fmla="*/ 2147483647 w 354"/>
              <a:gd name="T93" fmla="*/ 2147483647 h 356"/>
              <a:gd name="T94" fmla="*/ 2147483647 w 354"/>
              <a:gd name="T95" fmla="*/ 2147483647 h 356"/>
              <a:gd name="T96" fmla="*/ 2147483647 w 354"/>
              <a:gd name="T97" fmla="*/ 2147483647 h 356"/>
              <a:gd name="T98" fmla="*/ 2147483647 w 354"/>
              <a:gd name="T99" fmla="*/ 2147483647 h 356"/>
              <a:gd name="T100" fmla="*/ 2147483647 w 354"/>
              <a:gd name="T101" fmla="*/ 2147483647 h 356"/>
              <a:gd name="T102" fmla="*/ 2147483647 w 354"/>
              <a:gd name="T103" fmla="*/ 2147483647 h 356"/>
              <a:gd name="T104" fmla="*/ 2147483647 w 354"/>
              <a:gd name="T105" fmla="*/ 2147483647 h 356"/>
              <a:gd name="T106" fmla="*/ 2147483647 w 354"/>
              <a:gd name="T107" fmla="*/ 2147483647 h 356"/>
              <a:gd name="T108" fmla="*/ 2147483647 w 354"/>
              <a:gd name="T109" fmla="*/ 2147483647 h 356"/>
              <a:gd name="T110" fmla="*/ 2147483647 w 354"/>
              <a:gd name="T111" fmla="*/ 2147483647 h 356"/>
              <a:gd name="T112" fmla="*/ 2147483647 w 354"/>
              <a:gd name="T113" fmla="*/ 2147483647 h 356"/>
              <a:gd name="T114" fmla="*/ 2147483647 w 354"/>
              <a:gd name="T115" fmla="*/ 2147483647 h 356"/>
              <a:gd name="T116" fmla="*/ 2147483647 w 354"/>
              <a:gd name="T117" fmla="*/ 2147483647 h 356"/>
              <a:gd name="T118" fmla="*/ 2147483647 w 354"/>
              <a:gd name="T119" fmla="*/ 2147483647 h 356"/>
              <a:gd name="T120" fmla="*/ 0 w 354"/>
              <a:gd name="T121" fmla="*/ 2147483647 h 356"/>
              <a:gd name="T122" fmla="*/ 2147483647 w 354"/>
              <a:gd name="T123" fmla="*/ 2147483647 h 356"/>
              <a:gd name="T124" fmla="*/ 2147483647 w 354"/>
              <a:gd name="T125" fmla="*/ 2147483647 h 3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4"/>
              <a:gd name="T190" fmla="*/ 0 h 356"/>
              <a:gd name="T191" fmla="*/ 354 w 354"/>
              <a:gd name="T192" fmla="*/ 356 h 3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4" h="356">
                <a:moveTo>
                  <a:pt x="337" y="299"/>
                </a:moveTo>
                <a:lnTo>
                  <a:pt x="337" y="210"/>
                </a:lnTo>
                <a:lnTo>
                  <a:pt x="340" y="215"/>
                </a:lnTo>
                <a:lnTo>
                  <a:pt x="341" y="222"/>
                </a:lnTo>
                <a:lnTo>
                  <a:pt x="341" y="299"/>
                </a:lnTo>
                <a:lnTo>
                  <a:pt x="337" y="299"/>
                </a:lnTo>
                <a:close/>
                <a:moveTo>
                  <a:pt x="337" y="154"/>
                </a:moveTo>
                <a:lnTo>
                  <a:pt x="337" y="96"/>
                </a:lnTo>
                <a:lnTo>
                  <a:pt x="339" y="95"/>
                </a:lnTo>
                <a:lnTo>
                  <a:pt x="348" y="91"/>
                </a:lnTo>
                <a:lnTo>
                  <a:pt x="350" y="91"/>
                </a:lnTo>
                <a:lnTo>
                  <a:pt x="352" y="91"/>
                </a:lnTo>
                <a:lnTo>
                  <a:pt x="354" y="93"/>
                </a:lnTo>
                <a:lnTo>
                  <a:pt x="354" y="95"/>
                </a:lnTo>
                <a:lnTo>
                  <a:pt x="354" y="142"/>
                </a:lnTo>
                <a:lnTo>
                  <a:pt x="352" y="147"/>
                </a:lnTo>
                <a:lnTo>
                  <a:pt x="350" y="149"/>
                </a:lnTo>
                <a:lnTo>
                  <a:pt x="348" y="150"/>
                </a:lnTo>
                <a:lnTo>
                  <a:pt x="339" y="154"/>
                </a:lnTo>
                <a:lnTo>
                  <a:pt x="337" y="154"/>
                </a:lnTo>
                <a:close/>
                <a:moveTo>
                  <a:pt x="337" y="96"/>
                </a:moveTo>
                <a:lnTo>
                  <a:pt x="337" y="154"/>
                </a:lnTo>
                <a:lnTo>
                  <a:pt x="335" y="153"/>
                </a:lnTo>
                <a:lnTo>
                  <a:pt x="333" y="150"/>
                </a:lnTo>
                <a:lnTo>
                  <a:pt x="333" y="103"/>
                </a:lnTo>
                <a:lnTo>
                  <a:pt x="335" y="99"/>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9" y="221"/>
                </a:lnTo>
                <a:lnTo>
                  <a:pt x="293" y="222"/>
                </a:lnTo>
                <a:lnTo>
                  <a:pt x="297" y="225"/>
                </a:lnTo>
                <a:lnTo>
                  <a:pt x="299" y="227"/>
                </a:lnTo>
                <a:lnTo>
                  <a:pt x="302" y="230"/>
                </a:lnTo>
                <a:lnTo>
                  <a:pt x="305" y="234"/>
                </a:lnTo>
                <a:lnTo>
                  <a:pt x="306" y="239"/>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close/>
                <a:moveTo>
                  <a:pt x="283" y="356"/>
                </a:moveTo>
                <a:lnTo>
                  <a:pt x="283" y="314"/>
                </a:lnTo>
                <a:lnTo>
                  <a:pt x="306" y="314"/>
                </a:lnTo>
                <a:lnTo>
                  <a:pt x="306" y="338"/>
                </a:lnTo>
                <a:lnTo>
                  <a:pt x="305" y="345"/>
                </a:lnTo>
                <a:lnTo>
                  <a:pt x="301" y="350"/>
                </a:lnTo>
                <a:lnTo>
                  <a:pt x="295" y="355"/>
                </a:lnTo>
                <a:lnTo>
                  <a:pt x="289" y="356"/>
                </a:lnTo>
                <a:lnTo>
                  <a:pt x="283" y="356"/>
                </a:lnTo>
                <a:close/>
                <a:moveTo>
                  <a:pt x="283" y="59"/>
                </a:move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8" y="50"/>
                </a:lnTo>
                <a:lnTo>
                  <a:pt x="271" y="47"/>
                </a:lnTo>
                <a:lnTo>
                  <a:pt x="274" y="43"/>
                </a:lnTo>
                <a:lnTo>
                  <a:pt x="275" y="39"/>
                </a:lnTo>
                <a:lnTo>
                  <a:pt x="274" y="35"/>
                </a:lnTo>
                <a:lnTo>
                  <a:pt x="271" y="31"/>
                </a:lnTo>
                <a:lnTo>
                  <a:pt x="268" y="28"/>
                </a:lnTo>
                <a:lnTo>
                  <a:pt x="263" y="28"/>
                </a:lnTo>
                <a:lnTo>
                  <a:pt x="263" y="12"/>
                </a:lnTo>
                <a:lnTo>
                  <a:pt x="283" y="20"/>
                </a:lnTo>
                <a:close/>
                <a:moveTo>
                  <a:pt x="283" y="68"/>
                </a:move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close/>
                <a:moveTo>
                  <a:pt x="283" y="267"/>
                </a:moveTo>
                <a:lnTo>
                  <a:pt x="283" y="299"/>
                </a:lnTo>
                <a:lnTo>
                  <a:pt x="263" y="299"/>
                </a:lnTo>
                <a:lnTo>
                  <a:pt x="263" y="256"/>
                </a:lnTo>
                <a:lnTo>
                  <a:pt x="267" y="260"/>
                </a:lnTo>
                <a:lnTo>
                  <a:pt x="272" y="264"/>
                </a:lnTo>
                <a:lnTo>
                  <a:pt x="278" y="267"/>
                </a:lnTo>
                <a:lnTo>
                  <a:pt x="283" y="267"/>
                </a:lnTo>
                <a:close/>
                <a:moveTo>
                  <a:pt x="283" y="314"/>
                </a:moveTo>
                <a:lnTo>
                  <a:pt x="283" y="356"/>
                </a:lnTo>
                <a:lnTo>
                  <a:pt x="278" y="356"/>
                </a:lnTo>
                <a:lnTo>
                  <a:pt x="274" y="356"/>
                </a:lnTo>
                <a:lnTo>
                  <a:pt x="270" y="353"/>
                </a:lnTo>
                <a:lnTo>
                  <a:pt x="267" y="352"/>
                </a:lnTo>
                <a:lnTo>
                  <a:pt x="263" y="348"/>
                </a:lnTo>
                <a:lnTo>
                  <a:pt x="263" y="314"/>
                </a:lnTo>
                <a:lnTo>
                  <a:pt x="283" y="314"/>
                </a:lnTo>
                <a:close/>
                <a:moveTo>
                  <a:pt x="263" y="12"/>
                </a:moveTo>
                <a:lnTo>
                  <a:pt x="263" y="28"/>
                </a:lnTo>
                <a:lnTo>
                  <a:pt x="259" y="28"/>
                </a:lnTo>
                <a:lnTo>
                  <a:pt x="256" y="31"/>
                </a:lnTo>
                <a:lnTo>
                  <a:pt x="253" y="35"/>
                </a:lnTo>
                <a:lnTo>
                  <a:pt x="252" y="39"/>
                </a:lnTo>
                <a:lnTo>
                  <a:pt x="253" y="43"/>
                </a:lnTo>
                <a:lnTo>
                  <a:pt x="256" y="47"/>
                </a:lnTo>
                <a:lnTo>
                  <a:pt x="259" y="50"/>
                </a:lnTo>
                <a:lnTo>
                  <a:pt x="263" y="50"/>
                </a:lnTo>
                <a:lnTo>
                  <a:pt x="263" y="59"/>
                </a:lnTo>
                <a:lnTo>
                  <a:pt x="228" y="59"/>
                </a:lnTo>
                <a:lnTo>
                  <a:pt x="228" y="50"/>
                </a:lnTo>
                <a:lnTo>
                  <a:pt x="230" y="50"/>
                </a:lnTo>
                <a:lnTo>
                  <a:pt x="236" y="50"/>
                </a:lnTo>
                <a:lnTo>
                  <a:pt x="238" y="47"/>
                </a:lnTo>
                <a:lnTo>
                  <a:pt x="241" y="43"/>
                </a:lnTo>
                <a:lnTo>
                  <a:pt x="243" y="39"/>
                </a:lnTo>
                <a:lnTo>
                  <a:pt x="241" y="35"/>
                </a:lnTo>
                <a:lnTo>
                  <a:pt x="238" y="31"/>
                </a:lnTo>
                <a:lnTo>
                  <a:pt x="236" y="28"/>
                </a:lnTo>
                <a:lnTo>
                  <a:pt x="230" y="28"/>
                </a:lnTo>
                <a:lnTo>
                  <a:pt x="228" y="28"/>
                </a:lnTo>
                <a:lnTo>
                  <a:pt x="228" y="4"/>
                </a:lnTo>
                <a:lnTo>
                  <a:pt x="247" y="8"/>
                </a:lnTo>
                <a:lnTo>
                  <a:pt x="263" y="12"/>
                </a:lnTo>
                <a:close/>
                <a:moveTo>
                  <a:pt x="263" y="68"/>
                </a:moveTo>
                <a:lnTo>
                  <a:pt x="263" y="96"/>
                </a:lnTo>
                <a:lnTo>
                  <a:pt x="228" y="96"/>
                </a:lnTo>
                <a:lnTo>
                  <a:pt x="228" y="68"/>
                </a:lnTo>
                <a:lnTo>
                  <a:pt x="263" y="68"/>
                </a:lnTo>
                <a:close/>
                <a:moveTo>
                  <a:pt x="263" y="162"/>
                </a:moveTo>
                <a:lnTo>
                  <a:pt x="263" y="231"/>
                </a:lnTo>
                <a:lnTo>
                  <a:pt x="262" y="237"/>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close/>
                <a:moveTo>
                  <a:pt x="263" y="314"/>
                </a:moveTo>
                <a:lnTo>
                  <a:pt x="263" y="348"/>
                </a:lnTo>
                <a:lnTo>
                  <a:pt x="262" y="344"/>
                </a:lnTo>
                <a:lnTo>
                  <a:pt x="260" y="338"/>
                </a:lnTo>
                <a:lnTo>
                  <a:pt x="260" y="314"/>
                </a:lnTo>
                <a:lnTo>
                  <a:pt x="263" y="314"/>
                </a:lnTo>
                <a:close/>
                <a:moveTo>
                  <a:pt x="228" y="4"/>
                </a:moveTo>
                <a:lnTo>
                  <a:pt x="228" y="28"/>
                </a:lnTo>
                <a:lnTo>
                  <a:pt x="225" y="30"/>
                </a:lnTo>
                <a:lnTo>
                  <a:pt x="222" y="32"/>
                </a:lnTo>
                <a:lnTo>
                  <a:pt x="221" y="35"/>
                </a:lnTo>
                <a:lnTo>
                  <a:pt x="220" y="39"/>
                </a:lnTo>
                <a:lnTo>
                  <a:pt x="221" y="43"/>
                </a:lnTo>
                <a:lnTo>
                  <a:pt x="222" y="46"/>
                </a:lnTo>
                <a:lnTo>
                  <a:pt x="225" y="49"/>
                </a:lnTo>
                <a:lnTo>
                  <a:pt x="228" y="50"/>
                </a:lnTo>
                <a:lnTo>
                  <a:pt x="228" y="59"/>
                </a:lnTo>
                <a:lnTo>
                  <a:pt x="179" y="59"/>
                </a:lnTo>
                <a:lnTo>
                  <a:pt x="179" y="0"/>
                </a:lnTo>
                <a:lnTo>
                  <a:pt x="203" y="1"/>
                </a:lnTo>
                <a:lnTo>
                  <a:pt x="228" y="4"/>
                </a:lnTo>
                <a:close/>
                <a:moveTo>
                  <a:pt x="228" y="68"/>
                </a:moveTo>
                <a:lnTo>
                  <a:pt x="228" y="96"/>
                </a:lnTo>
                <a:lnTo>
                  <a:pt x="183" y="96"/>
                </a:lnTo>
                <a:lnTo>
                  <a:pt x="183" y="162"/>
                </a:lnTo>
                <a:lnTo>
                  <a:pt x="228" y="162"/>
                </a:lnTo>
                <a:lnTo>
                  <a:pt x="228" y="200"/>
                </a:lnTo>
                <a:lnTo>
                  <a:pt x="179" y="200"/>
                </a:lnTo>
                <a:lnTo>
                  <a:pt x="179" y="68"/>
                </a:lnTo>
                <a:lnTo>
                  <a:pt x="228" y="68"/>
                </a:lnTo>
                <a:close/>
                <a:moveTo>
                  <a:pt x="228" y="216"/>
                </a:moveTo>
                <a:lnTo>
                  <a:pt x="228" y="227"/>
                </a:lnTo>
                <a:lnTo>
                  <a:pt x="179" y="227"/>
                </a:lnTo>
                <a:lnTo>
                  <a:pt x="179" y="216"/>
                </a:lnTo>
                <a:lnTo>
                  <a:pt x="228" y="216"/>
                </a:lnTo>
                <a:close/>
                <a:moveTo>
                  <a:pt x="228" y="242"/>
                </a:moveTo>
                <a:lnTo>
                  <a:pt x="228" y="253"/>
                </a:lnTo>
                <a:lnTo>
                  <a:pt x="179" y="253"/>
                </a:lnTo>
                <a:lnTo>
                  <a:pt x="179"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3" y="35"/>
                </a:lnTo>
                <a:lnTo>
                  <a:pt x="132" y="32"/>
                </a:lnTo>
                <a:lnTo>
                  <a:pt x="129" y="30"/>
                </a:lnTo>
                <a:lnTo>
                  <a:pt x="126" y="28"/>
                </a:lnTo>
                <a:lnTo>
                  <a:pt x="126" y="4"/>
                </a:lnTo>
                <a:lnTo>
                  <a:pt x="150" y="1"/>
                </a:lnTo>
                <a:lnTo>
                  <a:pt x="176" y="0"/>
                </a:lnTo>
                <a:lnTo>
                  <a:pt x="179" y="0"/>
                </a:lnTo>
                <a:lnTo>
                  <a:pt x="179" y="59"/>
                </a:lnTo>
                <a:lnTo>
                  <a:pt x="126" y="59"/>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3" y="43"/>
                </a:lnTo>
                <a:lnTo>
                  <a:pt x="115" y="47"/>
                </a:lnTo>
                <a:lnTo>
                  <a:pt x="118" y="50"/>
                </a:lnTo>
                <a:lnTo>
                  <a:pt x="123" y="50"/>
                </a:lnTo>
                <a:lnTo>
                  <a:pt x="126" y="50"/>
                </a:lnTo>
                <a:lnTo>
                  <a:pt x="126" y="59"/>
                </a:lnTo>
                <a:lnTo>
                  <a:pt x="90" y="59"/>
                </a:lnTo>
                <a:lnTo>
                  <a:pt x="90" y="50"/>
                </a:lnTo>
                <a:lnTo>
                  <a:pt x="95" y="50"/>
                </a:lnTo>
                <a:lnTo>
                  <a:pt x="98" y="47"/>
                </a:lnTo>
                <a:lnTo>
                  <a:pt x="100" y="43"/>
                </a:lnTo>
                <a:lnTo>
                  <a:pt x="102" y="39"/>
                </a:lnTo>
                <a:lnTo>
                  <a:pt x="100" y="35"/>
                </a:lnTo>
                <a:lnTo>
                  <a:pt x="98" y="31"/>
                </a:lnTo>
                <a:lnTo>
                  <a:pt x="95" y="28"/>
                </a:lnTo>
                <a:lnTo>
                  <a:pt x="90" y="28"/>
                </a:lnTo>
                <a:lnTo>
                  <a:pt x="90" y="12"/>
                </a:lnTo>
                <a:lnTo>
                  <a:pt x="107" y="8"/>
                </a:lnTo>
                <a:lnTo>
                  <a:pt x="126" y="4"/>
                </a:lnTo>
                <a:lnTo>
                  <a:pt x="126" y="28"/>
                </a:lnTo>
                <a:lnTo>
                  <a:pt x="123" y="28"/>
                </a:lnTo>
                <a:close/>
                <a:moveTo>
                  <a:pt x="126" y="68"/>
                </a:moveTo>
                <a:lnTo>
                  <a:pt x="126" y="96"/>
                </a:lnTo>
                <a:lnTo>
                  <a:pt x="90" y="96"/>
                </a:lnTo>
                <a:lnTo>
                  <a:pt x="90" y="68"/>
                </a:lnTo>
                <a:lnTo>
                  <a:pt x="126" y="68"/>
                </a:lnTo>
                <a:close/>
                <a:moveTo>
                  <a:pt x="126" y="162"/>
                </a:moveTo>
                <a:lnTo>
                  <a:pt x="126" y="299"/>
                </a:lnTo>
                <a:lnTo>
                  <a:pt x="90" y="299"/>
                </a:lnTo>
                <a:lnTo>
                  <a:pt x="90" y="256"/>
                </a:lnTo>
                <a:lnTo>
                  <a:pt x="92" y="250"/>
                </a:lnTo>
                <a:lnTo>
                  <a:pt x="94" y="244"/>
                </a:lnTo>
                <a:lnTo>
                  <a:pt x="92" y="237"/>
                </a:lnTo>
                <a:lnTo>
                  <a:pt x="90" y="231"/>
                </a:lnTo>
                <a:lnTo>
                  <a:pt x="90" y="162"/>
                </a:lnTo>
                <a:lnTo>
                  <a:pt x="126" y="162"/>
                </a:lnTo>
                <a:close/>
                <a:moveTo>
                  <a:pt x="90" y="348"/>
                </a:moveTo>
                <a:lnTo>
                  <a:pt x="90" y="314"/>
                </a:lnTo>
                <a:lnTo>
                  <a:pt x="94" y="314"/>
                </a:lnTo>
                <a:lnTo>
                  <a:pt x="94" y="338"/>
                </a:lnTo>
                <a:lnTo>
                  <a:pt x="92" y="344"/>
                </a:lnTo>
                <a:lnTo>
                  <a:pt x="90" y="348"/>
                </a:lnTo>
                <a:close/>
                <a:moveTo>
                  <a:pt x="90" y="12"/>
                </a:moveTo>
                <a:lnTo>
                  <a:pt x="90" y="28"/>
                </a:lnTo>
                <a:lnTo>
                  <a:pt x="85" y="28"/>
                </a:lnTo>
                <a:lnTo>
                  <a:pt x="83" y="31"/>
                </a:lnTo>
                <a:lnTo>
                  <a:pt x="80" y="35"/>
                </a:lnTo>
                <a:lnTo>
                  <a:pt x="79" y="39"/>
                </a:lnTo>
                <a:lnTo>
                  <a:pt x="80" y="43"/>
                </a:lnTo>
                <a:lnTo>
                  <a:pt x="83" y="47"/>
                </a:lnTo>
                <a:lnTo>
                  <a:pt x="85" y="50"/>
                </a:lnTo>
                <a:lnTo>
                  <a:pt x="90" y="50"/>
                </a:lnTo>
                <a:lnTo>
                  <a:pt x="90" y="59"/>
                </a:lnTo>
                <a:lnTo>
                  <a:pt x="71" y="59"/>
                </a:lnTo>
                <a:lnTo>
                  <a:pt x="71" y="20"/>
                </a:lnTo>
                <a:lnTo>
                  <a:pt x="90" y="12"/>
                </a:lnTo>
                <a:close/>
                <a:moveTo>
                  <a:pt x="90" y="68"/>
                </a:moveTo>
                <a:lnTo>
                  <a:pt x="90" y="96"/>
                </a:lnTo>
                <a:lnTo>
                  <a:pt x="81" y="96"/>
                </a:lnTo>
                <a:lnTo>
                  <a:pt x="81" y="162"/>
                </a:lnTo>
                <a:lnTo>
                  <a:pt x="90" y="162"/>
                </a:lnTo>
                <a:lnTo>
                  <a:pt x="90" y="231"/>
                </a:lnTo>
                <a:lnTo>
                  <a:pt x="87" y="227"/>
                </a:lnTo>
                <a:lnTo>
                  <a:pt x="81" y="223"/>
                </a:lnTo>
                <a:lnTo>
                  <a:pt x="76" y="221"/>
                </a:lnTo>
                <a:lnTo>
                  <a:pt x="71" y="221"/>
                </a:lnTo>
                <a:lnTo>
                  <a:pt x="71" y="68"/>
                </a:lnTo>
                <a:lnTo>
                  <a:pt x="90" y="68"/>
                </a:lnTo>
                <a:close/>
                <a:moveTo>
                  <a:pt x="90" y="256"/>
                </a:moveTo>
                <a:lnTo>
                  <a:pt x="90" y="299"/>
                </a:lnTo>
                <a:lnTo>
                  <a:pt x="71" y="299"/>
                </a:lnTo>
                <a:lnTo>
                  <a:pt x="71" y="267"/>
                </a:lnTo>
                <a:lnTo>
                  <a:pt x="76" y="267"/>
                </a:lnTo>
                <a:lnTo>
                  <a:pt x="81" y="264"/>
                </a:lnTo>
                <a:lnTo>
                  <a:pt x="87" y="260"/>
                </a:lnTo>
                <a:lnTo>
                  <a:pt x="90" y="256"/>
                </a:lnTo>
                <a:close/>
                <a:moveTo>
                  <a:pt x="90" y="314"/>
                </a:move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4"/>
                </a:lnTo>
                <a:lnTo>
                  <a:pt x="38" y="49"/>
                </a:lnTo>
                <a:lnTo>
                  <a:pt x="41" y="43"/>
                </a:lnTo>
                <a:lnTo>
                  <a:pt x="45" y="38"/>
                </a:lnTo>
                <a:lnTo>
                  <a:pt x="56" y="30"/>
                </a:lnTo>
                <a:lnTo>
                  <a:pt x="71" y="20"/>
                </a:lnTo>
                <a:close/>
                <a:moveTo>
                  <a:pt x="71" y="68"/>
                </a:moveTo>
                <a:lnTo>
                  <a:pt x="71" y="221"/>
                </a:lnTo>
                <a:lnTo>
                  <a:pt x="65" y="221"/>
                </a:lnTo>
                <a:lnTo>
                  <a:pt x="61" y="222"/>
                </a:lnTo>
                <a:lnTo>
                  <a:pt x="57" y="225"/>
                </a:lnTo>
                <a:lnTo>
                  <a:pt x="54" y="227"/>
                </a:lnTo>
                <a:lnTo>
                  <a:pt x="50" y="230"/>
                </a:lnTo>
                <a:lnTo>
                  <a:pt x="49" y="234"/>
                </a:lnTo>
                <a:lnTo>
                  <a:pt x="48" y="239"/>
                </a:lnTo>
                <a:lnTo>
                  <a:pt x="48" y="244"/>
                </a:lnTo>
                <a:lnTo>
                  <a:pt x="48" y="248"/>
                </a:lnTo>
                <a:lnTo>
                  <a:pt x="49" y="253"/>
                </a:lnTo>
                <a:lnTo>
                  <a:pt x="50" y="257"/>
                </a:lnTo>
                <a:lnTo>
                  <a:pt x="54" y="260"/>
                </a:lnTo>
                <a:lnTo>
                  <a:pt x="57" y="262"/>
                </a:lnTo>
                <a:lnTo>
                  <a:pt x="61" y="265"/>
                </a:lnTo>
                <a:lnTo>
                  <a:pt x="65" y="267"/>
                </a:lnTo>
                <a:lnTo>
                  <a:pt x="71" y="267"/>
                </a:lnTo>
                <a:lnTo>
                  <a:pt x="71" y="299"/>
                </a:lnTo>
                <a:lnTo>
                  <a:pt x="16" y="299"/>
                </a:lnTo>
                <a:lnTo>
                  <a:pt x="16" y="210"/>
                </a:lnTo>
                <a:lnTo>
                  <a:pt x="20" y="206"/>
                </a:lnTo>
                <a:lnTo>
                  <a:pt x="25" y="202"/>
                </a:lnTo>
                <a:lnTo>
                  <a:pt x="30" y="199"/>
                </a:lnTo>
                <a:lnTo>
                  <a:pt x="37" y="199"/>
                </a:lnTo>
                <a:lnTo>
                  <a:pt x="37" y="68"/>
                </a:lnTo>
                <a:lnTo>
                  <a:pt x="71" y="68"/>
                </a:lnTo>
                <a:close/>
                <a:moveTo>
                  <a:pt x="71" y="314"/>
                </a:moveTo>
                <a:lnTo>
                  <a:pt x="71" y="356"/>
                </a:lnTo>
                <a:lnTo>
                  <a:pt x="65" y="356"/>
                </a:lnTo>
                <a:lnTo>
                  <a:pt x="58" y="355"/>
                </a:lnTo>
                <a:lnTo>
                  <a:pt x="53" y="350"/>
                </a:lnTo>
                <a:lnTo>
                  <a:pt x="49" y="345"/>
                </a:lnTo>
                <a:lnTo>
                  <a:pt x="48" y="338"/>
                </a:lnTo>
                <a:lnTo>
                  <a:pt x="48" y="314"/>
                </a:lnTo>
                <a:lnTo>
                  <a:pt x="71" y="314"/>
                </a:lnTo>
                <a:close/>
                <a:moveTo>
                  <a:pt x="16" y="154"/>
                </a:moveTo>
                <a:lnTo>
                  <a:pt x="16" y="154"/>
                </a:lnTo>
                <a:lnTo>
                  <a:pt x="19" y="153"/>
                </a:lnTo>
                <a:lnTo>
                  <a:pt x="20" y="150"/>
                </a:lnTo>
                <a:lnTo>
                  <a:pt x="20" y="103"/>
                </a:lnTo>
                <a:lnTo>
                  <a:pt x="19" y="99"/>
                </a:lnTo>
                <a:lnTo>
                  <a:pt x="16" y="96"/>
                </a:lnTo>
                <a:lnTo>
                  <a:pt x="16" y="154"/>
                </a:lnTo>
                <a:close/>
                <a:moveTo>
                  <a:pt x="16" y="96"/>
                </a:moveTo>
                <a:lnTo>
                  <a:pt x="16" y="154"/>
                </a:lnTo>
                <a:lnTo>
                  <a:pt x="15" y="154"/>
                </a:lnTo>
                <a:lnTo>
                  <a:pt x="6" y="150"/>
                </a:lnTo>
                <a:lnTo>
                  <a:pt x="4" y="149"/>
                </a:lnTo>
                <a:lnTo>
                  <a:pt x="2" y="147"/>
                </a:lnTo>
                <a:lnTo>
                  <a:pt x="0" y="142"/>
                </a:lnTo>
                <a:lnTo>
                  <a:pt x="0" y="95"/>
                </a:lnTo>
                <a:lnTo>
                  <a:pt x="0" y="93"/>
                </a:lnTo>
                <a:lnTo>
                  <a:pt x="2" y="91"/>
                </a:lnTo>
                <a:lnTo>
                  <a:pt x="4" y="91"/>
                </a:lnTo>
                <a:lnTo>
                  <a:pt x="6" y="91"/>
                </a:lnTo>
                <a:lnTo>
                  <a:pt x="15" y="95"/>
                </a:lnTo>
                <a:lnTo>
                  <a:pt x="16" y="96"/>
                </a:lnTo>
                <a:close/>
                <a:moveTo>
                  <a:pt x="16" y="210"/>
                </a:moveTo>
                <a:lnTo>
                  <a:pt x="16" y="299"/>
                </a:lnTo>
                <a:lnTo>
                  <a:pt x="12" y="299"/>
                </a:lnTo>
                <a:lnTo>
                  <a:pt x="12" y="222"/>
                </a:lnTo>
                <a:lnTo>
                  <a:pt x="14" y="215"/>
                </a:lnTo>
                <a:lnTo>
                  <a:pt x="16" y="210"/>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sp>
        <p:nvSpPr>
          <p:cNvPr id="44" name="Freeform 172"/>
          <p:cNvSpPr>
            <a:spLocks noEditPoints="1" noChangeArrowheads="1"/>
          </p:cNvSpPr>
          <p:nvPr/>
        </p:nvSpPr>
        <p:spPr bwMode="auto">
          <a:xfrm>
            <a:off x="6154133" y="2905518"/>
            <a:ext cx="569493" cy="422473"/>
          </a:xfrm>
          <a:custGeom>
            <a:avLst/>
            <a:gdLst>
              <a:gd name="T0" fmla="*/ 2147483647 w 399"/>
              <a:gd name="T1" fmla="*/ 2147483647 h 304"/>
              <a:gd name="T2" fmla="*/ 2147483647 w 399"/>
              <a:gd name="T3" fmla="*/ 2147483647 h 304"/>
              <a:gd name="T4" fmla="*/ 2147483647 w 399"/>
              <a:gd name="T5" fmla="*/ 2147483647 h 304"/>
              <a:gd name="T6" fmla="*/ 2147483647 w 399"/>
              <a:gd name="T7" fmla="*/ 2147483647 h 304"/>
              <a:gd name="T8" fmla="*/ 2147483647 w 399"/>
              <a:gd name="T9" fmla="*/ 2147483647 h 304"/>
              <a:gd name="T10" fmla="*/ 2147483647 w 399"/>
              <a:gd name="T11" fmla="*/ 2147483647 h 304"/>
              <a:gd name="T12" fmla="*/ 2147483647 w 399"/>
              <a:gd name="T13" fmla="*/ 2147483647 h 304"/>
              <a:gd name="T14" fmla="*/ 2147483647 w 399"/>
              <a:gd name="T15" fmla="*/ 2147483647 h 304"/>
              <a:gd name="T16" fmla="*/ 2147483647 w 399"/>
              <a:gd name="T17" fmla="*/ 2147483647 h 304"/>
              <a:gd name="T18" fmla="*/ 2147483647 w 399"/>
              <a:gd name="T19" fmla="*/ 2147483647 h 304"/>
              <a:gd name="T20" fmla="*/ 2147483647 w 399"/>
              <a:gd name="T21" fmla="*/ 2147483647 h 304"/>
              <a:gd name="T22" fmla="*/ 2147483647 w 399"/>
              <a:gd name="T23" fmla="*/ 2147483647 h 304"/>
              <a:gd name="T24" fmla="*/ 2147483647 w 399"/>
              <a:gd name="T25" fmla="*/ 2147483647 h 304"/>
              <a:gd name="T26" fmla="*/ 2147483647 w 399"/>
              <a:gd name="T27" fmla="*/ 2147483647 h 304"/>
              <a:gd name="T28" fmla="*/ 2147483647 w 399"/>
              <a:gd name="T29" fmla="*/ 2147483647 h 304"/>
              <a:gd name="T30" fmla="*/ 2147483647 w 399"/>
              <a:gd name="T31" fmla="*/ 2147483647 h 304"/>
              <a:gd name="T32" fmla="*/ 2147483647 w 399"/>
              <a:gd name="T33" fmla="*/ 2147483647 h 304"/>
              <a:gd name="T34" fmla="*/ 2147483647 w 399"/>
              <a:gd name="T35" fmla="*/ 2147483647 h 304"/>
              <a:gd name="T36" fmla="*/ 2147483647 w 399"/>
              <a:gd name="T37" fmla="*/ 0 h 304"/>
              <a:gd name="T38" fmla="*/ 2147483647 w 399"/>
              <a:gd name="T39" fmla="*/ 2147483647 h 304"/>
              <a:gd name="T40" fmla="*/ 2147483647 w 399"/>
              <a:gd name="T41" fmla="*/ 2147483647 h 304"/>
              <a:gd name="T42" fmla="*/ 2147483647 w 399"/>
              <a:gd name="T43" fmla="*/ 2147483647 h 304"/>
              <a:gd name="T44" fmla="*/ 2147483647 w 399"/>
              <a:gd name="T45" fmla="*/ 2147483647 h 304"/>
              <a:gd name="T46" fmla="*/ 2147483647 w 399"/>
              <a:gd name="T47" fmla="*/ 2147483647 h 304"/>
              <a:gd name="T48" fmla="*/ 2147483647 w 399"/>
              <a:gd name="T49" fmla="*/ 2147483647 h 304"/>
              <a:gd name="T50" fmla="*/ 2147483647 w 399"/>
              <a:gd name="T51" fmla="*/ 2147483647 h 304"/>
              <a:gd name="T52" fmla="*/ 2147483647 w 399"/>
              <a:gd name="T53" fmla="*/ 2147483647 h 304"/>
              <a:gd name="T54" fmla="*/ 2147483647 w 399"/>
              <a:gd name="T55" fmla="*/ 2147483647 h 304"/>
              <a:gd name="T56" fmla="*/ 2147483647 w 399"/>
              <a:gd name="T57" fmla="*/ 2147483647 h 304"/>
              <a:gd name="T58" fmla="*/ 2147483647 w 399"/>
              <a:gd name="T59" fmla="*/ 2147483647 h 304"/>
              <a:gd name="T60" fmla="*/ 2147483647 w 399"/>
              <a:gd name="T61" fmla="*/ 2147483647 h 304"/>
              <a:gd name="T62" fmla="*/ 2147483647 w 399"/>
              <a:gd name="T63" fmla="*/ 2147483647 h 304"/>
              <a:gd name="T64" fmla="*/ 2147483647 w 399"/>
              <a:gd name="T65" fmla="*/ 2147483647 h 304"/>
              <a:gd name="T66" fmla="*/ 2147483647 w 399"/>
              <a:gd name="T67" fmla="*/ 2147483647 h 304"/>
              <a:gd name="T68" fmla="*/ 2147483647 w 399"/>
              <a:gd name="T69" fmla="*/ 2147483647 h 304"/>
              <a:gd name="T70" fmla="*/ 2147483647 w 399"/>
              <a:gd name="T71" fmla="*/ 2147483647 h 304"/>
              <a:gd name="T72" fmla="*/ 2147483647 w 399"/>
              <a:gd name="T73" fmla="*/ 2147483647 h 304"/>
              <a:gd name="T74" fmla="*/ 2147483647 w 399"/>
              <a:gd name="T75" fmla="*/ 2147483647 h 304"/>
              <a:gd name="T76" fmla="*/ 2147483647 w 399"/>
              <a:gd name="T77" fmla="*/ 2147483647 h 304"/>
              <a:gd name="T78" fmla="*/ 2147483647 w 399"/>
              <a:gd name="T79" fmla="*/ 2147483647 h 304"/>
              <a:gd name="T80" fmla="*/ 2147483647 w 399"/>
              <a:gd name="T81" fmla="*/ 2147483647 h 304"/>
              <a:gd name="T82" fmla="*/ 2147483647 w 399"/>
              <a:gd name="T83" fmla="*/ 2147483647 h 304"/>
              <a:gd name="T84" fmla="*/ 2147483647 w 399"/>
              <a:gd name="T85" fmla="*/ 2147483647 h 304"/>
              <a:gd name="T86" fmla="*/ 0 w 399"/>
              <a:gd name="T87" fmla="*/ 2147483647 h 304"/>
              <a:gd name="T88" fmla="*/ 2147483647 w 399"/>
              <a:gd name="T89" fmla="*/ 2147483647 h 304"/>
              <a:gd name="T90" fmla="*/ 2147483647 w 399"/>
              <a:gd name="T91" fmla="*/ 2147483647 h 304"/>
              <a:gd name="T92" fmla="*/ 2147483647 w 399"/>
              <a:gd name="T93" fmla="*/ 2147483647 h 304"/>
              <a:gd name="T94" fmla="*/ 2147483647 w 399"/>
              <a:gd name="T95" fmla="*/ 2147483647 h 304"/>
              <a:gd name="T96" fmla="*/ 2147483647 w 399"/>
              <a:gd name="T97" fmla="*/ 2147483647 h 304"/>
              <a:gd name="T98" fmla="*/ 2147483647 w 399"/>
              <a:gd name="T99" fmla="*/ 2147483647 h 304"/>
              <a:gd name="T100" fmla="*/ 2147483647 w 399"/>
              <a:gd name="T101" fmla="*/ 2147483647 h 304"/>
              <a:gd name="T102" fmla="*/ 2147483647 w 399"/>
              <a:gd name="T103" fmla="*/ 2147483647 h 304"/>
              <a:gd name="T104" fmla="*/ 2147483647 w 399"/>
              <a:gd name="T105" fmla="*/ 2147483647 h 304"/>
              <a:gd name="T106" fmla="*/ 2147483647 w 399"/>
              <a:gd name="T107" fmla="*/ 2147483647 h 304"/>
              <a:gd name="T108" fmla="*/ 2147483647 w 399"/>
              <a:gd name="T109" fmla="*/ 2147483647 h 304"/>
              <a:gd name="T110" fmla="*/ 2147483647 w 399"/>
              <a:gd name="T111" fmla="*/ 2147483647 h 304"/>
              <a:gd name="T112" fmla="*/ 2147483647 w 399"/>
              <a:gd name="T113" fmla="*/ 2147483647 h 3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9"/>
              <a:gd name="T172" fmla="*/ 0 h 304"/>
              <a:gd name="T173" fmla="*/ 399 w 399"/>
              <a:gd name="T174" fmla="*/ 304 h 3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54" y="22"/>
                </a:lnTo>
                <a:lnTo>
                  <a:pt x="360" y="25"/>
                </a:lnTo>
                <a:lnTo>
                  <a:pt x="364" y="26"/>
                </a:lnTo>
                <a:lnTo>
                  <a:pt x="368" y="30"/>
                </a:lnTo>
                <a:lnTo>
                  <a:pt x="371" y="34"/>
                </a:lnTo>
                <a:lnTo>
                  <a:pt x="373" y="38"/>
                </a:lnTo>
                <a:lnTo>
                  <a:pt x="375" y="42"/>
                </a:lnTo>
                <a:lnTo>
                  <a:pt x="376" y="48"/>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close/>
                <a:moveTo>
                  <a:pt x="304" y="264"/>
                </a:moveTo>
                <a:lnTo>
                  <a:pt x="304" y="256"/>
                </a:lnTo>
                <a:lnTo>
                  <a:pt x="337" y="256"/>
                </a:lnTo>
                <a:lnTo>
                  <a:pt x="337" y="243"/>
                </a:lnTo>
                <a:lnTo>
                  <a:pt x="304" y="243"/>
                </a:lnTo>
                <a:lnTo>
                  <a:pt x="304" y="41"/>
                </a:lnTo>
                <a:lnTo>
                  <a:pt x="337" y="41"/>
                </a:lnTo>
                <a:lnTo>
                  <a:pt x="341" y="41"/>
                </a:lnTo>
                <a:lnTo>
                  <a:pt x="345" y="42"/>
                </a:lnTo>
                <a:lnTo>
                  <a:pt x="352" y="46"/>
                </a:lnTo>
                <a:lnTo>
                  <a:pt x="357" y="53"/>
                </a:lnTo>
                <a:lnTo>
                  <a:pt x="357" y="57"/>
                </a:lnTo>
                <a:lnTo>
                  <a:pt x="358" y="61"/>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close/>
                <a:moveTo>
                  <a:pt x="254" y="304"/>
                </a:moveTo>
                <a:lnTo>
                  <a:pt x="304" y="304"/>
                </a:lnTo>
                <a:lnTo>
                  <a:pt x="304" y="282"/>
                </a:lnTo>
                <a:lnTo>
                  <a:pt x="254" y="282"/>
                </a:lnTo>
                <a:lnTo>
                  <a:pt x="254" y="304"/>
                </a:lnTo>
                <a:close/>
                <a:moveTo>
                  <a:pt x="304" y="41"/>
                </a:moveTo>
                <a:lnTo>
                  <a:pt x="304" y="243"/>
                </a:lnTo>
                <a:lnTo>
                  <a:pt x="270" y="243"/>
                </a:lnTo>
                <a:lnTo>
                  <a:pt x="270" y="256"/>
                </a:lnTo>
                <a:lnTo>
                  <a:pt x="304" y="256"/>
                </a:lnTo>
                <a:lnTo>
                  <a:pt x="304" y="264"/>
                </a:lnTo>
                <a:lnTo>
                  <a:pt x="254" y="264"/>
                </a:lnTo>
                <a:lnTo>
                  <a:pt x="254" y="183"/>
                </a:lnTo>
                <a:lnTo>
                  <a:pt x="257" y="183"/>
                </a:lnTo>
                <a:lnTo>
                  <a:pt x="265" y="179"/>
                </a:lnTo>
                <a:lnTo>
                  <a:pt x="272" y="174"/>
                </a:lnTo>
                <a:lnTo>
                  <a:pt x="277" y="167"/>
                </a:lnTo>
                <a:lnTo>
                  <a:pt x="281" y="159"/>
                </a:lnTo>
                <a:lnTo>
                  <a:pt x="281" y="151"/>
                </a:lnTo>
                <a:lnTo>
                  <a:pt x="281" y="143"/>
                </a:lnTo>
                <a:lnTo>
                  <a:pt x="278" y="137"/>
                </a:lnTo>
                <a:lnTo>
                  <a:pt x="274" y="133"/>
                </a:lnTo>
                <a:lnTo>
                  <a:pt x="269" y="130"/>
                </a:lnTo>
                <a:lnTo>
                  <a:pt x="262" y="129"/>
                </a:lnTo>
                <a:lnTo>
                  <a:pt x="268" y="122"/>
                </a:lnTo>
                <a:lnTo>
                  <a:pt x="272" y="116"/>
                </a:lnTo>
                <a:lnTo>
                  <a:pt x="273" y="109"/>
                </a:lnTo>
                <a:lnTo>
                  <a:pt x="273" y="102"/>
                </a:lnTo>
                <a:lnTo>
                  <a:pt x="270" y="97"/>
                </a:lnTo>
                <a:lnTo>
                  <a:pt x="264" y="93"/>
                </a:lnTo>
                <a:lnTo>
                  <a:pt x="260" y="90"/>
                </a:lnTo>
                <a:lnTo>
                  <a:pt x="254" y="90"/>
                </a:lnTo>
                <a:lnTo>
                  <a:pt x="254" y="41"/>
                </a:lnTo>
                <a:lnTo>
                  <a:pt x="304" y="41"/>
                </a:lnTo>
                <a:close/>
                <a:moveTo>
                  <a:pt x="254" y="175"/>
                </a:moveTo>
                <a:lnTo>
                  <a:pt x="254" y="175"/>
                </a:lnTo>
                <a:lnTo>
                  <a:pt x="257" y="174"/>
                </a:lnTo>
                <a:lnTo>
                  <a:pt x="260" y="171"/>
                </a:lnTo>
                <a:lnTo>
                  <a:pt x="264" y="166"/>
                </a:lnTo>
                <a:lnTo>
                  <a:pt x="265" y="159"/>
                </a:lnTo>
                <a:lnTo>
                  <a:pt x="264" y="151"/>
                </a:lnTo>
                <a:lnTo>
                  <a:pt x="260" y="143"/>
                </a:lnTo>
                <a:lnTo>
                  <a:pt x="257" y="140"/>
                </a:lnTo>
                <a:lnTo>
                  <a:pt x="254" y="137"/>
                </a:lnTo>
                <a:lnTo>
                  <a:pt x="254" y="175"/>
                </a:lnTo>
                <a:close/>
                <a:moveTo>
                  <a:pt x="254" y="124"/>
                </a:moveTo>
                <a:lnTo>
                  <a:pt x="254" y="124"/>
                </a:lnTo>
                <a:lnTo>
                  <a:pt x="257" y="117"/>
                </a:lnTo>
                <a:lnTo>
                  <a:pt x="258" y="109"/>
                </a:lnTo>
                <a:lnTo>
                  <a:pt x="257" y="103"/>
                </a:lnTo>
                <a:lnTo>
                  <a:pt x="255" y="99"/>
                </a:lnTo>
                <a:lnTo>
                  <a:pt x="254" y="98"/>
                </a:lnTo>
                <a:lnTo>
                  <a:pt x="254" y="97"/>
                </a:lnTo>
                <a:lnTo>
                  <a:pt x="254" y="124"/>
                </a:lnTo>
                <a:close/>
                <a:moveTo>
                  <a:pt x="254" y="0"/>
                </a:moveTo>
                <a:lnTo>
                  <a:pt x="200" y="0"/>
                </a:lnTo>
                <a:lnTo>
                  <a:pt x="200" y="22"/>
                </a:lnTo>
                <a:lnTo>
                  <a:pt x="254" y="22"/>
                </a:lnTo>
                <a:lnTo>
                  <a:pt x="254" y="0"/>
                </a:lnTo>
                <a:close/>
                <a:moveTo>
                  <a:pt x="200" y="304"/>
                </a:moveTo>
                <a:lnTo>
                  <a:pt x="254" y="304"/>
                </a:lnTo>
                <a:lnTo>
                  <a:pt x="254" y="282"/>
                </a:lnTo>
                <a:lnTo>
                  <a:pt x="200" y="282"/>
                </a:lnTo>
                <a:lnTo>
                  <a:pt x="200" y="304"/>
                </a:lnTo>
                <a:close/>
                <a:moveTo>
                  <a:pt x="254" y="41"/>
                </a:moveTo>
                <a:lnTo>
                  <a:pt x="254" y="90"/>
                </a:lnTo>
                <a:lnTo>
                  <a:pt x="246" y="91"/>
                </a:lnTo>
                <a:lnTo>
                  <a:pt x="241" y="93"/>
                </a:lnTo>
                <a:lnTo>
                  <a:pt x="236" y="95"/>
                </a:lnTo>
                <a:lnTo>
                  <a:pt x="232" y="99"/>
                </a:lnTo>
                <a:lnTo>
                  <a:pt x="230" y="103"/>
                </a:lnTo>
                <a:lnTo>
                  <a:pt x="227" y="107"/>
                </a:lnTo>
                <a:lnTo>
                  <a:pt x="226" y="111"/>
                </a:lnTo>
                <a:lnTo>
                  <a:pt x="226" y="117"/>
                </a:lnTo>
                <a:lnTo>
                  <a:pt x="226" y="121"/>
                </a:lnTo>
                <a:lnTo>
                  <a:pt x="228" y="125"/>
                </a:lnTo>
                <a:lnTo>
                  <a:pt x="231" y="129"/>
                </a:lnTo>
                <a:lnTo>
                  <a:pt x="235" y="132"/>
                </a:lnTo>
                <a:lnTo>
                  <a:pt x="241" y="134"/>
                </a:lnTo>
                <a:lnTo>
                  <a:pt x="232" y="141"/>
                </a:lnTo>
                <a:lnTo>
                  <a:pt x="230" y="144"/>
                </a:lnTo>
                <a:lnTo>
                  <a:pt x="227" y="148"/>
                </a:lnTo>
                <a:lnTo>
                  <a:pt x="226" y="158"/>
                </a:lnTo>
                <a:lnTo>
                  <a:pt x="226" y="166"/>
                </a:lnTo>
                <a:lnTo>
                  <a:pt x="227" y="171"/>
                </a:lnTo>
                <a:lnTo>
                  <a:pt x="230" y="174"/>
                </a:lnTo>
                <a:lnTo>
                  <a:pt x="232" y="178"/>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close/>
                <a:moveTo>
                  <a:pt x="254" y="97"/>
                </a:moveTo>
                <a:lnTo>
                  <a:pt x="254" y="97"/>
                </a:lnTo>
                <a:lnTo>
                  <a:pt x="251" y="97"/>
                </a:lnTo>
                <a:lnTo>
                  <a:pt x="249" y="97"/>
                </a:lnTo>
                <a:lnTo>
                  <a:pt x="245" y="99"/>
                </a:lnTo>
                <a:lnTo>
                  <a:pt x="242" y="103"/>
                </a:lnTo>
                <a:lnTo>
                  <a:pt x="241" y="109"/>
                </a:lnTo>
                <a:lnTo>
                  <a:pt x="241" y="114"/>
                </a:lnTo>
                <a:lnTo>
                  <a:pt x="242" y="118"/>
                </a:lnTo>
                <a:lnTo>
                  <a:pt x="245" y="122"/>
                </a:lnTo>
                <a:lnTo>
                  <a:pt x="247" y="125"/>
                </a:lnTo>
                <a:lnTo>
                  <a:pt x="251" y="128"/>
                </a:lnTo>
                <a:lnTo>
                  <a:pt x="254" y="124"/>
                </a:lnTo>
                <a:lnTo>
                  <a:pt x="254" y="97"/>
                </a:lnTo>
                <a:close/>
                <a:moveTo>
                  <a:pt x="254" y="137"/>
                </a:moveTo>
                <a:lnTo>
                  <a:pt x="254" y="137"/>
                </a:lnTo>
                <a:lnTo>
                  <a:pt x="251" y="136"/>
                </a:lnTo>
                <a:lnTo>
                  <a:pt x="247" y="141"/>
                </a:lnTo>
                <a:lnTo>
                  <a:pt x="245" y="147"/>
                </a:lnTo>
                <a:lnTo>
                  <a:pt x="243" y="152"/>
                </a:lnTo>
                <a:lnTo>
                  <a:pt x="243" y="159"/>
                </a:lnTo>
                <a:lnTo>
                  <a:pt x="243" y="164"/>
                </a:lnTo>
                <a:lnTo>
                  <a:pt x="246" y="170"/>
                </a:lnTo>
                <a:lnTo>
                  <a:pt x="249" y="172"/>
                </a:lnTo>
                <a:lnTo>
                  <a:pt x="251" y="174"/>
                </a:lnTo>
                <a:lnTo>
                  <a:pt x="254" y="175"/>
                </a:lnTo>
                <a:lnTo>
                  <a:pt x="254" y="137"/>
                </a:lnTo>
                <a:close/>
                <a:moveTo>
                  <a:pt x="200" y="0"/>
                </a:moveTo>
                <a:lnTo>
                  <a:pt x="135" y="0"/>
                </a:lnTo>
                <a:lnTo>
                  <a:pt x="135" y="22"/>
                </a:lnTo>
                <a:lnTo>
                  <a:pt x="200" y="22"/>
                </a:lnTo>
                <a:lnTo>
                  <a:pt x="200" y="0"/>
                </a:lnTo>
                <a:close/>
                <a:moveTo>
                  <a:pt x="135" y="304"/>
                </a:moveTo>
                <a:lnTo>
                  <a:pt x="200" y="304"/>
                </a:lnTo>
                <a:lnTo>
                  <a:pt x="200" y="282"/>
                </a:lnTo>
                <a:lnTo>
                  <a:pt x="135" y="282"/>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9" y="213"/>
                </a:lnTo>
                <a:lnTo>
                  <a:pt x="144" y="210"/>
                </a:lnTo>
                <a:lnTo>
                  <a:pt x="150" y="208"/>
                </a:lnTo>
                <a:lnTo>
                  <a:pt x="155" y="202"/>
                </a:lnTo>
                <a:lnTo>
                  <a:pt x="158" y="197"/>
                </a:lnTo>
                <a:lnTo>
                  <a:pt x="161" y="190"/>
                </a:lnTo>
                <a:lnTo>
                  <a:pt x="162" y="183"/>
                </a:lnTo>
                <a:lnTo>
                  <a:pt x="162" y="176"/>
                </a:lnTo>
                <a:lnTo>
                  <a:pt x="162" y="170"/>
                </a:lnTo>
                <a:lnTo>
                  <a:pt x="158" y="163"/>
                </a:lnTo>
                <a:lnTo>
                  <a:pt x="154" y="158"/>
                </a:lnTo>
                <a:lnTo>
                  <a:pt x="148" y="153"/>
                </a:lnTo>
                <a:lnTo>
                  <a:pt x="144" y="153"/>
                </a:lnTo>
                <a:lnTo>
                  <a:pt x="139" y="155"/>
                </a:lnTo>
                <a:lnTo>
                  <a:pt x="135" y="156"/>
                </a:lnTo>
                <a:lnTo>
                  <a:pt x="135" y="128"/>
                </a:lnTo>
                <a:lnTo>
                  <a:pt x="136" y="126"/>
                </a:lnTo>
                <a:lnTo>
                  <a:pt x="139" y="126"/>
                </a:lnTo>
                <a:lnTo>
                  <a:pt x="140" y="128"/>
                </a:lnTo>
                <a:lnTo>
                  <a:pt x="143" y="129"/>
                </a:lnTo>
                <a:lnTo>
                  <a:pt x="143" y="132"/>
                </a:lnTo>
                <a:lnTo>
                  <a:pt x="143" y="134"/>
                </a:lnTo>
                <a:lnTo>
                  <a:pt x="143" y="136"/>
                </a:lnTo>
                <a:lnTo>
                  <a:pt x="147" y="134"/>
                </a:lnTo>
                <a:lnTo>
                  <a:pt x="150" y="132"/>
                </a:lnTo>
                <a:lnTo>
                  <a:pt x="151" y="129"/>
                </a:lnTo>
                <a:lnTo>
                  <a:pt x="151" y="125"/>
                </a:lnTo>
                <a:lnTo>
                  <a:pt x="150" y="122"/>
                </a:lnTo>
                <a:lnTo>
                  <a:pt x="146" y="120"/>
                </a:lnTo>
                <a:lnTo>
                  <a:pt x="140" y="120"/>
                </a:lnTo>
                <a:lnTo>
                  <a:pt x="135" y="120"/>
                </a:lnTo>
                <a:lnTo>
                  <a:pt x="135" y="41"/>
                </a:lnTo>
                <a:lnTo>
                  <a:pt x="200" y="41"/>
                </a:lnTo>
                <a:close/>
                <a:moveTo>
                  <a:pt x="135" y="204"/>
                </a:moveTo>
                <a:lnTo>
                  <a:pt x="135" y="204"/>
                </a:lnTo>
                <a:lnTo>
                  <a:pt x="138" y="204"/>
                </a:lnTo>
                <a:lnTo>
                  <a:pt x="140" y="202"/>
                </a:lnTo>
                <a:lnTo>
                  <a:pt x="143" y="199"/>
                </a:lnTo>
                <a:lnTo>
                  <a:pt x="146" y="197"/>
                </a:lnTo>
                <a:lnTo>
                  <a:pt x="147" y="193"/>
                </a:lnTo>
                <a:lnTo>
                  <a:pt x="150" y="185"/>
                </a:lnTo>
                <a:lnTo>
                  <a:pt x="148" y="175"/>
                </a:lnTo>
                <a:lnTo>
                  <a:pt x="147" y="170"/>
                </a:lnTo>
                <a:lnTo>
                  <a:pt x="144" y="167"/>
                </a:lnTo>
                <a:lnTo>
                  <a:pt x="142" y="164"/>
                </a:lnTo>
                <a:lnTo>
                  <a:pt x="139" y="164"/>
                </a:lnTo>
                <a:lnTo>
                  <a:pt x="136" y="166"/>
                </a:lnTo>
                <a:lnTo>
                  <a:pt x="135" y="168"/>
                </a:lnTo>
                <a:lnTo>
                  <a:pt x="135" y="204"/>
                </a:lnTo>
                <a:close/>
                <a:moveTo>
                  <a:pt x="135" y="0"/>
                </a:moveTo>
                <a:lnTo>
                  <a:pt x="32" y="0"/>
                </a:lnTo>
                <a:lnTo>
                  <a:pt x="25" y="2"/>
                </a:lnTo>
                <a:lnTo>
                  <a:pt x="20" y="3"/>
                </a:lnTo>
                <a:lnTo>
                  <a:pt x="14" y="6"/>
                </a:lnTo>
                <a:lnTo>
                  <a:pt x="9" y="10"/>
                </a:lnTo>
                <a:lnTo>
                  <a:pt x="5" y="15"/>
                </a:lnTo>
                <a:lnTo>
                  <a:pt x="2" y="21"/>
                </a:lnTo>
                <a:lnTo>
                  <a:pt x="1" y="26"/>
                </a:lnTo>
                <a:lnTo>
                  <a:pt x="0" y="3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44" y="282"/>
                </a:lnTo>
                <a:lnTo>
                  <a:pt x="40" y="281"/>
                </a:lnTo>
                <a:lnTo>
                  <a:pt x="35" y="278"/>
                </a:lnTo>
                <a:lnTo>
                  <a:pt x="32" y="275"/>
                </a:lnTo>
                <a:lnTo>
                  <a:pt x="28" y="271"/>
                </a:lnTo>
                <a:lnTo>
                  <a:pt x="25" y="267"/>
                </a:lnTo>
                <a:lnTo>
                  <a:pt x="24" y="262"/>
                </a:lnTo>
                <a:lnTo>
                  <a:pt x="24" y="256"/>
                </a:lnTo>
                <a:lnTo>
                  <a:pt x="24" y="48"/>
                </a:lnTo>
                <a:lnTo>
                  <a:pt x="24" y="42"/>
                </a:lnTo>
                <a:lnTo>
                  <a:pt x="25" y="38"/>
                </a:lnTo>
                <a:lnTo>
                  <a:pt x="28" y="34"/>
                </a:lnTo>
                <a:lnTo>
                  <a:pt x="32" y="30"/>
                </a:lnTo>
                <a:lnTo>
                  <a:pt x="35" y="26"/>
                </a:lnTo>
                <a:lnTo>
                  <a:pt x="40" y="25"/>
                </a:lnTo>
                <a:lnTo>
                  <a:pt x="44" y="22"/>
                </a:lnTo>
                <a:lnTo>
                  <a:pt x="50" y="22"/>
                </a:lnTo>
                <a:lnTo>
                  <a:pt x="135" y="22"/>
                </a:lnTo>
                <a:lnTo>
                  <a:pt x="135" y="0"/>
                </a:lnTo>
                <a:close/>
                <a:moveTo>
                  <a:pt x="135" y="41"/>
                </a:moveTo>
                <a:lnTo>
                  <a:pt x="135" y="120"/>
                </a:lnTo>
                <a:lnTo>
                  <a:pt x="130" y="122"/>
                </a:lnTo>
                <a:lnTo>
                  <a:pt x="124" y="125"/>
                </a:lnTo>
                <a:lnTo>
                  <a:pt x="120" y="129"/>
                </a:lnTo>
                <a:lnTo>
                  <a:pt x="116" y="133"/>
                </a:lnTo>
                <a:lnTo>
                  <a:pt x="112" y="139"/>
                </a:lnTo>
                <a:lnTo>
                  <a:pt x="111" y="144"/>
                </a:lnTo>
                <a:lnTo>
                  <a:pt x="106" y="159"/>
                </a:lnTo>
                <a:lnTo>
                  <a:pt x="106" y="175"/>
                </a:lnTo>
                <a:lnTo>
                  <a:pt x="108" y="185"/>
                </a:lnTo>
                <a:lnTo>
                  <a:pt x="109" y="194"/>
                </a:lnTo>
                <a:lnTo>
                  <a:pt x="111" y="195"/>
                </a:lnTo>
                <a:lnTo>
                  <a:pt x="113" y="205"/>
                </a:lnTo>
                <a:lnTo>
                  <a:pt x="117" y="209"/>
                </a:lnTo>
                <a:lnTo>
                  <a:pt x="121" y="213"/>
                </a:lnTo>
                <a:lnTo>
                  <a:pt x="128" y="214"/>
                </a:lnTo>
                <a:lnTo>
                  <a:pt x="135" y="214"/>
                </a:lnTo>
                <a:lnTo>
                  <a:pt x="135" y="264"/>
                </a:lnTo>
                <a:lnTo>
                  <a:pt x="62" y="264"/>
                </a:lnTo>
                <a:lnTo>
                  <a:pt x="58" y="263"/>
                </a:lnTo>
                <a:lnTo>
                  <a:pt x="54" y="262"/>
                </a:lnTo>
                <a:lnTo>
                  <a:pt x="47" y="258"/>
                </a:lnTo>
                <a:lnTo>
                  <a:pt x="43" y="251"/>
                </a:lnTo>
                <a:lnTo>
                  <a:pt x="41" y="247"/>
                </a:lnTo>
                <a:lnTo>
                  <a:pt x="41" y="243"/>
                </a:lnTo>
                <a:lnTo>
                  <a:pt x="41" y="61"/>
                </a:lnTo>
                <a:lnTo>
                  <a:pt x="41" y="57"/>
                </a:lnTo>
                <a:lnTo>
                  <a:pt x="43" y="53"/>
                </a:lnTo>
                <a:lnTo>
                  <a:pt x="47" y="46"/>
                </a:lnTo>
                <a:lnTo>
                  <a:pt x="54" y="42"/>
                </a:lnTo>
                <a:lnTo>
                  <a:pt x="58" y="41"/>
                </a:lnTo>
                <a:lnTo>
                  <a:pt x="62" y="41"/>
                </a:lnTo>
                <a:lnTo>
                  <a:pt x="135" y="41"/>
                </a:lnTo>
                <a:close/>
                <a:moveTo>
                  <a:pt x="135" y="128"/>
                </a:moveTo>
                <a:lnTo>
                  <a:pt x="135" y="156"/>
                </a:lnTo>
                <a:lnTo>
                  <a:pt x="130" y="160"/>
                </a:lnTo>
                <a:lnTo>
                  <a:pt x="127" y="166"/>
                </a:lnTo>
                <a:lnTo>
                  <a:pt x="127" y="171"/>
                </a:lnTo>
                <a:lnTo>
                  <a:pt x="128" y="174"/>
                </a:lnTo>
                <a:lnTo>
                  <a:pt x="131" y="176"/>
                </a:lnTo>
                <a:lnTo>
                  <a:pt x="132" y="171"/>
                </a:lnTo>
                <a:lnTo>
                  <a:pt x="135" y="168"/>
                </a:lnTo>
                <a:lnTo>
                  <a:pt x="135" y="204"/>
                </a:lnTo>
                <a:lnTo>
                  <a:pt x="131" y="202"/>
                </a:lnTo>
                <a:lnTo>
                  <a:pt x="128" y="199"/>
                </a:lnTo>
                <a:lnTo>
                  <a:pt x="127" y="194"/>
                </a:lnTo>
                <a:lnTo>
                  <a:pt x="124" y="181"/>
                </a:lnTo>
                <a:lnTo>
                  <a:pt x="123" y="163"/>
                </a:lnTo>
                <a:lnTo>
                  <a:pt x="123" y="148"/>
                </a:lnTo>
                <a:lnTo>
                  <a:pt x="127" y="137"/>
                </a:lnTo>
                <a:lnTo>
                  <a:pt x="131" y="130"/>
                </a:lnTo>
                <a:lnTo>
                  <a:pt x="135" y="128"/>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grpSp>
        <p:nvGrpSpPr>
          <p:cNvPr id="45" name="组合 210"/>
          <p:cNvGrpSpPr/>
          <p:nvPr/>
        </p:nvGrpSpPr>
        <p:grpSpPr bwMode="auto">
          <a:xfrm>
            <a:off x="6351101" y="2255131"/>
            <a:ext cx="188403" cy="175105"/>
            <a:chOff x="0" y="0"/>
            <a:chExt cx="209550" cy="200025"/>
          </a:xfrm>
          <a:solidFill>
            <a:schemeClr val="bg1">
              <a:lumMod val="65000"/>
            </a:schemeClr>
          </a:solidFill>
        </p:grpSpPr>
        <p:sp>
          <p:nvSpPr>
            <p:cNvPr id="70" name="Freeform 173"/>
            <p:cNvSpPr>
              <a:spLocks noChangeArrowheads="1"/>
            </p:cNvSpPr>
            <p:nvPr/>
          </p:nvSpPr>
          <p:spPr bwMode="auto">
            <a:xfrm>
              <a:off x="0" y="412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
                <a:gd name="T160" fmla="*/ 0 h 100"/>
                <a:gd name="T161" fmla="*/ 132 w 132"/>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71" name="Freeform 174"/>
            <p:cNvSpPr>
              <a:spLocks noChangeArrowheads="1"/>
            </p:cNvSpPr>
            <p:nvPr/>
          </p:nvSpPr>
          <p:spPr bwMode="auto">
            <a:xfrm>
              <a:off x="57150" y="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46"/>
                <a:gd name="T62" fmla="*/ 33 w 33"/>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grpSp>
      <p:sp>
        <p:nvSpPr>
          <p:cNvPr id="46" name="Freeform 175"/>
          <p:cNvSpPr>
            <a:spLocks noEditPoints="1" noChangeArrowheads="1"/>
          </p:cNvSpPr>
          <p:nvPr/>
        </p:nvSpPr>
        <p:spPr bwMode="auto">
          <a:xfrm>
            <a:off x="6550922" y="3412763"/>
            <a:ext cx="195540" cy="265436"/>
          </a:xfrm>
          <a:custGeom>
            <a:avLst/>
            <a:gdLst>
              <a:gd name="T0" fmla="*/ 2147483647 w 137"/>
              <a:gd name="T1" fmla="*/ 2147483647 h 191"/>
              <a:gd name="T2" fmla="*/ 2147483647 w 137"/>
              <a:gd name="T3" fmla="*/ 2147483647 h 191"/>
              <a:gd name="T4" fmla="*/ 2147483647 w 137"/>
              <a:gd name="T5" fmla="*/ 2147483647 h 191"/>
              <a:gd name="T6" fmla="*/ 2147483647 w 137"/>
              <a:gd name="T7" fmla="*/ 2147483647 h 191"/>
              <a:gd name="T8" fmla="*/ 2147483647 w 137"/>
              <a:gd name="T9" fmla="*/ 2147483647 h 191"/>
              <a:gd name="T10" fmla="*/ 2147483647 w 137"/>
              <a:gd name="T11" fmla="*/ 2147483647 h 191"/>
              <a:gd name="T12" fmla="*/ 2147483647 w 137"/>
              <a:gd name="T13" fmla="*/ 2147483647 h 191"/>
              <a:gd name="T14" fmla="*/ 2147483647 w 137"/>
              <a:gd name="T15" fmla="*/ 2147483647 h 191"/>
              <a:gd name="T16" fmla="*/ 2147483647 w 137"/>
              <a:gd name="T17" fmla="*/ 0 h 191"/>
              <a:gd name="T18" fmla="*/ 2147483647 w 137"/>
              <a:gd name="T19" fmla="*/ 2147483647 h 191"/>
              <a:gd name="T20" fmla="*/ 2147483647 w 137"/>
              <a:gd name="T21" fmla="*/ 2147483647 h 191"/>
              <a:gd name="T22" fmla="*/ 2147483647 w 137"/>
              <a:gd name="T23" fmla="*/ 2147483647 h 191"/>
              <a:gd name="T24" fmla="*/ 2147483647 w 137"/>
              <a:gd name="T25" fmla="*/ 2147483647 h 191"/>
              <a:gd name="T26" fmla="*/ 2147483647 w 137"/>
              <a:gd name="T27" fmla="*/ 2147483647 h 191"/>
              <a:gd name="T28" fmla="*/ 2147483647 w 137"/>
              <a:gd name="T29" fmla="*/ 2147483647 h 191"/>
              <a:gd name="T30" fmla="*/ 2147483647 w 137"/>
              <a:gd name="T31" fmla="*/ 2147483647 h 191"/>
              <a:gd name="T32" fmla="*/ 2147483647 w 137"/>
              <a:gd name="T33" fmla="*/ 2147483647 h 191"/>
              <a:gd name="T34" fmla="*/ 2147483647 w 137"/>
              <a:gd name="T35" fmla="*/ 2147483647 h 191"/>
              <a:gd name="T36" fmla="*/ 2147483647 w 137"/>
              <a:gd name="T37" fmla="*/ 2147483647 h 191"/>
              <a:gd name="T38" fmla="*/ 2147483647 w 137"/>
              <a:gd name="T39" fmla="*/ 2147483647 h 191"/>
              <a:gd name="T40" fmla="*/ 2147483647 w 137"/>
              <a:gd name="T41" fmla="*/ 2147483647 h 191"/>
              <a:gd name="T42" fmla="*/ 2147483647 w 137"/>
              <a:gd name="T43" fmla="*/ 2147483647 h 191"/>
              <a:gd name="T44" fmla="*/ 2147483647 w 137"/>
              <a:gd name="T45" fmla="*/ 2147483647 h 191"/>
              <a:gd name="T46" fmla="*/ 2147483647 w 137"/>
              <a:gd name="T47" fmla="*/ 2147483647 h 191"/>
              <a:gd name="T48" fmla="*/ 2147483647 w 137"/>
              <a:gd name="T49" fmla="*/ 2147483647 h 191"/>
              <a:gd name="T50" fmla="*/ 2147483647 w 137"/>
              <a:gd name="T51" fmla="*/ 2147483647 h 191"/>
              <a:gd name="T52" fmla="*/ 2147483647 w 137"/>
              <a:gd name="T53" fmla="*/ 2147483647 h 191"/>
              <a:gd name="T54" fmla="*/ 2147483647 w 137"/>
              <a:gd name="T55" fmla="*/ 2147483647 h 191"/>
              <a:gd name="T56" fmla="*/ 2147483647 w 137"/>
              <a:gd name="T57" fmla="*/ 2147483647 h 191"/>
              <a:gd name="T58" fmla="*/ 2147483647 w 137"/>
              <a:gd name="T59" fmla="*/ 2147483647 h 191"/>
              <a:gd name="T60" fmla="*/ 2147483647 w 137"/>
              <a:gd name="T61" fmla="*/ 2147483647 h 191"/>
              <a:gd name="T62" fmla="*/ 2147483647 w 137"/>
              <a:gd name="T63" fmla="*/ 2147483647 h 191"/>
              <a:gd name="T64" fmla="*/ 2147483647 w 137"/>
              <a:gd name="T65" fmla="*/ 2147483647 h 191"/>
              <a:gd name="T66" fmla="*/ 2147483647 w 137"/>
              <a:gd name="T67" fmla="*/ 2147483647 h 191"/>
              <a:gd name="T68" fmla="*/ 2147483647 w 137"/>
              <a:gd name="T69" fmla="*/ 2147483647 h 191"/>
              <a:gd name="T70" fmla="*/ 2147483647 w 137"/>
              <a:gd name="T71" fmla="*/ 2147483647 h 191"/>
              <a:gd name="T72" fmla="*/ 2147483647 w 137"/>
              <a:gd name="T73" fmla="*/ 2147483647 h 191"/>
              <a:gd name="T74" fmla="*/ 2147483647 w 137"/>
              <a:gd name="T75" fmla="*/ 2147483647 h 191"/>
              <a:gd name="T76" fmla="*/ 2147483647 w 137"/>
              <a:gd name="T77" fmla="*/ 2147483647 h 191"/>
              <a:gd name="T78" fmla="*/ 2147483647 w 137"/>
              <a:gd name="T79" fmla="*/ 2147483647 h 191"/>
              <a:gd name="T80" fmla="*/ 2147483647 w 137"/>
              <a:gd name="T81" fmla="*/ 2147483647 h 191"/>
              <a:gd name="T82" fmla="*/ 2147483647 w 137"/>
              <a:gd name="T83" fmla="*/ 2147483647 h 191"/>
              <a:gd name="T84" fmla="*/ 2147483647 w 137"/>
              <a:gd name="T85" fmla="*/ 2147483647 h 191"/>
              <a:gd name="T86" fmla="*/ 2147483647 w 137"/>
              <a:gd name="T87" fmla="*/ 2147483647 h 191"/>
              <a:gd name="T88" fmla="*/ 2147483647 w 137"/>
              <a:gd name="T89" fmla="*/ 2147483647 h 191"/>
              <a:gd name="T90" fmla="*/ 2147483647 w 137"/>
              <a:gd name="T91" fmla="*/ 2147483647 h 191"/>
              <a:gd name="T92" fmla="*/ 2147483647 w 137"/>
              <a:gd name="T93" fmla="*/ 2147483647 h 191"/>
              <a:gd name="T94" fmla="*/ 2147483647 w 137"/>
              <a:gd name="T95" fmla="*/ 2147483647 h 191"/>
              <a:gd name="T96" fmla="*/ 2147483647 w 137"/>
              <a:gd name="T97" fmla="*/ 2147483647 h 191"/>
              <a:gd name="T98" fmla="*/ 2147483647 w 137"/>
              <a:gd name="T99" fmla="*/ 2147483647 h 191"/>
              <a:gd name="T100" fmla="*/ 2147483647 w 137"/>
              <a:gd name="T101" fmla="*/ 2147483647 h 191"/>
              <a:gd name="T102" fmla="*/ 2147483647 w 137"/>
              <a:gd name="T103" fmla="*/ 2147483647 h 191"/>
              <a:gd name="T104" fmla="*/ 2147483647 w 137"/>
              <a:gd name="T105" fmla="*/ 2147483647 h 191"/>
              <a:gd name="T106" fmla="*/ 2147483647 w 137"/>
              <a:gd name="T107" fmla="*/ 2147483647 h 191"/>
              <a:gd name="T108" fmla="*/ 2147483647 w 137"/>
              <a:gd name="T109" fmla="*/ 2147483647 h 191"/>
              <a:gd name="T110" fmla="*/ 2147483647 w 137"/>
              <a:gd name="T111" fmla="*/ 2147483647 h 191"/>
              <a:gd name="T112" fmla="*/ 2147483647 w 137"/>
              <a:gd name="T113" fmla="*/ 2147483647 h 191"/>
              <a:gd name="T114" fmla="*/ 2147483647 w 137"/>
              <a:gd name="T115" fmla="*/ 2147483647 h 1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7"/>
              <a:gd name="T175" fmla="*/ 0 h 191"/>
              <a:gd name="T176" fmla="*/ 137 w 137"/>
              <a:gd name="T177" fmla="*/ 191 h 1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7" h="191">
                <a:moveTo>
                  <a:pt x="103" y="89"/>
                </a:moveTo>
                <a:lnTo>
                  <a:pt x="125" y="55"/>
                </a:lnTo>
                <a:lnTo>
                  <a:pt x="126" y="51"/>
                </a:lnTo>
                <a:lnTo>
                  <a:pt x="125" y="47"/>
                </a:lnTo>
                <a:lnTo>
                  <a:pt x="133" y="34"/>
                </a:lnTo>
                <a:lnTo>
                  <a:pt x="136" y="29"/>
                </a:lnTo>
                <a:lnTo>
                  <a:pt x="137" y="25"/>
                </a:lnTo>
                <a:lnTo>
                  <a:pt x="137" y="21"/>
                </a:lnTo>
                <a:lnTo>
                  <a:pt x="137" y="17"/>
                </a:lnTo>
                <a:lnTo>
                  <a:pt x="136" y="13"/>
                </a:lnTo>
                <a:lnTo>
                  <a:pt x="135" y="9"/>
                </a:lnTo>
                <a:lnTo>
                  <a:pt x="132" y="6"/>
                </a:lnTo>
                <a:lnTo>
                  <a:pt x="128" y="4"/>
                </a:lnTo>
                <a:lnTo>
                  <a:pt x="121" y="0"/>
                </a:lnTo>
                <a:lnTo>
                  <a:pt x="116" y="0"/>
                </a:lnTo>
                <a:lnTo>
                  <a:pt x="109" y="1"/>
                </a:lnTo>
                <a:lnTo>
                  <a:pt x="103" y="4"/>
                </a:lnTo>
                <a:lnTo>
                  <a:pt x="103" y="29"/>
                </a:lnTo>
                <a:lnTo>
                  <a:pt x="113" y="39"/>
                </a:lnTo>
                <a:lnTo>
                  <a:pt x="103" y="34"/>
                </a:lnTo>
                <a:lnTo>
                  <a:pt x="103" y="59"/>
                </a:lnTo>
                <a:lnTo>
                  <a:pt x="110" y="48"/>
                </a:lnTo>
                <a:lnTo>
                  <a:pt x="110" y="46"/>
                </a:lnTo>
                <a:lnTo>
                  <a:pt x="110" y="42"/>
                </a:lnTo>
                <a:lnTo>
                  <a:pt x="120" y="48"/>
                </a:lnTo>
                <a:lnTo>
                  <a:pt x="121" y="50"/>
                </a:lnTo>
                <a:lnTo>
                  <a:pt x="121" y="52"/>
                </a:lnTo>
                <a:lnTo>
                  <a:pt x="121" y="54"/>
                </a:lnTo>
                <a:lnTo>
                  <a:pt x="121" y="57"/>
                </a:lnTo>
                <a:lnTo>
                  <a:pt x="103" y="82"/>
                </a:lnTo>
                <a:lnTo>
                  <a:pt x="103" y="89"/>
                </a:lnTo>
                <a:close/>
                <a:moveTo>
                  <a:pt x="41" y="176"/>
                </a:moveTo>
                <a:lnTo>
                  <a:pt x="97" y="93"/>
                </a:lnTo>
                <a:lnTo>
                  <a:pt x="99" y="92"/>
                </a:lnTo>
                <a:lnTo>
                  <a:pt x="102" y="89"/>
                </a:lnTo>
                <a:lnTo>
                  <a:pt x="103" y="89"/>
                </a:lnTo>
                <a:lnTo>
                  <a:pt x="103" y="82"/>
                </a:lnTo>
                <a:lnTo>
                  <a:pt x="101" y="85"/>
                </a:lnTo>
                <a:lnTo>
                  <a:pt x="99" y="86"/>
                </a:lnTo>
                <a:lnTo>
                  <a:pt x="98" y="88"/>
                </a:lnTo>
                <a:lnTo>
                  <a:pt x="95" y="88"/>
                </a:lnTo>
                <a:lnTo>
                  <a:pt x="94" y="86"/>
                </a:lnTo>
                <a:lnTo>
                  <a:pt x="84" y="81"/>
                </a:lnTo>
                <a:lnTo>
                  <a:pt x="87" y="80"/>
                </a:lnTo>
                <a:lnTo>
                  <a:pt x="90" y="78"/>
                </a:lnTo>
                <a:lnTo>
                  <a:pt x="103" y="59"/>
                </a:lnTo>
                <a:lnTo>
                  <a:pt x="103" y="34"/>
                </a:lnTo>
                <a:lnTo>
                  <a:pt x="88" y="23"/>
                </a:lnTo>
                <a:lnTo>
                  <a:pt x="83" y="23"/>
                </a:lnTo>
                <a:lnTo>
                  <a:pt x="80" y="25"/>
                </a:lnTo>
                <a:lnTo>
                  <a:pt x="57" y="59"/>
                </a:lnTo>
                <a:lnTo>
                  <a:pt x="56" y="63"/>
                </a:lnTo>
                <a:lnTo>
                  <a:pt x="57" y="66"/>
                </a:lnTo>
                <a:lnTo>
                  <a:pt x="22" y="117"/>
                </a:lnTo>
                <a:lnTo>
                  <a:pt x="22" y="153"/>
                </a:lnTo>
                <a:lnTo>
                  <a:pt x="26" y="154"/>
                </a:lnTo>
                <a:lnTo>
                  <a:pt x="29" y="155"/>
                </a:lnTo>
                <a:lnTo>
                  <a:pt x="29" y="158"/>
                </a:lnTo>
                <a:lnTo>
                  <a:pt x="29" y="162"/>
                </a:lnTo>
                <a:lnTo>
                  <a:pt x="33" y="161"/>
                </a:lnTo>
                <a:lnTo>
                  <a:pt x="36" y="161"/>
                </a:lnTo>
                <a:lnTo>
                  <a:pt x="38" y="162"/>
                </a:lnTo>
                <a:lnTo>
                  <a:pt x="40" y="163"/>
                </a:lnTo>
                <a:lnTo>
                  <a:pt x="41" y="166"/>
                </a:lnTo>
                <a:lnTo>
                  <a:pt x="41" y="169"/>
                </a:lnTo>
                <a:lnTo>
                  <a:pt x="40" y="172"/>
                </a:lnTo>
                <a:lnTo>
                  <a:pt x="38" y="173"/>
                </a:lnTo>
                <a:lnTo>
                  <a:pt x="22" y="180"/>
                </a:lnTo>
                <a:lnTo>
                  <a:pt x="22" y="182"/>
                </a:lnTo>
                <a:lnTo>
                  <a:pt x="41" y="176"/>
                </a:lnTo>
                <a:close/>
                <a:moveTo>
                  <a:pt x="103" y="4"/>
                </a:moveTo>
                <a:lnTo>
                  <a:pt x="103" y="29"/>
                </a:lnTo>
                <a:lnTo>
                  <a:pt x="91" y="17"/>
                </a:lnTo>
                <a:lnTo>
                  <a:pt x="97" y="9"/>
                </a:lnTo>
                <a:lnTo>
                  <a:pt x="103" y="4"/>
                </a:lnTo>
                <a:close/>
                <a:moveTo>
                  <a:pt x="22" y="117"/>
                </a:moveTo>
                <a:lnTo>
                  <a:pt x="0" y="150"/>
                </a:lnTo>
                <a:lnTo>
                  <a:pt x="2" y="191"/>
                </a:lnTo>
                <a:lnTo>
                  <a:pt x="22" y="182"/>
                </a:lnTo>
                <a:lnTo>
                  <a:pt x="22" y="180"/>
                </a:lnTo>
                <a:lnTo>
                  <a:pt x="17" y="182"/>
                </a:lnTo>
                <a:lnTo>
                  <a:pt x="5" y="174"/>
                </a:lnTo>
                <a:lnTo>
                  <a:pt x="5" y="150"/>
                </a:lnTo>
                <a:lnTo>
                  <a:pt x="6" y="149"/>
                </a:lnTo>
                <a:lnTo>
                  <a:pt x="7" y="146"/>
                </a:lnTo>
                <a:lnTo>
                  <a:pt x="10" y="146"/>
                </a:lnTo>
                <a:lnTo>
                  <a:pt x="13" y="146"/>
                </a:lnTo>
                <a:lnTo>
                  <a:pt x="15" y="146"/>
                </a:lnTo>
                <a:lnTo>
                  <a:pt x="17" y="149"/>
                </a:lnTo>
                <a:lnTo>
                  <a:pt x="18" y="150"/>
                </a:lnTo>
                <a:lnTo>
                  <a:pt x="18" y="155"/>
                </a:lnTo>
                <a:lnTo>
                  <a:pt x="19" y="154"/>
                </a:lnTo>
                <a:lnTo>
                  <a:pt x="22" y="153"/>
                </a:lnTo>
                <a:lnTo>
                  <a:pt x="22" y="117"/>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sp>
        <p:nvSpPr>
          <p:cNvPr id="47" name="Freeform 176"/>
          <p:cNvSpPr>
            <a:spLocks noEditPoints="1" noChangeArrowheads="1"/>
          </p:cNvSpPr>
          <p:nvPr/>
        </p:nvSpPr>
        <p:spPr bwMode="auto">
          <a:xfrm>
            <a:off x="4963765" y="2025828"/>
            <a:ext cx="251205" cy="265436"/>
          </a:xfrm>
          <a:custGeom>
            <a:avLst/>
            <a:gdLst>
              <a:gd name="T0" fmla="*/ 2147483647 w 176"/>
              <a:gd name="T1" fmla="*/ 2147483647 h 191"/>
              <a:gd name="T2" fmla="*/ 2147483647 w 176"/>
              <a:gd name="T3" fmla="*/ 2147483647 h 191"/>
              <a:gd name="T4" fmla="*/ 2147483647 w 176"/>
              <a:gd name="T5" fmla="*/ 2147483647 h 191"/>
              <a:gd name="T6" fmla="*/ 2147483647 w 176"/>
              <a:gd name="T7" fmla="*/ 2147483647 h 191"/>
              <a:gd name="T8" fmla="*/ 2147483647 w 176"/>
              <a:gd name="T9" fmla="*/ 2147483647 h 191"/>
              <a:gd name="T10" fmla="*/ 2147483647 w 176"/>
              <a:gd name="T11" fmla="*/ 2147483647 h 191"/>
              <a:gd name="T12" fmla="*/ 2147483647 w 176"/>
              <a:gd name="T13" fmla="*/ 2147483647 h 191"/>
              <a:gd name="T14" fmla="*/ 2147483647 w 176"/>
              <a:gd name="T15" fmla="*/ 2147483647 h 191"/>
              <a:gd name="T16" fmla="*/ 2147483647 w 176"/>
              <a:gd name="T17" fmla="*/ 2147483647 h 191"/>
              <a:gd name="T18" fmla="*/ 2147483647 w 176"/>
              <a:gd name="T19" fmla="*/ 2147483647 h 191"/>
              <a:gd name="T20" fmla="*/ 2147483647 w 176"/>
              <a:gd name="T21" fmla="*/ 2147483647 h 191"/>
              <a:gd name="T22" fmla="*/ 2147483647 w 176"/>
              <a:gd name="T23" fmla="*/ 2147483647 h 191"/>
              <a:gd name="T24" fmla="*/ 2147483647 w 176"/>
              <a:gd name="T25" fmla="*/ 2147483647 h 191"/>
              <a:gd name="T26" fmla="*/ 2147483647 w 176"/>
              <a:gd name="T27" fmla="*/ 2147483647 h 191"/>
              <a:gd name="T28" fmla="*/ 2147483647 w 176"/>
              <a:gd name="T29" fmla="*/ 2147483647 h 191"/>
              <a:gd name="T30" fmla="*/ 2147483647 w 176"/>
              <a:gd name="T31" fmla="*/ 2147483647 h 191"/>
              <a:gd name="T32" fmla="*/ 2147483647 w 176"/>
              <a:gd name="T33" fmla="*/ 2147483647 h 191"/>
              <a:gd name="T34" fmla="*/ 2147483647 w 176"/>
              <a:gd name="T35" fmla="*/ 2147483647 h 191"/>
              <a:gd name="T36" fmla="*/ 2147483647 w 176"/>
              <a:gd name="T37" fmla="*/ 2147483647 h 191"/>
              <a:gd name="T38" fmla="*/ 2147483647 w 176"/>
              <a:gd name="T39" fmla="*/ 2147483647 h 191"/>
              <a:gd name="T40" fmla="*/ 2147483647 w 176"/>
              <a:gd name="T41" fmla="*/ 2147483647 h 191"/>
              <a:gd name="T42" fmla="*/ 2147483647 w 176"/>
              <a:gd name="T43" fmla="*/ 2147483647 h 191"/>
              <a:gd name="T44" fmla="*/ 2147483647 w 176"/>
              <a:gd name="T45" fmla="*/ 2147483647 h 191"/>
              <a:gd name="T46" fmla="*/ 2147483647 w 176"/>
              <a:gd name="T47" fmla="*/ 2147483647 h 191"/>
              <a:gd name="T48" fmla="*/ 2147483647 w 176"/>
              <a:gd name="T49" fmla="*/ 2147483647 h 191"/>
              <a:gd name="T50" fmla="*/ 2147483647 w 176"/>
              <a:gd name="T51" fmla="*/ 1200980231 h 191"/>
              <a:gd name="T52" fmla="*/ 2147483647 w 176"/>
              <a:gd name="T53" fmla="*/ 2147483647 h 191"/>
              <a:gd name="T54" fmla="*/ 2147483647 w 176"/>
              <a:gd name="T55" fmla="*/ 2147483647 h 191"/>
              <a:gd name="T56" fmla="*/ 2147483647 w 176"/>
              <a:gd name="T57" fmla="*/ 2147483647 h 191"/>
              <a:gd name="T58" fmla="*/ 2147483647 w 176"/>
              <a:gd name="T59" fmla="*/ 2147483647 h 191"/>
              <a:gd name="T60" fmla="*/ 2147483647 w 176"/>
              <a:gd name="T61" fmla="*/ 2147483647 h 191"/>
              <a:gd name="T62" fmla="*/ 2147483647 w 176"/>
              <a:gd name="T63" fmla="*/ 2147483647 h 191"/>
              <a:gd name="T64" fmla="*/ 2147483647 w 176"/>
              <a:gd name="T65" fmla="*/ 2147483647 h 191"/>
              <a:gd name="T66" fmla="*/ 2147483647 w 176"/>
              <a:gd name="T67" fmla="*/ 2147483647 h 191"/>
              <a:gd name="T68" fmla="*/ 2147483647 w 176"/>
              <a:gd name="T69" fmla="*/ 2147483647 h 191"/>
              <a:gd name="T70" fmla="*/ 2147483647 w 176"/>
              <a:gd name="T71" fmla="*/ 2147483647 h 191"/>
              <a:gd name="T72" fmla="*/ 2147483647 w 176"/>
              <a:gd name="T73" fmla="*/ 2147483647 h 191"/>
              <a:gd name="T74" fmla="*/ 2147483647 w 176"/>
              <a:gd name="T75" fmla="*/ 2147483647 h 191"/>
              <a:gd name="T76" fmla="*/ 2147483647 w 176"/>
              <a:gd name="T77" fmla="*/ 2147483647 h 191"/>
              <a:gd name="T78" fmla="*/ 2147483647 w 176"/>
              <a:gd name="T79" fmla="*/ 0 h 191"/>
              <a:gd name="T80" fmla="*/ 2147483647 w 176"/>
              <a:gd name="T81" fmla="*/ 2147483647 h 191"/>
              <a:gd name="T82" fmla="*/ 2147483647 w 176"/>
              <a:gd name="T83" fmla="*/ 2147483647 h 191"/>
              <a:gd name="T84" fmla="*/ 2147483647 w 176"/>
              <a:gd name="T85" fmla="*/ 2147483647 h 191"/>
              <a:gd name="T86" fmla="*/ 2147483647 w 176"/>
              <a:gd name="T87" fmla="*/ 2147483647 h 191"/>
              <a:gd name="T88" fmla="*/ 2147483647 w 176"/>
              <a:gd name="T89" fmla="*/ 2147483647 h 191"/>
              <a:gd name="T90" fmla="*/ 2147483647 w 176"/>
              <a:gd name="T91" fmla="*/ 2147483647 h 191"/>
              <a:gd name="T92" fmla="*/ 2147483647 w 176"/>
              <a:gd name="T93" fmla="*/ 2147483647 h 191"/>
              <a:gd name="T94" fmla="*/ 2147483647 w 176"/>
              <a:gd name="T95" fmla="*/ 2147483647 h 191"/>
              <a:gd name="T96" fmla="*/ 2147483647 w 176"/>
              <a:gd name="T97" fmla="*/ 2147483647 h 191"/>
              <a:gd name="T98" fmla="*/ 2147483647 w 176"/>
              <a:gd name="T99" fmla="*/ 2147483647 h 191"/>
              <a:gd name="T100" fmla="*/ 2147483647 w 176"/>
              <a:gd name="T101" fmla="*/ 2147483647 h 191"/>
              <a:gd name="T102" fmla="*/ 2147483647 w 176"/>
              <a:gd name="T103" fmla="*/ 2147483647 h 191"/>
              <a:gd name="T104" fmla="*/ 2147483647 w 176"/>
              <a:gd name="T105" fmla="*/ 2147483647 h 191"/>
              <a:gd name="T106" fmla="*/ 0 w 176"/>
              <a:gd name="T107" fmla="*/ 2147483647 h 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6"/>
              <a:gd name="T163" fmla="*/ 0 h 191"/>
              <a:gd name="T164" fmla="*/ 176 w 176"/>
              <a:gd name="T165" fmla="*/ 191 h 1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6" h="191">
                <a:moveTo>
                  <a:pt x="132" y="66"/>
                </a:moveTo>
                <a:lnTo>
                  <a:pt x="132" y="66"/>
                </a:lnTo>
                <a:lnTo>
                  <a:pt x="136" y="77"/>
                </a:lnTo>
                <a:lnTo>
                  <a:pt x="138" y="88"/>
                </a:lnTo>
                <a:lnTo>
                  <a:pt x="136" y="99"/>
                </a:lnTo>
                <a:lnTo>
                  <a:pt x="132" y="109"/>
                </a:lnTo>
                <a:lnTo>
                  <a:pt x="132" y="66"/>
                </a:lnTo>
                <a:close/>
                <a:moveTo>
                  <a:pt x="132" y="138"/>
                </a:moveTo>
                <a:lnTo>
                  <a:pt x="132" y="127"/>
                </a:lnTo>
                <a:lnTo>
                  <a:pt x="135" y="128"/>
                </a:lnTo>
                <a:lnTo>
                  <a:pt x="150" y="143"/>
                </a:lnTo>
                <a:lnTo>
                  <a:pt x="151" y="147"/>
                </a:lnTo>
                <a:lnTo>
                  <a:pt x="150" y="150"/>
                </a:lnTo>
                <a:lnTo>
                  <a:pt x="147" y="151"/>
                </a:lnTo>
                <a:lnTo>
                  <a:pt x="145" y="150"/>
                </a:lnTo>
                <a:lnTo>
                  <a:pt x="132" y="138"/>
                </a:lnTo>
                <a:close/>
                <a:moveTo>
                  <a:pt x="132" y="49"/>
                </a:moveTo>
                <a:lnTo>
                  <a:pt x="132" y="36"/>
                </a:lnTo>
                <a:lnTo>
                  <a:pt x="145" y="26"/>
                </a:lnTo>
                <a:lnTo>
                  <a:pt x="147" y="24"/>
                </a:lnTo>
                <a:lnTo>
                  <a:pt x="150" y="26"/>
                </a:lnTo>
                <a:lnTo>
                  <a:pt x="151" y="28"/>
                </a:lnTo>
                <a:lnTo>
                  <a:pt x="150" y="31"/>
                </a:lnTo>
                <a:lnTo>
                  <a:pt x="135" y="47"/>
                </a:lnTo>
                <a:lnTo>
                  <a:pt x="132" y="49"/>
                </a:lnTo>
                <a:close/>
                <a:moveTo>
                  <a:pt x="146" y="88"/>
                </a:moveTo>
                <a:lnTo>
                  <a:pt x="146" y="88"/>
                </a:lnTo>
                <a:lnTo>
                  <a:pt x="147" y="85"/>
                </a:lnTo>
                <a:lnTo>
                  <a:pt x="150" y="84"/>
                </a:lnTo>
                <a:lnTo>
                  <a:pt x="172" y="84"/>
                </a:lnTo>
                <a:lnTo>
                  <a:pt x="174" y="85"/>
                </a:lnTo>
                <a:lnTo>
                  <a:pt x="176" y="88"/>
                </a:lnTo>
                <a:lnTo>
                  <a:pt x="174" y="91"/>
                </a:lnTo>
                <a:lnTo>
                  <a:pt x="172" y="92"/>
                </a:lnTo>
                <a:lnTo>
                  <a:pt x="150" y="92"/>
                </a:lnTo>
                <a:lnTo>
                  <a:pt x="147" y="91"/>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28" y="115"/>
                </a:lnTo>
                <a:lnTo>
                  <a:pt x="124" y="120"/>
                </a:lnTo>
                <a:lnTo>
                  <a:pt x="120" y="124"/>
                </a:lnTo>
                <a:lnTo>
                  <a:pt x="115" y="128"/>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3"/>
                </a:lnTo>
                <a:lnTo>
                  <a:pt x="108" y="122"/>
                </a:lnTo>
                <a:lnTo>
                  <a:pt x="115" y="115"/>
                </a:lnTo>
                <a:lnTo>
                  <a:pt x="122" y="107"/>
                </a:lnTo>
                <a:lnTo>
                  <a:pt x="126" y="99"/>
                </a:lnTo>
                <a:lnTo>
                  <a:pt x="127" y="88"/>
                </a:lnTo>
                <a:lnTo>
                  <a:pt x="126" y="80"/>
                </a:lnTo>
                <a:lnTo>
                  <a:pt x="124" y="73"/>
                </a:lnTo>
                <a:lnTo>
                  <a:pt x="120" y="66"/>
                </a:lnTo>
                <a:lnTo>
                  <a:pt x="116" y="61"/>
                </a:lnTo>
                <a:lnTo>
                  <a:pt x="109" y="55"/>
                </a:lnTo>
                <a:lnTo>
                  <a:pt x="104" y="51"/>
                </a:lnTo>
                <a:lnTo>
                  <a:pt x="96" y="50"/>
                </a:lnTo>
                <a:lnTo>
                  <a:pt x="88" y="49"/>
                </a:lnTo>
                <a:lnTo>
                  <a:pt x="88" y="39"/>
                </a:lnTo>
                <a:close/>
                <a:moveTo>
                  <a:pt x="132" y="36"/>
                </a:moveTo>
                <a:lnTo>
                  <a:pt x="128" y="40"/>
                </a:lnTo>
                <a:lnTo>
                  <a:pt x="127" y="43"/>
                </a:lnTo>
                <a:lnTo>
                  <a:pt x="128" y="47"/>
                </a:lnTo>
                <a:lnTo>
                  <a:pt x="130" y="49"/>
                </a:lnTo>
                <a:lnTo>
                  <a:pt x="132" y="49"/>
                </a:lnTo>
                <a:lnTo>
                  <a:pt x="132" y="36"/>
                </a:lnTo>
                <a:close/>
                <a:moveTo>
                  <a:pt x="132" y="127"/>
                </a:moveTo>
                <a:lnTo>
                  <a:pt x="132" y="127"/>
                </a:lnTo>
                <a:lnTo>
                  <a:pt x="130" y="127"/>
                </a:lnTo>
                <a:lnTo>
                  <a:pt x="128" y="128"/>
                </a:lnTo>
                <a:lnTo>
                  <a:pt x="127" y="131"/>
                </a:lnTo>
                <a:lnTo>
                  <a:pt x="128" y="135"/>
                </a:lnTo>
                <a:lnTo>
                  <a:pt x="132" y="138"/>
                </a:lnTo>
                <a:lnTo>
                  <a:pt x="132" y="127"/>
                </a:lnTo>
                <a:close/>
                <a:moveTo>
                  <a:pt x="88" y="30"/>
                </a:moveTo>
                <a:lnTo>
                  <a:pt x="88" y="0"/>
                </a:lnTo>
                <a:lnTo>
                  <a:pt x="92" y="1"/>
                </a:lnTo>
                <a:lnTo>
                  <a:pt x="92" y="4"/>
                </a:lnTo>
                <a:lnTo>
                  <a:pt x="92" y="26"/>
                </a:lnTo>
                <a:lnTo>
                  <a:pt x="92" y="28"/>
                </a:lnTo>
                <a:lnTo>
                  <a:pt x="88" y="30"/>
                </a:lnTo>
                <a:close/>
                <a:moveTo>
                  <a:pt x="88" y="191"/>
                </a:moveTo>
                <a:lnTo>
                  <a:pt x="85" y="191"/>
                </a:lnTo>
                <a:lnTo>
                  <a:pt x="80" y="191"/>
                </a:lnTo>
                <a:lnTo>
                  <a:pt x="76" y="189"/>
                </a:lnTo>
                <a:lnTo>
                  <a:pt x="71" y="187"/>
                </a:lnTo>
                <a:lnTo>
                  <a:pt x="67" y="184"/>
                </a:lnTo>
                <a:lnTo>
                  <a:pt x="65" y="180"/>
                </a:lnTo>
                <a:lnTo>
                  <a:pt x="62" y="176"/>
                </a:lnTo>
                <a:lnTo>
                  <a:pt x="61" y="172"/>
                </a:lnTo>
                <a:lnTo>
                  <a:pt x="61" y="166"/>
                </a:lnTo>
                <a:lnTo>
                  <a:pt x="61" y="128"/>
                </a:lnTo>
                <a:lnTo>
                  <a:pt x="55" y="124"/>
                </a:lnTo>
                <a:lnTo>
                  <a:pt x="51" y="119"/>
                </a:lnTo>
                <a:lnTo>
                  <a:pt x="47" y="114"/>
                </a:lnTo>
                <a:lnTo>
                  <a:pt x="44" y="108"/>
                </a:lnTo>
                <a:lnTo>
                  <a:pt x="44" y="67"/>
                </a:lnTo>
                <a:lnTo>
                  <a:pt x="47" y="61"/>
                </a:lnTo>
                <a:lnTo>
                  <a:pt x="51" y="55"/>
                </a:lnTo>
                <a:lnTo>
                  <a:pt x="57" y="51"/>
                </a:lnTo>
                <a:lnTo>
                  <a:pt x="62" y="47"/>
                </a:lnTo>
                <a:lnTo>
                  <a:pt x="67" y="43"/>
                </a:lnTo>
                <a:lnTo>
                  <a:pt x="74" y="40"/>
                </a:lnTo>
                <a:lnTo>
                  <a:pt x="81" y="39"/>
                </a:lnTo>
                <a:lnTo>
                  <a:pt x="88" y="39"/>
                </a:lnTo>
                <a:lnTo>
                  <a:pt x="88" y="49"/>
                </a:lnTo>
                <a:lnTo>
                  <a:pt x="81" y="50"/>
                </a:lnTo>
                <a:lnTo>
                  <a:pt x="73" y="51"/>
                </a:lnTo>
                <a:lnTo>
                  <a:pt x="66" y="55"/>
                </a:lnTo>
                <a:lnTo>
                  <a:pt x="61" y="61"/>
                </a:lnTo>
                <a:lnTo>
                  <a:pt x="57" y="66"/>
                </a:lnTo>
                <a:lnTo>
                  <a:pt x="53" y="73"/>
                </a:lnTo>
                <a:lnTo>
                  <a:pt x="50" y="80"/>
                </a:lnTo>
                <a:lnTo>
                  <a:pt x="50" y="88"/>
                </a:lnTo>
                <a:lnTo>
                  <a:pt x="51" y="97"/>
                </a:lnTo>
                <a:lnTo>
                  <a:pt x="55" y="107"/>
                </a:lnTo>
                <a:lnTo>
                  <a:pt x="61" y="115"/>
                </a:lnTo>
                <a:lnTo>
                  <a:pt x="69" y="120"/>
                </a:lnTo>
                <a:lnTo>
                  <a:pt x="70" y="123"/>
                </a:lnTo>
                <a:lnTo>
                  <a:pt x="70" y="126"/>
                </a:lnTo>
                <a:lnTo>
                  <a:pt x="70" y="147"/>
                </a:lnTo>
                <a:lnTo>
                  <a:pt x="88" y="147"/>
                </a:lnTo>
                <a:lnTo>
                  <a:pt x="88" y="191"/>
                </a:lnTo>
                <a:close/>
                <a:moveTo>
                  <a:pt x="88" y="0"/>
                </a:moveTo>
                <a:lnTo>
                  <a:pt x="88" y="30"/>
                </a:lnTo>
                <a:lnTo>
                  <a:pt x="85" y="28"/>
                </a:lnTo>
                <a:lnTo>
                  <a:pt x="84" y="26"/>
                </a:lnTo>
                <a:lnTo>
                  <a:pt x="84" y="4"/>
                </a:lnTo>
                <a:lnTo>
                  <a:pt x="85" y="1"/>
                </a:lnTo>
                <a:lnTo>
                  <a:pt x="88" y="0"/>
                </a:lnTo>
                <a:close/>
                <a:moveTo>
                  <a:pt x="44" y="138"/>
                </a:moveTo>
                <a:lnTo>
                  <a:pt x="47" y="135"/>
                </a:lnTo>
                <a:lnTo>
                  <a:pt x="48" y="131"/>
                </a:lnTo>
                <a:lnTo>
                  <a:pt x="47" y="128"/>
                </a:lnTo>
                <a:lnTo>
                  <a:pt x="44" y="127"/>
                </a:lnTo>
                <a:lnTo>
                  <a:pt x="44" y="138"/>
                </a:lnTo>
                <a:close/>
                <a:moveTo>
                  <a:pt x="44" y="49"/>
                </a:moveTo>
                <a:lnTo>
                  <a:pt x="44" y="49"/>
                </a:lnTo>
                <a:lnTo>
                  <a:pt x="47" y="47"/>
                </a:lnTo>
                <a:lnTo>
                  <a:pt x="48" y="43"/>
                </a:lnTo>
                <a:lnTo>
                  <a:pt x="47" y="40"/>
                </a:lnTo>
                <a:lnTo>
                  <a:pt x="44" y="38"/>
                </a:lnTo>
                <a:lnTo>
                  <a:pt x="44" y="49"/>
                </a:lnTo>
                <a:close/>
                <a:moveTo>
                  <a:pt x="44" y="108"/>
                </a:moveTo>
                <a:lnTo>
                  <a:pt x="44" y="108"/>
                </a:lnTo>
                <a:lnTo>
                  <a:pt x="40" y="99"/>
                </a:lnTo>
                <a:lnTo>
                  <a:pt x="39" y="88"/>
                </a:lnTo>
                <a:lnTo>
                  <a:pt x="40" y="77"/>
                </a:lnTo>
                <a:lnTo>
                  <a:pt x="44" y="67"/>
                </a:lnTo>
                <a:lnTo>
                  <a:pt x="44" y="108"/>
                </a:lnTo>
                <a:close/>
                <a:moveTo>
                  <a:pt x="44" y="38"/>
                </a:moveTo>
                <a:lnTo>
                  <a:pt x="44" y="49"/>
                </a:lnTo>
                <a:lnTo>
                  <a:pt x="40" y="47"/>
                </a:lnTo>
                <a:lnTo>
                  <a:pt x="25" y="31"/>
                </a:lnTo>
                <a:lnTo>
                  <a:pt x="24" y="28"/>
                </a:lnTo>
                <a:lnTo>
                  <a:pt x="25" y="26"/>
                </a:lnTo>
                <a:lnTo>
                  <a:pt x="28" y="24"/>
                </a:lnTo>
                <a:lnTo>
                  <a:pt x="32" y="26"/>
                </a:lnTo>
                <a:lnTo>
                  <a:pt x="44" y="38"/>
                </a:lnTo>
                <a:close/>
                <a:moveTo>
                  <a:pt x="44" y="127"/>
                </a:moveTo>
                <a:lnTo>
                  <a:pt x="44" y="138"/>
                </a:lnTo>
                <a:lnTo>
                  <a:pt x="32" y="150"/>
                </a:lnTo>
                <a:lnTo>
                  <a:pt x="28" y="151"/>
                </a:lnTo>
                <a:lnTo>
                  <a:pt x="25" y="150"/>
                </a:lnTo>
                <a:lnTo>
                  <a:pt x="24" y="147"/>
                </a:lnTo>
                <a:lnTo>
                  <a:pt x="25" y="143"/>
                </a:lnTo>
                <a:lnTo>
                  <a:pt x="40" y="128"/>
                </a:lnTo>
                <a:lnTo>
                  <a:pt x="44" y="127"/>
                </a:lnTo>
                <a:close/>
                <a:moveTo>
                  <a:pt x="4" y="84"/>
                </a:moveTo>
                <a:lnTo>
                  <a:pt x="4" y="84"/>
                </a:lnTo>
                <a:lnTo>
                  <a:pt x="25" y="84"/>
                </a:lnTo>
                <a:lnTo>
                  <a:pt x="29" y="85"/>
                </a:lnTo>
                <a:lnTo>
                  <a:pt x="31" y="88"/>
                </a:lnTo>
                <a:lnTo>
                  <a:pt x="29" y="91"/>
                </a:lnTo>
                <a:lnTo>
                  <a:pt x="25" y="92"/>
                </a:lnTo>
                <a:lnTo>
                  <a:pt x="4" y="92"/>
                </a:lnTo>
                <a:lnTo>
                  <a:pt x="1" y="91"/>
                </a:lnTo>
                <a:lnTo>
                  <a:pt x="0" y="88"/>
                </a:lnTo>
                <a:lnTo>
                  <a:pt x="1" y="85"/>
                </a:lnTo>
                <a:lnTo>
                  <a:pt x="4" y="84"/>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sp>
        <p:nvSpPr>
          <p:cNvPr id="48" name="Freeform 177"/>
          <p:cNvSpPr>
            <a:spLocks noEditPoints="1" noChangeArrowheads="1"/>
          </p:cNvSpPr>
          <p:nvPr/>
        </p:nvSpPr>
        <p:spPr bwMode="auto">
          <a:xfrm>
            <a:off x="6091332" y="1664503"/>
            <a:ext cx="376808" cy="530872"/>
          </a:xfrm>
          <a:custGeom>
            <a:avLst/>
            <a:gdLst>
              <a:gd name="T0" fmla="*/ 2147483647 w 264"/>
              <a:gd name="T1" fmla="*/ 2147483647 h 382"/>
              <a:gd name="T2" fmla="*/ 2147483647 w 264"/>
              <a:gd name="T3" fmla="*/ 2147483647 h 382"/>
              <a:gd name="T4" fmla="*/ 2147483647 w 264"/>
              <a:gd name="T5" fmla="*/ 2147483647 h 382"/>
              <a:gd name="T6" fmla="*/ 2147483647 w 264"/>
              <a:gd name="T7" fmla="*/ 2147483647 h 382"/>
              <a:gd name="T8" fmla="*/ 2147483647 w 264"/>
              <a:gd name="T9" fmla="*/ 2147483647 h 382"/>
              <a:gd name="T10" fmla="*/ 2147483647 w 264"/>
              <a:gd name="T11" fmla="*/ 2147483647 h 382"/>
              <a:gd name="T12" fmla="*/ 2147483647 w 264"/>
              <a:gd name="T13" fmla="*/ 2147483647 h 382"/>
              <a:gd name="T14" fmla="*/ 2147483647 w 264"/>
              <a:gd name="T15" fmla="*/ 2147483647 h 382"/>
              <a:gd name="T16" fmla="*/ 2147483647 w 264"/>
              <a:gd name="T17" fmla="*/ 2147483647 h 382"/>
              <a:gd name="T18" fmla="*/ 2147483647 w 264"/>
              <a:gd name="T19" fmla="*/ 2147483647 h 382"/>
              <a:gd name="T20" fmla="*/ 2147483647 w 264"/>
              <a:gd name="T21" fmla="*/ 2147483647 h 382"/>
              <a:gd name="T22" fmla="*/ 2147483647 w 264"/>
              <a:gd name="T23" fmla="*/ 2147483647 h 382"/>
              <a:gd name="T24" fmla="*/ 2147483647 w 264"/>
              <a:gd name="T25" fmla="*/ 2147483647 h 382"/>
              <a:gd name="T26" fmla="*/ 2147483647 w 264"/>
              <a:gd name="T27" fmla="*/ 2147483647 h 382"/>
              <a:gd name="T28" fmla="*/ 2147483647 w 264"/>
              <a:gd name="T29" fmla="*/ 2147483647 h 382"/>
              <a:gd name="T30" fmla="*/ 2147483647 w 264"/>
              <a:gd name="T31" fmla="*/ 2147483647 h 382"/>
              <a:gd name="T32" fmla="*/ 2147483647 w 264"/>
              <a:gd name="T33" fmla="*/ 2147483647 h 382"/>
              <a:gd name="T34" fmla="*/ 2147483647 w 264"/>
              <a:gd name="T35" fmla="*/ 2147483647 h 382"/>
              <a:gd name="T36" fmla="*/ 2147483647 w 264"/>
              <a:gd name="T37" fmla="*/ 2147483647 h 382"/>
              <a:gd name="T38" fmla="*/ 2147483647 w 264"/>
              <a:gd name="T39" fmla="*/ 2147483647 h 382"/>
              <a:gd name="T40" fmla="*/ 2147483647 w 264"/>
              <a:gd name="T41" fmla="*/ 2147483647 h 382"/>
              <a:gd name="T42" fmla="*/ 2147483647 w 264"/>
              <a:gd name="T43" fmla="*/ 2147483647 h 382"/>
              <a:gd name="T44" fmla="*/ 2147483647 w 264"/>
              <a:gd name="T45" fmla="*/ 2147483647 h 382"/>
              <a:gd name="T46" fmla="*/ 2147483647 w 264"/>
              <a:gd name="T47" fmla="*/ 2147483647 h 382"/>
              <a:gd name="T48" fmla="*/ 2147483647 w 264"/>
              <a:gd name="T49" fmla="*/ 2147483647 h 382"/>
              <a:gd name="T50" fmla="*/ 2147483647 w 264"/>
              <a:gd name="T51" fmla="*/ 2147483647 h 382"/>
              <a:gd name="T52" fmla="*/ 2147483647 w 264"/>
              <a:gd name="T53" fmla="*/ 2147483647 h 382"/>
              <a:gd name="T54" fmla="*/ 2147483647 w 264"/>
              <a:gd name="T55" fmla="*/ 2147483647 h 382"/>
              <a:gd name="T56" fmla="*/ 2147483647 w 264"/>
              <a:gd name="T57" fmla="*/ 2147483647 h 382"/>
              <a:gd name="T58" fmla="*/ 2147483647 w 264"/>
              <a:gd name="T59" fmla="*/ 2147483647 h 382"/>
              <a:gd name="T60" fmla="*/ 2147483647 w 264"/>
              <a:gd name="T61" fmla="*/ 2147483647 h 382"/>
              <a:gd name="T62" fmla="*/ 2147483647 w 264"/>
              <a:gd name="T63" fmla="*/ 2147483647 h 382"/>
              <a:gd name="T64" fmla="*/ 2147483647 w 264"/>
              <a:gd name="T65" fmla="*/ 2147483647 h 382"/>
              <a:gd name="T66" fmla="*/ 2147483647 w 264"/>
              <a:gd name="T67" fmla="*/ 2147483647 h 382"/>
              <a:gd name="T68" fmla="*/ 2147483647 w 264"/>
              <a:gd name="T69" fmla="*/ 2147483647 h 382"/>
              <a:gd name="T70" fmla="*/ 2147483647 w 264"/>
              <a:gd name="T71" fmla="*/ 2147483647 h 382"/>
              <a:gd name="T72" fmla="*/ 2147483647 w 264"/>
              <a:gd name="T73" fmla="*/ 2147483647 h 382"/>
              <a:gd name="T74" fmla="*/ 2147483647 w 264"/>
              <a:gd name="T75" fmla="*/ 2147483647 h 382"/>
              <a:gd name="T76" fmla="*/ 2147483647 w 264"/>
              <a:gd name="T77" fmla="*/ 2147483647 h 382"/>
              <a:gd name="T78" fmla="*/ 2147483647 w 264"/>
              <a:gd name="T79" fmla="*/ 0 h 382"/>
              <a:gd name="T80" fmla="*/ 2147483647 w 264"/>
              <a:gd name="T81" fmla="*/ 2147483647 h 382"/>
              <a:gd name="T82" fmla="*/ 2147483647 w 264"/>
              <a:gd name="T83" fmla="*/ 2147483647 h 382"/>
              <a:gd name="T84" fmla="*/ 2147483647 w 264"/>
              <a:gd name="T85" fmla="*/ 2147483647 h 382"/>
              <a:gd name="T86" fmla="*/ 2147483647 w 264"/>
              <a:gd name="T87" fmla="*/ 2147483647 h 382"/>
              <a:gd name="T88" fmla="*/ 2147483647 w 264"/>
              <a:gd name="T89" fmla="*/ 2147483647 h 382"/>
              <a:gd name="T90" fmla="*/ 2147483647 w 264"/>
              <a:gd name="T91" fmla="*/ 2147483647 h 382"/>
              <a:gd name="T92" fmla="*/ 2147483647 w 264"/>
              <a:gd name="T93" fmla="*/ 2147483647 h 382"/>
              <a:gd name="T94" fmla="*/ 0 w 264"/>
              <a:gd name="T95" fmla="*/ 2147483647 h 382"/>
              <a:gd name="T96" fmla="*/ 2147483647 w 264"/>
              <a:gd name="T97" fmla="*/ 2147483647 h 382"/>
              <a:gd name="T98" fmla="*/ 2147483647 w 264"/>
              <a:gd name="T99" fmla="*/ 2147483647 h 382"/>
              <a:gd name="T100" fmla="*/ 2147483647 w 264"/>
              <a:gd name="T101" fmla="*/ 2147483647 h 382"/>
              <a:gd name="T102" fmla="*/ 2147483647 w 264"/>
              <a:gd name="T103" fmla="*/ 2147483647 h 382"/>
              <a:gd name="T104" fmla="*/ 2147483647 w 264"/>
              <a:gd name="T105" fmla="*/ 2147483647 h 382"/>
              <a:gd name="T106" fmla="*/ 2147483647 w 264"/>
              <a:gd name="T107" fmla="*/ 2147483647 h 382"/>
              <a:gd name="T108" fmla="*/ 2147483647 w 264"/>
              <a:gd name="T109" fmla="*/ 2147483647 h 382"/>
              <a:gd name="T110" fmla="*/ 2147483647 w 264"/>
              <a:gd name="T111" fmla="*/ 2147483647 h 382"/>
              <a:gd name="T112" fmla="*/ 2147483647 w 264"/>
              <a:gd name="T113" fmla="*/ 2147483647 h 382"/>
              <a:gd name="T114" fmla="*/ 2147483647 w 264"/>
              <a:gd name="T115" fmla="*/ 2147483647 h 382"/>
              <a:gd name="T116" fmla="*/ 2147483647 w 264"/>
              <a:gd name="T117" fmla="*/ 2147483647 h 382"/>
              <a:gd name="T118" fmla="*/ 2147483647 w 264"/>
              <a:gd name="T119" fmla="*/ 2147483647 h 382"/>
              <a:gd name="T120" fmla="*/ 2147483647 w 264"/>
              <a:gd name="T121" fmla="*/ 2147483647 h 382"/>
              <a:gd name="T122" fmla="*/ 2147483647 w 264"/>
              <a:gd name="T123" fmla="*/ 2147483647 h 3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4"/>
              <a:gd name="T187" fmla="*/ 0 h 382"/>
              <a:gd name="T188" fmla="*/ 264 w 264"/>
              <a:gd name="T189" fmla="*/ 382 h 3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4" h="382">
                <a:moveTo>
                  <a:pt x="174" y="20"/>
                </a:moveTo>
                <a:lnTo>
                  <a:pt x="132" y="7"/>
                </a:lnTo>
                <a:lnTo>
                  <a:pt x="132" y="151"/>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27"/>
                </a:lnTo>
                <a:lnTo>
                  <a:pt x="138" y="329"/>
                </a:lnTo>
                <a:lnTo>
                  <a:pt x="144" y="333"/>
                </a:lnTo>
                <a:lnTo>
                  <a:pt x="148" y="338"/>
                </a:lnTo>
                <a:lnTo>
                  <a:pt x="149" y="345"/>
                </a:lnTo>
                <a:lnTo>
                  <a:pt x="148" y="353"/>
                </a:lnTo>
                <a:lnTo>
                  <a:pt x="144" y="359"/>
                </a:lnTo>
                <a:lnTo>
                  <a:pt x="138" y="363"/>
                </a:lnTo>
                <a:lnTo>
                  <a:pt x="132" y="364"/>
                </a:lnTo>
                <a:lnTo>
                  <a:pt x="132" y="382"/>
                </a:lnTo>
                <a:lnTo>
                  <a:pt x="228" y="382"/>
                </a:lnTo>
                <a:lnTo>
                  <a:pt x="228" y="361"/>
                </a:lnTo>
                <a:lnTo>
                  <a:pt x="228" y="357"/>
                </a:lnTo>
                <a:lnTo>
                  <a:pt x="225" y="353"/>
                </a:lnTo>
                <a:lnTo>
                  <a:pt x="221" y="349"/>
                </a:lnTo>
                <a:lnTo>
                  <a:pt x="215" y="345"/>
                </a:lnTo>
                <a:lnTo>
                  <a:pt x="201" y="340"/>
                </a:lnTo>
                <a:lnTo>
                  <a:pt x="182" y="336"/>
                </a:lnTo>
                <a:lnTo>
                  <a:pt x="199" y="326"/>
                </a:lnTo>
                <a:lnTo>
                  <a:pt x="214" y="315"/>
                </a:lnTo>
                <a:lnTo>
                  <a:pt x="229" y="302"/>
                </a:lnTo>
                <a:lnTo>
                  <a:pt x="241" y="287"/>
                </a:lnTo>
                <a:lnTo>
                  <a:pt x="251" y="271"/>
                </a:lnTo>
                <a:lnTo>
                  <a:pt x="257" y="253"/>
                </a:lnTo>
                <a:lnTo>
                  <a:pt x="263" y="233"/>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34" y="300"/>
                </a:lnTo>
                <a:lnTo>
                  <a:pt x="48" y="314"/>
                </a:lnTo>
                <a:lnTo>
                  <a:pt x="65" y="326"/>
                </a:lnTo>
                <a:lnTo>
                  <a:pt x="83" y="336"/>
                </a:lnTo>
                <a:lnTo>
                  <a:pt x="64" y="340"/>
                </a:lnTo>
                <a:lnTo>
                  <a:pt x="49" y="345"/>
                </a:lnTo>
                <a:lnTo>
                  <a:pt x="44" y="349"/>
                </a:lnTo>
                <a:lnTo>
                  <a:pt x="39" y="353"/>
                </a:lnTo>
                <a:lnTo>
                  <a:pt x="37" y="357"/>
                </a:lnTo>
                <a:lnTo>
                  <a:pt x="35" y="361"/>
                </a:lnTo>
                <a:lnTo>
                  <a:pt x="35" y="382"/>
                </a:lnTo>
                <a:lnTo>
                  <a:pt x="132" y="382"/>
                </a:lnTo>
                <a:lnTo>
                  <a:pt x="132" y="364"/>
                </a:lnTo>
                <a:lnTo>
                  <a:pt x="125" y="363"/>
                </a:lnTo>
                <a:lnTo>
                  <a:pt x="119" y="359"/>
                </a:lnTo>
                <a:lnTo>
                  <a:pt x="115" y="353"/>
                </a:lnTo>
                <a:lnTo>
                  <a:pt x="114" y="345"/>
                </a:lnTo>
                <a:lnTo>
                  <a:pt x="115" y="338"/>
                </a:lnTo>
                <a:lnTo>
                  <a:pt x="119" y="333"/>
                </a:lnTo>
                <a:lnTo>
                  <a:pt x="125" y="329"/>
                </a:lnTo>
                <a:lnTo>
                  <a:pt x="132" y="327"/>
                </a:lnTo>
                <a:lnTo>
                  <a:pt x="132" y="300"/>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grpSp>
        <p:nvGrpSpPr>
          <p:cNvPr id="49" name="组合 197"/>
          <p:cNvGrpSpPr/>
          <p:nvPr/>
        </p:nvGrpSpPr>
        <p:grpSpPr bwMode="auto">
          <a:xfrm>
            <a:off x="6396775" y="1590847"/>
            <a:ext cx="326852" cy="193170"/>
            <a:chOff x="0" y="0"/>
            <a:chExt cx="363538" cy="220663"/>
          </a:xfrm>
          <a:solidFill>
            <a:schemeClr val="bg1">
              <a:lumMod val="65000"/>
            </a:schemeClr>
          </a:solidFill>
        </p:grpSpPr>
        <p:sp>
          <p:nvSpPr>
            <p:cNvPr id="67" name="Freeform 178"/>
            <p:cNvSpPr>
              <a:spLocks noEditPoints="1" noChangeArrowheads="1"/>
            </p:cNvSpPr>
            <p:nvPr/>
          </p:nvSpPr>
          <p:spPr bwMode="auto">
            <a:xfrm>
              <a:off x="0" y="0"/>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6"/>
                <a:gd name="T139" fmla="*/ 0 h 134"/>
                <a:gd name="T140" fmla="*/ 136 w 136"/>
                <a:gd name="T141" fmla="*/ 134 h 1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68" name="Freeform 179"/>
            <p:cNvSpPr>
              <a:spLocks noChangeArrowheads="1"/>
            </p:cNvSpPr>
            <p:nvPr/>
          </p:nvSpPr>
          <p:spPr bwMode="auto">
            <a:xfrm>
              <a:off x="192087" y="128588"/>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 name="T10" fmla="*/ 0 60000 65536"/>
                <a:gd name="T11" fmla="*/ 0 60000 65536"/>
                <a:gd name="T12" fmla="*/ 0 60000 65536"/>
                <a:gd name="T13" fmla="*/ 0 60000 65536"/>
                <a:gd name="T14" fmla="*/ 0 60000 65536"/>
                <a:gd name="T15" fmla="*/ 0 w 67"/>
                <a:gd name="T16" fmla="*/ 0 h 41"/>
                <a:gd name="T17" fmla="*/ 67 w 67"/>
                <a:gd name="T18" fmla="*/ 41 h 41"/>
              </a:gdLst>
              <a:ahLst/>
              <a:cxnLst>
                <a:cxn ang="T10">
                  <a:pos x="T0" y="T1"/>
                </a:cxn>
                <a:cxn ang="T11">
                  <a:pos x="T2" y="T3"/>
                </a:cxn>
                <a:cxn ang="T12">
                  <a:pos x="T4" y="T5"/>
                </a:cxn>
                <a:cxn ang="T13">
                  <a:pos x="T6" y="T7"/>
                </a:cxn>
                <a:cxn ang="T14">
                  <a:pos x="T8" y="T9"/>
                </a:cxn>
              </a:cxnLst>
              <a:rect l="T15" t="T16" r="T17" b="T18"/>
              <a:pathLst>
                <a:path w="67" h="41">
                  <a:moveTo>
                    <a:pt x="61" y="41"/>
                  </a:moveTo>
                  <a:lnTo>
                    <a:pt x="67" y="25"/>
                  </a:lnTo>
                  <a:lnTo>
                    <a:pt x="6" y="0"/>
                  </a:lnTo>
                  <a:lnTo>
                    <a:pt x="0" y="17"/>
                  </a:lnTo>
                  <a:lnTo>
                    <a:pt x="61" y="41"/>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69" name="Freeform 180"/>
            <p:cNvSpPr>
              <a:spLocks noChangeArrowheads="1"/>
            </p:cNvSpPr>
            <p:nvPr/>
          </p:nvSpPr>
          <p:spPr bwMode="auto">
            <a:xfrm>
              <a:off x="225425" y="139700"/>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51"/>
                <a:gd name="T71" fmla="*/ 87 w 87"/>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grpSp>
      <p:sp>
        <p:nvSpPr>
          <p:cNvPr id="50" name="Freeform 181"/>
          <p:cNvSpPr>
            <a:spLocks noEditPoints="1" noChangeArrowheads="1"/>
          </p:cNvSpPr>
          <p:nvPr/>
        </p:nvSpPr>
        <p:spPr bwMode="auto">
          <a:xfrm>
            <a:off x="6408193" y="2713737"/>
            <a:ext cx="392508" cy="136192"/>
          </a:xfrm>
          <a:custGeom>
            <a:avLst/>
            <a:gdLst>
              <a:gd name="T0" fmla="*/ 2147483647 w 275"/>
              <a:gd name="T1" fmla="*/ 2147483647 h 98"/>
              <a:gd name="T2" fmla="*/ 2147483647 w 275"/>
              <a:gd name="T3" fmla="*/ 2147483647 h 98"/>
              <a:gd name="T4" fmla="*/ 2147483647 w 275"/>
              <a:gd name="T5" fmla="*/ 2147483647 h 98"/>
              <a:gd name="T6" fmla="*/ 2147483647 w 275"/>
              <a:gd name="T7" fmla="*/ 2147483647 h 98"/>
              <a:gd name="T8" fmla="*/ 2147483647 w 275"/>
              <a:gd name="T9" fmla="*/ 2147483647 h 98"/>
              <a:gd name="T10" fmla="*/ 2147483647 w 275"/>
              <a:gd name="T11" fmla="*/ 2147483647 h 98"/>
              <a:gd name="T12" fmla="*/ 2147483647 w 275"/>
              <a:gd name="T13" fmla="*/ 2147483647 h 98"/>
              <a:gd name="T14" fmla="*/ 2147483647 w 275"/>
              <a:gd name="T15" fmla="*/ 2147483647 h 98"/>
              <a:gd name="T16" fmla="*/ 2147483647 w 275"/>
              <a:gd name="T17" fmla="*/ 2147483647 h 98"/>
              <a:gd name="T18" fmla="*/ 2147483647 w 275"/>
              <a:gd name="T19" fmla="*/ 2147483647 h 98"/>
              <a:gd name="T20" fmla="*/ 2147483647 w 275"/>
              <a:gd name="T21" fmla="*/ 2147483647 h 98"/>
              <a:gd name="T22" fmla="*/ 2147483647 w 275"/>
              <a:gd name="T23" fmla="*/ 2147483647 h 98"/>
              <a:gd name="T24" fmla="*/ 2147483647 w 275"/>
              <a:gd name="T25" fmla="*/ 2147483647 h 98"/>
              <a:gd name="T26" fmla="*/ 2147483647 w 275"/>
              <a:gd name="T27" fmla="*/ 2147483647 h 98"/>
              <a:gd name="T28" fmla="*/ 2147483647 w 275"/>
              <a:gd name="T29" fmla="*/ 2147483647 h 98"/>
              <a:gd name="T30" fmla="*/ 2147483647 w 275"/>
              <a:gd name="T31" fmla="*/ 2147483647 h 98"/>
              <a:gd name="T32" fmla="*/ 2147483647 w 275"/>
              <a:gd name="T33" fmla="*/ 2147483647 h 98"/>
              <a:gd name="T34" fmla="*/ 2147483647 w 275"/>
              <a:gd name="T35" fmla="*/ 2147483647 h 98"/>
              <a:gd name="T36" fmla="*/ 2147483647 w 275"/>
              <a:gd name="T37" fmla="*/ 2147483647 h 98"/>
              <a:gd name="T38" fmla="*/ 2147483647 w 275"/>
              <a:gd name="T39" fmla="*/ 2147483647 h 98"/>
              <a:gd name="T40" fmla="*/ 2147483647 w 275"/>
              <a:gd name="T41" fmla="*/ 2147483647 h 98"/>
              <a:gd name="T42" fmla="*/ 2147483647 w 275"/>
              <a:gd name="T43" fmla="*/ 2147483647 h 98"/>
              <a:gd name="T44" fmla="*/ 2147483647 w 275"/>
              <a:gd name="T45" fmla="*/ 2147483647 h 98"/>
              <a:gd name="T46" fmla="*/ 2147483647 w 275"/>
              <a:gd name="T47" fmla="*/ 2147483647 h 98"/>
              <a:gd name="T48" fmla="*/ 2147483647 w 275"/>
              <a:gd name="T49" fmla="*/ 2147483647 h 98"/>
              <a:gd name="T50" fmla="*/ 2147483647 w 275"/>
              <a:gd name="T51" fmla="*/ 2147483647 h 98"/>
              <a:gd name="T52" fmla="*/ 2147483647 w 275"/>
              <a:gd name="T53" fmla="*/ 2147483647 h 98"/>
              <a:gd name="T54" fmla="*/ 2147483647 w 275"/>
              <a:gd name="T55" fmla="*/ 2147483647 h 98"/>
              <a:gd name="T56" fmla="*/ 2147483647 w 275"/>
              <a:gd name="T57" fmla="*/ 2147483647 h 98"/>
              <a:gd name="T58" fmla="*/ 2147483647 w 275"/>
              <a:gd name="T59" fmla="*/ 2147483647 h 98"/>
              <a:gd name="T60" fmla="*/ 2147483647 w 275"/>
              <a:gd name="T61" fmla="*/ 2147483647 h 98"/>
              <a:gd name="T62" fmla="*/ 2147483647 w 275"/>
              <a:gd name="T63" fmla="*/ 2147483647 h 98"/>
              <a:gd name="T64" fmla="*/ 2147483647 w 275"/>
              <a:gd name="T65" fmla="*/ 2147483647 h 98"/>
              <a:gd name="T66" fmla="*/ 2147483647 w 275"/>
              <a:gd name="T67" fmla="*/ 2147483647 h 98"/>
              <a:gd name="T68" fmla="*/ 2147483647 w 275"/>
              <a:gd name="T69" fmla="*/ 2147483647 h 98"/>
              <a:gd name="T70" fmla="*/ 2147483647 w 275"/>
              <a:gd name="T71" fmla="*/ 2147483647 h 98"/>
              <a:gd name="T72" fmla="*/ 2147483647 w 275"/>
              <a:gd name="T73" fmla="*/ 0 h 98"/>
              <a:gd name="T74" fmla="*/ 2147483647 w 275"/>
              <a:gd name="T75" fmla="*/ 0 h 98"/>
              <a:gd name="T76" fmla="*/ 2147483647 w 275"/>
              <a:gd name="T77" fmla="*/ 2147483647 h 98"/>
              <a:gd name="T78" fmla="*/ 2147483647 w 275"/>
              <a:gd name="T79" fmla="*/ 2147483647 h 98"/>
              <a:gd name="T80" fmla="*/ 2147483647 w 275"/>
              <a:gd name="T81" fmla="*/ 0 h 98"/>
              <a:gd name="T82" fmla="*/ 2147483647 w 275"/>
              <a:gd name="T83" fmla="*/ 2147483647 h 98"/>
              <a:gd name="T84" fmla="*/ 2147483647 w 275"/>
              <a:gd name="T85" fmla="*/ 2147483647 h 98"/>
              <a:gd name="T86" fmla="*/ 2147483647 w 275"/>
              <a:gd name="T87" fmla="*/ 2147483647 h 98"/>
              <a:gd name="T88" fmla="*/ 2147483647 w 275"/>
              <a:gd name="T89" fmla="*/ 2147483647 h 98"/>
              <a:gd name="T90" fmla="*/ 2147483647 w 275"/>
              <a:gd name="T91" fmla="*/ 2147483647 h 98"/>
              <a:gd name="T92" fmla="*/ 2147483647 w 275"/>
              <a:gd name="T93" fmla="*/ 2147483647 h 98"/>
              <a:gd name="T94" fmla="*/ 2147483647 w 275"/>
              <a:gd name="T95" fmla="*/ 2147483647 h 98"/>
              <a:gd name="T96" fmla="*/ 2147483647 w 275"/>
              <a:gd name="T97" fmla="*/ 2147483647 h 98"/>
              <a:gd name="T98" fmla="*/ 2147483647 w 275"/>
              <a:gd name="T99" fmla="*/ 2147483647 h 98"/>
              <a:gd name="T100" fmla="*/ 2147483647 w 275"/>
              <a:gd name="T101" fmla="*/ 2147483647 h 98"/>
              <a:gd name="T102" fmla="*/ 2147483647 w 275"/>
              <a:gd name="T103" fmla="*/ 2147483647 h 98"/>
              <a:gd name="T104" fmla="*/ 2147483647 w 275"/>
              <a:gd name="T105" fmla="*/ 2147483647 h 98"/>
              <a:gd name="T106" fmla="*/ 2147483647 w 275"/>
              <a:gd name="T107" fmla="*/ 2147483647 h 98"/>
              <a:gd name="T108" fmla="*/ 2147483647 w 275"/>
              <a:gd name="T109" fmla="*/ 2147483647 h 98"/>
              <a:gd name="T110" fmla="*/ 2147483647 w 275"/>
              <a:gd name="T111" fmla="*/ 2147483647 h 98"/>
              <a:gd name="T112" fmla="*/ 2147483647 w 275"/>
              <a:gd name="T113" fmla="*/ 2147483647 h 98"/>
              <a:gd name="T114" fmla="*/ 2147483647 w 275"/>
              <a:gd name="T115" fmla="*/ 2147483647 h 98"/>
              <a:gd name="T116" fmla="*/ 2147483647 w 275"/>
              <a:gd name="T117" fmla="*/ 2147483647 h 98"/>
              <a:gd name="T118" fmla="*/ 2147483647 w 275"/>
              <a:gd name="T119" fmla="*/ 2147483647 h 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5"/>
              <a:gd name="T181" fmla="*/ 0 h 98"/>
              <a:gd name="T182" fmla="*/ 275 w 275"/>
              <a:gd name="T183" fmla="*/ 98 h 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5" y="13"/>
                </a:lnTo>
                <a:lnTo>
                  <a:pt x="111" y="11"/>
                </a:lnTo>
                <a:lnTo>
                  <a:pt x="84" y="4"/>
                </a:lnTo>
                <a:lnTo>
                  <a:pt x="84" y="8"/>
                </a:lnTo>
                <a:lnTo>
                  <a:pt x="107" y="14"/>
                </a:lnTo>
                <a:lnTo>
                  <a:pt x="110" y="15"/>
                </a:lnTo>
                <a:lnTo>
                  <a:pt x="113" y="17"/>
                </a:lnTo>
                <a:lnTo>
                  <a:pt x="113" y="19"/>
                </a:lnTo>
                <a:lnTo>
                  <a:pt x="113" y="22"/>
                </a:lnTo>
                <a:lnTo>
                  <a:pt x="110" y="36"/>
                </a:lnTo>
                <a:lnTo>
                  <a:pt x="109" y="33"/>
                </a:lnTo>
                <a:lnTo>
                  <a:pt x="105" y="30"/>
                </a:lnTo>
                <a:lnTo>
                  <a:pt x="84" y="26"/>
                </a:lnTo>
                <a:lnTo>
                  <a:pt x="84" y="73"/>
                </a:lnTo>
                <a:lnTo>
                  <a:pt x="99" y="76"/>
                </a:lnTo>
                <a:lnTo>
                  <a:pt x="103" y="76"/>
                </a:lnTo>
                <a:lnTo>
                  <a:pt x="106" y="73"/>
                </a:lnTo>
                <a:lnTo>
                  <a:pt x="228" y="98"/>
                </a:lnTo>
                <a:lnTo>
                  <a:pt x="239" y="94"/>
                </a:lnTo>
                <a:lnTo>
                  <a:pt x="239" y="88"/>
                </a:lnTo>
                <a:lnTo>
                  <a:pt x="228" y="94"/>
                </a:lnTo>
                <a:lnTo>
                  <a:pt x="225" y="92"/>
                </a:lnTo>
                <a:lnTo>
                  <a:pt x="222" y="91"/>
                </a:lnTo>
                <a:lnTo>
                  <a:pt x="220" y="90"/>
                </a:lnTo>
                <a:lnTo>
                  <a:pt x="218" y="86"/>
                </a:lnTo>
                <a:lnTo>
                  <a:pt x="218" y="83"/>
                </a:lnTo>
                <a:lnTo>
                  <a:pt x="220" y="80"/>
                </a:lnTo>
                <a:lnTo>
                  <a:pt x="221" y="78"/>
                </a:lnTo>
                <a:lnTo>
                  <a:pt x="224" y="76"/>
                </a:lnTo>
                <a:lnTo>
                  <a:pt x="226" y="76"/>
                </a:lnTo>
                <a:lnTo>
                  <a:pt x="224" y="75"/>
                </a:lnTo>
                <a:lnTo>
                  <a:pt x="222" y="72"/>
                </a:lnTo>
                <a:lnTo>
                  <a:pt x="221" y="69"/>
                </a:lnTo>
                <a:lnTo>
                  <a:pt x="221" y="67"/>
                </a:lnTo>
                <a:lnTo>
                  <a:pt x="222" y="64"/>
                </a:lnTo>
                <a:lnTo>
                  <a:pt x="225" y="61"/>
                </a:lnTo>
                <a:lnTo>
                  <a:pt x="226" y="60"/>
                </a:lnTo>
                <a:lnTo>
                  <a:pt x="230" y="60"/>
                </a:lnTo>
                <a:lnTo>
                  <a:pt x="228" y="57"/>
                </a:lnTo>
                <a:lnTo>
                  <a:pt x="225" y="56"/>
                </a:lnTo>
                <a:lnTo>
                  <a:pt x="225" y="53"/>
                </a:lnTo>
                <a:lnTo>
                  <a:pt x="225" y="49"/>
                </a:lnTo>
                <a:lnTo>
                  <a:pt x="226" y="46"/>
                </a:lnTo>
                <a:lnTo>
                  <a:pt x="229" y="44"/>
                </a:lnTo>
                <a:lnTo>
                  <a:pt x="232" y="42"/>
                </a:lnTo>
                <a:lnTo>
                  <a:pt x="235" y="42"/>
                </a:lnTo>
                <a:lnTo>
                  <a:pt x="237" y="44"/>
                </a:lnTo>
                <a:lnTo>
                  <a:pt x="239" y="44"/>
                </a:lnTo>
                <a:lnTo>
                  <a:pt x="239" y="40"/>
                </a:lnTo>
                <a:close/>
                <a:moveTo>
                  <a:pt x="84" y="4"/>
                </a:moveTo>
                <a:lnTo>
                  <a:pt x="63" y="0"/>
                </a:lnTo>
                <a:lnTo>
                  <a:pt x="60" y="0"/>
                </a:lnTo>
                <a:lnTo>
                  <a:pt x="57" y="2"/>
                </a:lnTo>
                <a:lnTo>
                  <a:pt x="54" y="3"/>
                </a:lnTo>
                <a:lnTo>
                  <a:pt x="53" y="6"/>
                </a:lnTo>
                <a:lnTo>
                  <a:pt x="33" y="2"/>
                </a:lnTo>
                <a:lnTo>
                  <a:pt x="27" y="0"/>
                </a:lnTo>
                <a:lnTo>
                  <a:pt x="22" y="2"/>
                </a:lnTo>
                <a:lnTo>
                  <a:pt x="18" y="3"/>
                </a:lnTo>
                <a:lnTo>
                  <a:pt x="12" y="6"/>
                </a:lnTo>
                <a:lnTo>
                  <a:pt x="8" y="8"/>
                </a:lnTo>
                <a:lnTo>
                  <a:pt x="6" y="13"/>
                </a:lnTo>
                <a:lnTo>
                  <a:pt x="3" y="18"/>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4" y="61"/>
                </a:lnTo>
                <a:lnTo>
                  <a:pt x="45" y="64"/>
                </a:lnTo>
                <a:lnTo>
                  <a:pt x="46" y="65"/>
                </a:lnTo>
                <a:lnTo>
                  <a:pt x="49" y="67"/>
                </a:lnTo>
                <a:lnTo>
                  <a:pt x="84" y="73"/>
                </a:lnTo>
                <a:lnTo>
                  <a:pt x="84" y="26"/>
                </a:lnTo>
                <a:lnTo>
                  <a:pt x="61" y="22"/>
                </a:lnTo>
                <a:lnTo>
                  <a:pt x="57" y="22"/>
                </a:lnTo>
                <a:lnTo>
                  <a:pt x="54" y="25"/>
                </a:lnTo>
                <a:lnTo>
                  <a:pt x="57" y="11"/>
                </a:lnTo>
                <a:lnTo>
                  <a:pt x="58" y="8"/>
                </a:lnTo>
                <a:lnTo>
                  <a:pt x="60" y="7"/>
                </a:lnTo>
                <a:lnTo>
                  <a:pt x="63" y="6"/>
                </a:lnTo>
                <a:lnTo>
                  <a:pt x="65" y="6"/>
                </a:lnTo>
                <a:lnTo>
                  <a:pt x="84" y="8"/>
                </a:lnTo>
                <a:lnTo>
                  <a:pt x="84" y="4"/>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grpSp>
        <p:nvGrpSpPr>
          <p:cNvPr id="51" name="组合 205"/>
          <p:cNvGrpSpPr/>
          <p:nvPr/>
        </p:nvGrpSpPr>
        <p:grpSpPr bwMode="auto">
          <a:xfrm>
            <a:off x="4932364" y="3056996"/>
            <a:ext cx="222659" cy="273774"/>
            <a:chOff x="0" y="0"/>
            <a:chExt cx="247651" cy="312737"/>
          </a:xfrm>
          <a:solidFill>
            <a:schemeClr val="bg1">
              <a:lumMod val="65000"/>
            </a:schemeClr>
          </a:solidFill>
        </p:grpSpPr>
        <p:sp>
          <p:nvSpPr>
            <p:cNvPr id="64" name="Freeform 182"/>
            <p:cNvSpPr>
              <a:spLocks noChangeArrowheads="1"/>
            </p:cNvSpPr>
            <p:nvPr/>
          </p:nvSpPr>
          <p:spPr bwMode="auto">
            <a:xfrm>
              <a:off x="11113" y="11112"/>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190"/>
                <a:gd name="T131" fmla="*/ 149 w 149"/>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65" name="Freeform 183"/>
            <p:cNvSpPr>
              <a:spLocks noChangeArrowheads="1"/>
            </p:cNvSpPr>
            <p:nvPr/>
          </p:nvSpPr>
          <p:spPr bwMode="auto">
            <a:xfrm>
              <a:off x="0" y="0"/>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50"/>
                <a:gd name="T74" fmla="*/ 72 w 72"/>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66" name="Freeform 184"/>
            <p:cNvSpPr>
              <a:spLocks noChangeArrowheads="1"/>
            </p:cNvSpPr>
            <p:nvPr/>
          </p:nvSpPr>
          <p:spPr bwMode="auto">
            <a:xfrm>
              <a:off x="44450" y="63500"/>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38"/>
                <a:gd name="T50" fmla="*/ 102 w 102"/>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grpSp>
      <p:sp>
        <p:nvSpPr>
          <p:cNvPr id="52" name="Freeform 185"/>
          <p:cNvSpPr>
            <a:spLocks noEditPoints="1" noChangeArrowheads="1"/>
          </p:cNvSpPr>
          <p:nvPr/>
        </p:nvSpPr>
        <p:spPr bwMode="auto">
          <a:xfrm>
            <a:off x="5272062" y="1999424"/>
            <a:ext cx="179840" cy="134802"/>
          </a:xfrm>
          <a:custGeom>
            <a:avLst/>
            <a:gdLst>
              <a:gd name="T0" fmla="*/ 2147483647 w 126"/>
              <a:gd name="T1" fmla="*/ 2147483647 h 97"/>
              <a:gd name="T2" fmla="*/ 2147483647 w 126"/>
              <a:gd name="T3" fmla="*/ 2147483647 h 97"/>
              <a:gd name="T4" fmla="*/ 2147483647 w 126"/>
              <a:gd name="T5" fmla="*/ 2147483647 h 97"/>
              <a:gd name="T6" fmla="*/ 2147483647 w 126"/>
              <a:gd name="T7" fmla="*/ 2147483647 h 97"/>
              <a:gd name="T8" fmla="*/ 2147483647 w 126"/>
              <a:gd name="T9" fmla="*/ 2147483647 h 97"/>
              <a:gd name="T10" fmla="*/ 2147483647 w 126"/>
              <a:gd name="T11" fmla="*/ 2147483647 h 97"/>
              <a:gd name="T12" fmla="*/ 2147483647 w 126"/>
              <a:gd name="T13" fmla="*/ 2147483647 h 97"/>
              <a:gd name="T14" fmla="*/ 2147483647 w 126"/>
              <a:gd name="T15" fmla="*/ 2147483647 h 97"/>
              <a:gd name="T16" fmla="*/ 2147483647 w 126"/>
              <a:gd name="T17" fmla="*/ 2147483647 h 97"/>
              <a:gd name="T18" fmla="*/ 2147483647 w 126"/>
              <a:gd name="T19" fmla="*/ 1200970471 h 97"/>
              <a:gd name="T20" fmla="*/ 2147483647 w 126"/>
              <a:gd name="T21" fmla="*/ 2147483647 h 97"/>
              <a:gd name="T22" fmla="*/ 2147483647 w 126"/>
              <a:gd name="T23" fmla="*/ 2147483647 h 97"/>
              <a:gd name="T24" fmla="*/ 2147483647 w 126"/>
              <a:gd name="T25" fmla="*/ 2147483647 h 97"/>
              <a:gd name="T26" fmla="*/ 2147483647 w 126"/>
              <a:gd name="T27" fmla="*/ 2147483647 h 97"/>
              <a:gd name="T28" fmla="*/ 2147483647 w 126"/>
              <a:gd name="T29" fmla="*/ 2147483647 h 97"/>
              <a:gd name="T30" fmla="*/ 2147483647 w 126"/>
              <a:gd name="T31" fmla="*/ 2147483647 h 97"/>
              <a:gd name="T32" fmla="*/ 2147483647 w 126"/>
              <a:gd name="T33" fmla="*/ 2147483647 h 97"/>
              <a:gd name="T34" fmla="*/ 2147483647 w 126"/>
              <a:gd name="T35" fmla="*/ 2147483647 h 97"/>
              <a:gd name="T36" fmla="*/ 2147483647 w 126"/>
              <a:gd name="T37" fmla="*/ 2147483647 h 97"/>
              <a:gd name="T38" fmla="*/ 2147483647 w 126"/>
              <a:gd name="T39" fmla="*/ 2147483647 h 97"/>
              <a:gd name="T40" fmla="*/ 2147483647 w 126"/>
              <a:gd name="T41" fmla="*/ 1200970471 h 97"/>
              <a:gd name="T42" fmla="*/ 2147483647 w 126"/>
              <a:gd name="T43" fmla="*/ 2147483647 h 97"/>
              <a:gd name="T44" fmla="*/ 2147483647 w 126"/>
              <a:gd name="T45" fmla="*/ 1200970471 h 97"/>
              <a:gd name="T46" fmla="*/ 2147483647 w 126"/>
              <a:gd name="T47" fmla="*/ 2147483647 h 97"/>
              <a:gd name="T48" fmla="*/ 2147483647 w 126"/>
              <a:gd name="T49" fmla="*/ 2147483647 h 97"/>
              <a:gd name="T50" fmla="*/ 2147483647 w 126"/>
              <a:gd name="T51" fmla="*/ 2147483647 h 97"/>
              <a:gd name="T52" fmla="*/ 2147483647 w 126"/>
              <a:gd name="T53" fmla="*/ 2147483647 h 97"/>
              <a:gd name="T54" fmla="*/ 2147483647 w 126"/>
              <a:gd name="T55" fmla="*/ 2147483647 h 97"/>
              <a:gd name="T56" fmla="*/ 2147483647 w 126"/>
              <a:gd name="T57" fmla="*/ 2147483647 h 97"/>
              <a:gd name="T58" fmla="*/ 2147483647 w 126"/>
              <a:gd name="T59" fmla="*/ 2147483647 h 97"/>
              <a:gd name="T60" fmla="*/ 2147483647 w 126"/>
              <a:gd name="T61" fmla="*/ 2147483647 h 97"/>
              <a:gd name="T62" fmla="*/ 2147483647 w 126"/>
              <a:gd name="T63" fmla="*/ 2147483647 h 97"/>
              <a:gd name="T64" fmla="*/ 2147483647 w 126"/>
              <a:gd name="T65" fmla="*/ 2147483647 h 97"/>
              <a:gd name="T66" fmla="*/ 2147483647 w 126"/>
              <a:gd name="T67" fmla="*/ 2147483647 h 97"/>
              <a:gd name="T68" fmla="*/ 2147483647 w 126"/>
              <a:gd name="T69" fmla="*/ 2147483647 h 97"/>
              <a:gd name="T70" fmla="*/ 2147483647 w 126"/>
              <a:gd name="T71" fmla="*/ 2147483647 h 97"/>
              <a:gd name="T72" fmla="*/ 2147483647 w 126"/>
              <a:gd name="T73" fmla="*/ 2147483647 h 97"/>
              <a:gd name="T74" fmla="*/ 2147483647 w 126"/>
              <a:gd name="T75" fmla="*/ 2147483647 h 97"/>
              <a:gd name="T76" fmla="*/ 2147483647 w 126"/>
              <a:gd name="T77" fmla="*/ 2147483647 h 97"/>
              <a:gd name="T78" fmla="*/ 2147483647 w 126"/>
              <a:gd name="T79" fmla="*/ 2147483647 h 97"/>
              <a:gd name="T80" fmla="*/ 2147483647 w 126"/>
              <a:gd name="T81" fmla="*/ 2147483647 h 97"/>
              <a:gd name="T82" fmla="*/ 2147483647 w 126"/>
              <a:gd name="T83" fmla="*/ 2147483647 h 97"/>
              <a:gd name="T84" fmla="*/ 2147483647 w 126"/>
              <a:gd name="T85" fmla="*/ 2147483647 h 97"/>
              <a:gd name="T86" fmla="*/ 2147483647 w 126"/>
              <a:gd name="T87" fmla="*/ 2147483647 h 97"/>
              <a:gd name="T88" fmla="*/ 2147483647 w 126"/>
              <a:gd name="T89" fmla="*/ 2147483647 h 97"/>
              <a:gd name="T90" fmla="*/ 2147483647 w 126"/>
              <a:gd name="T91" fmla="*/ 2147483647 h 97"/>
              <a:gd name="T92" fmla="*/ 2147483647 w 126"/>
              <a:gd name="T93" fmla="*/ 2147483647 h 97"/>
              <a:gd name="T94" fmla="*/ 2147483647 w 126"/>
              <a:gd name="T95" fmla="*/ 2147483647 h 97"/>
              <a:gd name="T96" fmla="*/ 2147483647 w 126"/>
              <a:gd name="T97" fmla="*/ 2147483647 h 97"/>
              <a:gd name="T98" fmla="*/ 2147483647 w 126"/>
              <a:gd name="T99" fmla="*/ 2147483647 h 97"/>
              <a:gd name="T100" fmla="*/ 2147483647 w 126"/>
              <a:gd name="T101" fmla="*/ 2147483647 h 97"/>
              <a:gd name="T102" fmla="*/ 2147483647 w 126"/>
              <a:gd name="T103" fmla="*/ 2147483647 h 97"/>
              <a:gd name="T104" fmla="*/ 2147483647 w 126"/>
              <a:gd name="T105" fmla="*/ 2147483647 h 97"/>
              <a:gd name="T106" fmla="*/ 2147483647 w 126"/>
              <a:gd name="T107" fmla="*/ 2147483647 h 97"/>
              <a:gd name="T108" fmla="*/ 2147483647 w 126"/>
              <a:gd name="T109" fmla="*/ 214748364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6"/>
              <a:gd name="T166" fmla="*/ 0 h 97"/>
              <a:gd name="T167" fmla="*/ 126 w 126"/>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6" h="97">
                <a:moveTo>
                  <a:pt x="126" y="53"/>
                </a:moveTo>
                <a:lnTo>
                  <a:pt x="126" y="53"/>
                </a:lnTo>
                <a:lnTo>
                  <a:pt x="126" y="45"/>
                </a:lnTo>
                <a:lnTo>
                  <a:pt x="124" y="38"/>
                </a:lnTo>
                <a:lnTo>
                  <a:pt x="121" y="31"/>
                </a:lnTo>
                <a:lnTo>
                  <a:pt x="117" y="24"/>
                </a:lnTo>
                <a:lnTo>
                  <a:pt x="109" y="17"/>
                </a:lnTo>
                <a:lnTo>
                  <a:pt x="105" y="15"/>
                </a:lnTo>
                <a:lnTo>
                  <a:pt x="99" y="12"/>
                </a:lnTo>
                <a:lnTo>
                  <a:pt x="99" y="34"/>
                </a:lnTo>
                <a:lnTo>
                  <a:pt x="103" y="35"/>
                </a:lnTo>
                <a:lnTo>
                  <a:pt x="106" y="36"/>
                </a:lnTo>
                <a:lnTo>
                  <a:pt x="111" y="39"/>
                </a:lnTo>
                <a:lnTo>
                  <a:pt x="114" y="45"/>
                </a:lnTo>
                <a:lnTo>
                  <a:pt x="114" y="50"/>
                </a:lnTo>
                <a:lnTo>
                  <a:pt x="113" y="55"/>
                </a:lnTo>
                <a:lnTo>
                  <a:pt x="110" y="59"/>
                </a:lnTo>
                <a:lnTo>
                  <a:pt x="107" y="62"/>
                </a:lnTo>
                <a:lnTo>
                  <a:pt x="103" y="63"/>
                </a:lnTo>
                <a:lnTo>
                  <a:pt x="99" y="63"/>
                </a:lnTo>
                <a:lnTo>
                  <a:pt x="99" y="76"/>
                </a:lnTo>
                <a:lnTo>
                  <a:pt x="109" y="74"/>
                </a:lnTo>
                <a:lnTo>
                  <a:pt x="113" y="72"/>
                </a:lnTo>
                <a:lnTo>
                  <a:pt x="117" y="70"/>
                </a:lnTo>
                <a:lnTo>
                  <a:pt x="121" y="68"/>
                </a:lnTo>
                <a:lnTo>
                  <a:pt x="122" y="63"/>
                </a:lnTo>
                <a:lnTo>
                  <a:pt x="125" y="58"/>
                </a:lnTo>
                <a:lnTo>
                  <a:pt x="126" y="53"/>
                </a:lnTo>
                <a:close/>
                <a:moveTo>
                  <a:pt x="99" y="12"/>
                </a:moveTo>
                <a:lnTo>
                  <a:pt x="99" y="12"/>
                </a:lnTo>
                <a:lnTo>
                  <a:pt x="82" y="5"/>
                </a:lnTo>
                <a:lnTo>
                  <a:pt x="65" y="1"/>
                </a:lnTo>
                <a:lnTo>
                  <a:pt x="52" y="0"/>
                </a:lnTo>
                <a:lnTo>
                  <a:pt x="40" y="1"/>
                </a:lnTo>
                <a:lnTo>
                  <a:pt x="40" y="5"/>
                </a:lnTo>
                <a:lnTo>
                  <a:pt x="42" y="5"/>
                </a:lnTo>
                <a:lnTo>
                  <a:pt x="45" y="8"/>
                </a:lnTo>
                <a:lnTo>
                  <a:pt x="46" y="11"/>
                </a:lnTo>
                <a:lnTo>
                  <a:pt x="46" y="13"/>
                </a:lnTo>
                <a:lnTo>
                  <a:pt x="46" y="16"/>
                </a:lnTo>
                <a:lnTo>
                  <a:pt x="44" y="19"/>
                </a:lnTo>
                <a:lnTo>
                  <a:pt x="40" y="20"/>
                </a:lnTo>
                <a:lnTo>
                  <a:pt x="40" y="76"/>
                </a:lnTo>
                <a:lnTo>
                  <a:pt x="40" y="80"/>
                </a:lnTo>
                <a:lnTo>
                  <a:pt x="40" y="84"/>
                </a:lnTo>
                <a:lnTo>
                  <a:pt x="40" y="96"/>
                </a:lnTo>
                <a:lnTo>
                  <a:pt x="49" y="91"/>
                </a:lnTo>
                <a:lnTo>
                  <a:pt x="59" y="82"/>
                </a:lnTo>
                <a:lnTo>
                  <a:pt x="69" y="77"/>
                </a:lnTo>
                <a:lnTo>
                  <a:pt x="73" y="76"/>
                </a:lnTo>
                <a:lnTo>
                  <a:pt x="79" y="76"/>
                </a:lnTo>
                <a:lnTo>
                  <a:pt x="90" y="76"/>
                </a:lnTo>
                <a:lnTo>
                  <a:pt x="99" y="76"/>
                </a:lnTo>
                <a:lnTo>
                  <a:pt x="99" y="63"/>
                </a:lnTo>
                <a:lnTo>
                  <a:pt x="97" y="63"/>
                </a:lnTo>
                <a:lnTo>
                  <a:pt x="92" y="62"/>
                </a:lnTo>
                <a:lnTo>
                  <a:pt x="88" y="59"/>
                </a:lnTo>
                <a:lnTo>
                  <a:pt x="86" y="54"/>
                </a:lnTo>
                <a:lnTo>
                  <a:pt x="84" y="49"/>
                </a:lnTo>
                <a:lnTo>
                  <a:pt x="86" y="42"/>
                </a:lnTo>
                <a:lnTo>
                  <a:pt x="88" y="39"/>
                </a:lnTo>
                <a:lnTo>
                  <a:pt x="91" y="36"/>
                </a:lnTo>
                <a:lnTo>
                  <a:pt x="95" y="35"/>
                </a:lnTo>
                <a:lnTo>
                  <a:pt x="99" y="34"/>
                </a:lnTo>
                <a:lnTo>
                  <a:pt x="99" y="12"/>
                </a:lnTo>
                <a:close/>
                <a:moveTo>
                  <a:pt x="40" y="1"/>
                </a:moveTo>
                <a:lnTo>
                  <a:pt x="40" y="1"/>
                </a:lnTo>
                <a:lnTo>
                  <a:pt x="33" y="3"/>
                </a:lnTo>
                <a:lnTo>
                  <a:pt x="33" y="11"/>
                </a:lnTo>
                <a:lnTo>
                  <a:pt x="33" y="9"/>
                </a:lnTo>
                <a:lnTo>
                  <a:pt x="36" y="7"/>
                </a:lnTo>
                <a:lnTo>
                  <a:pt x="40" y="5"/>
                </a:lnTo>
                <a:lnTo>
                  <a:pt x="40" y="1"/>
                </a:lnTo>
                <a:close/>
                <a:moveTo>
                  <a:pt x="33" y="97"/>
                </a:moveTo>
                <a:lnTo>
                  <a:pt x="33" y="97"/>
                </a:lnTo>
                <a:lnTo>
                  <a:pt x="40" y="96"/>
                </a:lnTo>
                <a:lnTo>
                  <a:pt x="40" y="84"/>
                </a:lnTo>
                <a:lnTo>
                  <a:pt x="38" y="85"/>
                </a:lnTo>
                <a:lnTo>
                  <a:pt x="36" y="89"/>
                </a:lnTo>
                <a:lnTo>
                  <a:pt x="33" y="92"/>
                </a:lnTo>
                <a:lnTo>
                  <a:pt x="33" y="97"/>
                </a:lnTo>
                <a:close/>
                <a:moveTo>
                  <a:pt x="40" y="20"/>
                </a:moveTo>
                <a:lnTo>
                  <a:pt x="40" y="76"/>
                </a:lnTo>
                <a:lnTo>
                  <a:pt x="37" y="72"/>
                </a:lnTo>
                <a:lnTo>
                  <a:pt x="33" y="69"/>
                </a:lnTo>
                <a:lnTo>
                  <a:pt x="33" y="32"/>
                </a:lnTo>
                <a:lnTo>
                  <a:pt x="33" y="30"/>
                </a:lnTo>
                <a:lnTo>
                  <a:pt x="33" y="26"/>
                </a:lnTo>
                <a:lnTo>
                  <a:pt x="33" y="15"/>
                </a:lnTo>
                <a:lnTo>
                  <a:pt x="34" y="17"/>
                </a:lnTo>
                <a:lnTo>
                  <a:pt x="36" y="19"/>
                </a:lnTo>
                <a:lnTo>
                  <a:pt x="40" y="20"/>
                </a:lnTo>
                <a:close/>
                <a:moveTo>
                  <a:pt x="33" y="3"/>
                </a:moveTo>
                <a:lnTo>
                  <a:pt x="33" y="3"/>
                </a:lnTo>
                <a:lnTo>
                  <a:pt x="23" y="7"/>
                </a:lnTo>
                <a:lnTo>
                  <a:pt x="23" y="19"/>
                </a:lnTo>
                <a:lnTo>
                  <a:pt x="27" y="20"/>
                </a:lnTo>
                <a:lnTo>
                  <a:pt x="30" y="23"/>
                </a:lnTo>
                <a:lnTo>
                  <a:pt x="33" y="26"/>
                </a:lnTo>
                <a:lnTo>
                  <a:pt x="33" y="15"/>
                </a:lnTo>
                <a:lnTo>
                  <a:pt x="32" y="13"/>
                </a:lnTo>
                <a:lnTo>
                  <a:pt x="33" y="11"/>
                </a:lnTo>
                <a:lnTo>
                  <a:pt x="33" y="3"/>
                </a:lnTo>
                <a:close/>
                <a:moveTo>
                  <a:pt x="23" y="97"/>
                </a:moveTo>
                <a:lnTo>
                  <a:pt x="23" y="97"/>
                </a:lnTo>
                <a:lnTo>
                  <a:pt x="27" y="97"/>
                </a:lnTo>
                <a:lnTo>
                  <a:pt x="33" y="97"/>
                </a:lnTo>
                <a:lnTo>
                  <a:pt x="33" y="92"/>
                </a:lnTo>
                <a:lnTo>
                  <a:pt x="27" y="92"/>
                </a:lnTo>
                <a:lnTo>
                  <a:pt x="23" y="91"/>
                </a:lnTo>
                <a:lnTo>
                  <a:pt x="23" y="97"/>
                </a:lnTo>
                <a:close/>
                <a:moveTo>
                  <a:pt x="33" y="32"/>
                </a:moveTo>
                <a:lnTo>
                  <a:pt x="33" y="69"/>
                </a:lnTo>
                <a:lnTo>
                  <a:pt x="27" y="68"/>
                </a:lnTo>
                <a:lnTo>
                  <a:pt x="23" y="69"/>
                </a:lnTo>
                <a:lnTo>
                  <a:pt x="23" y="65"/>
                </a:lnTo>
                <a:lnTo>
                  <a:pt x="26" y="62"/>
                </a:lnTo>
                <a:lnTo>
                  <a:pt x="27" y="59"/>
                </a:lnTo>
                <a:lnTo>
                  <a:pt x="29" y="55"/>
                </a:lnTo>
                <a:lnTo>
                  <a:pt x="29" y="50"/>
                </a:lnTo>
                <a:lnTo>
                  <a:pt x="26" y="47"/>
                </a:lnTo>
                <a:lnTo>
                  <a:pt x="23" y="45"/>
                </a:lnTo>
                <a:lnTo>
                  <a:pt x="23" y="43"/>
                </a:lnTo>
                <a:lnTo>
                  <a:pt x="23" y="39"/>
                </a:lnTo>
                <a:lnTo>
                  <a:pt x="27" y="38"/>
                </a:lnTo>
                <a:lnTo>
                  <a:pt x="32" y="34"/>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23" y="97"/>
                </a:lnTo>
                <a:lnTo>
                  <a:pt x="23" y="91"/>
                </a:lnTo>
                <a:lnTo>
                  <a:pt x="22" y="91"/>
                </a:lnTo>
                <a:lnTo>
                  <a:pt x="18" y="88"/>
                </a:lnTo>
                <a:lnTo>
                  <a:pt x="17" y="84"/>
                </a:lnTo>
                <a:lnTo>
                  <a:pt x="15" y="80"/>
                </a:lnTo>
                <a:lnTo>
                  <a:pt x="17" y="74"/>
                </a:lnTo>
                <a:lnTo>
                  <a:pt x="19" y="72"/>
                </a:lnTo>
                <a:lnTo>
                  <a:pt x="23" y="69"/>
                </a:lnTo>
                <a:lnTo>
                  <a:pt x="23" y="65"/>
                </a:lnTo>
                <a:lnTo>
                  <a:pt x="18" y="66"/>
                </a:lnTo>
                <a:lnTo>
                  <a:pt x="13" y="65"/>
                </a:lnTo>
                <a:lnTo>
                  <a:pt x="10" y="62"/>
                </a:lnTo>
                <a:lnTo>
                  <a:pt x="7" y="58"/>
                </a:lnTo>
                <a:lnTo>
                  <a:pt x="7" y="54"/>
                </a:lnTo>
                <a:lnTo>
                  <a:pt x="8" y="49"/>
                </a:lnTo>
                <a:lnTo>
                  <a:pt x="11" y="46"/>
                </a:lnTo>
                <a:lnTo>
                  <a:pt x="14" y="43"/>
                </a:lnTo>
                <a:lnTo>
                  <a:pt x="18" y="43"/>
                </a:lnTo>
                <a:lnTo>
                  <a:pt x="23" y="43"/>
                </a:lnTo>
                <a:lnTo>
                  <a:pt x="23" y="39"/>
                </a:lnTo>
                <a:lnTo>
                  <a:pt x="18" y="38"/>
                </a:lnTo>
                <a:lnTo>
                  <a:pt x="15" y="35"/>
                </a:lnTo>
                <a:lnTo>
                  <a:pt x="14" y="32"/>
                </a:lnTo>
                <a:lnTo>
                  <a:pt x="13" y="28"/>
                </a:lnTo>
                <a:lnTo>
                  <a:pt x="14" y="24"/>
                </a:lnTo>
                <a:lnTo>
                  <a:pt x="18" y="20"/>
                </a:lnTo>
                <a:lnTo>
                  <a:pt x="23" y="19"/>
                </a:lnTo>
                <a:lnTo>
                  <a:pt x="23" y="7"/>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grpSp>
        <p:nvGrpSpPr>
          <p:cNvPr id="53" name="组合 199"/>
          <p:cNvGrpSpPr/>
          <p:nvPr/>
        </p:nvGrpSpPr>
        <p:grpSpPr bwMode="auto">
          <a:xfrm>
            <a:off x="6864928" y="2923583"/>
            <a:ext cx="239787" cy="293229"/>
            <a:chOff x="0" y="0"/>
            <a:chExt cx="265113" cy="334963"/>
          </a:xfrm>
          <a:solidFill>
            <a:schemeClr val="bg1">
              <a:lumMod val="65000"/>
            </a:schemeClr>
          </a:solidFill>
        </p:grpSpPr>
        <p:sp>
          <p:nvSpPr>
            <p:cNvPr id="61" name="Freeform 186"/>
            <p:cNvSpPr>
              <a:spLocks noChangeArrowheads="1"/>
            </p:cNvSpPr>
            <p:nvPr/>
          </p:nvSpPr>
          <p:spPr bwMode="auto">
            <a:xfrm>
              <a:off x="0" y="9525"/>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
                <a:gd name="T130" fmla="*/ 0 h 205"/>
                <a:gd name="T131" fmla="*/ 159 w 159"/>
                <a:gd name="T132" fmla="*/ 205 h 2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62" name="Freeform 187"/>
            <p:cNvSpPr>
              <a:spLocks noChangeArrowheads="1"/>
            </p:cNvSpPr>
            <p:nvPr/>
          </p:nvSpPr>
          <p:spPr bwMode="auto">
            <a:xfrm>
              <a:off x="142875" y="0"/>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52"/>
                <a:gd name="T74" fmla="*/ 77 w 77"/>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63" name="Freeform 188"/>
            <p:cNvSpPr>
              <a:spLocks noChangeArrowheads="1"/>
            </p:cNvSpPr>
            <p:nvPr/>
          </p:nvSpPr>
          <p:spPr bwMode="auto">
            <a:xfrm>
              <a:off x="42863" y="68262"/>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148"/>
                <a:gd name="T50" fmla="*/ 109 w 109"/>
                <a:gd name="T51" fmla="*/ 148 h 1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grpSp>
      <p:sp>
        <p:nvSpPr>
          <p:cNvPr id="54" name="Freeform 189"/>
          <p:cNvSpPr>
            <a:spLocks noEditPoints="1" noChangeArrowheads="1"/>
          </p:cNvSpPr>
          <p:nvPr/>
        </p:nvSpPr>
        <p:spPr bwMode="auto">
          <a:xfrm>
            <a:off x="5697398" y="4338314"/>
            <a:ext cx="196968" cy="204288"/>
          </a:xfrm>
          <a:custGeom>
            <a:avLst/>
            <a:gdLst>
              <a:gd name="T0" fmla="*/ 2147483647 w 137"/>
              <a:gd name="T1" fmla="*/ 2147483647 h 147"/>
              <a:gd name="T2" fmla="*/ 2147483647 w 137"/>
              <a:gd name="T3" fmla="*/ 2147483647 h 147"/>
              <a:gd name="T4" fmla="*/ 2147483647 w 137"/>
              <a:gd name="T5" fmla="*/ 2147483647 h 147"/>
              <a:gd name="T6" fmla="*/ 2147483647 w 137"/>
              <a:gd name="T7" fmla="*/ 2147483647 h 147"/>
              <a:gd name="T8" fmla="*/ 2147483647 w 137"/>
              <a:gd name="T9" fmla="*/ 2147483647 h 147"/>
              <a:gd name="T10" fmla="*/ 2147483647 w 137"/>
              <a:gd name="T11" fmla="*/ 2147483647 h 147"/>
              <a:gd name="T12" fmla="*/ 2147483647 w 137"/>
              <a:gd name="T13" fmla="*/ 2147483647 h 147"/>
              <a:gd name="T14" fmla="*/ 2147483647 w 137"/>
              <a:gd name="T15" fmla="*/ 2147483647 h 147"/>
              <a:gd name="T16" fmla="*/ 2147483647 w 137"/>
              <a:gd name="T17" fmla="*/ 2147483647 h 147"/>
              <a:gd name="T18" fmla="*/ 2147483647 w 137"/>
              <a:gd name="T19" fmla="*/ 2147483647 h 147"/>
              <a:gd name="T20" fmla="*/ 2147483647 w 137"/>
              <a:gd name="T21" fmla="*/ 2147483647 h 147"/>
              <a:gd name="T22" fmla="*/ 2147483647 w 137"/>
              <a:gd name="T23" fmla="*/ 2147483647 h 147"/>
              <a:gd name="T24" fmla="*/ 2147483647 w 137"/>
              <a:gd name="T25" fmla="*/ 2147483647 h 147"/>
              <a:gd name="T26" fmla="*/ 2147483647 w 137"/>
              <a:gd name="T27" fmla="*/ 2147483647 h 147"/>
              <a:gd name="T28" fmla="*/ 2147483647 w 137"/>
              <a:gd name="T29" fmla="*/ 2147483647 h 147"/>
              <a:gd name="T30" fmla="*/ 2147483647 w 137"/>
              <a:gd name="T31" fmla="*/ 2147483647 h 147"/>
              <a:gd name="T32" fmla="*/ 2147483647 w 137"/>
              <a:gd name="T33" fmla="*/ 2147483647 h 147"/>
              <a:gd name="T34" fmla="*/ 2147483647 w 137"/>
              <a:gd name="T35" fmla="*/ 2147483647 h 147"/>
              <a:gd name="T36" fmla="*/ 2147483647 w 137"/>
              <a:gd name="T37" fmla="*/ 2147483647 h 147"/>
              <a:gd name="T38" fmla="*/ 2147483647 w 137"/>
              <a:gd name="T39" fmla="*/ 2147483647 h 147"/>
              <a:gd name="T40" fmla="*/ 2147483647 w 137"/>
              <a:gd name="T41" fmla="*/ 2147483647 h 147"/>
              <a:gd name="T42" fmla="*/ 2147483647 w 137"/>
              <a:gd name="T43" fmla="*/ 2147483647 h 147"/>
              <a:gd name="T44" fmla="*/ 2147483647 w 137"/>
              <a:gd name="T45" fmla="*/ 2147483647 h 147"/>
              <a:gd name="T46" fmla="*/ 2147483647 w 137"/>
              <a:gd name="T47" fmla="*/ 2147483647 h 147"/>
              <a:gd name="T48" fmla="*/ 2147483647 w 137"/>
              <a:gd name="T49" fmla="*/ 2147483647 h 147"/>
              <a:gd name="T50" fmla="*/ 2147483647 w 137"/>
              <a:gd name="T51" fmla="*/ 2147483647 h 147"/>
              <a:gd name="T52" fmla="*/ 2147483647 w 137"/>
              <a:gd name="T53" fmla="*/ 2147483647 h 147"/>
              <a:gd name="T54" fmla="*/ 2147483647 w 137"/>
              <a:gd name="T55" fmla="*/ 2147483647 h 147"/>
              <a:gd name="T56" fmla="*/ 2147483647 w 137"/>
              <a:gd name="T57" fmla="*/ 1200972364 h 147"/>
              <a:gd name="T58" fmla="*/ 2147483647 w 137"/>
              <a:gd name="T59" fmla="*/ 2147483647 h 147"/>
              <a:gd name="T60" fmla="*/ 2147483647 w 137"/>
              <a:gd name="T61" fmla="*/ 2147483647 h 147"/>
              <a:gd name="T62" fmla="*/ 2147483647 w 137"/>
              <a:gd name="T63" fmla="*/ 2147483647 h 147"/>
              <a:gd name="T64" fmla="*/ 2147483647 w 137"/>
              <a:gd name="T65" fmla="*/ 2147483647 h 147"/>
              <a:gd name="T66" fmla="*/ 2147483647 w 137"/>
              <a:gd name="T67" fmla="*/ 2147483647 h 147"/>
              <a:gd name="T68" fmla="*/ 2147483647 w 137"/>
              <a:gd name="T69" fmla="*/ 2147483647 h 147"/>
              <a:gd name="T70" fmla="*/ 2147483647 w 137"/>
              <a:gd name="T71" fmla="*/ 2147483647 h 147"/>
              <a:gd name="T72" fmla="*/ 2147483647 w 137"/>
              <a:gd name="T73" fmla="*/ 2147483647 h 147"/>
              <a:gd name="T74" fmla="*/ 2147483647 w 137"/>
              <a:gd name="T75" fmla="*/ 2147483647 h 147"/>
              <a:gd name="T76" fmla="*/ 2147483647 w 137"/>
              <a:gd name="T77" fmla="*/ 2147483647 h 147"/>
              <a:gd name="T78" fmla="*/ 2147483647 w 137"/>
              <a:gd name="T79" fmla="*/ 2147483647 h 147"/>
              <a:gd name="T80" fmla="*/ 2147483647 w 137"/>
              <a:gd name="T81" fmla="*/ 2147483647 h 147"/>
              <a:gd name="T82" fmla="*/ 2147483647 w 137"/>
              <a:gd name="T83" fmla="*/ 2147483647 h 147"/>
              <a:gd name="T84" fmla="*/ 2147483647 w 137"/>
              <a:gd name="T85" fmla="*/ 2147483647 h 147"/>
              <a:gd name="T86" fmla="*/ 2147483647 w 137"/>
              <a:gd name="T87" fmla="*/ 0 h 147"/>
              <a:gd name="T88" fmla="*/ 2147483647 w 137"/>
              <a:gd name="T89" fmla="*/ 2147483647 h 147"/>
              <a:gd name="T90" fmla="*/ 2147483647 w 137"/>
              <a:gd name="T91" fmla="*/ 2147483647 h 147"/>
              <a:gd name="T92" fmla="*/ 2147483647 w 137"/>
              <a:gd name="T93" fmla="*/ 2147483647 h 147"/>
              <a:gd name="T94" fmla="*/ 2147483647 w 137"/>
              <a:gd name="T95" fmla="*/ 2147483647 h 147"/>
              <a:gd name="T96" fmla="*/ 2147483647 w 137"/>
              <a:gd name="T97" fmla="*/ 2147483647 h 147"/>
              <a:gd name="T98" fmla="*/ 2147483647 w 137"/>
              <a:gd name="T99" fmla="*/ 2147483647 h 147"/>
              <a:gd name="T100" fmla="*/ 2147483647 w 137"/>
              <a:gd name="T101" fmla="*/ 2147483647 h 147"/>
              <a:gd name="T102" fmla="*/ 2147483647 w 137"/>
              <a:gd name="T103" fmla="*/ 2147483647 h 147"/>
              <a:gd name="T104" fmla="*/ 2147483647 w 137"/>
              <a:gd name="T105" fmla="*/ 2147483647 h 147"/>
              <a:gd name="T106" fmla="*/ 2147483647 w 137"/>
              <a:gd name="T107" fmla="*/ 2147483647 h 147"/>
              <a:gd name="T108" fmla="*/ 2147483647 w 137"/>
              <a:gd name="T109" fmla="*/ 2147483647 h 147"/>
              <a:gd name="T110" fmla="*/ 2147483647 w 137"/>
              <a:gd name="T111" fmla="*/ 2147483647 h 147"/>
              <a:gd name="T112" fmla="*/ 2147483647 w 137"/>
              <a:gd name="T113" fmla="*/ 2147483647 h 147"/>
              <a:gd name="T114" fmla="*/ 2147483647 w 137"/>
              <a:gd name="T115" fmla="*/ 2147483647 h 147"/>
              <a:gd name="T116" fmla="*/ 2147483647 w 137"/>
              <a:gd name="T117" fmla="*/ 2147483647 h 147"/>
              <a:gd name="T118" fmla="*/ 2147483647 w 137"/>
              <a:gd name="T119" fmla="*/ 2147483647 h 147"/>
              <a:gd name="T120" fmla="*/ 0 w 137"/>
              <a:gd name="T121" fmla="*/ 2147483647 h 147"/>
              <a:gd name="T122" fmla="*/ 2147483647 w 13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
              <a:gd name="T187" fmla="*/ 0 h 147"/>
              <a:gd name="T188" fmla="*/ 137 w 13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 h="147">
                <a:moveTo>
                  <a:pt x="103" y="51"/>
                </a:moveTo>
                <a:lnTo>
                  <a:pt x="103" y="51"/>
                </a:lnTo>
                <a:lnTo>
                  <a:pt x="106" y="59"/>
                </a:lnTo>
                <a:lnTo>
                  <a:pt x="107" y="68"/>
                </a:lnTo>
                <a:lnTo>
                  <a:pt x="106" y="77"/>
                </a:lnTo>
                <a:lnTo>
                  <a:pt x="103" y="84"/>
                </a:lnTo>
                <a:lnTo>
                  <a:pt x="103" y="51"/>
                </a:lnTo>
                <a:close/>
                <a:moveTo>
                  <a:pt x="103" y="107"/>
                </a:moveTo>
                <a:lnTo>
                  <a:pt x="103" y="99"/>
                </a:lnTo>
                <a:lnTo>
                  <a:pt x="106" y="99"/>
                </a:lnTo>
                <a:lnTo>
                  <a:pt x="117" y="111"/>
                </a:lnTo>
                <a:lnTo>
                  <a:pt x="118" y="114"/>
                </a:lnTo>
                <a:lnTo>
                  <a:pt x="117" y="116"/>
                </a:lnTo>
                <a:lnTo>
                  <a:pt x="115" y="118"/>
                </a:lnTo>
                <a:lnTo>
                  <a:pt x="113" y="116"/>
                </a:lnTo>
                <a:lnTo>
                  <a:pt x="103" y="107"/>
                </a:lnTo>
                <a:close/>
                <a:moveTo>
                  <a:pt x="103" y="38"/>
                </a:moveTo>
                <a:lnTo>
                  <a:pt x="103" y="28"/>
                </a:lnTo>
                <a:lnTo>
                  <a:pt x="113" y="20"/>
                </a:lnTo>
                <a:lnTo>
                  <a:pt x="115" y="19"/>
                </a:lnTo>
                <a:lnTo>
                  <a:pt x="117" y="20"/>
                </a:lnTo>
                <a:lnTo>
                  <a:pt x="118" y="23"/>
                </a:lnTo>
                <a:lnTo>
                  <a:pt x="117" y="24"/>
                </a:lnTo>
                <a:lnTo>
                  <a:pt x="106" y="36"/>
                </a:lnTo>
                <a:lnTo>
                  <a:pt x="103" y="38"/>
                </a:lnTo>
                <a:close/>
                <a:moveTo>
                  <a:pt x="114" y="68"/>
                </a:moveTo>
                <a:lnTo>
                  <a:pt x="114" y="68"/>
                </a:lnTo>
                <a:lnTo>
                  <a:pt x="114" y="65"/>
                </a:lnTo>
                <a:lnTo>
                  <a:pt x="117" y="65"/>
                </a:lnTo>
                <a:lnTo>
                  <a:pt x="134" y="65"/>
                </a:lnTo>
                <a:lnTo>
                  <a:pt x="136" y="65"/>
                </a:lnTo>
                <a:lnTo>
                  <a:pt x="137" y="68"/>
                </a:lnTo>
                <a:lnTo>
                  <a:pt x="136" y="70"/>
                </a:lnTo>
                <a:lnTo>
                  <a:pt x="134" y="72"/>
                </a:lnTo>
                <a:lnTo>
                  <a:pt x="117" y="72"/>
                </a:lnTo>
                <a:lnTo>
                  <a:pt x="114" y="70"/>
                </a:lnTo>
                <a:lnTo>
                  <a:pt x="114" y="68"/>
                </a:lnTo>
                <a:close/>
                <a:moveTo>
                  <a:pt x="69" y="30"/>
                </a:moveTo>
                <a:lnTo>
                  <a:pt x="69" y="30"/>
                </a:lnTo>
                <a:lnTo>
                  <a:pt x="80" y="32"/>
                </a:lnTo>
                <a:lnTo>
                  <a:pt x="90" y="36"/>
                </a:lnTo>
                <a:lnTo>
                  <a:pt x="98" y="43"/>
                </a:lnTo>
                <a:lnTo>
                  <a:pt x="103" y="51"/>
                </a:lnTo>
                <a:lnTo>
                  <a:pt x="103" y="84"/>
                </a:lnTo>
                <a:lnTo>
                  <a:pt x="98" y="93"/>
                </a:lnTo>
                <a:lnTo>
                  <a:pt x="90" y="100"/>
                </a:lnTo>
                <a:lnTo>
                  <a:pt x="90" y="130"/>
                </a:lnTo>
                <a:lnTo>
                  <a:pt x="88" y="137"/>
                </a:lnTo>
                <a:lnTo>
                  <a:pt x="84" y="142"/>
                </a:lnTo>
                <a:lnTo>
                  <a:pt x="79" y="146"/>
                </a:lnTo>
                <a:lnTo>
                  <a:pt x="71" y="147"/>
                </a:lnTo>
                <a:lnTo>
                  <a:pt x="69" y="147"/>
                </a:lnTo>
                <a:lnTo>
                  <a:pt x="69" y="114"/>
                </a:lnTo>
                <a:lnTo>
                  <a:pt x="82" y="114"/>
                </a:lnTo>
                <a:lnTo>
                  <a:pt x="82" y="97"/>
                </a:lnTo>
                <a:lnTo>
                  <a:pt x="83" y="96"/>
                </a:lnTo>
                <a:lnTo>
                  <a:pt x="84" y="95"/>
                </a:lnTo>
                <a:lnTo>
                  <a:pt x="91" y="89"/>
                </a:lnTo>
                <a:lnTo>
                  <a:pt x="95" y="84"/>
                </a:lnTo>
                <a:lnTo>
                  <a:pt x="98" y="76"/>
                </a:lnTo>
                <a:lnTo>
                  <a:pt x="99" y="68"/>
                </a:lnTo>
                <a:lnTo>
                  <a:pt x="99" y="62"/>
                </a:lnTo>
                <a:lnTo>
                  <a:pt x="96" y="57"/>
                </a:lnTo>
                <a:lnTo>
                  <a:pt x="94" y="51"/>
                </a:lnTo>
                <a:lnTo>
                  <a:pt x="91" y="47"/>
                </a:lnTo>
                <a:lnTo>
                  <a:pt x="86" y="43"/>
                </a:lnTo>
                <a:lnTo>
                  <a:pt x="82" y="40"/>
                </a:lnTo>
                <a:lnTo>
                  <a:pt x="75" y="39"/>
                </a:lnTo>
                <a:lnTo>
                  <a:pt x="69" y="38"/>
                </a:lnTo>
                <a:lnTo>
                  <a:pt x="69" y="30"/>
                </a:lnTo>
                <a:close/>
                <a:moveTo>
                  <a:pt x="103" y="28"/>
                </a:moveTo>
                <a:lnTo>
                  <a:pt x="100" y="31"/>
                </a:lnTo>
                <a:lnTo>
                  <a:pt x="99" y="34"/>
                </a:lnTo>
                <a:lnTo>
                  <a:pt x="100" y="36"/>
                </a:lnTo>
                <a:lnTo>
                  <a:pt x="103" y="38"/>
                </a:lnTo>
                <a:lnTo>
                  <a:pt x="103" y="28"/>
                </a:lnTo>
                <a:close/>
                <a:moveTo>
                  <a:pt x="103" y="99"/>
                </a:moveTo>
                <a:lnTo>
                  <a:pt x="103" y="99"/>
                </a:lnTo>
                <a:lnTo>
                  <a:pt x="100" y="99"/>
                </a:lnTo>
                <a:lnTo>
                  <a:pt x="99" y="101"/>
                </a:lnTo>
                <a:lnTo>
                  <a:pt x="100" y="104"/>
                </a:lnTo>
                <a:lnTo>
                  <a:pt x="103" y="107"/>
                </a:lnTo>
                <a:lnTo>
                  <a:pt x="103" y="99"/>
                </a:lnTo>
                <a:close/>
                <a:moveTo>
                  <a:pt x="69" y="24"/>
                </a:moveTo>
                <a:lnTo>
                  <a:pt x="69" y="0"/>
                </a:lnTo>
                <a:lnTo>
                  <a:pt x="72" y="1"/>
                </a:lnTo>
                <a:lnTo>
                  <a:pt x="72" y="4"/>
                </a:lnTo>
                <a:lnTo>
                  <a:pt x="72" y="20"/>
                </a:lnTo>
                <a:lnTo>
                  <a:pt x="72" y="23"/>
                </a:lnTo>
                <a:lnTo>
                  <a:pt x="69" y="24"/>
                </a:lnTo>
                <a:close/>
                <a:moveTo>
                  <a:pt x="69" y="147"/>
                </a:moveTo>
                <a:lnTo>
                  <a:pt x="67" y="147"/>
                </a:lnTo>
                <a:lnTo>
                  <a:pt x="60" y="146"/>
                </a:lnTo>
                <a:lnTo>
                  <a:pt x="53" y="142"/>
                </a:lnTo>
                <a:lnTo>
                  <a:pt x="49" y="137"/>
                </a:lnTo>
                <a:lnTo>
                  <a:pt x="48" y="130"/>
                </a:lnTo>
                <a:lnTo>
                  <a:pt x="48" y="99"/>
                </a:lnTo>
                <a:lnTo>
                  <a:pt x="41" y="92"/>
                </a:lnTo>
                <a:lnTo>
                  <a:pt x="35" y="84"/>
                </a:lnTo>
                <a:lnTo>
                  <a:pt x="35" y="51"/>
                </a:lnTo>
                <a:lnTo>
                  <a:pt x="41" y="43"/>
                </a:lnTo>
                <a:lnTo>
                  <a:pt x="49" y="36"/>
                </a:lnTo>
                <a:lnTo>
                  <a:pt x="59" y="32"/>
                </a:lnTo>
                <a:lnTo>
                  <a:pt x="64" y="31"/>
                </a:lnTo>
                <a:lnTo>
                  <a:pt x="69" y="30"/>
                </a:lnTo>
                <a:lnTo>
                  <a:pt x="69" y="38"/>
                </a:lnTo>
                <a:lnTo>
                  <a:pt x="64" y="39"/>
                </a:lnTo>
                <a:lnTo>
                  <a:pt x="57" y="40"/>
                </a:lnTo>
                <a:lnTo>
                  <a:pt x="53" y="43"/>
                </a:lnTo>
                <a:lnTo>
                  <a:pt x="48" y="47"/>
                </a:lnTo>
                <a:lnTo>
                  <a:pt x="45" y="51"/>
                </a:lnTo>
                <a:lnTo>
                  <a:pt x="42" y="57"/>
                </a:lnTo>
                <a:lnTo>
                  <a:pt x="40" y="62"/>
                </a:lnTo>
                <a:lnTo>
                  <a:pt x="40" y="68"/>
                </a:lnTo>
                <a:lnTo>
                  <a:pt x="41" y="76"/>
                </a:lnTo>
                <a:lnTo>
                  <a:pt x="44" y="82"/>
                </a:lnTo>
                <a:lnTo>
                  <a:pt x="48" y="89"/>
                </a:lnTo>
                <a:lnTo>
                  <a:pt x="54" y="93"/>
                </a:lnTo>
                <a:lnTo>
                  <a:pt x="56" y="95"/>
                </a:lnTo>
                <a:lnTo>
                  <a:pt x="56" y="97"/>
                </a:lnTo>
                <a:lnTo>
                  <a:pt x="56" y="114"/>
                </a:lnTo>
                <a:lnTo>
                  <a:pt x="69" y="114"/>
                </a:lnTo>
                <a:lnTo>
                  <a:pt x="69" y="147"/>
                </a:lnTo>
                <a:close/>
                <a:moveTo>
                  <a:pt x="69" y="0"/>
                </a:moveTo>
                <a:lnTo>
                  <a:pt x="69" y="24"/>
                </a:lnTo>
                <a:lnTo>
                  <a:pt x="67" y="23"/>
                </a:lnTo>
                <a:lnTo>
                  <a:pt x="65" y="20"/>
                </a:lnTo>
                <a:lnTo>
                  <a:pt x="65" y="4"/>
                </a:lnTo>
                <a:lnTo>
                  <a:pt x="67" y="1"/>
                </a:lnTo>
                <a:lnTo>
                  <a:pt x="69" y="0"/>
                </a:lnTo>
                <a:close/>
                <a:moveTo>
                  <a:pt x="35" y="107"/>
                </a:moveTo>
                <a:lnTo>
                  <a:pt x="38" y="104"/>
                </a:lnTo>
                <a:lnTo>
                  <a:pt x="38" y="101"/>
                </a:lnTo>
                <a:lnTo>
                  <a:pt x="38" y="99"/>
                </a:lnTo>
                <a:lnTo>
                  <a:pt x="35" y="99"/>
                </a:lnTo>
                <a:lnTo>
                  <a:pt x="35" y="107"/>
                </a:lnTo>
                <a:close/>
                <a:moveTo>
                  <a:pt x="35" y="38"/>
                </a:moveTo>
                <a:lnTo>
                  <a:pt x="35" y="38"/>
                </a:lnTo>
                <a:lnTo>
                  <a:pt x="38" y="36"/>
                </a:lnTo>
                <a:lnTo>
                  <a:pt x="38" y="34"/>
                </a:lnTo>
                <a:lnTo>
                  <a:pt x="38" y="31"/>
                </a:lnTo>
                <a:lnTo>
                  <a:pt x="35" y="30"/>
                </a:lnTo>
                <a:lnTo>
                  <a:pt x="35" y="38"/>
                </a:lnTo>
                <a:close/>
                <a:moveTo>
                  <a:pt x="35" y="84"/>
                </a:moveTo>
                <a:lnTo>
                  <a:pt x="35" y="84"/>
                </a:lnTo>
                <a:lnTo>
                  <a:pt x="33" y="76"/>
                </a:lnTo>
                <a:lnTo>
                  <a:pt x="31" y="68"/>
                </a:lnTo>
                <a:lnTo>
                  <a:pt x="33" y="59"/>
                </a:lnTo>
                <a:lnTo>
                  <a:pt x="35" y="51"/>
                </a:lnTo>
                <a:lnTo>
                  <a:pt x="35" y="84"/>
                </a:lnTo>
                <a:close/>
                <a:moveTo>
                  <a:pt x="35" y="30"/>
                </a:moveTo>
                <a:lnTo>
                  <a:pt x="35" y="38"/>
                </a:lnTo>
                <a:lnTo>
                  <a:pt x="33" y="36"/>
                </a:lnTo>
                <a:lnTo>
                  <a:pt x="21" y="24"/>
                </a:lnTo>
                <a:lnTo>
                  <a:pt x="19" y="23"/>
                </a:lnTo>
                <a:lnTo>
                  <a:pt x="21" y="20"/>
                </a:lnTo>
                <a:lnTo>
                  <a:pt x="23" y="19"/>
                </a:lnTo>
                <a:lnTo>
                  <a:pt x="26" y="20"/>
                </a:lnTo>
                <a:lnTo>
                  <a:pt x="35" y="30"/>
                </a:lnTo>
                <a:close/>
                <a:moveTo>
                  <a:pt x="35" y="99"/>
                </a:moveTo>
                <a:lnTo>
                  <a:pt x="35" y="107"/>
                </a:lnTo>
                <a:lnTo>
                  <a:pt x="26" y="116"/>
                </a:lnTo>
                <a:lnTo>
                  <a:pt x="23" y="118"/>
                </a:lnTo>
                <a:lnTo>
                  <a:pt x="21" y="116"/>
                </a:lnTo>
                <a:lnTo>
                  <a:pt x="19" y="114"/>
                </a:lnTo>
                <a:lnTo>
                  <a:pt x="21" y="111"/>
                </a:lnTo>
                <a:lnTo>
                  <a:pt x="33" y="99"/>
                </a:lnTo>
                <a:lnTo>
                  <a:pt x="35" y="99"/>
                </a:lnTo>
                <a:close/>
                <a:moveTo>
                  <a:pt x="4" y="65"/>
                </a:moveTo>
                <a:lnTo>
                  <a:pt x="4" y="65"/>
                </a:lnTo>
                <a:lnTo>
                  <a:pt x="21" y="65"/>
                </a:lnTo>
                <a:lnTo>
                  <a:pt x="23" y="65"/>
                </a:lnTo>
                <a:lnTo>
                  <a:pt x="25" y="68"/>
                </a:lnTo>
                <a:lnTo>
                  <a:pt x="23" y="70"/>
                </a:lnTo>
                <a:lnTo>
                  <a:pt x="21" y="72"/>
                </a:lnTo>
                <a:lnTo>
                  <a:pt x="4" y="72"/>
                </a:lnTo>
                <a:lnTo>
                  <a:pt x="2" y="70"/>
                </a:lnTo>
                <a:lnTo>
                  <a:pt x="0" y="68"/>
                </a:lnTo>
                <a:lnTo>
                  <a:pt x="2" y="65"/>
                </a:lnTo>
                <a:lnTo>
                  <a:pt x="4" y="65"/>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grpSp>
        <p:nvGrpSpPr>
          <p:cNvPr id="55" name="组合 214"/>
          <p:cNvGrpSpPr/>
          <p:nvPr/>
        </p:nvGrpSpPr>
        <p:grpSpPr bwMode="auto">
          <a:xfrm>
            <a:off x="5980000" y="2769326"/>
            <a:ext cx="142730" cy="223744"/>
            <a:chOff x="0" y="0"/>
            <a:chExt cx="160337" cy="255588"/>
          </a:xfrm>
          <a:solidFill>
            <a:schemeClr val="bg1">
              <a:lumMod val="65000"/>
            </a:schemeClr>
          </a:solidFill>
        </p:grpSpPr>
        <p:sp>
          <p:nvSpPr>
            <p:cNvPr id="57" name="Freeform 190"/>
            <p:cNvSpPr>
              <a:spLocks noChangeArrowheads="1"/>
            </p:cNvSpPr>
            <p:nvPr/>
          </p:nvSpPr>
          <p:spPr bwMode="auto">
            <a:xfrm>
              <a:off x="90487" y="179388"/>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36"/>
                <a:gd name="T68" fmla="*/ 36 w 36"/>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58" name="Freeform 191"/>
            <p:cNvSpPr>
              <a:spLocks noChangeArrowheads="1"/>
            </p:cNvSpPr>
            <p:nvPr/>
          </p:nvSpPr>
          <p:spPr bwMode="auto">
            <a:xfrm>
              <a:off x="106362" y="0"/>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121"/>
                <a:gd name="T38" fmla="*/ 34 w 34"/>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59" name="Freeform 192"/>
            <p:cNvSpPr>
              <a:spLocks noChangeArrowheads="1"/>
            </p:cNvSpPr>
            <p:nvPr/>
          </p:nvSpPr>
          <p:spPr bwMode="auto">
            <a:xfrm>
              <a:off x="0" y="30163"/>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 name="T14" fmla="*/ 0 60000 65536"/>
                <a:gd name="T15" fmla="*/ 0 60000 65536"/>
                <a:gd name="T16" fmla="*/ 0 60000 65536"/>
                <a:gd name="T17" fmla="*/ 0 60000 65536"/>
                <a:gd name="T18" fmla="*/ 0 60000 65536"/>
                <a:gd name="T19" fmla="*/ 0 60000 65536"/>
                <a:gd name="T20" fmla="*/ 0 60000 65536"/>
                <a:gd name="T21" fmla="*/ 0 w 78"/>
                <a:gd name="T22" fmla="*/ 0 h 105"/>
                <a:gd name="T23" fmla="*/ 78 w 78"/>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05">
                  <a:moveTo>
                    <a:pt x="77" y="98"/>
                  </a:moveTo>
                  <a:lnTo>
                    <a:pt x="19" y="13"/>
                  </a:lnTo>
                  <a:lnTo>
                    <a:pt x="0" y="0"/>
                  </a:lnTo>
                  <a:lnTo>
                    <a:pt x="8" y="20"/>
                  </a:lnTo>
                  <a:lnTo>
                    <a:pt x="66" y="105"/>
                  </a:lnTo>
                  <a:lnTo>
                    <a:pt x="78" y="98"/>
                  </a:lnTo>
                  <a:lnTo>
                    <a:pt x="77" y="98"/>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sp>
          <p:nvSpPr>
            <p:cNvPr id="60" name="Freeform 193"/>
            <p:cNvSpPr>
              <a:spLocks noChangeArrowheads="1"/>
            </p:cNvSpPr>
            <p:nvPr/>
          </p:nvSpPr>
          <p:spPr bwMode="auto">
            <a:xfrm>
              <a:off x="119062" y="225425"/>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9"/>
                <a:gd name="T47" fmla="*/ 9 w 9"/>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w="9525">
              <a:noFill/>
              <a:miter lim="800000"/>
            </a:ln>
          </p:spPr>
          <p:txBody>
            <a:bodyPr/>
            <a:lstStyle/>
            <a:p>
              <a:pPr>
                <a:defRPr/>
              </a:pPr>
              <a:endParaRPr lang="zh-CN" altLang="zh-CN">
                <a:solidFill>
                  <a:srgbClr val="000000"/>
                </a:solidFill>
                <a:latin typeface="Impact" pitchFamily="34" charset="0"/>
                <a:ea typeface="微软雅黑" pitchFamily="34" charset="-122"/>
                <a:sym typeface="Impact" pitchFamily="34" charset="0"/>
              </a:endParaRPr>
            </a:p>
          </p:txBody>
        </p:sp>
      </p:grpSp>
      <p:sp>
        <p:nvSpPr>
          <p:cNvPr id="56" name="Freeform 194"/>
          <p:cNvSpPr>
            <a:spLocks noEditPoints="1" noChangeArrowheads="1"/>
          </p:cNvSpPr>
          <p:nvPr/>
        </p:nvSpPr>
        <p:spPr bwMode="auto">
          <a:xfrm>
            <a:off x="5962875" y="1622811"/>
            <a:ext cx="196968" cy="207068"/>
          </a:xfrm>
          <a:custGeom>
            <a:avLst/>
            <a:gdLst>
              <a:gd name="T0" fmla="*/ 2147483647 w 137"/>
              <a:gd name="T1" fmla="*/ 2147483647 h 149"/>
              <a:gd name="T2" fmla="*/ 2147483647 w 137"/>
              <a:gd name="T3" fmla="*/ 2147483647 h 149"/>
              <a:gd name="T4" fmla="*/ 2147483647 w 137"/>
              <a:gd name="T5" fmla="*/ 2147483647 h 149"/>
              <a:gd name="T6" fmla="*/ 2147483647 w 137"/>
              <a:gd name="T7" fmla="*/ 2147483647 h 149"/>
              <a:gd name="T8" fmla="*/ 2147483647 w 137"/>
              <a:gd name="T9" fmla="*/ 2147483647 h 149"/>
              <a:gd name="T10" fmla="*/ 2147483647 w 137"/>
              <a:gd name="T11" fmla="*/ 2147483647 h 149"/>
              <a:gd name="T12" fmla="*/ 2147483647 w 137"/>
              <a:gd name="T13" fmla="*/ 2147483647 h 149"/>
              <a:gd name="T14" fmla="*/ 2147483647 w 137"/>
              <a:gd name="T15" fmla="*/ 2147483647 h 149"/>
              <a:gd name="T16" fmla="*/ 2147483647 w 137"/>
              <a:gd name="T17" fmla="*/ 2147483647 h 149"/>
              <a:gd name="T18" fmla="*/ 2147483647 w 137"/>
              <a:gd name="T19" fmla="*/ 2147483647 h 149"/>
              <a:gd name="T20" fmla="*/ 2147483647 w 137"/>
              <a:gd name="T21" fmla="*/ 2147483647 h 149"/>
              <a:gd name="T22" fmla="*/ 2147483647 w 137"/>
              <a:gd name="T23" fmla="*/ 2147483647 h 149"/>
              <a:gd name="T24" fmla="*/ 2147483647 w 137"/>
              <a:gd name="T25" fmla="*/ 2147483647 h 149"/>
              <a:gd name="T26" fmla="*/ 2147483647 w 137"/>
              <a:gd name="T27" fmla="*/ 2147483647 h 149"/>
              <a:gd name="T28" fmla="*/ 2147483647 w 137"/>
              <a:gd name="T29" fmla="*/ 2147483647 h 149"/>
              <a:gd name="T30" fmla="*/ 2147483647 w 137"/>
              <a:gd name="T31" fmla="*/ 2147483647 h 149"/>
              <a:gd name="T32" fmla="*/ 2147483647 w 137"/>
              <a:gd name="T33" fmla="*/ 2147483647 h 149"/>
              <a:gd name="T34" fmla="*/ 2147483647 w 137"/>
              <a:gd name="T35" fmla="*/ 2147483647 h 149"/>
              <a:gd name="T36" fmla="*/ 2147483647 w 137"/>
              <a:gd name="T37" fmla="*/ 2147483647 h 149"/>
              <a:gd name="T38" fmla="*/ 2147483647 w 137"/>
              <a:gd name="T39" fmla="*/ 2147483647 h 149"/>
              <a:gd name="T40" fmla="*/ 2147483647 w 137"/>
              <a:gd name="T41" fmla="*/ 2147483647 h 149"/>
              <a:gd name="T42" fmla="*/ 2147483647 w 137"/>
              <a:gd name="T43" fmla="*/ 2147483647 h 149"/>
              <a:gd name="T44" fmla="*/ 2147483647 w 137"/>
              <a:gd name="T45" fmla="*/ 2147483647 h 149"/>
              <a:gd name="T46" fmla="*/ 2147483647 w 137"/>
              <a:gd name="T47" fmla="*/ 2147483647 h 149"/>
              <a:gd name="T48" fmla="*/ 2147483647 w 137"/>
              <a:gd name="T49" fmla="*/ 2147483647 h 149"/>
              <a:gd name="T50" fmla="*/ 2147483647 w 137"/>
              <a:gd name="T51" fmla="*/ 2147483647 h 149"/>
              <a:gd name="T52" fmla="*/ 2147483647 w 137"/>
              <a:gd name="T53" fmla="*/ 2147483647 h 149"/>
              <a:gd name="T54" fmla="*/ 2147483647 w 137"/>
              <a:gd name="T55" fmla="*/ 2147483647 h 149"/>
              <a:gd name="T56" fmla="*/ 2147483647 w 137"/>
              <a:gd name="T57" fmla="*/ 1200974671 h 149"/>
              <a:gd name="T58" fmla="*/ 2147483647 w 137"/>
              <a:gd name="T59" fmla="*/ 2147483647 h 149"/>
              <a:gd name="T60" fmla="*/ 2147483647 w 137"/>
              <a:gd name="T61" fmla="*/ 2147483647 h 149"/>
              <a:gd name="T62" fmla="*/ 2147483647 w 137"/>
              <a:gd name="T63" fmla="*/ 2147483647 h 149"/>
              <a:gd name="T64" fmla="*/ 2147483647 w 137"/>
              <a:gd name="T65" fmla="*/ 2147483647 h 149"/>
              <a:gd name="T66" fmla="*/ 2147483647 w 137"/>
              <a:gd name="T67" fmla="*/ 2147483647 h 149"/>
              <a:gd name="T68" fmla="*/ 2147483647 w 137"/>
              <a:gd name="T69" fmla="*/ 2147483647 h 149"/>
              <a:gd name="T70" fmla="*/ 2147483647 w 137"/>
              <a:gd name="T71" fmla="*/ 2147483647 h 149"/>
              <a:gd name="T72" fmla="*/ 2147483647 w 137"/>
              <a:gd name="T73" fmla="*/ 2147483647 h 149"/>
              <a:gd name="T74" fmla="*/ 2147483647 w 137"/>
              <a:gd name="T75" fmla="*/ 2147483647 h 149"/>
              <a:gd name="T76" fmla="*/ 2147483647 w 137"/>
              <a:gd name="T77" fmla="*/ 2147483647 h 149"/>
              <a:gd name="T78" fmla="*/ 2147483647 w 137"/>
              <a:gd name="T79" fmla="*/ 2147483647 h 149"/>
              <a:gd name="T80" fmla="*/ 2147483647 w 137"/>
              <a:gd name="T81" fmla="*/ 2147483647 h 149"/>
              <a:gd name="T82" fmla="*/ 2147483647 w 137"/>
              <a:gd name="T83" fmla="*/ 2147483647 h 149"/>
              <a:gd name="T84" fmla="*/ 2147483647 w 137"/>
              <a:gd name="T85" fmla="*/ 2147483647 h 149"/>
              <a:gd name="T86" fmla="*/ 2147483647 w 137"/>
              <a:gd name="T87" fmla="*/ 0 h 149"/>
              <a:gd name="T88" fmla="*/ 2147483647 w 137"/>
              <a:gd name="T89" fmla="*/ 2147483647 h 149"/>
              <a:gd name="T90" fmla="*/ 2147483647 w 137"/>
              <a:gd name="T91" fmla="*/ 2147483647 h 149"/>
              <a:gd name="T92" fmla="*/ 2147483647 w 137"/>
              <a:gd name="T93" fmla="*/ 2147483647 h 149"/>
              <a:gd name="T94" fmla="*/ 2147483647 w 137"/>
              <a:gd name="T95" fmla="*/ 2147483647 h 149"/>
              <a:gd name="T96" fmla="*/ 2147483647 w 137"/>
              <a:gd name="T97" fmla="*/ 2147483647 h 149"/>
              <a:gd name="T98" fmla="*/ 2147483647 w 137"/>
              <a:gd name="T99" fmla="*/ 2147483647 h 149"/>
              <a:gd name="T100" fmla="*/ 2147483647 w 137"/>
              <a:gd name="T101" fmla="*/ 2147483647 h 149"/>
              <a:gd name="T102" fmla="*/ 2147483647 w 137"/>
              <a:gd name="T103" fmla="*/ 2147483647 h 149"/>
              <a:gd name="T104" fmla="*/ 2147483647 w 137"/>
              <a:gd name="T105" fmla="*/ 2147483647 h 149"/>
              <a:gd name="T106" fmla="*/ 2147483647 w 137"/>
              <a:gd name="T107" fmla="*/ 2147483647 h 149"/>
              <a:gd name="T108" fmla="*/ 2147483647 w 137"/>
              <a:gd name="T109" fmla="*/ 2147483647 h 149"/>
              <a:gd name="T110" fmla="*/ 2147483647 w 137"/>
              <a:gd name="T111" fmla="*/ 2147483647 h 149"/>
              <a:gd name="T112" fmla="*/ 2147483647 w 137"/>
              <a:gd name="T113" fmla="*/ 2147483647 h 149"/>
              <a:gd name="T114" fmla="*/ 2147483647 w 137"/>
              <a:gd name="T115" fmla="*/ 2147483647 h 149"/>
              <a:gd name="T116" fmla="*/ 2147483647 w 137"/>
              <a:gd name="T117" fmla="*/ 2147483647 h 149"/>
              <a:gd name="T118" fmla="*/ 2147483647 w 137"/>
              <a:gd name="T119" fmla="*/ 2147483647 h 149"/>
              <a:gd name="T120" fmla="*/ 0 w 137"/>
              <a:gd name="T121" fmla="*/ 2147483647 h 149"/>
              <a:gd name="T122" fmla="*/ 2147483647 w 137"/>
              <a:gd name="T123" fmla="*/ 2147483647 h 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
              <a:gd name="T187" fmla="*/ 0 h 149"/>
              <a:gd name="T188" fmla="*/ 137 w 137"/>
              <a:gd name="T189" fmla="*/ 149 h 1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 h="149">
                <a:moveTo>
                  <a:pt x="103" y="51"/>
                </a:moveTo>
                <a:lnTo>
                  <a:pt x="103" y="51"/>
                </a:lnTo>
                <a:lnTo>
                  <a:pt x="105" y="60"/>
                </a:lnTo>
                <a:lnTo>
                  <a:pt x="105" y="69"/>
                </a:lnTo>
                <a:lnTo>
                  <a:pt x="105" y="77"/>
                </a:lnTo>
                <a:lnTo>
                  <a:pt x="103" y="85"/>
                </a:lnTo>
                <a:lnTo>
                  <a:pt x="103" y="51"/>
                </a:lnTo>
                <a:close/>
                <a:moveTo>
                  <a:pt x="103" y="108"/>
                </a:moveTo>
                <a:lnTo>
                  <a:pt x="103" y="99"/>
                </a:lnTo>
                <a:lnTo>
                  <a:pt x="104" y="100"/>
                </a:lnTo>
                <a:lnTo>
                  <a:pt x="116" y="112"/>
                </a:lnTo>
                <a:lnTo>
                  <a:pt x="118" y="115"/>
                </a:lnTo>
                <a:lnTo>
                  <a:pt x="116" y="116"/>
                </a:lnTo>
                <a:lnTo>
                  <a:pt x="114" y="118"/>
                </a:lnTo>
                <a:lnTo>
                  <a:pt x="111" y="116"/>
                </a:lnTo>
                <a:lnTo>
                  <a:pt x="103" y="108"/>
                </a:lnTo>
                <a:close/>
                <a:moveTo>
                  <a:pt x="103" y="38"/>
                </a:moveTo>
                <a:lnTo>
                  <a:pt x="103" y="30"/>
                </a:lnTo>
                <a:lnTo>
                  <a:pt x="111" y="20"/>
                </a:lnTo>
                <a:lnTo>
                  <a:pt x="114" y="19"/>
                </a:lnTo>
                <a:lnTo>
                  <a:pt x="116" y="20"/>
                </a:lnTo>
                <a:lnTo>
                  <a:pt x="118" y="23"/>
                </a:lnTo>
                <a:lnTo>
                  <a:pt x="116" y="26"/>
                </a:lnTo>
                <a:lnTo>
                  <a:pt x="104" y="38"/>
                </a:lnTo>
                <a:lnTo>
                  <a:pt x="103" y="38"/>
                </a:lnTo>
                <a:close/>
                <a:moveTo>
                  <a:pt x="112" y="69"/>
                </a:moveTo>
                <a:lnTo>
                  <a:pt x="112" y="69"/>
                </a:lnTo>
                <a:lnTo>
                  <a:pt x="114" y="66"/>
                </a:lnTo>
                <a:lnTo>
                  <a:pt x="116" y="65"/>
                </a:lnTo>
                <a:lnTo>
                  <a:pt x="133" y="65"/>
                </a:lnTo>
                <a:lnTo>
                  <a:pt x="135" y="66"/>
                </a:lnTo>
                <a:lnTo>
                  <a:pt x="137" y="69"/>
                </a:lnTo>
                <a:lnTo>
                  <a:pt x="135" y="72"/>
                </a:lnTo>
                <a:lnTo>
                  <a:pt x="133" y="72"/>
                </a:lnTo>
                <a:lnTo>
                  <a:pt x="116" y="72"/>
                </a:lnTo>
                <a:lnTo>
                  <a:pt x="114" y="72"/>
                </a:lnTo>
                <a:lnTo>
                  <a:pt x="112" y="69"/>
                </a:lnTo>
                <a:close/>
                <a:moveTo>
                  <a:pt x="69" y="31"/>
                </a:moveTo>
                <a:lnTo>
                  <a:pt x="69" y="31"/>
                </a:lnTo>
                <a:lnTo>
                  <a:pt x="78" y="33"/>
                </a:lnTo>
                <a:lnTo>
                  <a:pt x="88" y="37"/>
                </a:lnTo>
                <a:lnTo>
                  <a:pt x="96" y="43"/>
                </a:lnTo>
                <a:lnTo>
                  <a:pt x="103" y="51"/>
                </a:lnTo>
                <a:lnTo>
                  <a:pt x="103" y="85"/>
                </a:lnTo>
                <a:lnTo>
                  <a:pt x="96" y="93"/>
                </a:lnTo>
                <a:lnTo>
                  <a:pt x="89" y="100"/>
                </a:lnTo>
                <a:lnTo>
                  <a:pt x="89" y="130"/>
                </a:lnTo>
                <a:lnTo>
                  <a:pt x="88" y="137"/>
                </a:lnTo>
                <a:lnTo>
                  <a:pt x="84" y="144"/>
                </a:lnTo>
                <a:lnTo>
                  <a:pt x="77" y="148"/>
                </a:lnTo>
                <a:lnTo>
                  <a:pt x="70" y="149"/>
                </a:lnTo>
                <a:lnTo>
                  <a:pt x="69" y="149"/>
                </a:lnTo>
                <a:lnTo>
                  <a:pt x="69" y="115"/>
                </a:lnTo>
                <a:lnTo>
                  <a:pt x="81" y="115"/>
                </a:lnTo>
                <a:lnTo>
                  <a:pt x="81" y="98"/>
                </a:lnTo>
                <a:lnTo>
                  <a:pt x="81" y="96"/>
                </a:lnTo>
                <a:lnTo>
                  <a:pt x="82" y="95"/>
                </a:lnTo>
                <a:lnTo>
                  <a:pt x="89" y="89"/>
                </a:lnTo>
                <a:lnTo>
                  <a:pt x="95" y="84"/>
                </a:lnTo>
                <a:lnTo>
                  <a:pt x="97" y="77"/>
                </a:lnTo>
                <a:lnTo>
                  <a:pt x="99" y="69"/>
                </a:lnTo>
                <a:lnTo>
                  <a:pt x="97" y="62"/>
                </a:lnTo>
                <a:lnTo>
                  <a:pt x="96" y="57"/>
                </a:lnTo>
                <a:lnTo>
                  <a:pt x="93" y="51"/>
                </a:lnTo>
                <a:lnTo>
                  <a:pt x="89" y="47"/>
                </a:lnTo>
                <a:lnTo>
                  <a:pt x="85" y="43"/>
                </a:lnTo>
                <a:lnTo>
                  <a:pt x="80" y="41"/>
                </a:lnTo>
                <a:lnTo>
                  <a:pt x="74" y="39"/>
                </a:lnTo>
                <a:lnTo>
                  <a:pt x="69" y="39"/>
                </a:lnTo>
                <a:lnTo>
                  <a:pt x="69" y="31"/>
                </a:lnTo>
                <a:close/>
                <a:moveTo>
                  <a:pt x="103" y="30"/>
                </a:moveTo>
                <a:lnTo>
                  <a:pt x="100" y="33"/>
                </a:lnTo>
                <a:lnTo>
                  <a:pt x="99" y="35"/>
                </a:lnTo>
                <a:lnTo>
                  <a:pt x="100" y="38"/>
                </a:lnTo>
                <a:lnTo>
                  <a:pt x="103" y="38"/>
                </a:lnTo>
                <a:lnTo>
                  <a:pt x="103" y="30"/>
                </a:lnTo>
                <a:close/>
                <a:moveTo>
                  <a:pt x="103" y="99"/>
                </a:moveTo>
                <a:lnTo>
                  <a:pt x="103" y="99"/>
                </a:lnTo>
                <a:lnTo>
                  <a:pt x="100" y="100"/>
                </a:lnTo>
                <a:lnTo>
                  <a:pt x="99" y="103"/>
                </a:lnTo>
                <a:lnTo>
                  <a:pt x="100" y="106"/>
                </a:lnTo>
                <a:lnTo>
                  <a:pt x="103" y="108"/>
                </a:lnTo>
                <a:lnTo>
                  <a:pt x="103" y="99"/>
                </a:lnTo>
                <a:close/>
                <a:moveTo>
                  <a:pt x="69" y="24"/>
                </a:moveTo>
                <a:lnTo>
                  <a:pt x="69" y="0"/>
                </a:lnTo>
                <a:lnTo>
                  <a:pt x="70" y="1"/>
                </a:lnTo>
                <a:lnTo>
                  <a:pt x="72" y="4"/>
                </a:lnTo>
                <a:lnTo>
                  <a:pt x="72" y="20"/>
                </a:lnTo>
                <a:lnTo>
                  <a:pt x="70" y="23"/>
                </a:lnTo>
                <a:lnTo>
                  <a:pt x="69" y="24"/>
                </a:lnTo>
                <a:close/>
                <a:moveTo>
                  <a:pt x="69" y="149"/>
                </a:moveTo>
                <a:lnTo>
                  <a:pt x="66" y="149"/>
                </a:lnTo>
                <a:lnTo>
                  <a:pt x="58" y="148"/>
                </a:lnTo>
                <a:lnTo>
                  <a:pt x="53" y="144"/>
                </a:lnTo>
                <a:lnTo>
                  <a:pt x="49" y="137"/>
                </a:lnTo>
                <a:lnTo>
                  <a:pt x="47" y="130"/>
                </a:lnTo>
                <a:lnTo>
                  <a:pt x="47" y="100"/>
                </a:lnTo>
                <a:lnTo>
                  <a:pt x="39" y="93"/>
                </a:lnTo>
                <a:lnTo>
                  <a:pt x="34" y="85"/>
                </a:lnTo>
                <a:lnTo>
                  <a:pt x="34" y="53"/>
                </a:lnTo>
                <a:lnTo>
                  <a:pt x="40" y="43"/>
                </a:lnTo>
                <a:lnTo>
                  <a:pt x="47" y="37"/>
                </a:lnTo>
                <a:lnTo>
                  <a:pt x="58" y="33"/>
                </a:lnTo>
                <a:lnTo>
                  <a:pt x="62" y="31"/>
                </a:lnTo>
                <a:lnTo>
                  <a:pt x="69" y="31"/>
                </a:lnTo>
                <a:lnTo>
                  <a:pt x="69" y="39"/>
                </a:lnTo>
                <a:lnTo>
                  <a:pt x="62" y="39"/>
                </a:lnTo>
                <a:lnTo>
                  <a:pt x="57" y="41"/>
                </a:lnTo>
                <a:lnTo>
                  <a:pt x="51" y="43"/>
                </a:lnTo>
                <a:lnTo>
                  <a:pt x="47" y="47"/>
                </a:lnTo>
                <a:lnTo>
                  <a:pt x="43" y="51"/>
                </a:lnTo>
                <a:lnTo>
                  <a:pt x="40" y="57"/>
                </a:lnTo>
                <a:lnTo>
                  <a:pt x="39" y="62"/>
                </a:lnTo>
                <a:lnTo>
                  <a:pt x="38" y="69"/>
                </a:lnTo>
                <a:lnTo>
                  <a:pt x="39" y="77"/>
                </a:lnTo>
                <a:lnTo>
                  <a:pt x="42" y="84"/>
                </a:lnTo>
                <a:lnTo>
                  <a:pt x="47" y="89"/>
                </a:lnTo>
                <a:lnTo>
                  <a:pt x="53" y="95"/>
                </a:lnTo>
                <a:lnTo>
                  <a:pt x="54" y="96"/>
                </a:lnTo>
                <a:lnTo>
                  <a:pt x="55" y="98"/>
                </a:lnTo>
                <a:lnTo>
                  <a:pt x="55" y="115"/>
                </a:lnTo>
                <a:lnTo>
                  <a:pt x="69" y="115"/>
                </a:lnTo>
                <a:lnTo>
                  <a:pt x="69" y="149"/>
                </a:lnTo>
                <a:close/>
                <a:moveTo>
                  <a:pt x="69" y="0"/>
                </a:moveTo>
                <a:lnTo>
                  <a:pt x="69" y="24"/>
                </a:lnTo>
                <a:lnTo>
                  <a:pt x="68" y="24"/>
                </a:lnTo>
                <a:lnTo>
                  <a:pt x="66" y="23"/>
                </a:lnTo>
                <a:lnTo>
                  <a:pt x="65" y="20"/>
                </a:lnTo>
                <a:lnTo>
                  <a:pt x="65" y="4"/>
                </a:lnTo>
                <a:lnTo>
                  <a:pt x="66" y="1"/>
                </a:lnTo>
                <a:lnTo>
                  <a:pt x="68" y="0"/>
                </a:lnTo>
                <a:lnTo>
                  <a:pt x="69" y="0"/>
                </a:lnTo>
                <a:close/>
                <a:moveTo>
                  <a:pt x="34" y="107"/>
                </a:moveTo>
                <a:lnTo>
                  <a:pt x="36" y="106"/>
                </a:lnTo>
                <a:lnTo>
                  <a:pt x="38" y="103"/>
                </a:lnTo>
                <a:lnTo>
                  <a:pt x="36" y="100"/>
                </a:lnTo>
                <a:lnTo>
                  <a:pt x="34" y="99"/>
                </a:lnTo>
                <a:lnTo>
                  <a:pt x="34" y="107"/>
                </a:lnTo>
                <a:close/>
                <a:moveTo>
                  <a:pt x="34" y="38"/>
                </a:moveTo>
                <a:lnTo>
                  <a:pt x="34" y="38"/>
                </a:lnTo>
                <a:lnTo>
                  <a:pt x="36" y="38"/>
                </a:lnTo>
                <a:lnTo>
                  <a:pt x="38" y="35"/>
                </a:lnTo>
                <a:lnTo>
                  <a:pt x="36" y="33"/>
                </a:lnTo>
                <a:lnTo>
                  <a:pt x="34" y="30"/>
                </a:lnTo>
                <a:lnTo>
                  <a:pt x="34" y="38"/>
                </a:lnTo>
                <a:close/>
                <a:moveTo>
                  <a:pt x="34" y="85"/>
                </a:moveTo>
                <a:lnTo>
                  <a:pt x="34" y="85"/>
                </a:lnTo>
                <a:lnTo>
                  <a:pt x="31" y="77"/>
                </a:lnTo>
                <a:lnTo>
                  <a:pt x="31" y="69"/>
                </a:lnTo>
                <a:lnTo>
                  <a:pt x="31" y="61"/>
                </a:lnTo>
                <a:lnTo>
                  <a:pt x="34" y="53"/>
                </a:lnTo>
                <a:lnTo>
                  <a:pt x="34" y="85"/>
                </a:lnTo>
                <a:close/>
                <a:moveTo>
                  <a:pt x="34" y="30"/>
                </a:moveTo>
                <a:lnTo>
                  <a:pt x="34" y="38"/>
                </a:lnTo>
                <a:lnTo>
                  <a:pt x="31" y="38"/>
                </a:lnTo>
                <a:lnTo>
                  <a:pt x="20" y="26"/>
                </a:lnTo>
                <a:lnTo>
                  <a:pt x="19" y="23"/>
                </a:lnTo>
                <a:lnTo>
                  <a:pt x="20" y="20"/>
                </a:lnTo>
                <a:lnTo>
                  <a:pt x="23" y="19"/>
                </a:lnTo>
                <a:lnTo>
                  <a:pt x="24" y="20"/>
                </a:lnTo>
                <a:lnTo>
                  <a:pt x="34" y="30"/>
                </a:lnTo>
                <a:close/>
                <a:moveTo>
                  <a:pt x="34" y="99"/>
                </a:moveTo>
                <a:lnTo>
                  <a:pt x="34" y="107"/>
                </a:lnTo>
                <a:lnTo>
                  <a:pt x="24" y="116"/>
                </a:lnTo>
                <a:lnTo>
                  <a:pt x="23" y="118"/>
                </a:lnTo>
                <a:lnTo>
                  <a:pt x="20" y="116"/>
                </a:lnTo>
                <a:lnTo>
                  <a:pt x="19" y="115"/>
                </a:lnTo>
                <a:lnTo>
                  <a:pt x="20" y="112"/>
                </a:lnTo>
                <a:lnTo>
                  <a:pt x="31" y="100"/>
                </a:lnTo>
                <a:lnTo>
                  <a:pt x="34" y="99"/>
                </a:lnTo>
                <a:close/>
                <a:moveTo>
                  <a:pt x="4" y="65"/>
                </a:moveTo>
                <a:lnTo>
                  <a:pt x="4" y="65"/>
                </a:lnTo>
                <a:lnTo>
                  <a:pt x="20" y="65"/>
                </a:lnTo>
                <a:lnTo>
                  <a:pt x="23" y="66"/>
                </a:lnTo>
                <a:lnTo>
                  <a:pt x="24" y="69"/>
                </a:lnTo>
                <a:lnTo>
                  <a:pt x="23" y="72"/>
                </a:lnTo>
                <a:lnTo>
                  <a:pt x="20" y="72"/>
                </a:lnTo>
                <a:lnTo>
                  <a:pt x="4" y="72"/>
                </a:lnTo>
                <a:lnTo>
                  <a:pt x="1" y="72"/>
                </a:lnTo>
                <a:lnTo>
                  <a:pt x="0" y="69"/>
                </a:lnTo>
                <a:lnTo>
                  <a:pt x="1" y="66"/>
                </a:lnTo>
                <a:lnTo>
                  <a:pt x="4" y="65"/>
                </a:lnTo>
                <a:close/>
              </a:path>
            </a:pathLst>
          </a:custGeom>
          <a:solidFill>
            <a:schemeClr val="bg1">
              <a:lumMod val="65000"/>
            </a:schemeClr>
          </a:solidFill>
          <a:ln>
            <a:noFill/>
          </a:ln>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pPr>
            <a:endParaRPr lang="zh-CN" altLang="en-US">
              <a:solidFill>
                <a:prstClr val="black"/>
              </a:solidFill>
            </a:endParaRPr>
          </a:p>
        </p:txBody>
      </p:sp>
      <p:sp>
        <p:nvSpPr>
          <p:cNvPr id="225" name="TextBox 13"/>
          <p:cNvSpPr txBox="1"/>
          <p:nvPr/>
        </p:nvSpPr>
        <p:spPr>
          <a:xfrm>
            <a:off x="934042" y="1640284"/>
            <a:ext cx="1952939" cy="219527"/>
          </a:xfrm>
          <a:prstGeom prst="rect">
            <a:avLst/>
          </a:prstGeom>
          <a:noFill/>
        </p:spPr>
        <p:txBody>
          <a:bodyPr wrap="square" lIns="0" tIns="0" rIns="0" bIns="0" rtlCol="0" anchor="t" anchorCtr="0">
            <a:spAutoFit/>
          </a:bodyPr>
          <a:lstStyle/>
          <a:p>
            <a:pPr defTabSz="912495">
              <a:spcBef>
                <a:spcPct val="20000"/>
              </a:spcBef>
              <a:defRPr/>
            </a:pPr>
            <a:r>
              <a:rPr lang="zh-CN" altLang="en-US" sz="1400" b="1" dirty="0">
                <a:solidFill>
                  <a:schemeClr val="tx1">
                    <a:lumMod val="75000"/>
                    <a:lumOff val="25000"/>
                  </a:schemeClr>
                </a:solidFill>
                <a:latin typeface="Arial" pitchFamily="34" charset="0"/>
                <a:ea typeface="微软雅黑" pitchFamily="34" charset="-122"/>
                <a:sym typeface="Arial" pitchFamily="34" charset="0"/>
              </a:rPr>
              <a:t>Click to edit the title</a:t>
            </a:r>
            <a:endParaRPr lang="en-US" sz="1400" b="1" dirty="0">
              <a:solidFill>
                <a:schemeClr val="tx1">
                  <a:lumMod val="75000"/>
                  <a:lumOff val="25000"/>
                </a:schemeClr>
              </a:solidFill>
              <a:latin typeface="Arial" pitchFamily="34" charset="0"/>
              <a:ea typeface="微软雅黑" pitchFamily="34" charset="-122"/>
              <a:sym typeface="Arial" pitchFamily="34" charset="0"/>
            </a:endParaRPr>
          </a:p>
        </p:txBody>
      </p:sp>
      <p:sp>
        <p:nvSpPr>
          <p:cNvPr id="226" name="TextBox 13"/>
          <p:cNvSpPr txBox="1"/>
          <p:nvPr/>
        </p:nvSpPr>
        <p:spPr>
          <a:xfrm>
            <a:off x="934043" y="1971963"/>
            <a:ext cx="2694570" cy="369332"/>
          </a:xfrm>
          <a:prstGeom prst="rect">
            <a:avLst/>
          </a:prstGeom>
          <a:noFill/>
        </p:spPr>
        <p:txBody>
          <a:bodyPr wrap="square" lIns="0" tIns="0" rIns="0" bIns="0" rtlCol="0" anchor="t" anchorCtr="0">
            <a:spAutoFit/>
          </a:bodyPr>
          <a:lstStyle/>
          <a:p>
            <a:pPr defTabSz="912495">
              <a:spcBef>
                <a:spcPct val="20000"/>
              </a:spcBef>
              <a:defRPr/>
            </a:pPr>
            <a:r>
              <a:rPr lang="zh-CN" altLang="en-US" sz="1200" dirty="0">
                <a:solidFill>
                  <a:schemeClr val="tx1">
                    <a:lumMod val="75000"/>
                    <a:lumOff val="25000"/>
                  </a:schemeClr>
                </a:solidFill>
                <a:latin typeface="Arial" pitchFamily="34" charset="0"/>
                <a:ea typeface="微软雅黑" pitchFamily="34" charset="-122"/>
                <a:sym typeface="Arial" pitchFamily="34" charset="0"/>
              </a:rPr>
              <a:t>Click here to edit content and freely stretch the text box size to your needs</a:t>
            </a:r>
            <a:endParaRPr lang="en-US" altLang="zh-CN" sz="1200" dirty="0">
              <a:solidFill>
                <a:schemeClr val="tx1">
                  <a:lumMod val="75000"/>
                  <a:lumOff val="25000"/>
                </a:schemeClr>
              </a:solidFill>
              <a:latin typeface="Arial" pitchFamily="34" charset="0"/>
              <a:ea typeface="微软雅黑" pitchFamily="34" charset="-122"/>
              <a:sym typeface="Arial" pitchFamily="34" charset="0"/>
            </a:endParaRPr>
          </a:p>
        </p:txBody>
      </p:sp>
      <p:sp>
        <p:nvSpPr>
          <p:cNvPr id="227" name="TextBox 13"/>
          <p:cNvSpPr txBox="1"/>
          <p:nvPr/>
        </p:nvSpPr>
        <p:spPr>
          <a:xfrm>
            <a:off x="929758" y="2980758"/>
            <a:ext cx="1952939" cy="219527"/>
          </a:xfrm>
          <a:prstGeom prst="rect">
            <a:avLst/>
          </a:prstGeom>
          <a:noFill/>
        </p:spPr>
        <p:txBody>
          <a:bodyPr wrap="square" lIns="0" tIns="0" rIns="0" bIns="0" rtlCol="0" anchor="t" anchorCtr="0">
            <a:spAutoFit/>
          </a:bodyPr>
          <a:lstStyle/>
          <a:p>
            <a:pPr defTabSz="912495">
              <a:spcBef>
                <a:spcPct val="20000"/>
              </a:spcBef>
              <a:defRPr/>
            </a:pPr>
            <a:r>
              <a:rPr lang="zh-CN" altLang="en-US" sz="1400" b="1" dirty="0">
                <a:solidFill>
                  <a:schemeClr val="tx1">
                    <a:lumMod val="75000"/>
                    <a:lumOff val="25000"/>
                  </a:schemeClr>
                </a:solidFill>
                <a:latin typeface="Arial" pitchFamily="34" charset="0"/>
                <a:ea typeface="微软雅黑" pitchFamily="34" charset="-122"/>
                <a:sym typeface="Arial" pitchFamily="34" charset="0"/>
              </a:rPr>
              <a:t>Click to edit the title</a:t>
            </a:r>
            <a:endParaRPr lang="en-US" sz="1400" b="1" dirty="0">
              <a:solidFill>
                <a:schemeClr val="tx1">
                  <a:lumMod val="75000"/>
                  <a:lumOff val="25000"/>
                </a:schemeClr>
              </a:solidFill>
              <a:latin typeface="Arial" pitchFamily="34" charset="0"/>
              <a:ea typeface="微软雅黑" pitchFamily="34" charset="-122"/>
              <a:sym typeface="Arial" pitchFamily="34" charset="0"/>
            </a:endParaRPr>
          </a:p>
        </p:txBody>
      </p:sp>
      <p:sp>
        <p:nvSpPr>
          <p:cNvPr id="228" name="TextBox 13"/>
          <p:cNvSpPr txBox="1"/>
          <p:nvPr/>
        </p:nvSpPr>
        <p:spPr>
          <a:xfrm>
            <a:off x="929759" y="3312437"/>
            <a:ext cx="2694570" cy="369332"/>
          </a:xfrm>
          <a:prstGeom prst="rect">
            <a:avLst/>
          </a:prstGeom>
          <a:noFill/>
        </p:spPr>
        <p:txBody>
          <a:bodyPr wrap="square" lIns="0" tIns="0" rIns="0" bIns="0" rtlCol="0" anchor="t" anchorCtr="0">
            <a:spAutoFit/>
          </a:bodyPr>
          <a:lstStyle/>
          <a:p>
            <a:pPr defTabSz="912495">
              <a:spcBef>
                <a:spcPct val="20000"/>
              </a:spcBef>
              <a:defRPr/>
            </a:pPr>
            <a:r>
              <a:rPr lang="zh-CN" altLang="en-US" sz="1200" dirty="0">
                <a:solidFill>
                  <a:schemeClr val="tx1">
                    <a:lumMod val="75000"/>
                    <a:lumOff val="25000"/>
                  </a:schemeClr>
                </a:solidFill>
                <a:latin typeface="Arial" pitchFamily="34" charset="0"/>
                <a:ea typeface="微软雅黑" pitchFamily="34" charset="-122"/>
                <a:sym typeface="Arial" pitchFamily="34" charset="0"/>
              </a:rPr>
              <a:t>Click here to edit content and freely stretch the text box size to your needs</a:t>
            </a:r>
            <a:endParaRPr lang="en-US" altLang="zh-CN" sz="1200" dirty="0">
              <a:solidFill>
                <a:schemeClr val="tx1">
                  <a:lumMod val="75000"/>
                  <a:lumOff val="25000"/>
                </a:schemeClr>
              </a:solidFill>
              <a:latin typeface="Arial" pitchFamily="34" charset="0"/>
              <a:ea typeface="微软雅黑" pitchFamily="34" charset="-122"/>
              <a:sym typeface="Arial" pitchFamily="34" charset="0"/>
            </a:endParaRPr>
          </a:p>
        </p:txBody>
      </p:sp>
      <p:sp>
        <p:nvSpPr>
          <p:cNvPr id="229" name="TextBox 13"/>
          <p:cNvSpPr txBox="1"/>
          <p:nvPr/>
        </p:nvSpPr>
        <p:spPr>
          <a:xfrm>
            <a:off x="1008198" y="4423089"/>
            <a:ext cx="1952939" cy="219527"/>
          </a:xfrm>
          <a:prstGeom prst="rect">
            <a:avLst/>
          </a:prstGeom>
          <a:noFill/>
        </p:spPr>
        <p:txBody>
          <a:bodyPr wrap="square" lIns="0" tIns="0" rIns="0" bIns="0" rtlCol="0" anchor="t" anchorCtr="0">
            <a:spAutoFit/>
          </a:bodyPr>
          <a:lstStyle/>
          <a:p>
            <a:pPr defTabSz="912495">
              <a:spcBef>
                <a:spcPct val="20000"/>
              </a:spcBef>
              <a:defRPr/>
            </a:pPr>
            <a:r>
              <a:rPr lang="zh-CN" altLang="en-US" sz="1400" b="1" dirty="0">
                <a:solidFill>
                  <a:schemeClr val="tx1">
                    <a:lumMod val="75000"/>
                    <a:lumOff val="25000"/>
                  </a:schemeClr>
                </a:solidFill>
                <a:latin typeface="Arial" pitchFamily="34" charset="0"/>
                <a:ea typeface="微软雅黑" pitchFamily="34" charset="-122"/>
                <a:sym typeface="Arial" pitchFamily="34" charset="0"/>
              </a:rPr>
              <a:t>Click to edit the title</a:t>
            </a:r>
            <a:endParaRPr lang="en-US" sz="1400" b="1" dirty="0">
              <a:solidFill>
                <a:schemeClr val="tx1">
                  <a:lumMod val="75000"/>
                  <a:lumOff val="25000"/>
                </a:schemeClr>
              </a:solidFill>
              <a:latin typeface="Arial" pitchFamily="34" charset="0"/>
              <a:ea typeface="微软雅黑" pitchFamily="34" charset="-122"/>
              <a:sym typeface="Arial" pitchFamily="34" charset="0"/>
            </a:endParaRPr>
          </a:p>
        </p:txBody>
      </p:sp>
      <p:sp>
        <p:nvSpPr>
          <p:cNvPr id="230" name="TextBox 13"/>
          <p:cNvSpPr txBox="1"/>
          <p:nvPr/>
        </p:nvSpPr>
        <p:spPr>
          <a:xfrm>
            <a:off x="1008199" y="4754768"/>
            <a:ext cx="2694570" cy="369332"/>
          </a:xfrm>
          <a:prstGeom prst="rect">
            <a:avLst/>
          </a:prstGeom>
          <a:noFill/>
        </p:spPr>
        <p:txBody>
          <a:bodyPr wrap="square" lIns="0" tIns="0" rIns="0" bIns="0" rtlCol="0" anchor="t" anchorCtr="0">
            <a:spAutoFit/>
          </a:bodyPr>
          <a:lstStyle/>
          <a:p>
            <a:pPr defTabSz="912495">
              <a:spcBef>
                <a:spcPct val="20000"/>
              </a:spcBef>
              <a:defRPr/>
            </a:pPr>
            <a:r>
              <a:rPr lang="zh-CN" altLang="en-US" sz="1200" dirty="0">
                <a:solidFill>
                  <a:schemeClr val="tx1">
                    <a:lumMod val="75000"/>
                    <a:lumOff val="25000"/>
                  </a:schemeClr>
                </a:solidFill>
                <a:latin typeface="Arial" pitchFamily="34" charset="0"/>
                <a:ea typeface="微软雅黑" pitchFamily="34" charset="-122"/>
                <a:sym typeface="Arial" pitchFamily="34" charset="0"/>
              </a:rPr>
              <a:t>Click here to edit content and freely stretch the text box size to your needs</a:t>
            </a:r>
            <a:endParaRPr lang="en-US" altLang="zh-CN" sz="1200" dirty="0">
              <a:solidFill>
                <a:schemeClr val="tx1">
                  <a:lumMod val="75000"/>
                  <a:lumOff val="25000"/>
                </a:schemeClr>
              </a:solidFill>
              <a:latin typeface="Arial" pitchFamily="34" charset="0"/>
              <a:ea typeface="微软雅黑" pitchFamily="34" charset="-122"/>
              <a:sym typeface="Arial" pitchFamily="34" charset="0"/>
            </a:endParaRPr>
          </a:p>
        </p:txBody>
      </p:sp>
      <p:sp>
        <p:nvSpPr>
          <p:cNvPr id="231" name="TextBox 13"/>
          <p:cNvSpPr txBox="1"/>
          <p:nvPr/>
        </p:nvSpPr>
        <p:spPr>
          <a:xfrm>
            <a:off x="8447805" y="1503398"/>
            <a:ext cx="1743190" cy="215444"/>
          </a:xfrm>
          <a:prstGeom prst="rect">
            <a:avLst/>
          </a:prstGeom>
          <a:noFill/>
        </p:spPr>
        <p:txBody>
          <a:bodyPr wrap="square" lIns="0" tIns="0" rIns="0" bIns="0" rtlCol="0" anchor="t" anchorCtr="0">
            <a:spAutoFit/>
          </a:bodyPr>
          <a:lstStyle/>
          <a:p>
            <a:pPr defTabSz="912495">
              <a:spcBef>
                <a:spcPct val="20000"/>
              </a:spcBef>
              <a:defRPr/>
            </a:pPr>
            <a:r>
              <a:rPr lang="zh-CN" altLang="en-US" sz="1400" b="1" dirty="0">
                <a:solidFill>
                  <a:schemeClr val="tx1">
                    <a:lumMod val="75000"/>
                    <a:lumOff val="25000"/>
                  </a:schemeClr>
                </a:solidFill>
                <a:latin typeface="Arial" pitchFamily="34" charset="0"/>
                <a:ea typeface="微软雅黑" pitchFamily="34" charset="-122"/>
                <a:sym typeface="Arial" pitchFamily="34" charset="0"/>
              </a:rPr>
              <a:t>Click to edit the title</a:t>
            </a:r>
            <a:endParaRPr lang="en-US" sz="1400" b="1" dirty="0">
              <a:solidFill>
                <a:schemeClr val="tx1">
                  <a:lumMod val="75000"/>
                  <a:lumOff val="25000"/>
                </a:schemeClr>
              </a:solidFill>
              <a:latin typeface="Arial" pitchFamily="34" charset="0"/>
              <a:ea typeface="微软雅黑" pitchFamily="34" charset="-122"/>
              <a:sym typeface="Arial" pitchFamily="34" charset="0"/>
            </a:endParaRPr>
          </a:p>
        </p:txBody>
      </p:sp>
      <p:sp>
        <p:nvSpPr>
          <p:cNvPr id="232" name="TextBox 13"/>
          <p:cNvSpPr txBox="1"/>
          <p:nvPr/>
        </p:nvSpPr>
        <p:spPr>
          <a:xfrm>
            <a:off x="8447805" y="1881630"/>
            <a:ext cx="2694570" cy="369332"/>
          </a:xfrm>
          <a:prstGeom prst="rect">
            <a:avLst/>
          </a:prstGeom>
          <a:noFill/>
        </p:spPr>
        <p:txBody>
          <a:bodyPr wrap="square" lIns="0" tIns="0" rIns="0" bIns="0" rtlCol="0" anchor="t" anchorCtr="0">
            <a:spAutoFit/>
          </a:bodyPr>
          <a:lstStyle/>
          <a:p>
            <a:pPr defTabSz="912495">
              <a:spcBef>
                <a:spcPct val="20000"/>
              </a:spcBef>
              <a:defRPr/>
            </a:pPr>
            <a:r>
              <a:rPr lang="zh-CN" altLang="en-US" sz="1200" dirty="0">
                <a:solidFill>
                  <a:schemeClr val="tx1">
                    <a:lumMod val="75000"/>
                    <a:lumOff val="25000"/>
                  </a:schemeClr>
                </a:solidFill>
                <a:latin typeface="Arial" pitchFamily="34" charset="0"/>
                <a:ea typeface="微软雅黑" pitchFamily="34" charset="-122"/>
                <a:sym typeface="Arial" pitchFamily="34" charset="0"/>
              </a:rPr>
              <a:t>Click here to edit content and freely stretch the text box size to your needs</a:t>
            </a:r>
            <a:endParaRPr lang="en-US" altLang="zh-CN" sz="1200" dirty="0">
              <a:solidFill>
                <a:schemeClr val="tx1">
                  <a:lumMod val="75000"/>
                  <a:lumOff val="25000"/>
                </a:schemeClr>
              </a:solidFill>
              <a:latin typeface="Arial" pitchFamily="34" charset="0"/>
              <a:ea typeface="微软雅黑" pitchFamily="34" charset="-122"/>
              <a:sym typeface="Arial" pitchFamily="34" charset="0"/>
            </a:endParaRPr>
          </a:p>
        </p:txBody>
      </p:sp>
      <p:sp>
        <p:nvSpPr>
          <p:cNvPr id="233" name="TextBox 13"/>
          <p:cNvSpPr txBox="1"/>
          <p:nvPr/>
        </p:nvSpPr>
        <p:spPr>
          <a:xfrm>
            <a:off x="8447805" y="2952700"/>
            <a:ext cx="1743190" cy="215444"/>
          </a:xfrm>
          <a:prstGeom prst="rect">
            <a:avLst/>
          </a:prstGeom>
          <a:noFill/>
        </p:spPr>
        <p:txBody>
          <a:bodyPr wrap="square" lIns="0" tIns="0" rIns="0" bIns="0" rtlCol="0" anchor="t" anchorCtr="0">
            <a:spAutoFit/>
          </a:bodyPr>
          <a:lstStyle/>
          <a:p>
            <a:pPr defTabSz="912495">
              <a:spcBef>
                <a:spcPct val="20000"/>
              </a:spcBef>
              <a:defRPr/>
            </a:pPr>
            <a:r>
              <a:rPr lang="zh-CN" altLang="en-US" sz="1400" b="1" dirty="0">
                <a:solidFill>
                  <a:schemeClr val="tx1">
                    <a:lumMod val="75000"/>
                    <a:lumOff val="25000"/>
                  </a:schemeClr>
                </a:solidFill>
                <a:latin typeface="Arial" pitchFamily="34" charset="0"/>
                <a:ea typeface="微软雅黑" pitchFamily="34" charset="-122"/>
                <a:sym typeface="Arial" pitchFamily="34" charset="0"/>
              </a:rPr>
              <a:t>Click to edit the title</a:t>
            </a:r>
            <a:endParaRPr lang="en-US" sz="1400" b="1" dirty="0">
              <a:solidFill>
                <a:schemeClr val="tx1">
                  <a:lumMod val="75000"/>
                  <a:lumOff val="25000"/>
                </a:schemeClr>
              </a:solidFill>
              <a:latin typeface="Arial" pitchFamily="34" charset="0"/>
              <a:ea typeface="微软雅黑" pitchFamily="34" charset="-122"/>
              <a:sym typeface="Arial" pitchFamily="34" charset="0"/>
            </a:endParaRPr>
          </a:p>
        </p:txBody>
      </p:sp>
      <p:sp>
        <p:nvSpPr>
          <p:cNvPr id="234" name="TextBox 13"/>
          <p:cNvSpPr txBox="1"/>
          <p:nvPr/>
        </p:nvSpPr>
        <p:spPr>
          <a:xfrm>
            <a:off x="8447805" y="3330932"/>
            <a:ext cx="2694570" cy="369332"/>
          </a:xfrm>
          <a:prstGeom prst="rect">
            <a:avLst/>
          </a:prstGeom>
          <a:noFill/>
        </p:spPr>
        <p:txBody>
          <a:bodyPr wrap="square" lIns="0" tIns="0" rIns="0" bIns="0" rtlCol="0" anchor="t" anchorCtr="0">
            <a:spAutoFit/>
          </a:bodyPr>
          <a:lstStyle/>
          <a:p>
            <a:pPr defTabSz="912495">
              <a:spcBef>
                <a:spcPct val="20000"/>
              </a:spcBef>
              <a:defRPr/>
            </a:pPr>
            <a:r>
              <a:rPr lang="zh-CN" altLang="en-US" sz="1200" dirty="0">
                <a:solidFill>
                  <a:schemeClr val="tx1">
                    <a:lumMod val="75000"/>
                    <a:lumOff val="25000"/>
                  </a:schemeClr>
                </a:solidFill>
                <a:latin typeface="Arial" pitchFamily="34" charset="0"/>
                <a:ea typeface="微软雅黑" pitchFamily="34" charset="-122"/>
                <a:sym typeface="Arial" pitchFamily="34" charset="0"/>
              </a:rPr>
              <a:t>Click here to edit content and freely stretch the text box size to your needs</a:t>
            </a:r>
            <a:endParaRPr lang="en-US" altLang="zh-CN" sz="1200" dirty="0">
              <a:solidFill>
                <a:schemeClr val="tx1">
                  <a:lumMod val="75000"/>
                  <a:lumOff val="25000"/>
                </a:schemeClr>
              </a:solidFill>
              <a:latin typeface="Arial" pitchFamily="34" charset="0"/>
              <a:ea typeface="微软雅黑" pitchFamily="34" charset="-122"/>
              <a:sym typeface="Arial" pitchFamily="34" charset="0"/>
            </a:endParaRPr>
          </a:p>
        </p:txBody>
      </p:sp>
      <p:sp>
        <p:nvSpPr>
          <p:cNvPr id="235" name="TextBox 13"/>
          <p:cNvSpPr txBox="1"/>
          <p:nvPr/>
        </p:nvSpPr>
        <p:spPr>
          <a:xfrm>
            <a:off x="8500740" y="4399461"/>
            <a:ext cx="1743190" cy="215444"/>
          </a:xfrm>
          <a:prstGeom prst="rect">
            <a:avLst/>
          </a:prstGeom>
          <a:noFill/>
        </p:spPr>
        <p:txBody>
          <a:bodyPr wrap="square" lIns="0" tIns="0" rIns="0" bIns="0" rtlCol="0" anchor="t" anchorCtr="0">
            <a:spAutoFit/>
          </a:bodyPr>
          <a:lstStyle/>
          <a:p>
            <a:pPr defTabSz="912495">
              <a:spcBef>
                <a:spcPct val="20000"/>
              </a:spcBef>
              <a:defRPr/>
            </a:pPr>
            <a:r>
              <a:rPr lang="zh-CN" altLang="en-US" sz="1400" b="1" dirty="0">
                <a:solidFill>
                  <a:schemeClr val="tx1">
                    <a:lumMod val="75000"/>
                    <a:lumOff val="25000"/>
                  </a:schemeClr>
                </a:solidFill>
                <a:latin typeface="Arial" pitchFamily="34" charset="0"/>
                <a:ea typeface="微软雅黑" pitchFamily="34" charset="-122"/>
                <a:sym typeface="Arial" pitchFamily="34" charset="0"/>
              </a:rPr>
              <a:t>Click to edit the title</a:t>
            </a:r>
            <a:endParaRPr lang="en-US" sz="1400" b="1" dirty="0">
              <a:solidFill>
                <a:schemeClr val="tx1">
                  <a:lumMod val="75000"/>
                  <a:lumOff val="25000"/>
                </a:schemeClr>
              </a:solidFill>
              <a:latin typeface="Arial" pitchFamily="34" charset="0"/>
              <a:ea typeface="微软雅黑" pitchFamily="34" charset="-122"/>
              <a:sym typeface="Arial" pitchFamily="34" charset="0"/>
            </a:endParaRPr>
          </a:p>
        </p:txBody>
      </p:sp>
      <p:sp>
        <p:nvSpPr>
          <p:cNvPr id="236" name="TextBox 13"/>
          <p:cNvSpPr txBox="1"/>
          <p:nvPr/>
        </p:nvSpPr>
        <p:spPr>
          <a:xfrm>
            <a:off x="8500740" y="4777693"/>
            <a:ext cx="2694570" cy="369332"/>
          </a:xfrm>
          <a:prstGeom prst="rect">
            <a:avLst/>
          </a:prstGeom>
          <a:noFill/>
        </p:spPr>
        <p:txBody>
          <a:bodyPr wrap="square" lIns="0" tIns="0" rIns="0" bIns="0" rtlCol="0" anchor="t" anchorCtr="0">
            <a:spAutoFit/>
          </a:bodyPr>
          <a:lstStyle/>
          <a:p>
            <a:pPr defTabSz="912495">
              <a:spcBef>
                <a:spcPct val="20000"/>
              </a:spcBef>
              <a:defRPr/>
            </a:pPr>
            <a:r>
              <a:rPr lang="zh-CN" altLang="en-US" sz="1200" dirty="0">
                <a:solidFill>
                  <a:schemeClr val="tx1">
                    <a:lumMod val="75000"/>
                    <a:lumOff val="25000"/>
                  </a:schemeClr>
                </a:solidFill>
                <a:latin typeface="Arial" pitchFamily="34" charset="0"/>
                <a:ea typeface="微软雅黑" pitchFamily="34" charset="-122"/>
                <a:sym typeface="Arial" pitchFamily="34" charset="0"/>
              </a:rPr>
              <a:t>Click here to edit content and freely stretch the text box size to your needs</a:t>
            </a:r>
            <a:endParaRPr lang="en-US" altLang="zh-CN" sz="1200" dirty="0">
              <a:solidFill>
                <a:schemeClr val="tx1">
                  <a:lumMod val="75000"/>
                  <a:lumOff val="25000"/>
                </a:schemeClr>
              </a:solidFill>
              <a:latin typeface="Arial" pitchFamily="34" charset="0"/>
              <a:ea typeface="微软雅黑" pitchFamily="34" charset="-122"/>
              <a:sym typeface="Arial" pitchFamily="34" charset="0"/>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846046" y="1883305"/>
            <a:ext cx="1783170" cy="826029"/>
          </a:xfrm>
          <a:prstGeom prst="roundRect">
            <a:avLst>
              <a:gd name="adj" fmla="val 1250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910590" y="1942376"/>
            <a:ext cx="1718626" cy="707886"/>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PART </a:t>
            </a:r>
            <a:r>
              <a:rPr lang="en-US" altLang="zh-CN" sz="4000" b="1" dirty="0">
                <a:solidFill>
                  <a:schemeClr val="bg1"/>
                </a:solidFill>
                <a:latin typeface="微软雅黑" pitchFamily="34" charset="-122"/>
                <a:ea typeface="微软雅黑" pitchFamily="34" charset="-122"/>
              </a:rPr>
              <a:t>03</a:t>
            </a:r>
            <a:endParaRPr lang="zh-CN" altLang="en-US" sz="4000" b="1" dirty="0">
              <a:solidFill>
                <a:schemeClr val="bg1"/>
              </a:solidFill>
              <a:latin typeface="微软雅黑" pitchFamily="34" charset="-122"/>
              <a:ea typeface="微软雅黑" pitchFamily="34" charset="-122"/>
            </a:endParaRPr>
          </a:p>
        </p:txBody>
      </p:sp>
      <p:sp>
        <p:nvSpPr>
          <p:cNvPr id="4" name="文本框 3"/>
          <p:cNvSpPr txBox="1"/>
          <p:nvPr/>
        </p:nvSpPr>
        <p:spPr>
          <a:xfrm>
            <a:off x="744269" y="2933877"/>
            <a:ext cx="3769893" cy="646331"/>
          </a:xfrm>
          <a:prstGeom prst="rect">
            <a:avLst/>
          </a:prstGeom>
          <a:noFill/>
        </p:spPr>
        <p:txBody>
          <a:bodyPr wrap="square" rtlCol="0">
            <a:spAutoFit/>
          </a:bodyPr>
          <a:lstStyle/>
          <a:p>
            <a:pPr algn="dist"/>
            <a:r>
              <a:rPr lang="zh-CN" altLang="en-US" sz="3600" b="1" dirty="0">
                <a:solidFill>
                  <a:schemeClr val="tx1">
                    <a:lumMod val="85000"/>
                    <a:lumOff val="15000"/>
                  </a:schemeClr>
                </a:solidFill>
                <a:latin typeface="方正静蕾简体" charset="-122"/>
                <a:ea typeface="方正静蕾简体" charset="-122"/>
              </a:rPr>
              <a:t>Add a title here</a:t>
            </a:r>
          </a:p>
        </p:txBody>
      </p:sp>
      <p:sp>
        <p:nvSpPr>
          <p:cNvPr id="5" name="Freeform 5"/>
          <p:cNvSpPr/>
          <p:nvPr/>
        </p:nvSpPr>
        <p:spPr bwMode="auto">
          <a:xfrm>
            <a:off x="845291" y="3678564"/>
            <a:ext cx="3729143" cy="126187"/>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95000"/>
              <a:lumOff val="5000"/>
            </a:schemeClr>
          </a:solidFill>
          <a:ln>
            <a:solidFill>
              <a:schemeClr val="tx1">
                <a:lumMod val="85000"/>
                <a:lumOff val="15000"/>
              </a:schemeClr>
            </a:solidFill>
          </a:ln>
        </p:spPr>
        <p:txBody>
          <a:bodyPr vert="horz" wrap="square" lIns="91440" tIns="45720" rIns="91440" bIns="45720" numCol="1" anchor="t" anchorCtr="0" compatLnSpc="1"/>
          <a:lstStyle/>
          <a:p>
            <a:endParaRPr lang="zh-CN" altLang="en-US" b="1"/>
          </a:p>
        </p:txBody>
      </p:sp>
      <p:sp>
        <p:nvSpPr>
          <p:cNvPr id="6" name="TextBox 13"/>
          <p:cNvSpPr txBox="1"/>
          <p:nvPr/>
        </p:nvSpPr>
        <p:spPr>
          <a:xfrm>
            <a:off x="794780" y="4115273"/>
            <a:ext cx="3668871" cy="646331"/>
          </a:xfrm>
          <a:prstGeom prst="rect">
            <a:avLst/>
          </a:prstGeom>
          <a:noFill/>
        </p:spPr>
        <p:txBody>
          <a:bodyPr wrap="square" lIns="0" tIns="0" rIns="0" bIns="0" rtlCol="0" anchor="t" anchorCtr="0">
            <a:spAutoFit/>
          </a:bodyPr>
          <a:lstStyle/>
          <a:p>
            <a:pPr defTabSz="1216660">
              <a:spcBef>
                <a:spcPct val="20000"/>
              </a:spcBef>
              <a:defRPr/>
            </a:pPr>
            <a:r>
              <a:rPr lang="zh-CN" altLang="en-US" sz="1400" b="1"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 You can add a brief introduction to this section here, and all footage of the template is free to edit.</a:t>
            </a:r>
            <a:endParaRPr lang="en-US" altLang="zh-CN" sz="1400" b="1" dirty="0">
              <a:solidFill>
                <a:schemeClr val="tx1">
                  <a:lumMod val="75000"/>
                  <a:lumOff val="25000"/>
                </a:schemeClr>
              </a:solidFill>
              <a:latin typeface="微软雅黑" pitchFamily="34" charset="-122"/>
              <a:ea typeface="微软雅黑" pitchFamily="34" charset="-122"/>
              <a:sym typeface="Arial" pitchFamily="34" charset="0"/>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4373" y="2709334"/>
            <a:ext cx="6994630" cy="3973987"/>
          </a:xfrm>
          <a:prstGeom prst="rect">
            <a:avLst/>
          </a:prstGeom>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0"/>
          <p:cNvSpPr>
            <a:spLocks noEditPoints="1"/>
          </p:cNvSpPr>
          <p:nvPr/>
        </p:nvSpPr>
        <p:spPr bwMode="auto">
          <a:xfrm rot="19800000">
            <a:off x="246176" y="224035"/>
            <a:ext cx="690137" cy="682506"/>
          </a:xfrm>
          <a:custGeom>
            <a:avLst/>
            <a:gdLst>
              <a:gd name="T0" fmla="*/ 34 w 122"/>
              <a:gd name="T1" fmla="*/ 106 h 120"/>
              <a:gd name="T2" fmla="*/ 27 w 122"/>
              <a:gd name="T3" fmla="*/ 113 h 120"/>
              <a:gd name="T4" fmla="*/ 17 w 122"/>
              <a:gd name="T5" fmla="*/ 116 h 120"/>
              <a:gd name="T6" fmla="*/ 0 w 122"/>
              <a:gd name="T7" fmla="*/ 106 h 120"/>
              <a:gd name="T8" fmla="*/ 0 w 122"/>
              <a:gd name="T9" fmla="*/ 96 h 120"/>
              <a:gd name="T10" fmla="*/ 17 w 122"/>
              <a:gd name="T11" fmla="*/ 76 h 120"/>
              <a:gd name="T12" fmla="*/ 26 w 122"/>
              <a:gd name="T13" fmla="*/ 67 h 120"/>
              <a:gd name="T14" fmla="*/ 40 w 122"/>
              <a:gd name="T15" fmla="*/ 30 h 120"/>
              <a:gd name="T16" fmla="*/ 79 w 122"/>
              <a:gd name="T17" fmla="*/ 0 h 120"/>
              <a:gd name="T18" fmla="*/ 118 w 122"/>
              <a:gd name="T19" fmla="*/ 31 h 120"/>
              <a:gd name="T20" fmla="*/ 75 w 122"/>
              <a:gd name="T21" fmla="*/ 76 h 120"/>
              <a:gd name="T22" fmla="*/ 57 w 122"/>
              <a:gd name="T23" fmla="*/ 83 h 120"/>
              <a:gd name="T24" fmla="*/ 42 w 122"/>
              <a:gd name="T25" fmla="*/ 99 h 120"/>
              <a:gd name="T26" fmla="*/ 61 w 122"/>
              <a:gd name="T27" fmla="*/ 73 h 120"/>
              <a:gd name="T28" fmla="*/ 98 w 122"/>
              <a:gd name="T29" fmla="*/ 71 h 120"/>
              <a:gd name="T30" fmla="*/ 116 w 122"/>
              <a:gd name="T31" fmla="*/ 40 h 120"/>
              <a:gd name="T32" fmla="*/ 63 w 122"/>
              <a:gd name="T33" fmla="*/ 7 h 120"/>
              <a:gd name="T34" fmla="*/ 48 w 122"/>
              <a:gd name="T35" fmla="*/ 48 h 120"/>
              <a:gd name="T36" fmla="*/ 37 w 122"/>
              <a:gd name="T37" fmla="*/ 84 h 120"/>
              <a:gd name="T38" fmla="*/ 85 w 122"/>
              <a:gd name="T39" fmla="*/ 54 h 120"/>
              <a:gd name="T40" fmla="*/ 74 w 122"/>
              <a:gd name="T41" fmla="*/ 50 h 120"/>
              <a:gd name="T42" fmla="*/ 74 w 122"/>
              <a:gd name="T43" fmla="*/ 40 h 120"/>
              <a:gd name="T44" fmla="*/ 72 w 122"/>
              <a:gd name="T45" fmla="*/ 36 h 120"/>
              <a:gd name="T46" fmla="*/ 64 w 122"/>
              <a:gd name="T47" fmla="*/ 53 h 120"/>
              <a:gd name="T48" fmla="*/ 34 w 122"/>
              <a:gd name="T49" fmla="*/ 79 h 120"/>
              <a:gd name="T50" fmla="*/ 62 w 122"/>
              <a:gd name="T51" fmla="*/ 51 h 120"/>
              <a:gd name="T52" fmla="*/ 63 w 122"/>
              <a:gd name="T53" fmla="*/ 29 h 120"/>
              <a:gd name="T54" fmla="*/ 81 w 122"/>
              <a:gd name="T55" fmla="*/ 46 h 120"/>
              <a:gd name="T56" fmla="*/ 62 w 122"/>
              <a:gd name="T57" fmla="*/ 63 h 120"/>
              <a:gd name="T58" fmla="*/ 47 w 122"/>
              <a:gd name="T59" fmla="*/ 90 h 120"/>
              <a:gd name="T60" fmla="*/ 26 w 122"/>
              <a:gd name="T61" fmla="*/ 75 h 120"/>
              <a:gd name="T62" fmla="*/ 44 w 122"/>
              <a:gd name="T63" fmla="*/ 92 h 120"/>
              <a:gd name="T64" fmla="*/ 19 w 122"/>
              <a:gd name="T65" fmla="*/ 83 h 120"/>
              <a:gd name="T66" fmla="*/ 38 w 122"/>
              <a:gd name="T67" fmla="*/ 100 h 120"/>
              <a:gd name="T68" fmla="*/ 19 w 122"/>
              <a:gd name="T69" fmla="*/ 83 h 120"/>
              <a:gd name="T70" fmla="*/ 7 w 122"/>
              <a:gd name="T71" fmla="*/ 95 h 120"/>
              <a:gd name="T72" fmla="*/ 33 w 122"/>
              <a:gd name="T73" fmla="*/ 102 h 120"/>
              <a:gd name="T74" fmla="*/ 6 w 122"/>
              <a:gd name="T75" fmla="*/ 100 h 120"/>
              <a:gd name="T76" fmla="*/ 18 w 122"/>
              <a:gd name="T77" fmla="*/ 111 h 120"/>
              <a:gd name="T78" fmla="*/ 27 w 122"/>
              <a:gd name="T7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20">
                <a:moveTo>
                  <a:pt x="40" y="105"/>
                </a:moveTo>
                <a:cubicBezTo>
                  <a:pt x="37" y="106"/>
                  <a:pt x="37" y="104"/>
                  <a:pt x="34" y="106"/>
                </a:cubicBezTo>
                <a:cubicBezTo>
                  <a:pt x="32" y="107"/>
                  <a:pt x="34" y="111"/>
                  <a:pt x="32" y="113"/>
                </a:cubicBezTo>
                <a:cubicBezTo>
                  <a:pt x="30" y="114"/>
                  <a:pt x="29" y="112"/>
                  <a:pt x="27" y="113"/>
                </a:cubicBezTo>
                <a:cubicBezTo>
                  <a:pt x="25" y="115"/>
                  <a:pt x="26" y="119"/>
                  <a:pt x="23" y="120"/>
                </a:cubicBezTo>
                <a:cubicBezTo>
                  <a:pt x="21" y="119"/>
                  <a:pt x="19" y="117"/>
                  <a:pt x="17" y="116"/>
                </a:cubicBezTo>
                <a:cubicBezTo>
                  <a:pt x="14" y="115"/>
                  <a:pt x="13" y="118"/>
                  <a:pt x="11" y="118"/>
                </a:cubicBezTo>
                <a:cubicBezTo>
                  <a:pt x="6" y="118"/>
                  <a:pt x="0" y="112"/>
                  <a:pt x="0" y="106"/>
                </a:cubicBezTo>
                <a:cubicBezTo>
                  <a:pt x="1" y="103"/>
                  <a:pt x="3" y="102"/>
                  <a:pt x="3" y="99"/>
                </a:cubicBezTo>
                <a:cubicBezTo>
                  <a:pt x="2" y="97"/>
                  <a:pt x="1" y="98"/>
                  <a:pt x="0" y="96"/>
                </a:cubicBezTo>
                <a:cubicBezTo>
                  <a:pt x="3" y="92"/>
                  <a:pt x="11" y="91"/>
                  <a:pt x="10" y="85"/>
                </a:cubicBezTo>
                <a:cubicBezTo>
                  <a:pt x="16" y="84"/>
                  <a:pt x="17" y="80"/>
                  <a:pt x="17" y="76"/>
                </a:cubicBezTo>
                <a:cubicBezTo>
                  <a:pt x="19" y="75"/>
                  <a:pt x="21" y="76"/>
                  <a:pt x="23" y="73"/>
                </a:cubicBezTo>
                <a:cubicBezTo>
                  <a:pt x="25" y="71"/>
                  <a:pt x="24" y="69"/>
                  <a:pt x="26" y="67"/>
                </a:cubicBezTo>
                <a:cubicBezTo>
                  <a:pt x="33" y="60"/>
                  <a:pt x="44" y="55"/>
                  <a:pt x="45" y="48"/>
                </a:cubicBezTo>
                <a:cubicBezTo>
                  <a:pt x="46" y="43"/>
                  <a:pt x="41" y="35"/>
                  <a:pt x="40" y="30"/>
                </a:cubicBezTo>
                <a:cubicBezTo>
                  <a:pt x="40" y="18"/>
                  <a:pt x="56" y="7"/>
                  <a:pt x="67" y="3"/>
                </a:cubicBezTo>
                <a:cubicBezTo>
                  <a:pt x="71" y="2"/>
                  <a:pt x="76" y="0"/>
                  <a:pt x="79" y="0"/>
                </a:cubicBezTo>
                <a:cubicBezTo>
                  <a:pt x="82" y="0"/>
                  <a:pt x="90" y="1"/>
                  <a:pt x="93" y="2"/>
                </a:cubicBezTo>
                <a:cubicBezTo>
                  <a:pt x="104" y="5"/>
                  <a:pt x="115" y="18"/>
                  <a:pt x="118" y="31"/>
                </a:cubicBezTo>
                <a:cubicBezTo>
                  <a:pt x="122" y="47"/>
                  <a:pt x="109" y="78"/>
                  <a:pt x="86" y="78"/>
                </a:cubicBezTo>
                <a:cubicBezTo>
                  <a:pt x="83" y="78"/>
                  <a:pt x="79" y="77"/>
                  <a:pt x="75" y="76"/>
                </a:cubicBezTo>
                <a:cubicBezTo>
                  <a:pt x="72" y="75"/>
                  <a:pt x="68" y="73"/>
                  <a:pt x="64" y="75"/>
                </a:cubicBezTo>
                <a:cubicBezTo>
                  <a:pt x="62" y="77"/>
                  <a:pt x="60" y="80"/>
                  <a:pt x="57" y="83"/>
                </a:cubicBezTo>
                <a:cubicBezTo>
                  <a:pt x="55" y="85"/>
                  <a:pt x="52" y="88"/>
                  <a:pt x="50" y="90"/>
                </a:cubicBezTo>
                <a:cubicBezTo>
                  <a:pt x="48" y="92"/>
                  <a:pt x="47" y="97"/>
                  <a:pt x="42" y="99"/>
                </a:cubicBezTo>
                <a:cubicBezTo>
                  <a:pt x="41" y="101"/>
                  <a:pt x="41" y="103"/>
                  <a:pt x="40" y="105"/>
                </a:cubicBezTo>
                <a:close/>
                <a:moveTo>
                  <a:pt x="61" y="73"/>
                </a:moveTo>
                <a:cubicBezTo>
                  <a:pt x="68" y="68"/>
                  <a:pt x="78" y="75"/>
                  <a:pt x="85" y="75"/>
                </a:cubicBezTo>
                <a:cubicBezTo>
                  <a:pt x="89" y="75"/>
                  <a:pt x="94" y="73"/>
                  <a:pt x="98" y="71"/>
                </a:cubicBezTo>
                <a:cubicBezTo>
                  <a:pt x="105" y="67"/>
                  <a:pt x="107" y="62"/>
                  <a:pt x="112" y="56"/>
                </a:cubicBezTo>
                <a:cubicBezTo>
                  <a:pt x="112" y="49"/>
                  <a:pt x="115" y="46"/>
                  <a:pt x="116" y="40"/>
                </a:cubicBezTo>
                <a:cubicBezTo>
                  <a:pt x="117" y="26"/>
                  <a:pt x="104" y="7"/>
                  <a:pt x="90" y="4"/>
                </a:cubicBezTo>
                <a:cubicBezTo>
                  <a:pt x="82" y="2"/>
                  <a:pt x="72" y="4"/>
                  <a:pt x="63" y="7"/>
                </a:cubicBezTo>
                <a:cubicBezTo>
                  <a:pt x="53" y="11"/>
                  <a:pt x="43" y="22"/>
                  <a:pt x="43" y="30"/>
                </a:cubicBezTo>
                <a:cubicBezTo>
                  <a:pt x="43" y="36"/>
                  <a:pt x="48" y="42"/>
                  <a:pt x="48" y="48"/>
                </a:cubicBezTo>
                <a:cubicBezTo>
                  <a:pt x="46" y="57"/>
                  <a:pt x="35" y="62"/>
                  <a:pt x="27" y="71"/>
                </a:cubicBezTo>
                <a:cubicBezTo>
                  <a:pt x="28" y="76"/>
                  <a:pt x="33" y="79"/>
                  <a:pt x="37" y="84"/>
                </a:cubicBezTo>
                <a:cubicBezTo>
                  <a:pt x="46" y="75"/>
                  <a:pt x="55" y="66"/>
                  <a:pt x="64" y="57"/>
                </a:cubicBezTo>
                <a:cubicBezTo>
                  <a:pt x="71" y="56"/>
                  <a:pt x="78" y="54"/>
                  <a:pt x="85" y="54"/>
                </a:cubicBezTo>
                <a:cubicBezTo>
                  <a:pt x="85" y="51"/>
                  <a:pt x="82" y="50"/>
                  <a:pt x="80" y="48"/>
                </a:cubicBezTo>
                <a:cubicBezTo>
                  <a:pt x="79" y="51"/>
                  <a:pt x="75" y="52"/>
                  <a:pt x="74" y="50"/>
                </a:cubicBezTo>
                <a:cubicBezTo>
                  <a:pt x="73" y="47"/>
                  <a:pt x="78" y="47"/>
                  <a:pt x="79" y="45"/>
                </a:cubicBezTo>
                <a:cubicBezTo>
                  <a:pt x="78" y="42"/>
                  <a:pt x="76" y="41"/>
                  <a:pt x="74" y="40"/>
                </a:cubicBezTo>
                <a:cubicBezTo>
                  <a:pt x="73" y="43"/>
                  <a:pt x="68" y="46"/>
                  <a:pt x="67" y="41"/>
                </a:cubicBezTo>
                <a:cubicBezTo>
                  <a:pt x="68" y="38"/>
                  <a:pt x="72" y="38"/>
                  <a:pt x="72" y="36"/>
                </a:cubicBezTo>
                <a:cubicBezTo>
                  <a:pt x="70" y="34"/>
                  <a:pt x="66" y="34"/>
                  <a:pt x="64" y="35"/>
                </a:cubicBezTo>
                <a:cubicBezTo>
                  <a:pt x="65" y="41"/>
                  <a:pt x="64" y="47"/>
                  <a:pt x="64" y="53"/>
                </a:cubicBezTo>
                <a:cubicBezTo>
                  <a:pt x="55" y="60"/>
                  <a:pt x="48" y="67"/>
                  <a:pt x="41" y="73"/>
                </a:cubicBezTo>
                <a:cubicBezTo>
                  <a:pt x="39" y="75"/>
                  <a:pt x="38" y="80"/>
                  <a:pt x="34" y="79"/>
                </a:cubicBezTo>
                <a:cubicBezTo>
                  <a:pt x="34" y="76"/>
                  <a:pt x="38" y="74"/>
                  <a:pt x="40" y="72"/>
                </a:cubicBezTo>
                <a:cubicBezTo>
                  <a:pt x="48" y="64"/>
                  <a:pt x="54" y="57"/>
                  <a:pt x="62" y="51"/>
                </a:cubicBezTo>
                <a:cubicBezTo>
                  <a:pt x="62" y="47"/>
                  <a:pt x="62" y="43"/>
                  <a:pt x="62" y="40"/>
                </a:cubicBezTo>
                <a:cubicBezTo>
                  <a:pt x="61" y="36"/>
                  <a:pt x="60" y="31"/>
                  <a:pt x="63" y="29"/>
                </a:cubicBezTo>
                <a:cubicBezTo>
                  <a:pt x="65" y="30"/>
                  <a:pt x="63" y="31"/>
                  <a:pt x="63" y="32"/>
                </a:cubicBezTo>
                <a:cubicBezTo>
                  <a:pt x="71" y="29"/>
                  <a:pt x="80" y="40"/>
                  <a:pt x="81" y="46"/>
                </a:cubicBezTo>
                <a:cubicBezTo>
                  <a:pt x="85" y="47"/>
                  <a:pt x="88" y="51"/>
                  <a:pt x="88" y="55"/>
                </a:cubicBezTo>
                <a:cubicBezTo>
                  <a:pt x="80" y="59"/>
                  <a:pt x="70" y="55"/>
                  <a:pt x="62" y="63"/>
                </a:cubicBezTo>
                <a:cubicBezTo>
                  <a:pt x="54" y="70"/>
                  <a:pt x="46" y="79"/>
                  <a:pt x="39" y="85"/>
                </a:cubicBezTo>
                <a:cubicBezTo>
                  <a:pt x="42" y="87"/>
                  <a:pt x="44" y="90"/>
                  <a:pt x="47" y="90"/>
                </a:cubicBezTo>
                <a:cubicBezTo>
                  <a:pt x="54" y="85"/>
                  <a:pt x="56" y="78"/>
                  <a:pt x="61" y="73"/>
                </a:cubicBezTo>
                <a:close/>
                <a:moveTo>
                  <a:pt x="26" y="75"/>
                </a:moveTo>
                <a:cubicBezTo>
                  <a:pt x="24" y="78"/>
                  <a:pt x="21" y="77"/>
                  <a:pt x="19" y="79"/>
                </a:cubicBezTo>
                <a:cubicBezTo>
                  <a:pt x="23" y="87"/>
                  <a:pt x="37" y="93"/>
                  <a:pt x="44" y="92"/>
                </a:cubicBezTo>
                <a:cubicBezTo>
                  <a:pt x="36" y="87"/>
                  <a:pt x="32" y="82"/>
                  <a:pt x="26" y="75"/>
                </a:cubicBezTo>
                <a:close/>
                <a:moveTo>
                  <a:pt x="19" y="83"/>
                </a:moveTo>
                <a:cubicBezTo>
                  <a:pt x="17" y="85"/>
                  <a:pt x="15" y="86"/>
                  <a:pt x="13" y="88"/>
                </a:cubicBezTo>
                <a:cubicBezTo>
                  <a:pt x="20" y="96"/>
                  <a:pt x="29" y="100"/>
                  <a:pt x="38" y="100"/>
                </a:cubicBezTo>
                <a:cubicBezTo>
                  <a:pt x="38" y="98"/>
                  <a:pt x="40" y="96"/>
                  <a:pt x="41" y="95"/>
                </a:cubicBezTo>
                <a:cubicBezTo>
                  <a:pt x="33" y="93"/>
                  <a:pt x="25" y="91"/>
                  <a:pt x="19" y="83"/>
                </a:cubicBezTo>
                <a:close/>
                <a:moveTo>
                  <a:pt x="12" y="90"/>
                </a:moveTo>
                <a:cubicBezTo>
                  <a:pt x="12" y="93"/>
                  <a:pt x="8" y="94"/>
                  <a:pt x="7" y="95"/>
                </a:cubicBezTo>
                <a:cubicBezTo>
                  <a:pt x="13" y="103"/>
                  <a:pt x="22" y="106"/>
                  <a:pt x="30" y="108"/>
                </a:cubicBezTo>
                <a:cubicBezTo>
                  <a:pt x="29" y="105"/>
                  <a:pt x="34" y="103"/>
                  <a:pt x="33" y="102"/>
                </a:cubicBezTo>
                <a:cubicBezTo>
                  <a:pt x="26" y="101"/>
                  <a:pt x="19" y="97"/>
                  <a:pt x="12" y="90"/>
                </a:cubicBezTo>
                <a:close/>
                <a:moveTo>
                  <a:pt x="6" y="100"/>
                </a:moveTo>
                <a:cubicBezTo>
                  <a:pt x="6" y="104"/>
                  <a:pt x="2" y="109"/>
                  <a:pt x="7" y="113"/>
                </a:cubicBezTo>
                <a:cubicBezTo>
                  <a:pt x="11" y="111"/>
                  <a:pt x="14" y="108"/>
                  <a:pt x="18" y="111"/>
                </a:cubicBezTo>
                <a:cubicBezTo>
                  <a:pt x="19" y="112"/>
                  <a:pt x="20" y="115"/>
                  <a:pt x="22" y="116"/>
                </a:cubicBezTo>
                <a:cubicBezTo>
                  <a:pt x="22" y="114"/>
                  <a:pt x="25" y="111"/>
                  <a:pt x="27" y="110"/>
                </a:cubicBezTo>
                <a:cubicBezTo>
                  <a:pt x="20" y="109"/>
                  <a:pt x="13" y="105"/>
                  <a:pt x="6" y="100"/>
                </a:cubicBez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 name="文本框 2"/>
          <p:cNvSpPr txBox="1"/>
          <p:nvPr/>
        </p:nvSpPr>
        <p:spPr>
          <a:xfrm>
            <a:off x="1060710" y="380622"/>
            <a:ext cx="2236510"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itchFamily="34" charset="-122"/>
                <a:ea typeface="微软雅黑" pitchFamily="34" charset="-122"/>
              </a:rPr>
              <a:t>Click here to add a title</a:t>
            </a:r>
          </a:p>
        </p:txBody>
      </p:sp>
      <p:sp>
        <p:nvSpPr>
          <p:cNvPr id="4" name="文本框 3"/>
          <p:cNvSpPr txBox="1"/>
          <p:nvPr/>
        </p:nvSpPr>
        <p:spPr>
          <a:xfrm>
            <a:off x="5874218" y="2706807"/>
            <a:ext cx="936104" cy="707886"/>
          </a:xfrm>
          <a:prstGeom prst="rect">
            <a:avLst/>
          </a:prstGeom>
          <a:noFill/>
          <a:ln>
            <a:noFill/>
          </a:ln>
        </p:spPr>
        <p:txBody>
          <a:bodyPr wrap="square" rtlCol="0">
            <a:spAutoFit/>
          </a:bodyPr>
          <a:lstStyle/>
          <a:p>
            <a:r>
              <a:rPr lang="en-US" altLang="zh-CN" sz="4000" dirty="0">
                <a:solidFill>
                  <a:schemeClr val="tx1">
                    <a:lumMod val="75000"/>
                    <a:lumOff val="25000"/>
                  </a:schemeClr>
                </a:solidFill>
                <a:latin typeface="Calibri"/>
                <a:ea typeface="宋体" pitchFamily="2" charset="-122"/>
              </a:rPr>
              <a:t>01</a:t>
            </a:r>
            <a:endParaRPr lang="zh-CN" altLang="en-US" sz="4000" dirty="0">
              <a:solidFill>
                <a:schemeClr val="tx1">
                  <a:lumMod val="75000"/>
                  <a:lumOff val="25000"/>
                </a:schemeClr>
              </a:solidFill>
              <a:latin typeface="Calibri"/>
              <a:ea typeface="宋体" pitchFamily="2" charset="-122"/>
            </a:endParaRPr>
          </a:p>
        </p:txBody>
      </p:sp>
      <p:cxnSp>
        <p:nvCxnSpPr>
          <p:cNvPr id="5" name="直接连接符 4"/>
          <p:cNvCxnSpPr/>
          <p:nvPr/>
        </p:nvCxnSpPr>
        <p:spPr>
          <a:xfrm>
            <a:off x="6701518" y="2772812"/>
            <a:ext cx="10054" cy="464442"/>
          </a:xfrm>
          <a:prstGeom prst="line">
            <a:avLst/>
          </a:prstGeom>
          <a:solidFill>
            <a:srgbClr val="070606"/>
          </a:solidFill>
          <a:ln w="15875">
            <a:solidFill>
              <a:schemeClr val="tx1">
                <a:lumMod val="75000"/>
                <a:lumOff val="25000"/>
              </a:schemeClr>
            </a:solidFill>
            <a:round/>
          </a:ln>
        </p:spPr>
      </p:cxnSp>
      <p:sp>
        <p:nvSpPr>
          <p:cNvPr id="6" name="文本框 5"/>
          <p:cNvSpPr txBox="1"/>
          <p:nvPr/>
        </p:nvSpPr>
        <p:spPr>
          <a:xfrm>
            <a:off x="5874218" y="3661985"/>
            <a:ext cx="936104" cy="707886"/>
          </a:xfrm>
          <a:prstGeom prst="rect">
            <a:avLst/>
          </a:prstGeom>
          <a:noFill/>
          <a:ln>
            <a:noFill/>
          </a:ln>
        </p:spPr>
        <p:txBody>
          <a:bodyPr wrap="square" rtlCol="0">
            <a:spAutoFit/>
          </a:bodyPr>
          <a:lstStyle/>
          <a:p>
            <a:r>
              <a:rPr lang="en-US" altLang="zh-CN" sz="4000" dirty="0">
                <a:solidFill>
                  <a:schemeClr val="tx1">
                    <a:lumMod val="75000"/>
                    <a:lumOff val="25000"/>
                  </a:schemeClr>
                </a:solidFill>
                <a:latin typeface="Calibri"/>
                <a:ea typeface="宋体" pitchFamily="2" charset="-122"/>
              </a:rPr>
              <a:t>02</a:t>
            </a:r>
            <a:endParaRPr lang="zh-CN" altLang="en-US" sz="4000" dirty="0">
              <a:solidFill>
                <a:schemeClr val="tx1">
                  <a:lumMod val="75000"/>
                  <a:lumOff val="25000"/>
                </a:schemeClr>
              </a:solidFill>
              <a:latin typeface="Calibri"/>
              <a:ea typeface="宋体" pitchFamily="2" charset="-122"/>
            </a:endParaRPr>
          </a:p>
        </p:txBody>
      </p:sp>
      <p:cxnSp>
        <p:nvCxnSpPr>
          <p:cNvPr id="7" name="直接连接符 6"/>
          <p:cNvCxnSpPr/>
          <p:nvPr/>
        </p:nvCxnSpPr>
        <p:spPr>
          <a:xfrm>
            <a:off x="6701518" y="3727990"/>
            <a:ext cx="10054" cy="464442"/>
          </a:xfrm>
          <a:prstGeom prst="line">
            <a:avLst/>
          </a:prstGeom>
          <a:solidFill>
            <a:srgbClr val="070606"/>
          </a:solidFill>
          <a:ln w="15875">
            <a:solidFill>
              <a:schemeClr val="tx1">
                <a:lumMod val="75000"/>
                <a:lumOff val="25000"/>
              </a:schemeClr>
            </a:solidFill>
            <a:round/>
          </a:ln>
        </p:spPr>
      </p:cxnSp>
      <p:sp>
        <p:nvSpPr>
          <p:cNvPr id="8" name="文本框 7"/>
          <p:cNvSpPr txBox="1"/>
          <p:nvPr/>
        </p:nvSpPr>
        <p:spPr>
          <a:xfrm>
            <a:off x="5876784" y="4573641"/>
            <a:ext cx="936104" cy="707886"/>
          </a:xfrm>
          <a:prstGeom prst="rect">
            <a:avLst/>
          </a:prstGeom>
          <a:noFill/>
          <a:ln>
            <a:noFill/>
          </a:ln>
        </p:spPr>
        <p:txBody>
          <a:bodyPr wrap="square" rtlCol="0">
            <a:spAutoFit/>
          </a:bodyPr>
          <a:lstStyle/>
          <a:p>
            <a:r>
              <a:rPr lang="en-US" altLang="zh-CN" sz="4000" dirty="0">
                <a:solidFill>
                  <a:schemeClr val="tx1">
                    <a:lumMod val="75000"/>
                    <a:lumOff val="25000"/>
                  </a:schemeClr>
                </a:solidFill>
                <a:latin typeface="Calibri"/>
                <a:ea typeface="宋体" pitchFamily="2" charset="-122"/>
              </a:rPr>
              <a:t>03</a:t>
            </a:r>
            <a:endParaRPr lang="zh-CN" altLang="en-US" sz="4000" dirty="0">
              <a:solidFill>
                <a:schemeClr val="tx1">
                  <a:lumMod val="75000"/>
                  <a:lumOff val="25000"/>
                </a:schemeClr>
              </a:solidFill>
              <a:latin typeface="Calibri"/>
              <a:ea typeface="宋体" pitchFamily="2" charset="-122"/>
            </a:endParaRPr>
          </a:p>
        </p:txBody>
      </p:sp>
      <p:cxnSp>
        <p:nvCxnSpPr>
          <p:cNvPr id="9" name="直接连接符 8"/>
          <p:cNvCxnSpPr/>
          <p:nvPr/>
        </p:nvCxnSpPr>
        <p:spPr>
          <a:xfrm>
            <a:off x="6704084" y="4639646"/>
            <a:ext cx="10054" cy="464442"/>
          </a:xfrm>
          <a:prstGeom prst="line">
            <a:avLst/>
          </a:prstGeom>
          <a:solidFill>
            <a:srgbClr val="070606"/>
          </a:solidFill>
          <a:ln w="15875">
            <a:solidFill>
              <a:schemeClr val="tx1">
                <a:lumMod val="75000"/>
                <a:lumOff val="25000"/>
              </a:schemeClr>
            </a:solidFill>
            <a:round/>
          </a:ln>
        </p:spPr>
      </p:cxnSp>
      <p:sp>
        <p:nvSpPr>
          <p:cNvPr id="10" name="TextBox 13"/>
          <p:cNvSpPr txBox="1"/>
          <p:nvPr/>
        </p:nvSpPr>
        <p:spPr>
          <a:xfrm>
            <a:off x="7058541" y="2793917"/>
            <a:ext cx="3367993" cy="430887"/>
          </a:xfrm>
          <a:prstGeom prst="rect">
            <a:avLst/>
          </a:prstGeom>
          <a:noFill/>
        </p:spPr>
        <p:txBody>
          <a:bodyPr wrap="square" lIns="0" tIns="0" rIns="0" bIns="0" rtlCol="0" anchor="t" anchorCtr="0">
            <a:spAutoFit/>
          </a:bodyPr>
          <a:lstStyle/>
          <a:p>
            <a:pPr defTabSz="1216660">
              <a:spcBef>
                <a:spcPct val="20000"/>
              </a:spcBef>
              <a:defRPr/>
            </a:pPr>
            <a:r>
              <a:rPr lang="en-US" altLang="zh-CN" sz="1400" dirty="0">
                <a:solidFill>
                  <a:schemeClr val="tx1">
                    <a:lumMod val="75000"/>
                    <a:lumOff val="25000"/>
                  </a:schemeClr>
                </a:solidFill>
                <a:latin typeface="微软雅黑" pitchFamily="34" charset="-122"/>
                <a:ea typeface="微软雅黑" pitchFamily="34" charset="-122"/>
                <a:sym typeface="Arial" pitchFamily="34" charset="0"/>
              </a:rPr>
              <a:t>Freeppt7.com </a:t>
            </a: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to Give You the Best Demo</a:t>
            </a:r>
            <a:r>
              <a:rPr lang="zh-CN" altLang="en-US" sz="1400" dirty="0">
                <a:solidFill>
                  <a:schemeClr val="tx1">
                    <a:lumMod val="75000"/>
                    <a:lumOff val="25000"/>
                  </a:schemeClr>
                </a:solidFill>
                <a:latin typeface="微软雅黑" pitchFamily="34" charset="-122"/>
                <a:ea typeface="微软雅黑" pitchFamily="34" charset="-122"/>
              </a:rPr>
              <a:t>。</a:t>
            </a:r>
          </a:p>
        </p:txBody>
      </p:sp>
      <p:sp>
        <p:nvSpPr>
          <p:cNvPr id="11" name="TextBox 13"/>
          <p:cNvSpPr txBox="1"/>
          <p:nvPr/>
        </p:nvSpPr>
        <p:spPr>
          <a:xfrm>
            <a:off x="7058542" y="3724398"/>
            <a:ext cx="3367992" cy="430887"/>
          </a:xfrm>
          <a:prstGeom prst="rect">
            <a:avLst/>
          </a:prstGeom>
          <a:noFill/>
        </p:spPr>
        <p:txBody>
          <a:bodyPr wrap="square" lIns="0" tIns="0" rIns="0" bIns="0" rtlCol="0" anchor="t" anchorCtr="0">
            <a:spAutoFit/>
          </a:bodyPr>
          <a:lstStyle/>
          <a:p>
            <a:pPr defTabSz="1216660">
              <a:spcBef>
                <a:spcPct val="20000"/>
              </a:spcBef>
              <a:defRPr/>
            </a:pPr>
            <a:r>
              <a:rPr lang="en-US" altLang="zh-CN" sz="1400" dirty="0">
                <a:solidFill>
                  <a:schemeClr val="tx1">
                    <a:lumMod val="75000"/>
                    <a:lumOff val="25000"/>
                  </a:schemeClr>
                </a:solidFill>
                <a:latin typeface="微软雅黑" pitchFamily="34" charset="-122"/>
                <a:ea typeface="微软雅黑" pitchFamily="34" charset="-122"/>
                <a:sym typeface="Arial" pitchFamily="34" charset="0"/>
              </a:rPr>
              <a:t>Freeppt7.com </a:t>
            </a: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to Give You the Best Demo</a:t>
            </a:r>
            <a:r>
              <a:rPr lang="zh-CN" altLang="en-US" sz="1400" dirty="0">
                <a:solidFill>
                  <a:schemeClr val="tx1">
                    <a:lumMod val="75000"/>
                    <a:lumOff val="25000"/>
                  </a:schemeClr>
                </a:solidFill>
                <a:latin typeface="微软雅黑" pitchFamily="34" charset="-122"/>
                <a:ea typeface="微软雅黑" pitchFamily="34" charset="-122"/>
              </a:rPr>
              <a:t>。</a:t>
            </a:r>
          </a:p>
        </p:txBody>
      </p:sp>
      <p:sp>
        <p:nvSpPr>
          <p:cNvPr id="12" name="TextBox 13"/>
          <p:cNvSpPr txBox="1"/>
          <p:nvPr/>
        </p:nvSpPr>
        <p:spPr>
          <a:xfrm>
            <a:off x="7058542" y="4649119"/>
            <a:ext cx="3367992" cy="430887"/>
          </a:xfrm>
          <a:prstGeom prst="rect">
            <a:avLst/>
          </a:prstGeom>
          <a:noFill/>
        </p:spPr>
        <p:txBody>
          <a:bodyPr wrap="square" lIns="0" tIns="0" rIns="0" bIns="0" rtlCol="0" anchor="t" anchorCtr="0">
            <a:spAutoFit/>
          </a:bodyPr>
          <a:lstStyle/>
          <a:p>
            <a:pPr defTabSz="1216660">
              <a:spcBef>
                <a:spcPct val="20000"/>
              </a:spcBef>
              <a:defRPr/>
            </a:pPr>
            <a:r>
              <a:rPr lang="en-US" altLang="zh-CN" sz="1400" dirty="0">
                <a:solidFill>
                  <a:schemeClr val="tx1">
                    <a:lumMod val="75000"/>
                    <a:lumOff val="25000"/>
                  </a:schemeClr>
                </a:solidFill>
                <a:latin typeface="微软雅黑" pitchFamily="34" charset="-122"/>
                <a:ea typeface="微软雅黑" pitchFamily="34" charset="-122"/>
                <a:sym typeface="Arial" pitchFamily="34" charset="0"/>
              </a:rPr>
              <a:t>Freeppt7.com </a:t>
            </a: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to Give You the Best Demo</a:t>
            </a:r>
            <a:r>
              <a:rPr lang="zh-CN" altLang="en-US" sz="1400" dirty="0">
                <a:solidFill>
                  <a:schemeClr val="tx1">
                    <a:lumMod val="75000"/>
                    <a:lumOff val="25000"/>
                  </a:schemeClr>
                </a:solidFill>
                <a:latin typeface="微软雅黑" pitchFamily="34" charset="-122"/>
                <a:ea typeface="微软雅黑" pitchFamily="34" charset="-122"/>
              </a:rPr>
              <a:t>。</a:t>
            </a:r>
          </a:p>
        </p:txBody>
      </p:sp>
      <p:grpSp>
        <p:nvGrpSpPr>
          <p:cNvPr id="13" name="组合 12"/>
          <p:cNvGrpSpPr/>
          <p:nvPr/>
        </p:nvGrpSpPr>
        <p:grpSpPr>
          <a:xfrm>
            <a:off x="865101" y="2822268"/>
            <a:ext cx="4101372" cy="2444695"/>
            <a:chOff x="865101" y="2822268"/>
            <a:chExt cx="4101372" cy="2444695"/>
          </a:xfrm>
          <a:solidFill>
            <a:schemeClr val="tx1">
              <a:lumMod val="65000"/>
              <a:lumOff val="35000"/>
            </a:schemeClr>
          </a:solidFill>
        </p:grpSpPr>
        <p:sp>
          <p:nvSpPr>
            <p:cNvPr id="14" name="Freeform 61"/>
            <p:cNvSpPr/>
            <p:nvPr/>
          </p:nvSpPr>
          <p:spPr bwMode="auto">
            <a:xfrm>
              <a:off x="3040651" y="3550687"/>
              <a:ext cx="376683" cy="1646427"/>
            </a:xfrm>
            <a:custGeom>
              <a:avLst/>
              <a:gdLst>
                <a:gd name="T0" fmla="*/ 30 w 32"/>
                <a:gd name="T1" fmla="*/ 140 h 140"/>
                <a:gd name="T2" fmla="*/ 30 w 32"/>
                <a:gd name="T3" fmla="*/ 140 h 140"/>
                <a:gd name="T4" fmla="*/ 28 w 32"/>
                <a:gd name="T5" fmla="*/ 138 h 140"/>
                <a:gd name="T6" fmla="*/ 27 w 32"/>
                <a:gd name="T7" fmla="*/ 4 h 140"/>
                <a:gd name="T8" fmla="*/ 4 w 32"/>
                <a:gd name="T9" fmla="*/ 4 h 140"/>
                <a:gd name="T10" fmla="*/ 4 w 32"/>
                <a:gd name="T11" fmla="*/ 138 h 140"/>
                <a:gd name="T12" fmla="*/ 2 w 32"/>
                <a:gd name="T13" fmla="*/ 140 h 140"/>
                <a:gd name="T14" fmla="*/ 2 w 32"/>
                <a:gd name="T15" fmla="*/ 140 h 140"/>
                <a:gd name="T16" fmla="*/ 0 w 32"/>
                <a:gd name="T17" fmla="*/ 137 h 140"/>
                <a:gd name="T18" fmla="*/ 0 w 32"/>
                <a:gd name="T19" fmla="*/ 2 h 140"/>
                <a:gd name="T20" fmla="*/ 0 w 32"/>
                <a:gd name="T21" fmla="*/ 0 h 140"/>
                <a:gd name="T22" fmla="*/ 2 w 32"/>
                <a:gd name="T23" fmla="*/ 0 h 140"/>
                <a:gd name="T24" fmla="*/ 2 w 32"/>
                <a:gd name="T25" fmla="*/ 0 h 140"/>
                <a:gd name="T26" fmla="*/ 29 w 32"/>
                <a:gd name="T27" fmla="*/ 0 h 140"/>
                <a:gd name="T28" fmla="*/ 31 w 32"/>
                <a:gd name="T29" fmla="*/ 2 h 140"/>
                <a:gd name="T30" fmla="*/ 32 w 32"/>
                <a:gd name="T31" fmla="*/ 138 h 140"/>
                <a:gd name="T32" fmla="*/ 30 w 32"/>
                <a:gd name="T3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40">
                  <a:moveTo>
                    <a:pt x="30" y="140"/>
                  </a:moveTo>
                  <a:cubicBezTo>
                    <a:pt x="30" y="140"/>
                    <a:pt x="30" y="140"/>
                    <a:pt x="30" y="140"/>
                  </a:cubicBezTo>
                  <a:cubicBezTo>
                    <a:pt x="29" y="140"/>
                    <a:pt x="28" y="139"/>
                    <a:pt x="28" y="138"/>
                  </a:cubicBezTo>
                  <a:cubicBezTo>
                    <a:pt x="28" y="112"/>
                    <a:pt x="27" y="19"/>
                    <a:pt x="27" y="4"/>
                  </a:cubicBezTo>
                  <a:cubicBezTo>
                    <a:pt x="23" y="4"/>
                    <a:pt x="12" y="4"/>
                    <a:pt x="4" y="4"/>
                  </a:cubicBezTo>
                  <a:cubicBezTo>
                    <a:pt x="4" y="31"/>
                    <a:pt x="4" y="107"/>
                    <a:pt x="4" y="138"/>
                  </a:cubicBezTo>
                  <a:cubicBezTo>
                    <a:pt x="4" y="139"/>
                    <a:pt x="3" y="140"/>
                    <a:pt x="2" y="140"/>
                  </a:cubicBezTo>
                  <a:cubicBezTo>
                    <a:pt x="2" y="140"/>
                    <a:pt x="2" y="140"/>
                    <a:pt x="2" y="140"/>
                  </a:cubicBezTo>
                  <a:cubicBezTo>
                    <a:pt x="1" y="139"/>
                    <a:pt x="0" y="139"/>
                    <a:pt x="0" y="137"/>
                  </a:cubicBezTo>
                  <a:cubicBezTo>
                    <a:pt x="0" y="106"/>
                    <a:pt x="0" y="27"/>
                    <a:pt x="0" y="2"/>
                  </a:cubicBezTo>
                  <a:cubicBezTo>
                    <a:pt x="0" y="1"/>
                    <a:pt x="0" y="1"/>
                    <a:pt x="0" y="0"/>
                  </a:cubicBezTo>
                  <a:cubicBezTo>
                    <a:pt x="1" y="0"/>
                    <a:pt x="1" y="0"/>
                    <a:pt x="2" y="0"/>
                  </a:cubicBezTo>
                  <a:cubicBezTo>
                    <a:pt x="2" y="0"/>
                    <a:pt x="2" y="0"/>
                    <a:pt x="2" y="0"/>
                  </a:cubicBezTo>
                  <a:cubicBezTo>
                    <a:pt x="12" y="0"/>
                    <a:pt x="29" y="0"/>
                    <a:pt x="29" y="0"/>
                  </a:cubicBezTo>
                  <a:cubicBezTo>
                    <a:pt x="30" y="0"/>
                    <a:pt x="31" y="1"/>
                    <a:pt x="31" y="2"/>
                  </a:cubicBezTo>
                  <a:cubicBezTo>
                    <a:pt x="31" y="3"/>
                    <a:pt x="32" y="110"/>
                    <a:pt x="32" y="138"/>
                  </a:cubicBezTo>
                  <a:cubicBezTo>
                    <a:pt x="32" y="139"/>
                    <a:pt x="31" y="140"/>
                    <a:pt x="30" y="14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15" name="Freeform 62"/>
            <p:cNvSpPr/>
            <p:nvPr/>
          </p:nvSpPr>
          <p:spPr bwMode="auto">
            <a:xfrm>
              <a:off x="3030672" y="3363592"/>
              <a:ext cx="586229" cy="234491"/>
            </a:xfrm>
            <a:custGeom>
              <a:avLst/>
              <a:gdLst>
                <a:gd name="T0" fmla="*/ 31 w 50"/>
                <a:gd name="T1" fmla="*/ 20 h 20"/>
                <a:gd name="T2" fmla="*/ 29 w 50"/>
                <a:gd name="T3" fmla="*/ 20 h 20"/>
                <a:gd name="T4" fmla="*/ 30 w 50"/>
                <a:gd name="T5" fmla="*/ 17 h 20"/>
                <a:gd name="T6" fmla="*/ 37 w 50"/>
                <a:gd name="T7" fmla="*/ 9 h 20"/>
                <a:gd name="T8" fmla="*/ 43 w 50"/>
                <a:gd name="T9" fmla="*/ 4 h 20"/>
                <a:gd name="T10" fmla="*/ 22 w 50"/>
                <a:gd name="T11" fmla="*/ 4 h 20"/>
                <a:gd name="T12" fmla="*/ 4 w 50"/>
                <a:gd name="T13" fmla="*/ 19 h 20"/>
                <a:gd name="T14" fmla="*/ 1 w 50"/>
                <a:gd name="T15" fmla="*/ 19 h 20"/>
                <a:gd name="T16" fmla="*/ 1 w 50"/>
                <a:gd name="T17" fmla="*/ 16 h 20"/>
                <a:gd name="T18" fmla="*/ 20 w 50"/>
                <a:gd name="T19" fmla="*/ 0 h 20"/>
                <a:gd name="T20" fmla="*/ 21 w 50"/>
                <a:gd name="T21" fmla="*/ 0 h 20"/>
                <a:gd name="T22" fmla="*/ 48 w 50"/>
                <a:gd name="T23" fmla="*/ 0 h 20"/>
                <a:gd name="T24" fmla="*/ 50 w 50"/>
                <a:gd name="T25" fmla="*/ 1 h 20"/>
                <a:gd name="T26" fmla="*/ 49 w 50"/>
                <a:gd name="T27" fmla="*/ 3 h 20"/>
                <a:gd name="T28" fmla="*/ 40 w 50"/>
                <a:gd name="T29" fmla="*/ 12 h 20"/>
                <a:gd name="T30" fmla="*/ 32 w 50"/>
                <a:gd name="T31" fmla="*/ 20 h 20"/>
                <a:gd name="T32" fmla="*/ 31 w 50"/>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20">
                  <a:moveTo>
                    <a:pt x="31" y="20"/>
                  </a:moveTo>
                  <a:cubicBezTo>
                    <a:pt x="30" y="20"/>
                    <a:pt x="30" y="20"/>
                    <a:pt x="29" y="20"/>
                  </a:cubicBezTo>
                  <a:cubicBezTo>
                    <a:pt x="29" y="19"/>
                    <a:pt x="29" y="18"/>
                    <a:pt x="30" y="17"/>
                  </a:cubicBezTo>
                  <a:cubicBezTo>
                    <a:pt x="33" y="14"/>
                    <a:pt x="35" y="12"/>
                    <a:pt x="37" y="9"/>
                  </a:cubicBezTo>
                  <a:cubicBezTo>
                    <a:pt x="39" y="7"/>
                    <a:pt x="41" y="6"/>
                    <a:pt x="43" y="4"/>
                  </a:cubicBezTo>
                  <a:cubicBezTo>
                    <a:pt x="35" y="4"/>
                    <a:pt x="25" y="4"/>
                    <a:pt x="22" y="4"/>
                  </a:cubicBezTo>
                  <a:cubicBezTo>
                    <a:pt x="20" y="6"/>
                    <a:pt x="13" y="12"/>
                    <a:pt x="4" y="19"/>
                  </a:cubicBezTo>
                  <a:cubicBezTo>
                    <a:pt x="3" y="20"/>
                    <a:pt x="2" y="20"/>
                    <a:pt x="1" y="19"/>
                  </a:cubicBezTo>
                  <a:cubicBezTo>
                    <a:pt x="0" y="18"/>
                    <a:pt x="1" y="17"/>
                    <a:pt x="1" y="16"/>
                  </a:cubicBezTo>
                  <a:cubicBezTo>
                    <a:pt x="12" y="7"/>
                    <a:pt x="20" y="0"/>
                    <a:pt x="20" y="0"/>
                  </a:cubicBezTo>
                  <a:cubicBezTo>
                    <a:pt x="20" y="0"/>
                    <a:pt x="20" y="0"/>
                    <a:pt x="21" y="0"/>
                  </a:cubicBezTo>
                  <a:cubicBezTo>
                    <a:pt x="21" y="0"/>
                    <a:pt x="39" y="0"/>
                    <a:pt x="48" y="0"/>
                  </a:cubicBezTo>
                  <a:cubicBezTo>
                    <a:pt x="49" y="0"/>
                    <a:pt x="50" y="0"/>
                    <a:pt x="50" y="1"/>
                  </a:cubicBezTo>
                  <a:cubicBezTo>
                    <a:pt x="50" y="2"/>
                    <a:pt x="50" y="3"/>
                    <a:pt x="49" y="3"/>
                  </a:cubicBezTo>
                  <a:cubicBezTo>
                    <a:pt x="46" y="6"/>
                    <a:pt x="43" y="9"/>
                    <a:pt x="40" y="12"/>
                  </a:cubicBezTo>
                  <a:cubicBezTo>
                    <a:pt x="38" y="14"/>
                    <a:pt x="35" y="17"/>
                    <a:pt x="32" y="20"/>
                  </a:cubicBezTo>
                  <a:cubicBezTo>
                    <a:pt x="32" y="20"/>
                    <a:pt x="31" y="20"/>
                    <a:pt x="31" y="2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16" name="Freeform 63"/>
            <p:cNvSpPr/>
            <p:nvPr/>
          </p:nvSpPr>
          <p:spPr bwMode="auto">
            <a:xfrm>
              <a:off x="3569503" y="3363592"/>
              <a:ext cx="59870" cy="1728749"/>
            </a:xfrm>
            <a:custGeom>
              <a:avLst/>
              <a:gdLst>
                <a:gd name="T0" fmla="*/ 3 w 5"/>
                <a:gd name="T1" fmla="*/ 147 h 147"/>
                <a:gd name="T2" fmla="*/ 1 w 5"/>
                <a:gd name="T3" fmla="*/ 145 h 147"/>
                <a:gd name="T4" fmla="*/ 0 w 5"/>
                <a:gd name="T5" fmla="*/ 2 h 147"/>
                <a:gd name="T6" fmla="*/ 2 w 5"/>
                <a:gd name="T7" fmla="*/ 0 h 147"/>
                <a:gd name="T8" fmla="*/ 4 w 5"/>
                <a:gd name="T9" fmla="*/ 2 h 147"/>
                <a:gd name="T10" fmla="*/ 5 w 5"/>
                <a:gd name="T11" fmla="*/ 145 h 147"/>
                <a:gd name="T12" fmla="*/ 3 w 5"/>
                <a:gd name="T13" fmla="*/ 147 h 147"/>
                <a:gd name="T14" fmla="*/ 3 w 5"/>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47">
                  <a:moveTo>
                    <a:pt x="3" y="147"/>
                  </a:moveTo>
                  <a:cubicBezTo>
                    <a:pt x="1" y="147"/>
                    <a:pt x="1" y="146"/>
                    <a:pt x="1" y="145"/>
                  </a:cubicBezTo>
                  <a:cubicBezTo>
                    <a:pt x="0" y="121"/>
                    <a:pt x="0" y="3"/>
                    <a:pt x="0" y="2"/>
                  </a:cubicBezTo>
                  <a:cubicBezTo>
                    <a:pt x="0" y="1"/>
                    <a:pt x="1" y="0"/>
                    <a:pt x="2" y="0"/>
                  </a:cubicBezTo>
                  <a:cubicBezTo>
                    <a:pt x="3" y="0"/>
                    <a:pt x="4" y="1"/>
                    <a:pt x="4" y="2"/>
                  </a:cubicBezTo>
                  <a:cubicBezTo>
                    <a:pt x="4" y="6"/>
                    <a:pt x="4" y="114"/>
                    <a:pt x="5" y="145"/>
                  </a:cubicBezTo>
                  <a:cubicBezTo>
                    <a:pt x="5" y="146"/>
                    <a:pt x="4" y="147"/>
                    <a:pt x="3" y="147"/>
                  </a:cubicBezTo>
                  <a:cubicBezTo>
                    <a:pt x="3" y="147"/>
                    <a:pt x="3" y="147"/>
                    <a:pt x="3" y="14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17" name="Freeform 64"/>
            <p:cNvSpPr/>
            <p:nvPr/>
          </p:nvSpPr>
          <p:spPr bwMode="auto">
            <a:xfrm>
              <a:off x="3040651" y="5152212"/>
              <a:ext cx="376683" cy="57376"/>
            </a:xfrm>
            <a:custGeom>
              <a:avLst/>
              <a:gdLst>
                <a:gd name="T0" fmla="*/ 30 w 32"/>
                <a:gd name="T1" fmla="*/ 5 h 5"/>
                <a:gd name="T2" fmla="*/ 30 w 32"/>
                <a:gd name="T3" fmla="*/ 5 h 5"/>
                <a:gd name="T4" fmla="*/ 16 w 32"/>
                <a:gd name="T5" fmla="*/ 4 h 5"/>
                <a:gd name="T6" fmla="*/ 2 w 32"/>
                <a:gd name="T7" fmla="*/ 4 h 5"/>
                <a:gd name="T8" fmla="*/ 0 w 32"/>
                <a:gd name="T9" fmla="*/ 2 h 5"/>
                <a:gd name="T10" fmla="*/ 2 w 32"/>
                <a:gd name="T11" fmla="*/ 0 h 5"/>
                <a:gd name="T12" fmla="*/ 16 w 32"/>
                <a:gd name="T13" fmla="*/ 0 h 5"/>
                <a:gd name="T14" fmla="*/ 30 w 32"/>
                <a:gd name="T15" fmla="*/ 1 h 5"/>
                <a:gd name="T16" fmla="*/ 32 w 32"/>
                <a:gd name="T17" fmla="*/ 3 h 5"/>
                <a:gd name="T18" fmla="*/ 30 w 3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
                  <a:moveTo>
                    <a:pt x="30" y="5"/>
                  </a:moveTo>
                  <a:cubicBezTo>
                    <a:pt x="30" y="5"/>
                    <a:pt x="30" y="5"/>
                    <a:pt x="30" y="5"/>
                  </a:cubicBezTo>
                  <a:cubicBezTo>
                    <a:pt x="24" y="5"/>
                    <a:pt x="20" y="5"/>
                    <a:pt x="16" y="4"/>
                  </a:cubicBezTo>
                  <a:cubicBezTo>
                    <a:pt x="12" y="4"/>
                    <a:pt x="8" y="4"/>
                    <a:pt x="2" y="4"/>
                  </a:cubicBezTo>
                  <a:cubicBezTo>
                    <a:pt x="1" y="4"/>
                    <a:pt x="0" y="3"/>
                    <a:pt x="0" y="2"/>
                  </a:cubicBezTo>
                  <a:cubicBezTo>
                    <a:pt x="0" y="1"/>
                    <a:pt x="1" y="0"/>
                    <a:pt x="2" y="0"/>
                  </a:cubicBezTo>
                  <a:cubicBezTo>
                    <a:pt x="8" y="0"/>
                    <a:pt x="12" y="0"/>
                    <a:pt x="16" y="0"/>
                  </a:cubicBezTo>
                  <a:cubicBezTo>
                    <a:pt x="20" y="1"/>
                    <a:pt x="24" y="1"/>
                    <a:pt x="30" y="1"/>
                  </a:cubicBezTo>
                  <a:cubicBezTo>
                    <a:pt x="31" y="1"/>
                    <a:pt x="32" y="2"/>
                    <a:pt x="32" y="3"/>
                  </a:cubicBezTo>
                  <a:cubicBezTo>
                    <a:pt x="32" y="4"/>
                    <a:pt x="31" y="5"/>
                    <a:pt x="30"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18" name="Freeform 65"/>
            <p:cNvSpPr/>
            <p:nvPr/>
          </p:nvSpPr>
          <p:spPr bwMode="auto">
            <a:xfrm>
              <a:off x="3357464" y="5044944"/>
              <a:ext cx="259437" cy="164643"/>
            </a:xfrm>
            <a:custGeom>
              <a:avLst/>
              <a:gdLst>
                <a:gd name="T0" fmla="*/ 3 w 22"/>
                <a:gd name="T1" fmla="*/ 14 h 14"/>
                <a:gd name="T2" fmla="*/ 1 w 22"/>
                <a:gd name="T3" fmla="*/ 13 h 14"/>
                <a:gd name="T4" fmla="*/ 2 w 22"/>
                <a:gd name="T5" fmla="*/ 10 h 14"/>
                <a:gd name="T6" fmla="*/ 19 w 22"/>
                <a:gd name="T7" fmla="*/ 0 h 14"/>
                <a:gd name="T8" fmla="*/ 22 w 22"/>
                <a:gd name="T9" fmla="*/ 1 h 14"/>
                <a:gd name="T10" fmla="*/ 21 w 22"/>
                <a:gd name="T11" fmla="*/ 4 h 14"/>
                <a:gd name="T12" fmla="*/ 4 w 22"/>
                <a:gd name="T13" fmla="*/ 14 h 14"/>
                <a:gd name="T14" fmla="*/ 3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3" y="14"/>
                  </a:moveTo>
                  <a:cubicBezTo>
                    <a:pt x="2" y="14"/>
                    <a:pt x="1" y="14"/>
                    <a:pt x="1" y="13"/>
                  </a:cubicBezTo>
                  <a:cubicBezTo>
                    <a:pt x="0" y="12"/>
                    <a:pt x="1" y="11"/>
                    <a:pt x="2" y="10"/>
                  </a:cubicBezTo>
                  <a:cubicBezTo>
                    <a:pt x="8" y="8"/>
                    <a:pt x="14" y="4"/>
                    <a:pt x="19" y="0"/>
                  </a:cubicBezTo>
                  <a:cubicBezTo>
                    <a:pt x="20" y="0"/>
                    <a:pt x="21" y="0"/>
                    <a:pt x="22" y="1"/>
                  </a:cubicBezTo>
                  <a:cubicBezTo>
                    <a:pt x="22" y="2"/>
                    <a:pt x="22" y="3"/>
                    <a:pt x="21" y="4"/>
                  </a:cubicBezTo>
                  <a:cubicBezTo>
                    <a:pt x="16" y="8"/>
                    <a:pt x="10" y="11"/>
                    <a:pt x="4" y="14"/>
                  </a:cubicBezTo>
                  <a:cubicBezTo>
                    <a:pt x="3" y="14"/>
                    <a:pt x="3" y="14"/>
                    <a:pt x="3" y="14"/>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19" name="Freeform 66"/>
            <p:cNvSpPr/>
            <p:nvPr/>
          </p:nvSpPr>
          <p:spPr bwMode="auto">
            <a:xfrm>
              <a:off x="3709200" y="3009361"/>
              <a:ext cx="376683" cy="2187753"/>
            </a:xfrm>
            <a:custGeom>
              <a:avLst/>
              <a:gdLst>
                <a:gd name="T0" fmla="*/ 30 w 32"/>
                <a:gd name="T1" fmla="*/ 186 h 186"/>
                <a:gd name="T2" fmla="*/ 30 w 32"/>
                <a:gd name="T3" fmla="*/ 186 h 186"/>
                <a:gd name="T4" fmla="*/ 28 w 32"/>
                <a:gd name="T5" fmla="*/ 184 h 186"/>
                <a:gd name="T6" fmla="*/ 27 w 32"/>
                <a:gd name="T7" fmla="*/ 5 h 186"/>
                <a:gd name="T8" fmla="*/ 4 w 32"/>
                <a:gd name="T9" fmla="*/ 4 h 186"/>
                <a:gd name="T10" fmla="*/ 4 w 32"/>
                <a:gd name="T11" fmla="*/ 184 h 186"/>
                <a:gd name="T12" fmla="*/ 2 w 32"/>
                <a:gd name="T13" fmla="*/ 186 h 186"/>
                <a:gd name="T14" fmla="*/ 2 w 32"/>
                <a:gd name="T15" fmla="*/ 186 h 186"/>
                <a:gd name="T16" fmla="*/ 0 w 32"/>
                <a:gd name="T17" fmla="*/ 183 h 186"/>
                <a:gd name="T18" fmla="*/ 0 w 32"/>
                <a:gd name="T19" fmla="*/ 2 h 186"/>
                <a:gd name="T20" fmla="*/ 0 w 32"/>
                <a:gd name="T21" fmla="*/ 0 h 186"/>
                <a:gd name="T22" fmla="*/ 2 w 32"/>
                <a:gd name="T23" fmla="*/ 0 h 186"/>
                <a:gd name="T24" fmla="*/ 2 w 32"/>
                <a:gd name="T25" fmla="*/ 0 h 186"/>
                <a:gd name="T26" fmla="*/ 29 w 32"/>
                <a:gd name="T27" fmla="*/ 1 h 186"/>
                <a:gd name="T28" fmla="*/ 31 w 32"/>
                <a:gd name="T29" fmla="*/ 3 h 186"/>
                <a:gd name="T30" fmla="*/ 32 w 32"/>
                <a:gd name="T31" fmla="*/ 184 h 186"/>
                <a:gd name="T32" fmla="*/ 30 w 32"/>
                <a:gd name="T3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86">
                  <a:moveTo>
                    <a:pt x="30" y="186"/>
                  </a:moveTo>
                  <a:cubicBezTo>
                    <a:pt x="30" y="186"/>
                    <a:pt x="30" y="186"/>
                    <a:pt x="30" y="186"/>
                  </a:cubicBezTo>
                  <a:cubicBezTo>
                    <a:pt x="29" y="186"/>
                    <a:pt x="28" y="185"/>
                    <a:pt x="28" y="184"/>
                  </a:cubicBezTo>
                  <a:cubicBezTo>
                    <a:pt x="28" y="157"/>
                    <a:pt x="27" y="22"/>
                    <a:pt x="27" y="5"/>
                  </a:cubicBezTo>
                  <a:cubicBezTo>
                    <a:pt x="23" y="4"/>
                    <a:pt x="12" y="4"/>
                    <a:pt x="4" y="4"/>
                  </a:cubicBezTo>
                  <a:cubicBezTo>
                    <a:pt x="4" y="33"/>
                    <a:pt x="4" y="150"/>
                    <a:pt x="4" y="184"/>
                  </a:cubicBezTo>
                  <a:cubicBezTo>
                    <a:pt x="4" y="185"/>
                    <a:pt x="3" y="186"/>
                    <a:pt x="2" y="186"/>
                  </a:cubicBezTo>
                  <a:cubicBezTo>
                    <a:pt x="2" y="186"/>
                    <a:pt x="2" y="186"/>
                    <a:pt x="2" y="186"/>
                  </a:cubicBezTo>
                  <a:cubicBezTo>
                    <a:pt x="1" y="185"/>
                    <a:pt x="0" y="185"/>
                    <a:pt x="0" y="183"/>
                  </a:cubicBezTo>
                  <a:cubicBezTo>
                    <a:pt x="0" y="149"/>
                    <a:pt x="0" y="27"/>
                    <a:pt x="0" y="2"/>
                  </a:cubicBezTo>
                  <a:cubicBezTo>
                    <a:pt x="0" y="1"/>
                    <a:pt x="0" y="1"/>
                    <a:pt x="0" y="0"/>
                  </a:cubicBezTo>
                  <a:cubicBezTo>
                    <a:pt x="1" y="0"/>
                    <a:pt x="1" y="0"/>
                    <a:pt x="2" y="0"/>
                  </a:cubicBezTo>
                  <a:cubicBezTo>
                    <a:pt x="2" y="0"/>
                    <a:pt x="2" y="0"/>
                    <a:pt x="2" y="0"/>
                  </a:cubicBezTo>
                  <a:cubicBezTo>
                    <a:pt x="12" y="0"/>
                    <a:pt x="29" y="1"/>
                    <a:pt x="29" y="1"/>
                  </a:cubicBezTo>
                  <a:cubicBezTo>
                    <a:pt x="30" y="1"/>
                    <a:pt x="31" y="2"/>
                    <a:pt x="31" y="3"/>
                  </a:cubicBezTo>
                  <a:cubicBezTo>
                    <a:pt x="31" y="4"/>
                    <a:pt x="32" y="156"/>
                    <a:pt x="32" y="184"/>
                  </a:cubicBezTo>
                  <a:cubicBezTo>
                    <a:pt x="32" y="185"/>
                    <a:pt x="31" y="186"/>
                    <a:pt x="30" y="18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20" name="Freeform 67"/>
            <p:cNvSpPr/>
            <p:nvPr/>
          </p:nvSpPr>
          <p:spPr bwMode="auto">
            <a:xfrm>
              <a:off x="3699222" y="2822268"/>
              <a:ext cx="586229" cy="246965"/>
            </a:xfrm>
            <a:custGeom>
              <a:avLst/>
              <a:gdLst>
                <a:gd name="T0" fmla="*/ 31 w 50"/>
                <a:gd name="T1" fmla="*/ 21 h 21"/>
                <a:gd name="T2" fmla="*/ 29 w 50"/>
                <a:gd name="T3" fmla="*/ 20 h 21"/>
                <a:gd name="T4" fmla="*/ 30 w 50"/>
                <a:gd name="T5" fmla="*/ 17 h 21"/>
                <a:gd name="T6" fmla="*/ 37 w 50"/>
                <a:gd name="T7" fmla="*/ 9 h 21"/>
                <a:gd name="T8" fmla="*/ 43 w 50"/>
                <a:gd name="T9" fmla="*/ 4 h 21"/>
                <a:gd name="T10" fmla="*/ 22 w 50"/>
                <a:gd name="T11" fmla="*/ 4 h 21"/>
                <a:gd name="T12" fmla="*/ 4 w 50"/>
                <a:gd name="T13" fmla="*/ 19 h 21"/>
                <a:gd name="T14" fmla="*/ 1 w 50"/>
                <a:gd name="T15" fmla="*/ 19 h 21"/>
                <a:gd name="T16" fmla="*/ 1 w 50"/>
                <a:gd name="T17" fmla="*/ 16 h 21"/>
                <a:gd name="T18" fmla="*/ 20 w 50"/>
                <a:gd name="T19" fmla="*/ 1 h 21"/>
                <a:gd name="T20" fmla="*/ 21 w 50"/>
                <a:gd name="T21" fmla="*/ 0 h 21"/>
                <a:gd name="T22" fmla="*/ 48 w 50"/>
                <a:gd name="T23" fmla="*/ 0 h 21"/>
                <a:gd name="T24" fmla="*/ 50 w 50"/>
                <a:gd name="T25" fmla="*/ 1 h 21"/>
                <a:gd name="T26" fmla="*/ 49 w 50"/>
                <a:gd name="T27" fmla="*/ 4 h 21"/>
                <a:gd name="T28" fmla="*/ 40 w 50"/>
                <a:gd name="T29" fmla="*/ 12 h 21"/>
                <a:gd name="T30" fmla="*/ 32 w 50"/>
                <a:gd name="T31" fmla="*/ 20 h 21"/>
                <a:gd name="T32" fmla="*/ 31 w 50"/>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21">
                  <a:moveTo>
                    <a:pt x="31" y="21"/>
                  </a:moveTo>
                  <a:cubicBezTo>
                    <a:pt x="30" y="21"/>
                    <a:pt x="30" y="20"/>
                    <a:pt x="29" y="20"/>
                  </a:cubicBezTo>
                  <a:cubicBezTo>
                    <a:pt x="29" y="19"/>
                    <a:pt x="29" y="18"/>
                    <a:pt x="30" y="17"/>
                  </a:cubicBezTo>
                  <a:cubicBezTo>
                    <a:pt x="33" y="14"/>
                    <a:pt x="35" y="12"/>
                    <a:pt x="37" y="9"/>
                  </a:cubicBezTo>
                  <a:cubicBezTo>
                    <a:pt x="39" y="8"/>
                    <a:pt x="41" y="6"/>
                    <a:pt x="43" y="4"/>
                  </a:cubicBezTo>
                  <a:cubicBezTo>
                    <a:pt x="35" y="4"/>
                    <a:pt x="25" y="4"/>
                    <a:pt x="22" y="4"/>
                  </a:cubicBezTo>
                  <a:cubicBezTo>
                    <a:pt x="20" y="6"/>
                    <a:pt x="13" y="12"/>
                    <a:pt x="4" y="19"/>
                  </a:cubicBezTo>
                  <a:cubicBezTo>
                    <a:pt x="3" y="20"/>
                    <a:pt x="2" y="20"/>
                    <a:pt x="1" y="19"/>
                  </a:cubicBezTo>
                  <a:cubicBezTo>
                    <a:pt x="0" y="18"/>
                    <a:pt x="1" y="17"/>
                    <a:pt x="1" y="16"/>
                  </a:cubicBezTo>
                  <a:cubicBezTo>
                    <a:pt x="12" y="7"/>
                    <a:pt x="20" y="1"/>
                    <a:pt x="20" y="1"/>
                  </a:cubicBezTo>
                  <a:cubicBezTo>
                    <a:pt x="20" y="0"/>
                    <a:pt x="20" y="0"/>
                    <a:pt x="21" y="0"/>
                  </a:cubicBezTo>
                  <a:cubicBezTo>
                    <a:pt x="21" y="0"/>
                    <a:pt x="39" y="0"/>
                    <a:pt x="48" y="0"/>
                  </a:cubicBezTo>
                  <a:cubicBezTo>
                    <a:pt x="49" y="0"/>
                    <a:pt x="50" y="1"/>
                    <a:pt x="50" y="1"/>
                  </a:cubicBezTo>
                  <a:cubicBezTo>
                    <a:pt x="50" y="2"/>
                    <a:pt x="50" y="3"/>
                    <a:pt x="49" y="4"/>
                  </a:cubicBezTo>
                  <a:cubicBezTo>
                    <a:pt x="46" y="7"/>
                    <a:pt x="43" y="9"/>
                    <a:pt x="40" y="12"/>
                  </a:cubicBezTo>
                  <a:cubicBezTo>
                    <a:pt x="38" y="15"/>
                    <a:pt x="35" y="17"/>
                    <a:pt x="32" y="20"/>
                  </a:cubicBezTo>
                  <a:cubicBezTo>
                    <a:pt x="32" y="20"/>
                    <a:pt x="31" y="21"/>
                    <a:pt x="31" y="2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21" name="Freeform 68"/>
            <p:cNvSpPr/>
            <p:nvPr/>
          </p:nvSpPr>
          <p:spPr bwMode="auto">
            <a:xfrm>
              <a:off x="4238052" y="2822268"/>
              <a:ext cx="59870" cy="2270074"/>
            </a:xfrm>
            <a:custGeom>
              <a:avLst/>
              <a:gdLst>
                <a:gd name="T0" fmla="*/ 3 w 5"/>
                <a:gd name="T1" fmla="*/ 193 h 193"/>
                <a:gd name="T2" fmla="*/ 1 w 5"/>
                <a:gd name="T3" fmla="*/ 191 h 193"/>
                <a:gd name="T4" fmla="*/ 0 w 5"/>
                <a:gd name="T5" fmla="*/ 24 h 193"/>
                <a:gd name="T6" fmla="*/ 0 w 5"/>
                <a:gd name="T7" fmla="*/ 2 h 193"/>
                <a:gd name="T8" fmla="*/ 0 w 5"/>
                <a:gd name="T9" fmla="*/ 2 h 193"/>
                <a:gd name="T10" fmla="*/ 0 w 5"/>
                <a:gd name="T11" fmla="*/ 2 h 193"/>
                <a:gd name="T12" fmla="*/ 0 w 5"/>
                <a:gd name="T13" fmla="*/ 2 h 193"/>
                <a:gd name="T14" fmla="*/ 0 w 5"/>
                <a:gd name="T15" fmla="*/ 2 h 193"/>
                <a:gd name="T16" fmla="*/ 2 w 5"/>
                <a:gd name="T17" fmla="*/ 0 h 193"/>
                <a:gd name="T18" fmla="*/ 4 w 5"/>
                <a:gd name="T19" fmla="*/ 2 h 193"/>
                <a:gd name="T20" fmla="*/ 4 w 5"/>
                <a:gd name="T21" fmla="*/ 2 h 193"/>
                <a:gd name="T22" fmla="*/ 4 w 5"/>
                <a:gd name="T23" fmla="*/ 3 h 193"/>
                <a:gd name="T24" fmla="*/ 4 w 5"/>
                <a:gd name="T25" fmla="*/ 24 h 193"/>
                <a:gd name="T26" fmla="*/ 5 w 5"/>
                <a:gd name="T27" fmla="*/ 191 h 193"/>
                <a:gd name="T28" fmla="*/ 3 w 5"/>
                <a:gd name="T29" fmla="*/ 193 h 193"/>
                <a:gd name="T30" fmla="*/ 3 w 5"/>
                <a:gd name="T3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93">
                  <a:moveTo>
                    <a:pt x="3" y="193"/>
                  </a:moveTo>
                  <a:cubicBezTo>
                    <a:pt x="1" y="193"/>
                    <a:pt x="1" y="192"/>
                    <a:pt x="1" y="191"/>
                  </a:cubicBezTo>
                  <a:cubicBezTo>
                    <a:pt x="0" y="169"/>
                    <a:pt x="0" y="67"/>
                    <a:pt x="0" y="24"/>
                  </a:cubicBezTo>
                  <a:cubicBezTo>
                    <a:pt x="0" y="12"/>
                    <a:pt x="0" y="4"/>
                    <a:pt x="0" y="2"/>
                  </a:cubicBezTo>
                  <a:cubicBezTo>
                    <a:pt x="0" y="2"/>
                    <a:pt x="0" y="2"/>
                    <a:pt x="0" y="2"/>
                  </a:cubicBezTo>
                  <a:cubicBezTo>
                    <a:pt x="0" y="2"/>
                    <a:pt x="0" y="2"/>
                    <a:pt x="0" y="2"/>
                  </a:cubicBezTo>
                  <a:cubicBezTo>
                    <a:pt x="0" y="2"/>
                    <a:pt x="0" y="2"/>
                    <a:pt x="0" y="2"/>
                  </a:cubicBezTo>
                  <a:cubicBezTo>
                    <a:pt x="0" y="2"/>
                    <a:pt x="0" y="2"/>
                    <a:pt x="0" y="2"/>
                  </a:cubicBezTo>
                  <a:cubicBezTo>
                    <a:pt x="0" y="1"/>
                    <a:pt x="1" y="0"/>
                    <a:pt x="2" y="0"/>
                  </a:cubicBezTo>
                  <a:cubicBezTo>
                    <a:pt x="3" y="0"/>
                    <a:pt x="3" y="0"/>
                    <a:pt x="4" y="2"/>
                  </a:cubicBezTo>
                  <a:cubicBezTo>
                    <a:pt x="4" y="2"/>
                    <a:pt x="4" y="2"/>
                    <a:pt x="4" y="2"/>
                  </a:cubicBezTo>
                  <a:cubicBezTo>
                    <a:pt x="4" y="2"/>
                    <a:pt x="4" y="3"/>
                    <a:pt x="4" y="3"/>
                  </a:cubicBezTo>
                  <a:cubicBezTo>
                    <a:pt x="4" y="6"/>
                    <a:pt x="4" y="12"/>
                    <a:pt x="4" y="24"/>
                  </a:cubicBezTo>
                  <a:cubicBezTo>
                    <a:pt x="4" y="67"/>
                    <a:pt x="4" y="169"/>
                    <a:pt x="5" y="191"/>
                  </a:cubicBezTo>
                  <a:cubicBezTo>
                    <a:pt x="5" y="192"/>
                    <a:pt x="4" y="193"/>
                    <a:pt x="3" y="193"/>
                  </a:cubicBezTo>
                  <a:cubicBezTo>
                    <a:pt x="3" y="193"/>
                    <a:pt x="3" y="193"/>
                    <a:pt x="3" y="19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22" name="Freeform 69"/>
            <p:cNvSpPr/>
            <p:nvPr/>
          </p:nvSpPr>
          <p:spPr bwMode="auto">
            <a:xfrm>
              <a:off x="3709200" y="5152212"/>
              <a:ext cx="376683" cy="57376"/>
            </a:xfrm>
            <a:custGeom>
              <a:avLst/>
              <a:gdLst>
                <a:gd name="T0" fmla="*/ 30 w 32"/>
                <a:gd name="T1" fmla="*/ 5 h 5"/>
                <a:gd name="T2" fmla="*/ 30 w 32"/>
                <a:gd name="T3" fmla="*/ 5 h 5"/>
                <a:gd name="T4" fmla="*/ 16 w 32"/>
                <a:gd name="T5" fmla="*/ 4 h 5"/>
                <a:gd name="T6" fmla="*/ 2 w 32"/>
                <a:gd name="T7" fmla="*/ 4 h 5"/>
                <a:gd name="T8" fmla="*/ 0 w 32"/>
                <a:gd name="T9" fmla="*/ 2 h 5"/>
                <a:gd name="T10" fmla="*/ 2 w 32"/>
                <a:gd name="T11" fmla="*/ 0 h 5"/>
                <a:gd name="T12" fmla="*/ 16 w 32"/>
                <a:gd name="T13" fmla="*/ 0 h 5"/>
                <a:gd name="T14" fmla="*/ 30 w 32"/>
                <a:gd name="T15" fmla="*/ 1 h 5"/>
                <a:gd name="T16" fmla="*/ 32 w 32"/>
                <a:gd name="T17" fmla="*/ 3 h 5"/>
                <a:gd name="T18" fmla="*/ 30 w 3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
                  <a:moveTo>
                    <a:pt x="30" y="5"/>
                  </a:moveTo>
                  <a:cubicBezTo>
                    <a:pt x="30" y="5"/>
                    <a:pt x="30" y="5"/>
                    <a:pt x="30" y="5"/>
                  </a:cubicBezTo>
                  <a:cubicBezTo>
                    <a:pt x="24" y="5"/>
                    <a:pt x="20" y="5"/>
                    <a:pt x="16" y="4"/>
                  </a:cubicBezTo>
                  <a:cubicBezTo>
                    <a:pt x="12" y="4"/>
                    <a:pt x="8" y="4"/>
                    <a:pt x="2" y="4"/>
                  </a:cubicBezTo>
                  <a:cubicBezTo>
                    <a:pt x="1" y="4"/>
                    <a:pt x="0" y="3"/>
                    <a:pt x="0" y="2"/>
                  </a:cubicBezTo>
                  <a:cubicBezTo>
                    <a:pt x="0" y="1"/>
                    <a:pt x="1" y="0"/>
                    <a:pt x="2" y="0"/>
                  </a:cubicBezTo>
                  <a:cubicBezTo>
                    <a:pt x="8" y="0"/>
                    <a:pt x="12" y="0"/>
                    <a:pt x="16" y="0"/>
                  </a:cubicBezTo>
                  <a:cubicBezTo>
                    <a:pt x="20" y="1"/>
                    <a:pt x="24" y="1"/>
                    <a:pt x="30" y="1"/>
                  </a:cubicBezTo>
                  <a:cubicBezTo>
                    <a:pt x="31" y="1"/>
                    <a:pt x="32" y="2"/>
                    <a:pt x="32" y="3"/>
                  </a:cubicBezTo>
                  <a:cubicBezTo>
                    <a:pt x="32" y="4"/>
                    <a:pt x="31" y="5"/>
                    <a:pt x="30"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23" name="Freeform 70"/>
            <p:cNvSpPr/>
            <p:nvPr/>
          </p:nvSpPr>
          <p:spPr bwMode="auto">
            <a:xfrm>
              <a:off x="4038485" y="5044944"/>
              <a:ext cx="259437" cy="164643"/>
            </a:xfrm>
            <a:custGeom>
              <a:avLst/>
              <a:gdLst>
                <a:gd name="T0" fmla="*/ 2 w 22"/>
                <a:gd name="T1" fmla="*/ 14 h 14"/>
                <a:gd name="T2" fmla="*/ 0 w 22"/>
                <a:gd name="T3" fmla="*/ 13 h 14"/>
                <a:gd name="T4" fmla="*/ 1 w 22"/>
                <a:gd name="T5" fmla="*/ 10 h 14"/>
                <a:gd name="T6" fmla="*/ 18 w 22"/>
                <a:gd name="T7" fmla="*/ 0 h 14"/>
                <a:gd name="T8" fmla="*/ 21 w 22"/>
                <a:gd name="T9" fmla="*/ 1 h 14"/>
                <a:gd name="T10" fmla="*/ 20 w 22"/>
                <a:gd name="T11" fmla="*/ 4 h 14"/>
                <a:gd name="T12" fmla="*/ 3 w 22"/>
                <a:gd name="T13" fmla="*/ 14 h 14"/>
                <a:gd name="T14" fmla="*/ 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 y="14"/>
                  </a:moveTo>
                  <a:cubicBezTo>
                    <a:pt x="1" y="14"/>
                    <a:pt x="0" y="14"/>
                    <a:pt x="0" y="13"/>
                  </a:cubicBezTo>
                  <a:cubicBezTo>
                    <a:pt x="0" y="12"/>
                    <a:pt x="0" y="11"/>
                    <a:pt x="1" y="10"/>
                  </a:cubicBezTo>
                  <a:cubicBezTo>
                    <a:pt x="7" y="8"/>
                    <a:pt x="13" y="4"/>
                    <a:pt x="18" y="0"/>
                  </a:cubicBezTo>
                  <a:cubicBezTo>
                    <a:pt x="19" y="0"/>
                    <a:pt x="20" y="0"/>
                    <a:pt x="21" y="1"/>
                  </a:cubicBezTo>
                  <a:cubicBezTo>
                    <a:pt x="22" y="2"/>
                    <a:pt x="21" y="3"/>
                    <a:pt x="20" y="4"/>
                  </a:cubicBezTo>
                  <a:cubicBezTo>
                    <a:pt x="15" y="8"/>
                    <a:pt x="9" y="11"/>
                    <a:pt x="3" y="14"/>
                  </a:cubicBezTo>
                  <a:cubicBezTo>
                    <a:pt x="2" y="14"/>
                    <a:pt x="2" y="14"/>
                    <a:pt x="2" y="14"/>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24" name="Freeform 71"/>
            <p:cNvSpPr/>
            <p:nvPr/>
          </p:nvSpPr>
          <p:spPr bwMode="auto">
            <a:xfrm>
              <a:off x="2394552" y="4079540"/>
              <a:ext cx="389155" cy="1117575"/>
            </a:xfrm>
            <a:custGeom>
              <a:avLst/>
              <a:gdLst>
                <a:gd name="T0" fmla="*/ 30 w 33"/>
                <a:gd name="T1" fmla="*/ 95 h 95"/>
                <a:gd name="T2" fmla="*/ 30 w 33"/>
                <a:gd name="T3" fmla="*/ 95 h 95"/>
                <a:gd name="T4" fmla="*/ 28 w 33"/>
                <a:gd name="T5" fmla="*/ 93 h 95"/>
                <a:gd name="T6" fmla="*/ 27 w 33"/>
                <a:gd name="T7" fmla="*/ 5 h 95"/>
                <a:gd name="T8" fmla="*/ 4 w 33"/>
                <a:gd name="T9" fmla="*/ 4 h 95"/>
                <a:gd name="T10" fmla="*/ 4 w 33"/>
                <a:gd name="T11" fmla="*/ 93 h 95"/>
                <a:gd name="T12" fmla="*/ 2 w 33"/>
                <a:gd name="T13" fmla="*/ 95 h 95"/>
                <a:gd name="T14" fmla="*/ 2 w 33"/>
                <a:gd name="T15" fmla="*/ 95 h 95"/>
                <a:gd name="T16" fmla="*/ 0 w 33"/>
                <a:gd name="T17" fmla="*/ 92 h 95"/>
                <a:gd name="T18" fmla="*/ 0 w 33"/>
                <a:gd name="T19" fmla="*/ 2 h 95"/>
                <a:gd name="T20" fmla="*/ 0 w 33"/>
                <a:gd name="T21" fmla="*/ 1 h 95"/>
                <a:gd name="T22" fmla="*/ 2 w 33"/>
                <a:gd name="T23" fmla="*/ 0 h 95"/>
                <a:gd name="T24" fmla="*/ 2 w 33"/>
                <a:gd name="T25" fmla="*/ 0 h 95"/>
                <a:gd name="T26" fmla="*/ 29 w 33"/>
                <a:gd name="T27" fmla="*/ 1 h 95"/>
                <a:gd name="T28" fmla="*/ 31 w 33"/>
                <a:gd name="T29" fmla="*/ 3 h 95"/>
                <a:gd name="T30" fmla="*/ 32 w 33"/>
                <a:gd name="T31" fmla="*/ 93 h 95"/>
                <a:gd name="T32" fmla="*/ 30 w 33"/>
                <a:gd name="T3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95">
                  <a:moveTo>
                    <a:pt x="30" y="95"/>
                  </a:moveTo>
                  <a:cubicBezTo>
                    <a:pt x="30" y="95"/>
                    <a:pt x="30" y="95"/>
                    <a:pt x="30" y="95"/>
                  </a:cubicBezTo>
                  <a:cubicBezTo>
                    <a:pt x="29" y="95"/>
                    <a:pt x="28" y="94"/>
                    <a:pt x="28" y="93"/>
                  </a:cubicBezTo>
                  <a:cubicBezTo>
                    <a:pt x="28" y="68"/>
                    <a:pt x="27" y="15"/>
                    <a:pt x="27" y="5"/>
                  </a:cubicBezTo>
                  <a:cubicBezTo>
                    <a:pt x="23" y="5"/>
                    <a:pt x="12" y="4"/>
                    <a:pt x="4" y="4"/>
                  </a:cubicBezTo>
                  <a:cubicBezTo>
                    <a:pt x="4" y="26"/>
                    <a:pt x="4" y="54"/>
                    <a:pt x="4" y="93"/>
                  </a:cubicBezTo>
                  <a:cubicBezTo>
                    <a:pt x="4" y="94"/>
                    <a:pt x="3" y="95"/>
                    <a:pt x="2" y="95"/>
                  </a:cubicBezTo>
                  <a:cubicBezTo>
                    <a:pt x="2" y="95"/>
                    <a:pt x="2" y="95"/>
                    <a:pt x="2" y="95"/>
                  </a:cubicBezTo>
                  <a:cubicBezTo>
                    <a:pt x="1" y="94"/>
                    <a:pt x="0" y="94"/>
                    <a:pt x="0" y="92"/>
                  </a:cubicBezTo>
                  <a:cubicBezTo>
                    <a:pt x="0" y="53"/>
                    <a:pt x="0" y="24"/>
                    <a:pt x="0" y="2"/>
                  </a:cubicBezTo>
                  <a:cubicBezTo>
                    <a:pt x="0" y="2"/>
                    <a:pt x="0" y="1"/>
                    <a:pt x="0" y="1"/>
                  </a:cubicBezTo>
                  <a:cubicBezTo>
                    <a:pt x="1" y="0"/>
                    <a:pt x="1" y="0"/>
                    <a:pt x="2" y="0"/>
                  </a:cubicBezTo>
                  <a:cubicBezTo>
                    <a:pt x="2" y="0"/>
                    <a:pt x="2" y="0"/>
                    <a:pt x="2" y="0"/>
                  </a:cubicBezTo>
                  <a:cubicBezTo>
                    <a:pt x="12" y="0"/>
                    <a:pt x="29" y="1"/>
                    <a:pt x="29" y="1"/>
                  </a:cubicBezTo>
                  <a:cubicBezTo>
                    <a:pt x="30" y="1"/>
                    <a:pt x="31" y="2"/>
                    <a:pt x="31" y="3"/>
                  </a:cubicBezTo>
                  <a:cubicBezTo>
                    <a:pt x="31" y="4"/>
                    <a:pt x="33" y="65"/>
                    <a:pt x="32" y="93"/>
                  </a:cubicBezTo>
                  <a:cubicBezTo>
                    <a:pt x="32" y="94"/>
                    <a:pt x="31" y="95"/>
                    <a:pt x="30" y="9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25" name="Freeform 72"/>
            <p:cNvSpPr/>
            <p:nvPr/>
          </p:nvSpPr>
          <p:spPr bwMode="auto">
            <a:xfrm>
              <a:off x="2394552" y="3892445"/>
              <a:ext cx="576250" cy="246965"/>
            </a:xfrm>
            <a:custGeom>
              <a:avLst/>
              <a:gdLst>
                <a:gd name="T0" fmla="*/ 30 w 49"/>
                <a:gd name="T1" fmla="*/ 21 h 21"/>
                <a:gd name="T2" fmla="*/ 29 w 49"/>
                <a:gd name="T3" fmla="*/ 20 h 21"/>
                <a:gd name="T4" fmla="*/ 29 w 49"/>
                <a:gd name="T5" fmla="*/ 17 h 21"/>
                <a:gd name="T6" fmla="*/ 36 w 49"/>
                <a:gd name="T7" fmla="*/ 10 h 21"/>
                <a:gd name="T8" fmla="*/ 42 w 49"/>
                <a:gd name="T9" fmla="*/ 4 h 21"/>
                <a:gd name="T10" fmla="*/ 21 w 49"/>
                <a:gd name="T11" fmla="*/ 4 h 21"/>
                <a:gd name="T12" fmla="*/ 3 w 49"/>
                <a:gd name="T13" fmla="*/ 20 h 21"/>
                <a:gd name="T14" fmla="*/ 0 w 49"/>
                <a:gd name="T15" fmla="*/ 19 h 21"/>
                <a:gd name="T16" fmla="*/ 1 w 49"/>
                <a:gd name="T17" fmla="*/ 17 h 21"/>
                <a:gd name="T18" fmla="*/ 19 w 49"/>
                <a:gd name="T19" fmla="*/ 1 h 21"/>
                <a:gd name="T20" fmla="*/ 20 w 49"/>
                <a:gd name="T21" fmla="*/ 0 h 21"/>
                <a:gd name="T22" fmla="*/ 47 w 49"/>
                <a:gd name="T23" fmla="*/ 0 h 21"/>
                <a:gd name="T24" fmla="*/ 49 w 49"/>
                <a:gd name="T25" fmla="*/ 2 h 21"/>
                <a:gd name="T26" fmla="*/ 48 w 49"/>
                <a:gd name="T27" fmla="*/ 4 h 21"/>
                <a:gd name="T28" fmla="*/ 39 w 49"/>
                <a:gd name="T29" fmla="*/ 13 h 21"/>
                <a:gd name="T30" fmla="*/ 31 w 49"/>
                <a:gd name="T31" fmla="*/ 20 h 21"/>
                <a:gd name="T32" fmla="*/ 30 w 49"/>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21">
                  <a:moveTo>
                    <a:pt x="30" y="21"/>
                  </a:moveTo>
                  <a:cubicBezTo>
                    <a:pt x="30" y="21"/>
                    <a:pt x="29" y="21"/>
                    <a:pt x="29" y="20"/>
                  </a:cubicBezTo>
                  <a:cubicBezTo>
                    <a:pt x="28" y="19"/>
                    <a:pt x="28" y="18"/>
                    <a:pt x="29" y="17"/>
                  </a:cubicBezTo>
                  <a:cubicBezTo>
                    <a:pt x="32" y="15"/>
                    <a:pt x="34" y="12"/>
                    <a:pt x="36" y="10"/>
                  </a:cubicBezTo>
                  <a:cubicBezTo>
                    <a:pt x="38" y="8"/>
                    <a:pt x="40" y="6"/>
                    <a:pt x="42" y="4"/>
                  </a:cubicBezTo>
                  <a:cubicBezTo>
                    <a:pt x="34" y="4"/>
                    <a:pt x="24" y="4"/>
                    <a:pt x="21" y="4"/>
                  </a:cubicBezTo>
                  <a:cubicBezTo>
                    <a:pt x="19" y="6"/>
                    <a:pt x="12" y="12"/>
                    <a:pt x="3" y="20"/>
                  </a:cubicBezTo>
                  <a:cubicBezTo>
                    <a:pt x="2" y="20"/>
                    <a:pt x="1" y="20"/>
                    <a:pt x="0" y="19"/>
                  </a:cubicBezTo>
                  <a:cubicBezTo>
                    <a:pt x="0" y="19"/>
                    <a:pt x="0" y="17"/>
                    <a:pt x="1" y="17"/>
                  </a:cubicBezTo>
                  <a:cubicBezTo>
                    <a:pt x="11" y="8"/>
                    <a:pt x="19" y="1"/>
                    <a:pt x="19" y="1"/>
                  </a:cubicBezTo>
                  <a:cubicBezTo>
                    <a:pt x="19" y="1"/>
                    <a:pt x="20" y="0"/>
                    <a:pt x="20" y="0"/>
                  </a:cubicBezTo>
                  <a:cubicBezTo>
                    <a:pt x="20" y="0"/>
                    <a:pt x="38" y="0"/>
                    <a:pt x="47" y="0"/>
                  </a:cubicBezTo>
                  <a:cubicBezTo>
                    <a:pt x="48" y="0"/>
                    <a:pt x="49" y="1"/>
                    <a:pt x="49" y="2"/>
                  </a:cubicBezTo>
                  <a:cubicBezTo>
                    <a:pt x="49" y="3"/>
                    <a:pt x="49" y="3"/>
                    <a:pt x="48" y="4"/>
                  </a:cubicBezTo>
                  <a:cubicBezTo>
                    <a:pt x="45" y="7"/>
                    <a:pt x="42" y="10"/>
                    <a:pt x="39" y="13"/>
                  </a:cubicBezTo>
                  <a:cubicBezTo>
                    <a:pt x="37" y="15"/>
                    <a:pt x="35" y="17"/>
                    <a:pt x="31" y="20"/>
                  </a:cubicBezTo>
                  <a:cubicBezTo>
                    <a:pt x="31" y="21"/>
                    <a:pt x="31" y="21"/>
                    <a:pt x="30" y="2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26" name="Freeform 73"/>
            <p:cNvSpPr/>
            <p:nvPr/>
          </p:nvSpPr>
          <p:spPr bwMode="auto">
            <a:xfrm>
              <a:off x="2923406" y="3892445"/>
              <a:ext cx="59870" cy="1199897"/>
            </a:xfrm>
            <a:custGeom>
              <a:avLst/>
              <a:gdLst>
                <a:gd name="T0" fmla="*/ 3 w 5"/>
                <a:gd name="T1" fmla="*/ 102 h 102"/>
                <a:gd name="T2" fmla="*/ 1 w 5"/>
                <a:gd name="T3" fmla="*/ 100 h 102"/>
                <a:gd name="T4" fmla="*/ 0 w 5"/>
                <a:gd name="T5" fmla="*/ 2 h 102"/>
                <a:gd name="T6" fmla="*/ 2 w 5"/>
                <a:gd name="T7" fmla="*/ 1 h 102"/>
                <a:gd name="T8" fmla="*/ 4 w 5"/>
                <a:gd name="T9" fmla="*/ 3 h 102"/>
                <a:gd name="T10" fmla="*/ 5 w 5"/>
                <a:gd name="T11" fmla="*/ 100 h 102"/>
                <a:gd name="T12" fmla="*/ 3 w 5"/>
                <a:gd name="T13" fmla="*/ 102 h 102"/>
                <a:gd name="T14" fmla="*/ 3 w 5"/>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2">
                  <a:moveTo>
                    <a:pt x="3" y="102"/>
                  </a:moveTo>
                  <a:cubicBezTo>
                    <a:pt x="2" y="102"/>
                    <a:pt x="1" y="101"/>
                    <a:pt x="1" y="100"/>
                  </a:cubicBezTo>
                  <a:cubicBezTo>
                    <a:pt x="0" y="64"/>
                    <a:pt x="0" y="4"/>
                    <a:pt x="0" y="2"/>
                  </a:cubicBezTo>
                  <a:cubicBezTo>
                    <a:pt x="0" y="1"/>
                    <a:pt x="1" y="0"/>
                    <a:pt x="2" y="1"/>
                  </a:cubicBezTo>
                  <a:cubicBezTo>
                    <a:pt x="3" y="1"/>
                    <a:pt x="4" y="2"/>
                    <a:pt x="4" y="3"/>
                  </a:cubicBezTo>
                  <a:cubicBezTo>
                    <a:pt x="4" y="5"/>
                    <a:pt x="4" y="53"/>
                    <a:pt x="5" y="100"/>
                  </a:cubicBezTo>
                  <a:cubicBezTo>
                    <a:pt x="5" y="101"/>
                    <a:pt x="4" y="102"/>
                    <a:pt x="3" y="102"/>
                  </a:cubicBezTo>
                  <a:cubicBezTo>
                    <a:pt x="3" y="102"/>
                    <a:pt x="3" y="102"/>
                    <a:pt x="3" y="10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27" name="Freeform 74"/>
            <p:cNvSpPr/>
            <p:nvPr/>
          </p:nvSpPr>
          <p:spPr bwMode="auto">
            <a:xfrm>
              <a:off x="2394552" y="5152212"/>
              <a:ext cx="376683" cy="57376"/>
            </a:xfrm>
            <a:custGeom>
              <a:avLst/>
              <a:gdLst>
                <a:gd name="T0" fmla="*/ 30 w 32"/>
                <a:gd name="T1" fmla="*/ 5 h 5"/>
                <a:gd name="T2" fmla="*/ 30 w 32"/>
                <a:gd name="T3" fmla="*/ 5 h 5"/>
                <a:gd name="T4" fmla="*/ 16 w 32"/>
                <a:gd name="T5" fmla="*/ 4 h 5"/>
                <a:gd name="T6" fmla="*/ 2 w 32"/>
                <a:gd name="T7" fmla="*/ 4 h 5"/>
                <a:gd name="T8" fmla="*/ 0 w 32"/>
                <a:gd name="T9" fmla="*/ 2 h 5"/>
                <a:gd name="T10" fmla="*/ 2 w 32"/>
                <a:gd name="T11" fmla="*/ 0 h 5"/>
                <a:gd name="T12" fmla="*/ 16 w 32"/>
                <a:gd name="T13" fmla="*/ 0 h 5"/>
                <a:gd name="T14" fmla="*/ 30 w 32"/>
                <a:gd name="T15" fmla="*/ 1 h 5"/>
                <a:gd name="T16" fmla="*/ 32 w 32"/>
                <a:gd name="T17" fmla="*/ 3 h 5"/>
                <a:gd name="T18" fmla="*/ 30 w 3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
                  <a:moveTo>
                    <a:pt x="30" y="5"/>
                  </a:moveTo>
                  <a:cubicBezTo>
                    <a:pt x="30" y="5"/>
                    <a:pt x="30" y="5"/>
                    <a:pt x="30" y="5"/>
                  </a:cubicBezTo>
                  <a:cubicBezTo>
                    <a:pt x="24" y="5"/>
                    <a:pt x="20" y="5"/>
                    <a:pt x="16" y="4"/>
                  </a:cubicBezTo>
                  <a:cubicBezTo>
                    <a:pt x="12" y="4"/>
                    <a:pt x="8" y="4"/>
                    <a:pt x="2" y="4"/>
                  </a:cubicBezTo>
                  <a:cubicBezTo>
                    <a:pt x="1" y="4"/>
                    <a:pt x="0" y="3"/>
                    <a:pt x="0" y="2"/>
                  </a:cubicBezTo>
                  <a:cubicBezTo>
                    <a:pt x="0" y="1"/>
                    <a:pt x="1" y="0"/>
                    <a:pt x="2" y="0"/>
                  </a:cubicBezTo>
                  <a:cubicBezTo>
                    <a:pt x="8" y="0"/>
                    <a:pt x="12" y="0"/>
                    <a:pt x="16" y="0"/>
                  </a:cubicBezTo>
                  <a:cubicBezTo>
                    <a:pt x="20" y="1"/>
                    <a:pt x="25" y="1"/>
                    <a:pt x="30" y="1"/>
                  </a:cubicBezTo>
                  <a:cubicBezTo>
                    <a:pt x="31" y="1"/>
                    <a:pt x="32" y="2"/>
                    <a:pt x="32" y="3"/>
                  </a:cubicBezTo>
                  <a:cubicBezTo>
                    <a:pt x="32" y="4"/>
                    <a:pt x="31" y="5"/>
                    <a:pt x="30"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28" name="Freeform 75"/>
            <p:cNvSpPr/>
            <p:nvPr/>
          </p:nvSpPr>
          <p:spPr bwMode="auto">
            <a:xfrm>
              <a:off x="2723839" y="5044944"/>
              <a:ext cx="259437" cy="164643"/>
            </a:xfrm>
            <a:custGeom>
              <a:avLst/>
              <a:gdLst>
                <a:gd name="T0" fmla="*/ 2 w 22"/>
                <a:gd name="T1" fmla="*/ 14 h 14"/>
                <a:gd name="T2" fmla="*/ 0 w 22"/>
                <a:gd name="T3" fmla="*/ 13 h 14"/>
                <a:gd name="T4" fmla="*/ 1 w 22"/>
                <a:gd name="T5" fmla="*/ 10 h 14"/>
                <a:gd name="T6" fmla="*/ 18 w 22"/>
                <a:gd name="T7" fmla="*/ 0 h 14"/>
                <a:gd name="T8" fmla="*/ 21 w 22"/>
                <a:gd name="T9" fmla="*/ 1 h 14"/>
                <a:gd name="T10" fmla="*/ 21 w 22"/>
                <a:gd name="T11" fmla="*/ 4 h 14"/>
                <a:gd name="T12" fmla="*/ 3 w 22"/>
                <a:gd name="T13" fmla="*/ 14 h 14"/>
                <a:gd name="T14" fmla="*/ 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 y="14"/>
                  </a:moveTo>
                  <a:cubicBezTo>
                    <a:pt x="1" y="14"/>
                    <a:pt x="0" y="14"/>
                    <a:pt x="0" y="13"/>
                  </a:cubicBezTo>
                  <a:cubicBezTo>
                    <a:pt x="0" y="12"/>
                    <a:pt x="0" y="11"/>
                    <a:pt x="1" y="10"/>
                  </a:cubicBezTo>
                  <a:cubicBezTo>
                    <a:pt x="7" y="8"/>
                    <a:pt x="13" y="4"/>
                    <a:pt x="18" y="0"/>
                  </a:cubicBezTo>
                  <a:cubicBezTo>
                    <a:pt x="19" y="0"/>
                    <a:pt x="20" y="0"/>
                    <a:pt x="21" y="1"/>
                  </a:cubicBezTo>
                  <a:cubicBezTo>
                    <a:pt x="22" y="2"/>
                    <a:pt x="21" y="3"/>
                    <a:pt x="21" y="4"/>
                  </a:cubicBezTo>
                  <a:cubicBezTo>
                    <a:pt x="15" y="8"/>
                    <a:pt x="9" y="11"/>
                    <a:pt x="3" y="14"/>
                  </a:cubicBezTo>
                  <a:cubicBezTo>
                    <a:pt x="3" y="14"/>
                    <a:pt x="2" y="14"/>
                    <a:pt x="2" y="14"/>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29" name="Freeform 76"/>
            <p:cNvSpPr/>
            <p:nvPr/>
          </p:nvSpPr>
          <p:spPr bwMode="auto">
            <a:xfrm>
              <a:off x="4380244" y="3857521"/>
              <a:ext cx="386662" cy="1339594"/>
            </a:xfrm>
            <a:custGeom>
              <a:avLst/>
              <a:gdLst>
                <a:gd name="T0" fmla="*/ 30 w 33"/>
                <a:gd name="T1" fmla="*/ 114 h 114"/>
                <a:gd name="T2" fmla="*/ 30 w 33"/>
                <a:gd name="T3" fmla="*/ 114 h 114"/>
                <a:gd name="T4" fmla="*/ 28 w 33"/>
                <a:gd name="T5" fmla="*/ 112 h 114"/>
                <a:gd name="T6" fmla="*/ 28 w 33"/>
                <a:gd name="T7" fmla="*/ 5 h 114"/>
                <a:gd name="T8" fmla="*/ 4 w 33"/>
                <a:gd name="T9" fmla="*/ 4 h 114"/>
                <a:gd name="T10" fmla="*/ 5 w 33"/>
                <a:gd name="T11" fmla="*/ 112 h 114"/>
                <a:gd name="T12" fmla="*/ 3 w 33"/>
                <a:gd name="T13" fmla="*/ 114 h 114"/>
                <a:gd name="T14" fmla="*/ 3 w 33"/>
                <a:gd name="T15" fmla="*/ 114 h 114"/>
                <a:gd name="T16" fmla="*/ 1 w 33"/>
                <a:gd name="T17" fmla="*/ 111 h 114"/>
                <a:gd name="T18" fmla="*/ 0 w 33"/>
                <a:gd name="T19" fmla="*/ 2 h 114"/>
                <a:gd name="T20" fmla="*/ 1 w 33"/>
                <a:gd name="T21" fmla="*/ 1 h 114"/>
                <a:gd name="T22" fmla="*/ 2 w 33"/>
                <a:gd name="T23" fmla="*/ 0 h 114"/>
                <a:gd name="T24" fmla="*/ 2 w 33"/>
                <a:gd name="T25" fmla="*/ 0 h 114"/>
                <a:gd name="T26" fmla="*/ 30 w 33"/>
                <a:gd name="T27" fmla="*/ 1 h 114"/>
                <a:gd name="T28" fmla="*/ 32 w 33"/>
                <a:gd name="T29" fmla="*/ 3 h 114"/>
                <a:gd name="T30" fmla="*/ 32 w 33"/>
                <a:gd name="T31" fmla="*/ 112 h 114"/>
                <a:gd name="T32" fmla="*/ 30 w 33"/>
                <a:gd name="T33"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14">
                  <a:moveTo>
                    <a:pt x="30" y="114"/>
                  </a:moveTo>
                  <a:cubicBezTo>
                    <a:pt x="30" y="114"/>
                    <a:pt x="30" y="114"/>
                    <a:pt x="30" y="114"/>
                  </a:cubicBezTo>
                  <a:cubicBezTo>
                    <a:pt x="29" y="114"/>
                    <a:pt x="28" y="113"/>
                    <a:pt x="28" y="112"/>
                  </a:cubicBezTo>
                  <a:cubicBezTo>
                    <a:pt x="29" y="86"/>
                    <a:pt x="28" y="17"/>
                    <a:pt x="28" y="5"/>
                  </a:cubicBezTo>
                  <a:cubicBezTo>
                    <a:pt x="23" y="5"/>
                    <a:pt x="13" y="4"/>
                    <a:pt x="4" y="4"/>
                  </a:cubicBezTo>
                  <a:cubicBezTo>
                    <a:pt x="5" y="29"/>
                    <a:pt x="5" y="77"/>
                    <a:pt x="5" y="112"/>
                  </a:cubicBezTo>
                  <a:cubicBezTo>
                    <a:pt x="5" y="113"/>
                    <a:pt x="4" y="114"/>
                    <a:pt x="3" y="114"/>
                  </a:cubicBezTo>
                  <a:cubicBezTo>
                    <a:pt x="3" y="114"/>
                    <a:pt x="3" y="114"/>
                    <a:pt x="3" y="114"/>
                  </a:cubicBezTo>
                  <a:cubicBezTo>
                    <a:pt x="1" y="113"/>
                    <a:pt x="1" y="113"/>
                    <a:pt x="1" y="111"/>
                  </a:cubicBezTo>
                  <a:cubicBezTo>
                    <a:pt x="1" y="76"/>
                    <a:pt x="1" y="26"/>
                    <a:pt x="0" y="2"/>
                  </a:cubicBezTo>
                  <a:cubicBezTo>
                    <a:pt x="0" y="2"/>
                    <a:pt x="1" y="1"/>
                    <a:pt x="1" y="1"/>
                  </a:cubicBezTo>
                  <a:cubicBezTo>
                    <a:pt x="1" y="0"/>
                    <a:pt x="2" y="0"/>
                    <a:pt x="2" y="0"/>
                  </a:cubicBezTo>
                  <a:cubicBezTo>
                    <a:pt x="2" y="0"/>
                    <a:pt x="2" y="0"/>
                    <a:pt x="2" y="0"/>
                  </a:cubicBezTo>
                  <a:cubicBezTo>
                    <a:pt x="13" y="0"/>
                    <a:pt x="30" y="1"/>
                    <a:pt x="30" y="1"/>
                  </a:cubicBezTo>
                  <a:cubicBezTo>
                    <a:pt x="31" y="1"/>
                    <a:pt x="32" y="2"/>
                    <a:pt x="32" y="3"/>
                  </a:cubicBezTo>
                  <a:cubicBezTo>
                    <a:pt x="32" y="4"/>
                    <a:pt x="33" y="84"/>
                    <a:pt x="32" y="112"/>
                  </a:cubicBezTo>
                  <a:cubicBezTo>
                    <a:pt x="32" y="113"/>
                    <a:pt x="31" y="114"/>
                    <a:pt x="30" y="114"/>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30" name="Freeform 77"/>
            <p:cNvSpPr/>
            <p:nvPr/>
          </p:nvSpPr>
          <p:spPr bwMode="auto">
            <a:xfrm>
              <a:off x="4380244" y="3667932"/>
              <a:ext cx="586229" cy="246965"/>
            </a:xfrm>
            <a:custGeom>
              <a:avLst/>
              <a:gdLst>
                <a:gd name="T0" fmla="*/ 31 w 50"/>
                <a:gd name="T1" fmla="*/ 21 h 21"/>
                <a:gd name="T2" fmla="*/ 29 w 50"/>
                <a:gd name="T3" fmla="*/ 20 h 21"/>
                <a:gd name="T4" fmla="*/ 29 w 50"/>
                <a:gd name="T5" fmla="*/ 17 h 21"/>
                <a:gd name="T6" fmla="*/ 37 w 50"/>
                <a:gd name="T7" fmla="*/ 10 h 21"/>
                <a:gd name="T8" fmla="*/ 42 w 50"/>
                <a:gd name="T9" fmla="*/ 4 h 21"/>
                <a:gd name="T10" fmla="*/ 21 w 50"/>
                <a:gd name="T11" fmla="*/ 4 h 21"/>
                <a:gd name="T12" fmla="*/ 4 w 50"/>
                <a:gd name="T13" fmla="*/ 20 h 21"/>
                <a:gd name="T14" fmla="*/ 1 w 50"/>
                <a:gd name="T15" fmla="*/ 19 h 21"/>
                <a:gd name="T16" fmla="*/ 1 w 50"/>
                <a:gd name="T17" fmla="*/ 17 h 21"/>
                <a:gd name="T18" fmla="*/ 19 w 50"/>
                <a:gd name="T19" fmla="*/ 1 h 21"/>
                <a:gd name="T20" fmla="*/ 21 w 50"/>
                <a:gd name="T21" fmla="*/ 0 h 21"/>
                <a:gd name="T22" fmla="*/ 48 w 50"/>
                <a:gd name="T23" fmla="*/ 0 h 21"/>
                <a:gd name="T24" fmla="*/ 49 w 50"/>
                <a:gd name="T25" fmla="*/ 2 h 21"/>
                <a:gd name="T26" fmla="*/ 49 w 50"/>
                <a:gd name="T27" fmla="*/ 4 h 21"/>
                <a:gd name="T28" fmla="*/ 40 w 50"/>
                <a:gd name="T29" fmla="*/ 13 h 21"/>
                <a:gd name="T30" fmla="*/ 32 w 50"/>
                <a:gd name="T31" fmla="*/ 20 h 21"/>
                <a:gd name="T32" fmla="*/ 31 w 50"/>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21">
                  <a:moveTo>
                    <a:pt x="31" y="21"/>
                  </a:moveTo>
                  <a:cubicBezTo>
                    <a:pt x="30" y="21"/>
                    <a:pt x="30" y="21"/>
                    <a:pt x="29" y="20"/>
                  </a:cubicBezTo>
                  <a:cubicBezTo>
                    <a:pt x="28" y="19"/>
                    <a:pt x="28" y="18"/>
                    <a:pt x="29" y="17"/>
                  </a:cubicBezTo>
                  <a:cubicBezTo>
                    <a:pt x="32" y="15"/>
                    <a:pt x="35" y="12"/>
                    <a:pt x="37" y="10"/>
                  </a:cubicBezTo>
                  <a:cubicBezTo>
                    <a:pt x="39" y="8"/>
                    <a:pt x="40" y="6"/>
                    <a:pt x="42" y="4"/>
                  </a:cubicBezTo>
                  <a:cubicBezTo>
                    <a:pt x="35" y="4"/>
                    <a:pt x="24" y="4"/>
                    <a:pt x="21" y="4"/>
                  </a:cubicBezTo>
                  <a:cubicBezTo>
                    <a:pt x="19" y="6"/>
                    <a:pt x="13" y="12"/>
                    <a:pt x="4" y="20"/>
                  </a:cubicBezTo>
                  <a:cubicBezTo>
                    <a:pt x="3" y="20"/>
                    <a:pt x="2" y="20"/>
                    <a:pt x="1" y="19"/>
                  </a:cubicBezTo>
                  <a:cubicBezTo>
                    <a:pt x="0" y="19"/>
                    <a:pt x="0" y="17"/>
                    <a:pt x="1" y="17"/>
                  </a:cubicBezTo>
                  <a:cubicBezTo>
                    <a:pt x="12" y="8"/>
                    <a:pt x="19" y="1"/>
                    <a:pt x="19" y="1"/>
                  </a:cubicBezTo>
                  <a:cubicBezTo>
                    <a:pt x="20" y="1"/>
                    <a:pt x="20" y="0"/>
                    <a:pt x="21" y="0"/>
                  </a:cubicBezTo>
                  <a:cubicBezTo>
                    <a:pt x="21" y="0"/>
                    <a:pt x="39" y="0"/>
                    <a:pt x="48" y="0"/>
                  </a:cubicBezTo>
                  <a:cubicBezTo>
                    <a:pt x="48" y="0"/>
                    <a:pt x="49" y="1"/>
                    <a:pt x="49" y="2"/>
                  </a:cubicBezTo>
                  <a:cubicBezTo>
                    <a:pt x="50" y="3"/>
                    <a:pt x="49" y="3"/>
                    <a:pt x="49" y="4"/>
                  </a:cubicBezTo>
                  <a:cubicBezTo>
                    <a:pt x="45" y="7"/>
                    <a:pt x="43" y="10"/>
                    <a:pt x="40" y="13"/>
                  </a:cubicBezTo>
                  <a:cubicBezTo>
                    <a:pt x="37" y="15"/>
                    <a:pt x="35" y="17"/>
                    <a:pt x="32" y="20"/>
                  </a:cubicBezTo>
                  <a:cubicBezTo>
                    <a:pt x="32" y="21"/>
                    <a:pt x="31" y="21"/>
                    <a:pt x="31" y="2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31" name="Freeform 78"/>
            <p:cNvSpPr/>
            <p:nvPr/>
          </p:nvSpPr>
          <p:spPr bwMode="auto">
            <a:xfrm>
              <a:off x="4909097" y="3667932"/>
              <a:ext cx="57376" cy="1424410"/>
            </a:xfrm>
            <a:custGeom>
              <a:avLst/>
              <a:gdLst>
                <a:gd name="T0" fmla="*/ 3 w 5"/>
                <a:gd name="T1" fmla="*/ 121 h 121"/>
                <a:gd name="T2" fmla="*/ 1 w 5"/>
                <a:gd name="T3" fmla="*/ 119 h 121"/>
                <a:gd name="T4" fmla="*/ 1 w 5"/>
                <a:gd name="T5" fmla="*/ 2 h 121"/>
                <a:gd name="T6" fmla="*/ 3 w 5"/>
                <a:gd name="T7" fmla="*/ 1 h 121"/>
                <a:gd name="T8" fmla="*/ 5 w 5"/>
                <a:gd name="T9" fmla="*/ 3 h 121"/>
                <a:gd name="T10" fmla="*/ 5 w 5"/>
                <a:gd name="T11" fmla="*/ 119 h 121"/>
                <a:gd name="T12" fmla="*/ 3 w 5"/>
                <a:gd name="T13" fmla="*/ 121 h 121"/>
                <a:gd name="T14" fmla="*/ 3 w 5"/>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21">
                  <a:moveTo>
                    <a:pt x="3" y="121"/>
                  </a:moveTo>
                  <a:cubicBezTo>
                    <a:pt x="2" y="121"/>
                    <a:pt x="1" y="120"/>
                    <a:pt x="1" y="119"/>
                  </a:cubicBezTo>
                  <a:cubicBezTo>
                    <a:pt x="1" y="100"/>
                    <a:pt x="0" y="4"/>
                    <a:pt x="1" y="2"/>
                  </a:cubicBezTo>
                  <a:cubicBezTo>
                    <a:pt x="1" y="1"/>
                    <a:pt x="2" y="0"/>
                    <a:pt x="3" y="1"/>
                  </a:cubicBezTo>
                  <a:cubicBezTo>
                    <a:pt x="4" y="1"/>
                    <a:pt x="5" y="2"/>
                    <a:pt x="5" y="3"/>
                  </a:cubicBezTo>
                  <a:cubicBezTo>
                    <a:pt x="4" y="6"/>
                    <a:pt x="5" y="89"/>
                    <a:pt x="5" y="119"/>
                  </a:cubicBezTo>
                  <a:cubicBezTo>
                    <a:pt x="5" y="120"/>
                    <a:pt x="4" y="121"/>
                    <a:pt x="3" y="121"/>
                  </a:cubicBezTo>
                  <a:cubicBezTo>
                    <a:pt x="3" y="121"/>
                    <a:pt x="3" y="121"/>
                    <a:pt x="3" y="12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32" name="Freeform 79"/>
            <p:cNvSpPr/>
            <p:nvPr/>
          </p:nvSpPr>
          <p:spPr bwMode="auto">
            <a:xfrm>
              <a:off x="4390223" y="5152212"/>
              <a:ext cx="376683" cy="57376"/>
            </a:xfrm>
            <a:custGeom>
              <a:avLst/>
              <a:gdLst>
                <a:gd name="T0" fmla="*/ 30 w 32"/>
                <a:gd name="T1" fmla="*/ 5 h 5"/>
                <a:gd name="T2" fmla="*/ 30 w 32"/>
                <a:gd name="T3" fmla="*/ 5 h 5"/>
                <a:gd name="T4" fmla="*/ 16 w 32"/>
                <a:gd name="T5" fmla="*/ 4 h 5"/>
                <a:gd name="T6" fmla="*/ 2 w 32"/>
                <a:gd name="T7" fmla="*/ 4 h 5"/>
                <a:gd name="T8" fmla="*/ 0 w 32"/>
                <a:gd name="T9" fmla="*/ 2 h 5"/>
                <a:gd name="T10" fmla="*/ 2 w 32"/>
                <a:gd name="T11" fmla="*/ 0 h 5"/>
                <a:gd name="T12" fmla="*/ 16 w 32"/>
                <a:gd name="T13" fmla="*/ 0 h 5"/>
                <a:gd name="T14" fmla="*/ 30 w 32"/>
                <a:gd name="T15" fmla="*/ 1 h 5"/>
                <a:gd name="T16" fmla="*/ 32 w 32"/>
                <a:gd name="T17" fmla="*/ 3 h 5"/>
                <a:gd name="T18" fmla="*/ 30 w 3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
                  <a:moveTo>
                    <a:pt x="30" y="5"/>
                  </a:moveTo>
                  <a:cubicBezTo>
                    <a:pt x="30" y="5"/>
                    <a:pt x="30" y="5"/>
                    <a:pt x="30" y="5"/>
                  </a:cubicBezTo>
                  <a:cubicBezTo>
                    <a:pt x="24" y="5"/>
                    <a:pt x="20" y="5"/>
                    <a:pt x="16" y="4"/>
                  </a:cubicBezTo>
                  <a:cubicBezTo>
                    <a:pt x="11" y="4"/>
                    <a:pt x="7" y="4"/>
                    <a:pt x="2" y="4"/>
                  </a:cubicBezTo>
                  <a:cubicBezTo>
                    <a:pt x="1" y="4"/>
                    <a:pt x="0" y="3"/>
                    <a:pt x="0" y="2"/>
                  </a:cubicBezTo>
                  <a:cubicBezTo>
                    <a:pt x="0" y="1"/>
                    <a:pt x="1" y="0"/>
                    <a:pt x="2" y="0"/>
                  </a:cubicBezTo>
                  <a:cubicBezTo>
                    <a:pt x="7" y="0"/>
                    <a:pt x="12" y="0"/>
                    <a:pt x="16" y="0"/>
                  </a:cubicBezTo>
                  <a:cubicBezTo>
                    <a:pt x="20" y="1"/>
                    <a:pt x="24" y="1"/>
                    <a:pt x="30" y="1"/>
                  </a:cubicBezTo>
                  <a:cubicBezTo>
                    <a:pt x="31" y="1"/>
                    <a:pt x="32" y="2"/>
                    <a:pt x="32" y="3"/>
                  </a:cubicBezTo>
                  <a:cubicBezTo>
                    <a:pt x="32" y="4"/>
                    <a:pt x="31" y="5"/>
                    <a:pt x="30"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33" name="Freeform 80"/>
            <p:cNvSpPr/>
            <p:nvPr/>
          </p:nvSpPr>
          <p:spPr bwMode="auto">
            <a:xfrm>
              <a:off x="4709530" y="5044944"/>
              <a:ext cx="256943" cy="164643"/>
            </a:xfrm>
            <a:custGeom>
              <a:avLst/>
              <a:gdLst>
                <a:gd name="T0" fmla="*/ 2 w 22"/>
                <a:gd name="T1" fmla="*/ 14 h 14"/>
                <a:gd name="T2" fmla="*/ 1 w 22"/>
                <a:gd name="T3" fmla="*/ 13 h 14"/>
                <a:gd name="T4" fmla="*/ 2 w 22"/>
                <a:gd name="T5" fmla="*/ 10 h 14"/>
                <a:gd name="T6" fmla="*/ 19 w 22"/>
                <a:gd name="T7" fmla="*/ 0 h 14"/>
                <a:gd name="T8" fmla="*/ 22 w 22"/>
                <a:gd name="T9" fmla="*/ 1 h 14"/>
                <a:gd name="T10" fmla="*/ 21 w 22"/>
                <a:gd name="T11" fmla="*/ 4 h 14"/>
                <a:gd name="T12" fmla="*/ 3 w 22"/>
                <a:gd name="T13" fmla="*/ 14 h 14"/>
                <a:gd name="T14" fmla="*/ 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 y="14"/>
                  </a:moveTo>
                  <a:cubicBezTo>
                    <a:pt x="2" y="14"/>
                    <a:pt x="1" y="14"/>
                    <a:pt x="1" y="13"/>
                  </a:cubicBezTo>
                  <a:cubicBezTo>
                    <a:pt x="0" y="12"/>
                    <a:pt x="1" y="11"/>
                    <a:pt x="2" y="10"/>
                  </a:cubicBezTo>
                  <a:cubicBezTo>
                    <a:pt x="8" y="8"/>
                    <a:pt x="13" y="4"/>
                    <a:pt x="19" y="0"/>
                  </a:cubicBezTo>
                  <a:cubicBezTo>
                    <a:pt x="20" y="0"/>
                    <a:pt x="21" y="0"/>
                    <a:pt x="22" y="1"/>
                  </a:cubicBezTo>
                  <a:cubicBezTo>
                    <a:pt x="22" y="2"/>
                    <a:pt x="22" y="3"/>
                    <a:pt x="21" y="4"/>
                  </a:cubicBezTo>
                  <a:cubicBezTo>
                    <a:pt x="15" y="8"/>
                    <a:pt x="9" y="11"/>
                    <a:pt x="3" y="14"/>
                  </a:cubicBezTo>
                  <a:cubicBezTo>
                    <a:pt x="3" y="14"/>
                    <a:pt x="3" y="14"/>
                    <a:pt x="2" y="14"/>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34" name="Freeform 81"/>
            <p:cNvSpPr/>
            <p:nvPr/>
          </p:nvSpPr>
          <p:spPr bwMode="auto">
            <a:xfrm>
              <a:off x="2711365" y="4022163"/>
              <a:ext cx="236986" cy="304340"/>
            </a:xfrm>
            <a:custGeom>
              <a:avLst/>
              <a:gdLst>
                <a:gd name="T0" fmla="*/ 2 w 20"/>
                <a:gd name="T1" fmla="*/ 26 h 26"/>
                <a:gd name="T2" fmla="*/ 1 w 20"/>
                <a:gd name="T3" fmla="*/ 26 h 26"/>
                <a:gd name="T4" fmla="*/ 1 w 20"/>
                <a:gd name="T5" fmla="*/ 23 h 26"/>
                <a:gd name="T6" fmla="*/ 2 w 20"/>
                <a:gd name="T7" fmla="*/ 23 h 26"/>
                <a:gd name="T8" fmla="*/ 2 w 20"/>
                <a:gd name="T9" fmla="*/ 23 h 26"/>
                <a:gd name="T10" fmla="*/ 17 w 20"/>
                <a:gd name="T11" fmla="*/ 1 h 26"/>
                <a:gd name="T12" fmla="*/ 19 w 20"/>
                <a:gd name="T13" fmla="*/ 1 h 26"/>
                <a:gd name="T14" fmla="*/ 19 w 20"/>
                <a:gd name="T15" fmla="*/ 3 h 26"/>
                <a:gd name="T16" fmla="*/ 5 w 20"/>
                <a:gd name="T17" fmla="*/ 24 h 26"/>
                <a:gd name="T18" fmla="*/ 4 w 20"/>
                <a:gd name="T19" fmla="*/ 25 h 26"/>
                <a:gd name="T20" fmla="*/ 4 w 20"/>
                <a:gd name="T21" fmla="*/ 25 h 26"/>
                <a:gd name="T22" fmla="*/ 3 w 20"/>
                <a:gd name="T23" fmla="*/ 26 h 26"/>
                <a:gd name="T24" fmla="*/ 2 w 20"/>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2" y="26"/>
                  </a:moveTo>
                  <a:cubicBezTo>
                    <a:pt x="2" y="26"/>
                    <a:pt x="1" y="26"/>
                    <a:pt x="1" y="26"/>
                  </a:cubicBezTo>
                  <a:cubicBezTo>
                    <a:pt x="0" y="25"/>
                    <a:pt x="1" y="24"/>
                    <a:pt x="1" y="23"/>
                  </a:cubicBezTo>
                  <a:cubicBezTo>
                    <a:pt x="1" y="23"/>
                    <a:pt x="2" y="23"/>
                    <a:pt x="2" y="23"/>
                  </a:cubicBezTo>
                  <a:cubicBezTo>
                    <a:pt x="2" y="23"/>
                    <a:pt x="2" y="23"/>
                    <a:pt x="2" y="23"/>
                  </a:cubicBezTo>
                  <a:cubicBezTo>
                    <a:pt x="6" y="14"/>
                    <a:pt x="10" y="8"/>
                    <a:pt x="17" y="1"/>
                  </a:cubicBezTo>
                  <a:cubicBezTo>
                    <a:pt x="18" y="0"/>
                    <a:pt x="19" y="0"/>
                    <a:pt x="19" y="1"/>
                  </a:cubicBezTo>
                  <a:cubicBezTo>
                    <a:pt x="20" y="1"/>
                    <a:pt x="20" y="2"/>
                    <a:pt x="19" y="3"/>
                  </a:cubicBezTo>
                  <a:cubicBezTo>
                    <a:pt x="12" y="10"/>
                    <a:pt x="9" y="16"/>
                    <a:pt x="5" y="24"/>
                  </a:cubicBezTo>
                  <a:cubicBezTo>
                    <a:pt x="4" y="24"/>
                    <a:pt x="4" y="25"/>
                    <a:pt x="4" y="25"/>
                  </a:cubicBezTo>
                  <a:cubicBezTo>
                    <a:pt x="4" y="25"/>
                    <a:pt x="4" y="25"/>
                    <a:pt x="4" y="25"/>
                  </a:cubicBezTo>
                  <a:cubicBezTo>
                    <a:pt x="4" y="26"/>
                    <a:pt x="3" y="26"/>
                    <a:pt x="3" y="26"/>
                  </a:cubicBezTo>
                  <a:cubicBezTo>
                    <a:pt x="3" y="26"/>
                    <a:pt x="3" y="26"/>
                    <a:pt x="2" y="2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35" name="Freeform 82"/>
            <p:cNvSpPr/>
            <p:nvPr/>
          </p:nvSpPr>
          <p:spPr bwMode="auto">
            <a:xfrm>
              <a:off x="2723839" y="4139410"/>
              <a:ext cx="212041" cy="294361"/>
            </a:xfrm>
            <a:custGeom>
              <a:avLst/>
              <a:gdLst>
                <a:gd name="T0" fmla="*/ 2 w 18"/>
                <a:gd name="T1" fmla="*/ 25 h 25"/>
                <a:gd name="T2" fmla="*/ 1 w 18"/>
                <a:gd name="T3" fmla="*/ 24 h 25"/>
                <a:gd name="T4" fmla="*/ 0 w 18"/>
                <a:gd name="T5" fmla="*/ 22 h 25"/>
                <a:gd name="T6" fmla="*/ 15 w 18"/>
                <a:gd name="T7" fmla="*/ 0 h 25"/>
                <a:gd name="T8" fmla="*/ 17 w 18"/>
                <a:gd name="T9" fmla="*/ 0 h 25"/>
                <a:gd name="T10" fmla="*/ 18 w 18"/>
                <a:gd name="T11" fmla="*/ 2 h 25"/>
                <a:gd name="T12" fmla="*/ 3 w 18"/>
                <a:gd name="T13" fmla="*/ 24 h 25"/>
                <a:gd name="T14" fmla="*/ 2 w 18"/>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5">
                  <a:moveTo>
                    <a:pt x="2" y="25"/>
                  </a:moveTo>
                  <a:cubicBezTo>
                    <a:pt x="1" y="25"/>
                    <a:pt x="1" y="25"/>
                    <a:pt x="1" y="24"/>
                  </a:cubicBezTo>
                  <a:cubicBezTo>
                    <a:pt x="0" y="24"/>
                    <a:pt x="0" y="23"/>
                    <a:pt x="0" y="22"/>
                  </a:cubicBezTo>
                  <a:cubicBezTo>
                    <a:pt x="5" y="15"/>
                    <a:pt x="10" y="7"/>
                    <a:pt x="15" y="0"/>
                  </a:cubicBezTo>
                  <a:cubicBezTo>
                    <a:pt x="16" y="0"/>
                    <a:pt x="17" y="0"/>
                    <a:pt x="17" y="0"/>
                  </a:cubicBezTo>
                  <a:cubicBezTo>
                    <a:pt x="18" y="1"/>
                    <a:pt x="18" y="2"/>
                    <a:pt x="18" y="2"/>
                  </a:cubicBezTo>
                  <a:cubicBezTo>
                    <a:pt x="12" y="9"/>
                    <a:pt x="7" y="16"/>
                    <a:pt x="3" y="24"/>
                  </a:cubicBezTo>
                  <a:cubicBezTo>
                    <a:pt x="3" y="24"/>
                    <a:pt x="2" y="25"/>
                    <a:pt x="2" y="2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36" name="Freeform 83"/>
            <p:cNvSpPr/>
            <p:nvPr/>
          </p:nvSpPr>
          <p:spPr bwMode="auto">
            <a:xfrm>
              <a:off x="2736311" y="4281600"/>
              <a:ext cx="212041" cy="329285"/>
            </a:xfrm>
            <a:custGeom>
              <a:avLst/>
              <a:gdLst>
                <a:gd name="T0" fmla="*/ 2 w 18"/>
                <a:gd name="T1" fmla="*/ 28 h 28"/>
                <a:gd name="T2" fmla="*/ 1 w 18"/>
                <a:gd name="T3" fmla="*/ 28 h 28"/>
                <a:gd name="T4" fmla="*/ 0 w 18"/>
                <a:gd name="T5" fmla="*/ 26 h 28"/>
                <a:gd name="T6" fmla="*/ 1 w 18"/>
                <a:gd name="T7" fmla="*/ 24 h 28"/>
                <a:gd name="T8" fmla="*/ 15 w 18"/>
                <a:gd name="T9" fmla="*/ 1 h 28"/>
                <a:gd name="T10" fmla="*/ 17 w 18"/>
                <a:gd name="T11" fmla="*/ 1 h 28"/>
                <a:gd name="T12" fmla="*/ 17 w 18"/>
                <a:gd name="T13" fmla="*/ 3 h 28"/>
                <a:gd name="T14" fmla="*/ 3 w 18"/>
                <a:gd name="T15" fmla="*/ 25 h 28"/>
                <a:gd name="T16" fmla="*/ 3 w 18"/>
                <a:gd name="T17" fmla="*/ 25 h 28"/>
                <a:gd name="T18" fmla="*/ 3 w 18"/>
                <a:gd name="T19" fmla="*/ 27 h 28"/>
                <a:gd name="T20" fmla="*/ 2 w 18"/>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8">
                  <a:moveTo>
                    <a:pt x="2" y="28"/>
                  </a:moveTo>
                  <a:cubicBezTo>
                    <a:pt x="2" y="28"/>
                    <a:pt x="1" y="28"/>
                    <a:pt x="1" y="28"/>
                  </a:cubicBezTo>
                  <a:cubicBezTo>
                    <a:pt x="1" y="27"/>
                    <a:pt x="0" y="27"/>
                    <a:pt x="0" y="26"/>
                  </a:cubicBezTo>
                  <a:cubicBezTo>
                    <a:pt x="0" y="25"/>
                    <a:pt x="0" y="24"/>
                    <a:pt x="1" y="24"/>
                  </a:cubicBezTo>
                  <a:cubicBezTo>
                    <a:pt x="15" y="1"/>
                    <a:pt x="15" y="1"/>
                    <a:pt x="15" y="1"/>
                  </a:cubicBezTo>
                  <a:cubicBezTo>
                    <a:pt x="15" y="1"/>
                    <a:pt x="16" y="0"/>
                    <a:pt x="17" y="1"/>
                  </a:cubicBezTo>
                  <a:cubicBezTo>
                    <a:pt x="18" y="1"/>
                    <a:pt x="18" y="2"/>
                    <a:pt x="17" y="3"/>
                  </a:cubicBezTo>
                  <a:cubicBezTo>
                    <a:pt x="3" y="25"/>
                    <a:pt x="3" y="25"/>
                    <a:pt x="3" y="25"/>
                  </a:cubicBezTo>
                  <a:cubicBezTo>
                    <a:pt x="3" y="25"/>
                    <a:pt x="3" y="25"/>
                    <a:pt x="3" y="25"/>
                  </a:cubicBezTo>
                  <a:cubicBezTo>
                    <a:pt x="3" y="26"/>
                    <a:pt x="3" y="26"/>
                    <a:pt x="3" y="27"/>
                  </a:cubicBezTo>
                  <a:cubicBezTo>
                    <a:pt x="3" y="28"/>
                    <a:pt x="2" y="28"/>
                    <a:pt x="2" y="2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37" name="Freeform 84"/>
            <p:cNvSpPr/>
            <p:nvPr/>
          </p:nvSpPr>
          <p:spPr bwMode="auto">
            <a:xfrm>
              <a:off x="2736311" y="4468695"/>
              <a:ext cx="234491" cy="341759"/>
            </a:xfrm>
            <a:custGeom>
              <a:avLst/>
              <a:gdLst>
                <a:gd name="T0" fmla="*/ 1 w 20"/>
                <a:gd name="T1" fmla="*/ 29 h 29"/>
                <a:gd name="T2" fmla="*/ 1 w 20"/>
                <a:gd name="T3" fmla="*/ 29 h 29"/>
                <a:gd name="T4" fmla="*/ 0 w 20"/>
                <a:gd name="T5" fmla="*/ 27 h 29"/>
                <a:gd name="T6" fmla="*/ 13 w 20"/>
                <a:gd name="T7" fmla="*/ 5 h 29"/>
                <a:gd name="T8" fmla="*/ 17 w 20"/>
                <a:gd name="T9" fmla="*/ 1 h 29"/>
                <a:gd name="T10" fmla="*/ 19 w 20"/>
                <a:gd name="T11" fmla="*/ 1 h 29"/>
                <a:gd name="T12" fmla="*/ 18 w 20"/>
                <a:gd name="T13" fmla="*/ 3 h 29"/>
                <a:gd name="T14" fmla="*/ 15 w 20"/>
                <a:gd name="T15" fmla="*/ 7 h 29"/>
                <a:gd name="T16" fmla="*/ 3 w 20"/>
                <a:gd name="T17" fmla="*/ 28 h 29"/>
                <a:gd name="T18" fmla="*/ 1 w 2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9">
                  <a:moveTo>
                    <a:pt x="1" y="29"/>
                  </a:moveTo>
                  <a:cubicBezTo>
                    <a:pt x="1" y="29"/>
                    <a:pt x="1" y="29"/>
                    <a:pt x="1" y="29"/>
                  </a:cubicBezTo>
                  <a:cubicBezTo>
                    <a:pt x="0" y="28"/>
                    <a:pt x="0" y="27"/>
                    <a:pt x="0" y="27"/>
                  </a:cubicBezTo>
                  <a:cubicBezTo>
                    <a:pt x="13" y="5"/>
                    <a:pt x="13" y="5"/>
                    <a:pt x="13" y="5"/>
                  </a:cubicBezTo>
                  <a:cubicBezTo>
                    <a:pt x="14" y="4"/>
                    <a:pt x="15" y="2"/>
                    <a:pt x="17" y="1"/>
                  </a:cubicBezTo>
                  <a:cubicBezTo>
                    <a:pt x="18" y="0"/>
                    <a:pt x="19" y="1"/>
                    <a:pt x="19" y="1"/>
                  </a:cubicBezTo>
                  <a:cubicBezTo>
                    <a:pt x="20" y="2"/>
                    <a:pt x="19" y="3"/>
                    <a:pt x="18" y="3"/>
                  </a:cubicBezTo>
                  <a:cubicBezTo>
                    <a:pt x="17" y="4"/>
                    <a:pt x="16" y="5"/>
                    <a:pt x="15" y="7"/>
                  </a:cubicBezTo>
                  <a:cubicBezTo>
                    <a:pt x="3" y="28"/>
                    <a:pt x="3" y="28"/>
                    <a:pt x="3" y="28"/>
                  </a:cubicBezTo>
                  <a:cubicBezTo>
                    <a:pt x="2" y="29"/>
                    <a:pt x="2" y="29"/>
                    <a:pt x="1" y="29"/>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38" name="Freeform 85"/>
            <p:cNvSpPr/>
            <p:nvPr/>
          </p:nvSpPr>
          <p:spPr bwMode="auto">
            <a:xfrm>
              <a:off x="2748785" y="4655788"/>
              <a:ext cx="222019" cy="306835"/>
            </a:xfrm>
            <a:custGeom>
              <a:avLst/>
              <a:gdLst>
                <a:gd name="T0" fmla="*/ 1 w 19"/>
                <a:gd name="T1" fmla="*/ 26 h 26"/>
                <a:gd name="T2" fmla="*/ 1 w 19"/>
                <a:gd name="T3" fmla="*/ 26 h 26"/>
                <a:gd name="T4" fmla="*/ 0 w 19"/>
                <a:gd name="T5" fmla="*/ 24 h 26"/>
                <a:gd name="T6" fmla="*/ 9 w 19"/>
                <a:gd name="T7" fmla="*/ 10 h 26"/>
                <a:gd name="T8" fmla="*/ 16 w 19"/>
                <a:gd name="T9" fmla="*/ 0 h 26"/>
                <a:gd name="T10" fmla="*/ 18 w 19"/>
                <a:gd name="T11" fmla="*/ 0 h 26"/>
                <a:gd name="T12" fmla="*/ 19 w 19"/>
                <a:gd name="T13" fmla="*/ 2 h 26"/>
                <a:gd name="T14" fmla="*/ 12 w 19"/>
                <a:gd name="T15" fmla="*/ 12 h 26"/>
                <a:gd name="T16" fmla="*/ 3 w 19"/>
                <a:gd name="T17" fmla="*/ 25 h 26"/>
                <a:gd name="T18" fmla="*/ 1 w 19"/>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6">
                  <a:moveTo>
                    <a:pt x="1" y="26"/>
                  </a:moveTo>
                  <a:cubicBezTo>
                    <a:pt x="1" y="26"/>
                    <a:pt x="1" y="26"/>
                    <a:pt x="1" y="26"/>
                  </a:cubicBezTo>
                  <a:cubicBezTo>
                    <a:pt x="0" y="25"/>
                    <a:pt x="0" y="24"/>
                    <a:pt x="0" y="24"/>
                  </a:cubicBezTo>
                  <a:cubicBezTo>
                    <a:pt x="2" y="20"/>
                    <a:pt x="6" y="15"/>
                    <a:pt x="9" y="10"/>
                  </a:cubicBezTo>
                  <a:cubicBezTo>
                    <a:pt x="12" y="7"/>
                    <a:pt x="14" y="3"/>
                    <a:pt x="16" y="0"/>
                  </a:cubicBezTo>
                  <a:cubicBezTo>
                    <a:pt x="17" y="0"/>
                    <a:pt x="17" y="0"/>
                    <a:pt x="18" y="0"/>
                  </a:cubicBezTo>
                  <a:cubicBezTo>
                    <a:pt x="19" y="0"/>
                    <a:pt x="19" y="1"/>
                    <a:pt x="19" y="2"/>
                  </a:cubicBezTo>
                  <a:cubicBezTo>
                    <a:pt x="17" y="5"/>
                    <a:pt x="14" y="8"/>
                    <a:pt x="12" y="12"/>
                  </a:cubicBezTo>
                  <a:cubicBezTo>
                    <a:pt x="8" y="17"/>
                    <a:pt x="5" y="21"/>
                    <a:pt x="3" y="25"/>
                  </a:cubicBezTo>
                  <a:cubicBezTo>
                    <a:pt x="2" y="26"/>
                    <a:pt x="2" y="26"/>
                    <a:pt x="1" y="2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39" name="Freeform 86"/>
            <p:cNvSpPr/>
            <p:nvPr/>
          </p:nvSpPr>
          <p:spPr bwMode="auto">
            <a:xfrm>
              <a:off x="2723839" y="4822926"/>
              <a:ext cx="224513" cy="304340"/>
            </a:xfrm>
            <a:custGeom>
              <a:avLst/>
              <a:gdLst>
                <a:gd name="T0" fmla="*/ 2 w 19"/>
                <a:gd name="T1" fmla="*/ 26 h 26"/>
                <a:gd name="T2" fmla="*/ 1 w 19"/>
                <a:gd name="T3" fmla="*/ 26 h 26"/>
                <a:gd name="T4" fmla="*/ 1 w 19"/>
                <a:gd name="T5" fmla="*/ 24 h 26"/>
                <a:gd name="T6" fmla="*/ 6 w 19"/>
                <a:gd name="T7" fmla="*/ 15 h 26"/>
                <a:gd name="T8" fmla="*/ 16 w 19"/>
                <a:gd name="T9" fmla="*/ 1 h 26"/>
                <a:gd name="T10" fmla="*/ 18 w 19"/>
                <a:gd name="T11" fmla="*/ 1 h 26"/>
                <a:gd name="T12" fmla="*/ 18 w 19"/>
                <a:gd name="T13" fmla="*/ 3 h 26"/>
                <a:gd name="T14" fmla="*/ 9 w 19"/>
                <a:gd name="T15" fmla="*/ 17 h 26"/>
                <a:gd name="T16" fmla="*/ 3 w 19"/>
                <a:gd name="T17" fmla="*/ 26 h 26"/>
                <a:gd name="T18" fmla="*/ 2 w 19"/>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6">
                  <a:moveTo>
                    <a:pt x="2" y="26"/>
                  </a:moveTo>
                  <a:cubicBezTo>
                    <a:pt x="2" y="26"/>
                    <a:pt x="1" y="26"/>
                    <a:pt x="1" y="26"/>
                  </a:cubicBezTo>
                  <a:cubicBezTo>
                    <a:pt x="0" y="26"/>
                    <a:pt x="0" y="25"/>
                    <a:pt x="1" y="24"/>
                  </a:cubicBezTo>
                  <a:cubicBezTo>
                    <a:pt x="3" y="21"/>
                    <a:pt x="5" y="18"/>
                    <a:pt x="6" y="15"/>
                  </a:cubicBezTo>
                  <a:cubicBezTo>
                    <a:pt x="9" y="11"/>
                    <a:pt x="12" y="6"/>
                    <a:pt x="16" y="1"/>
                  </a:cubicBezTo>
                  <a:cubicBezTo>
                    <a:pt x="16" y="0"/>
                    <a:pt x="17" y="0"/>
                    <a:pt x="18" y="1"/>
                  </a:cubicBezTo>
                  <a:cubicBezTo>
                    <a:pt x="19" y="1"/>
                    <a:pt x="19" y="2"/>
                    <a:pt x="18" y="3"/>
                  </a:cubicBezTo>
                  <a:cubicBezTo>
                    <a:pt x="15" y="8"/>
                    <a:pt x="12" y="12"/>
                    <a:pt x="9" y="17"/>
                  </a:cubicBezTo>
                  <a:cubicBezTo>
                    <a:pt x="7" y="20"/>
                    <a:pt x="5" y="23"/>
                    <a:pt x="3" y="26"/>
                  </a:cubicBezTo>
                  <a:cubicBezTo>
                    <a:pt x="3" y="26"/>
                    <a:pt x="2" y="26"/>
                    <a:pt x="2" y="2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40" name="Freeform 87"/>
            <p:cNvSpPr/>
            <p:nvPr/>
          </p:nvSpPr>
          <p:spPr bwMode="auto">
            <a:xfrm>
              <a:off x="2758763" y="4975095"/>
              <a:ext cx="199567" cy="212041"/>
            </a:xfrm>
            <a:custGeom>
              <a:avLst/>
              <a:gdLst>
                <a:gd name="T0" fmla="*/ 3 w 17"/>
                <a:gd name="T1" fmla="*/ 18 h 18"/>
                <a:gd name="T2" fmla="*/ 3 w 17"/>
                <a:gd name="T3" fmla="*/ 18 h 18"/>
                <a:gd name="T4" fmla="*/ 0 w 17"/>
                <a:gd name="T5" fmla="*/ 17 h 18"/>
                <a:gd name="T6" fmla="*/ 4 w 17"/>
                <a:gd name="T7" fmla="*/ 15 h 18"/>
                <a:gd name="T8" fmla="*/ 4 w 17"/>
                <a:gd name="T9" fmla="*/ 15 h 18"/>
                <a:gd name="T10" fmla="*/ 14 w 17"/>
                <a:gd name="T11" fmla="*/ 1 h 18"/>
                <a:gd name="T12" fmla="*/ 16 w 17"/>
                <a:gd name="T13" fmla="*/ 0 h 18"/>
                <a:gd name="T14" fmla="*/ 16 w 17"/>
                <a:gd name="T15" fmla="*/ 2 h 18"/>
                <a:gd name="T16" fmla="*/ 7 w 17"/>
                <a:gd name="T17" fmla="*/ 16 h 18"/>
                <a:gd name="T18" fmla="*/ 7 w 17"/>
                <a:gd name="T19" fmla="*/ 16 h 18"/>
                <a:gd name="T20" fmla="*/ 6 w 17"/>
                <a:gd name="T21" fmla="*/ 17 h 18"/>
                <a:gd name="T22" fmla="*/ 3 w 17"/>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8">
                  <a:moveTo>
                    <a:pt x="3" y="18"/>
                  </a:moveTo>
                  <a:cubicBezTo>
                    <a:pt x="3" y="18"/>
                    <a:pt x="3" y="18"/>
                    <a:pt x="3" y="18"/>
                  </a:cubicBezTo>
                  <a:cubicBezTo>
                    <a:pt x="2" y="18"/>
                    <a:pt x="0" y="18"/>
                    <a:pt x="0" y="17"/>
                  </a:cubicBezTo>
                  <a:cubicBezTo>
                    <a:pt x="0" y="15"/>
                    <a:pt x="1" y="15"/>
                    <a:pt x="4" y="15"/>
                  </a:cubicBezTo>
                  <a:cubicBezTo>
                    <a:pt x="4" y="15"/>
                    <a:pt x="4" y="15"/>
                    <a:pt x="4" y="15"/>
                  </a:cubicBezTo>
                  <a:cubicBezTo>
                    <a:pt x="14" y="1"/>
                    <a:pt x="14" y="1"/>
                    <a:pt x="14" y="1"/>
                  </a:cubicBezTo>
                  <a:cubicBezTo>
                    <a:pt x="14" y="0"/>
                    <a:pt x="15" y="0"/>
                    <a:pt x="16" y="0"/>
                  </a:cubicBezTo>
                  <a:cubicBezTo>
                    <a:pt x="17" y="1"/>
                    <a:pt x="17" y="2"/>
                    <a:pt x="16" y="2"/>
                  </a:cubicBezTo>
                  <a:cubicBezTo>
                    <a:pt x="7" y="16"/>
                    <a:pt x="7" y="16"/>
                    <a:pt x="7" y="16"/>
                  </a:cubicBezTo>
                  <a:cubicBezTo>
                    <a:pt x="7" y="16"/>
                    <a:pt x="7" y="16"/>
                    <a:pt x="7" y="16"/>
                  </a:cubicBezTo>
                  <a:cubicBezTo>
                    <a:pt x="7" y="17"/>
                    <a:pt x="7" y="17"/>
                    <a:pt x="6" y="17"/>
                  </a:cubicBezTo>
                  <a:cubicBezTo>
                    <a:pt x="5" y="18"/>
                    <a:pt x="3" y="18"/>
                    <a:pt x="3" y="1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41" name="Freeform 88"/>
            <p:cNvSpPr/>
            <p:nvPr/>
          </p:nvSpPr>
          <p:spPr bwMode="auto">
            <a:xfrm>
              <a:off x="3357464" y="3515763"/>
              <a:ext cx="246965" cy="376683"/>
            </a:xfrm>
            <a:custGeom>
              <a:avLst/>
              <a:gdLst>
                <a:gd name="T0" fmla="*/ 2 w 21"/>
                <a:gd name="T1" fmla="*/ 32 h 32"/>
                <a:gd name="T2" fmla="*/ 1 w 21"/>
                <a:gd name="T3" fmla="*/ 31 h 32"/>
                <a:gd name="T4" fmla="*/ 0 w 21"/>
                <a:gd name="T5" fmla="*/ 29 h 32"/>
                <a:gd name="T6" fmla="*/ 9 w 21"/>
                <a:gd name="T7" fmla="*/ 15 h 32"/>
                <a:gd name="T8" fmla="*/ 18 w 21"/>
                <a:gd name="T9" fmla="*/ 1 h 32"/>
                <a:gd name="T10" fmla="*/ 20 w 21"/>
                <a:gd name="T11" fmla="*/ 1 h 32"/>
                <a:gd name="T12" fmla="*/ 20 w 21"/>
                <a:gd name="T13" fmla="*/ 3 h 32"/>
                <a:gd name="T14" fmla="*/ 12 w 21"/>
                <a:gd name="T15" fmla="*/ 17 h 32"/>
                <a:gd name="T16" fmla="*/ 3 w 21"/>
                <a:gd name="T17" fmla="*/ 31 h 32"/>
                <a:gd name="T18" fmla="*/ 2 w 21"/>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2">
                  <a:moveTo>
                    <a:pt x="2" y="32"/>
                  </a:moveTo>
                  <a:cubicBezTo>
                    <a:pt x="1" y="32"/>
                    <a:pt x="1" y="32"/>
                    <a:pt x="1" y="31"/>
                  </a:cubicBezTo>
                  <a:cubicBezTo>
                    <a:pt x="0" y="31"/>
                    <a:pt x="0" y="30"/>
                    <a:pt x="0" y="29"/>
                  </a:cubicBezTo>
                  <a:cubicBezTo>
                    <a:pt x="3" y="25"/>
                    <a:pt x="6" y="20"/>
                    <a:pt x="9" y="15"/>
                  </a:cubicBezTo>
                  <a:cubicBezTo>
                    <a:pt x="12" y="10"/>
                    <a:pt x="15" y="5"/>
                    <a:pt x="18" y="1"/>
                  </a:cubicBezTo>
                  <a:cubicBezTo>
                    <a:pt x="18" y="0"/>
                    <a:pt x="19" y="0"/>
                    <a:pt x="20" y="1"/>
                  </a:cubicBezTo>
                  <a:cubicBezTo>
                    <a:pt x="21" y="1"/>
                    <a:pt x="21" y="2"/>
                    <a:pt x="20" y="3"/>
                  </a:cubicBezTo>
                  <a:cubicBezTo>
                    <a:pt x="18" y="7"/>
                    <a:pt x="15" y="12"/>
                    <a:pt x="12" y="17"/>
                  </a:cubicBezTo>
                  <a:cubicBezTo>
                    <a:pt x="9" y="22"/>
                    <a:pt x="6" y="27"/>
                    <a:pt x="3" y="31"/>
                  </a:cubicBezTo>
                  <a:cubicBezTo>
                    <a:pt x="3" y="31"/>
                    <a:pt x="2" y="32"/>
                    <a:pt x="2" y="3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42" name="Freeform 89"/>
            <p:cNvSpPr/>
            <p:nvPr/>
          </p:nvSpPr>
          <p:spPr bwMode="auto">
            <a:xfrm>
              <a:off x="3369936" y="3775200"/>
              <a:ext cx="222019" cy="329285"/>
            </a:xfrm>
            <a:custGeom>
              <a:avLst/>
              <a:gdLst>
                <a:gd name="T0" fmla="*/ 2 w 19"/>
                <a:gd name="T1" fmla="*/ 28 h 28"/>
                <a:gd name="T2" fmla="*/ 1 w 19"/>
                <a:gd name="T3" fmla="*/ 28 h 28"/>
                <a:gd name="T4" fmla="*/ 0 w 19"/>
                <a:gd name="T5" fmla="*/ 26 h 28"/>
                <a:gd name="T6" fmla="*/ 16 w 19"/>
                <a:gd name="T7" fmla="*/ 1 h 28"/>
                <a:gd name="T8" fmla="*/ 18 w 19"/>
                <a:gd name="T9" fmla="*/ 1 h 28"/>
                <a:gd name="T10" fmla="*/ 18 w 19"/>
                <a:gd name="T11" fmla="*/ 3 h 28"/>
                <a:gd name="T12" fmla="*/ 5 w 19"/>
                <a:gd name="T13" fmla="*/ 24 h 28"/>
                <a:gd name="T14" fmla="*/ 5 w 19"/>
                <a:gd name="T15" fmla="*/ 24 h 28"/>
                <a:gd name="T16" fmla="*/ 5 w 19"/>
                <a:gd name="T17" fmla="*/ 27 h 28"/>
                <a:gd name="T18" fmla="*/ 2 w 19"/>
                <a:gd name="T19" fmla="*/ 28 h 28"/>
                <a:gd name="T20" fmla="*/ 2 w 19"/>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8">
                  <a:moveTo>
                    <a:pt x="2" y="28"/>
                  </a:moveTo>
                  <a:cubicBezTo>
                    <a:pt x="1" y="28"/>
                    <a:pt x="1" y="28"/>
                    <a:pt x="1" y="28"/>
                  </a:cubicBezTo>
                  <a:cubicBezTo>
                    <a:pt x="0" y="27"/>
                    <a:pt x="0" y="26"/>
                    <a:pt x="0" y="26"/>
                  </a:cubicBezTo>
                  <a:cubicBezTo>
                    <a:pt x="5" y="18"/>
                    <a:pt x="11" y="9"/>
                    <a:pt x="16" y="1"/>
                  </a:cubicBezTo>
                  <a:cubicBezTo>
                    <a:pt x="16" y="1"/>
                    <a:pt x="17" y="0"/>
                    <a:pt x="18" y="1"/>
                  </a:cubicBezTo>
                  <a:cubicBezTo>
                    <a:pt x="19" y="1"/>
                    <a:pt x="19" y="2"/>
                    <a:pt x="18" y="3"/>
                  </a:cubicBezTo>
                  <a:cubicBezTo>
                    <a:pt x="14" y="10"/>
                    <a:pt x="9" y="17"/>
                    <a:pt x="5" y="24"/>
                  </a:cubicBezTo>
                  <a:cubicBezTo>
                    <a:pt x="5" y="24"/>
                    <a:pt x="5" y="24"/>
                    <a:pt x="5" y="24"/>
                  </a:cubicBezTo>
                  <a:cubicBezTo>
                    <a:pt x="6" y="25"/>
                    <a:pt x="5" y="26"/>
                    <a:pt x="5" y="27"/>
                  </a:cubicBezTo>
                  <a:cubicBezTo>
                    <a:pt x="2" y="28"/>
                    <a:pt x="2" y="28"/>
                    <a:pt x="2" y="28"/>
                  </a:cubicBezTo>
                  <a:cubicBezTo>
                    <a:pt x="2" y="28"/>
                    <a:pt x="2" y="28"/>
                    <a:pt x="2" y="2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43" name="Freeform 90"/>
            <p:cNvSpPr/>
            <p:nvPr/>
          </p:nvSpPr>
          <p:spPr bwMode="auto">
            <a:xfrm>
              <a:off x="3357464" y="3939843"/>
              <a:ext cx="246965" cy="294361"/>
            </a:xfrm>
            <a:custGeom>
              <a:avLst/>
              <a:gdLst>
                <a:gd name="T0" fmla="*/ 2 w 21"/>
                <a:gd name="T1" fmla="*/ 25 h 25"/>
                <a:gd name="T2" fmla="*/ 1 w 21"/>
                <a:gd name="T3" fmla="*/ 24 h 25"/>
                <a:gd name="T4" fmla="*/ 1 w 21"/>
                <a:gd name="T5" fmla="*/ 22 h 25"/>
                <a:gd name="T6" fmla="*/ 7 w 21"/>
                <a:gd name="T7" fmla="*/ 15 h 25"/>
                <a:gd name="T8" fmla="*/ 18 w 21"/>
                <a:gd name="T9" fmla="*/ 1 h 25"/>
                <a:gd name="T10" fmla="*/ 20 w 21"/>
                <a:gd name="T11" fmla="*/ 1 h 25"/>
                <a:gd name="T12" fmla="*/ 20 w 21"/>
                <a:gd name="T13" fmla="*/ 3 h 25"/>
                <a:gd name="T14" fmla="*/ 9 w 21"/>
                <a:gd name="T15" fmla="*/ 17 h 25"/>
                <a:gd name="T16" fmla="*/ 5 w 21"/>
                <a:gd name="T17" fmla="*/ 21 h 25"/>
                <a:gd name="T18" fmla="*/ 5 w 21"/>
                <a:gd name="T19" fmla="*/ 23 h 25"/>
                <a:gd name="T20" fmla="*/ 3 w 21"/>
                <a:gd name="T21" fmla="*/ 24 h 25"/>
                <a:gd name="T22" fmla="*/ 2 w 21"/>
                <a:gd name="T2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5">
                  <a:moveTo>
                    <a:pt x="2" y="25"/>
                  </a:moveTo>
                  <a:cubicBezTo>
                    <a:pt x="2" y="25"/>
                    <a:pt x="1" y="25"/>
                    <a:pt x="1" y="24"/>
                  </a:cubicBezTo>
                  <a:cubicBezTo>
                    <a:pt x="0" y="24"/>
                    <a:pt x="0" y="23"/>
                    <a:pt x="1" y="22"/>
                  </a:cubicBezTo>
                  <a:cubicBezTo>
                    <a:pt x="3" y="20"/>
                    <a:pt x="5" y="17"/>
                    <a:pt x="7" y="15"/>
                  </a:cubicBezTo>
                  <a:cubicBezTo>
                    <a:pt x="11" y="10"/>
                    <a:pt x="15" y="5"/>
                    <a:pt x="18" y="1"/>
                  </a:cubicBezTo>
                  <a:cubicBezTo>
                    <a:pt x="18" y="0"/>
                    <a:pt x="19" y="0"/>
                    <a:pt x="20" y="1"/>
                  </a:cubicBezTo>
                  <a:cubicBezTo>
                    <a:pt x="21" y="1"/>
                    <a:pt x="21" y="2"/>
                    <a:pt x="20" y="3"/>
                  </a:cubicBezTo>
                  <a:cubicBezTo>
                    <a:pt x="17" y="7"/>
                    <a:pt x="13" y="12"/>
                    <a:pt x="9" y="17"/>
                  </a:cubicBezTo>
                  <a:cubicBezTo>
                    <a:pt x="8" y="18"/>
                    <a:pt x="7" y="20"/>
                    <a:pt x="5" y="21"/>
                  </a:cubicBezTo>
                  <a:cubicBezTo>
                    <a:pt x="6" y="22"/>
                    <a:pt x="5" y="23"/>
                    <a:pt x="5" y="23"/>
                  </a:cubicBezTo>
                  <a:cubicBezTo>
                    <a:pt x="3" y="24"/>
                    <a:pt x="3" y="24"/>
                    <a:pt x="3" y="24"/>
                  </a:cubicBezTo>
                  <a:cubicBezTo>
                    <a:pt x="3" y="25"/>
                    <a:pt x="2" y="25"/>
                    <a:pt x="2" y="2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44" name="Freeform 91"/>
            <p:cNvSpPr/>
            <p:nvPr/>
          </p:nvSpPr>
          <p:spPr bwMode="auto">
            <a:xfrm>
              <a:off x="3382410" y="4104485"/>
              <a:ext cx="199567" cy="294361"/>
            </a:xfrm>
            <a:custGeom>
              <a:avLst/>
              <a:gdLst>
                <a:gd name="T0" fmla="*/ 2 w 17"/>
                <a:gd name="T1" fmla="*/ 25 h 25"/>
                <a:gd name="T2" fmla="*/ 1 w 17"/>
                <a:gd name="T3" fmla="*/ 24 h 25"/>
                <a:gd name="T4" fmla="*/ 0 w 17"/>
                <a:gd name="T5" fmla="*/ 22 h 25"/>
                <a:gd name="T6" fmla="*/ 15 w 17"/>
                <a:gd name="T7" fmla="*/ 1 h 25"/>
                <a:gd name="T8" fmla="*/ 17 w 17"/>
                <a:gd name="T9" fmla="*/ 1 h 25"/>
                <a:gd name="T10" fmla="*/ 17 w 17"/>
                <a:gd name="T11" fmla="*/ 3 h 25"/>
                <a:gd name="T12" fmla="*/ 3 w 17"/>
                <a:gd name="T13" fmla="*/ 24 h 25"/>
                <a:gd name="T14" fmla="*/ 2 w 1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5">
                  <a:moveTo>
                    <a:pt x="2" y="25"/>
                  </a:moveTo>
                  <a:cubicBezTo>
                    <a:pt x="1" y="25"/>
                    <a:pt x="1" y="25"/>
                    <a:pt x="1" y="24"/>
                  </a:cubicBezTo>
                  <a:cubicBezTo>
                    <a:pt x="0" y="24"/>
                    <a:pt x="0" y="23"/>
                    <a:pt x="0" y="22"/>
                  </a:cubicBezTo>
                  <a:cubicBezTo>
                    <a:pt x="4" y="15"/>
                    <a:pt x="9" y="8"/>
                    <a:pt x="15" y="1"/>
                  </a:cubicBezTo>
                  <a:cubicBezTo>
                    <a:pt x="15" y="1"/>
                    <a:pt x="16" y="0"/>
                    <a:pt x="17" y="1"/>
                  </a:cubicBezTo>
                  <a:cubicBezTo>
                    <a:pt x="17" y="1"/>
                    <a:pt x="17" y="2"/>
                    <a:pt x="17" y="3"/>
                  </a:cubicBezTo>
                  <a:cubicBezTo>
                    <a:pt x="12" y="10"/>
                    <a:pt x="7" y="17"/>
                    <a:pt x="3" y="24"/>
                  </a:cubicBezTo>
                  <a:cubicBezTo>
                    <a:pt x="3" y="24"/>
                    <a:pt x="2" y="25"/>
                    <a:pt x="2" y="2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45" name="Freeform 92"/>
            <p:cNvSpPr/>
            <p:nvPr/>
          </p:nvSpPr>
          <p:spPr bwMode="auto">
            <a:xfrm>
              <a:off x="3392388" y="4291579"/>
              <a:ext cx="224513" cy="319307"/>
            </a:xfrm>
            <a:custGeom>
              <a:avLst/>
              <a:gdLst>
                <a:gd name="T0" fmla="*/ 2 w 19"/>
                <a:gd name="T1" fmla="*/ 27 h 27"/>
                <a:gd name="T2" fmla="*/ 1 w 19"/>
                <a:gd name="T3" fmla="*/ 27 h 27"/>
                <a:gd name="T4" fmla="*/ 1 w 19"/>
                <a:gd name="T5" fmla="*/ 25 h 27"/>
                <a:gd name="T6" fmla="*/ 16 w 19"/>
                <a:gd name="T7" fmla="*/ 1 h 27"/>
                <a:gd name="T8" fmla="*/ 18 w 19"/>
                <a:gd name="T9" fmla="*/ 1 h 27"/>
                <a:gd name="T10" fmla="*/ 18 w 19"/>
                <a:gd name="T11" fmla="*/ 3 h 27"/>
                <a:gd name="T12" fmla="*/ 3 w 19"/>
                <a:gd name="T13" fmla="*/ 26 h 27"/>
                <a:gd name="T14" fmla="*/ 2 w 19"/>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7">
                  <a:moveTo>
                    <a:pt x="2" y="27"/>
                  </a:moveTo>
                  <a:cubicBezTo>
                    <a:pt x="2" y="27"/>
                    <a:pt x="1" y="27"/>
                    <a:pt x="1" y="27"/>
                  </a:cubicBezTo>
                  <a:cubicBezTo>
                    <a:pt x="0" y="27"/>
                    <a:pt x="0" y="26"/>
                    <a:pt x="1" y="25"/>
                  </a:cubicBezTo>
                  <a:cubicBezTo>
                    <a:pt x="5" y="17"/>
                    <a:pt x="10" y="9"/>
                    <a:pt x="16" y="1"/>
                  </a:cubicBezTo>
                  <a:cubicBezTo>
                    <a:pt x="16" y="0"/>
                    <a:pt x="17" y="0"/>
                    <a:pt x="18" y="1"/>
                  </a:cubicBezTo>
                  <a:cubicBezTo>
                    <a:pt x="19" y="1"/>
                    <a:pt x="19" y="2"/>
                    <a:pt x="18" y="3"/>
                  </a:cubicBezTo>
                  <a:cubicBezTo>
                    <a:pt x="13" y="10"/>
                    <a:pt x="8" y="18"/>
                    <a:pt x="3" y="26"/>
                  </a:cubicBezTo>
                  <a:cubicBezTo>
                    <a:pt x="3" y="27"/>
                    <a:pt x="2" y="27"/>
                    <a:pt x="2" y="2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46" name="Freeform 93"/>
            <p:cNvSpPr/>
            <p:nvPr/>
          </p:nvSpPr>
          <p:spPr bwMode="auto">
            <a:xfrm>
              <a:off x="3392388" y="4503619"/>
              <a:ext cx="189589" cy="271911"/>
            </a:xfrm>
            <a:custGeom>
              <a:avLst/>
              <a:gdLst>
                <a:gd name="T0" fmla="*/ 1 w 16"/>
                <a:gd name="T1" fmla="*/ 23 h 23"/>
                <a:gd name="T2" fmla="*/ 0 w 16"/>
                <a:gd name="T3" fmla="*/ 23 h 23"/>
                <a:gd name="T4" fmla="*/ 0 w 16"/>
                <a:gd name="T5" fmla="*/ 21 h 23"/>
                <a:gd name="T6" fmla="*/ 13 w 16"/>
                <a:gd name="T7" fmla="*/ 1 h 23"/>
                <a:gd name="T8" fmla="*/ 15 w 16"/>
                <a:gd name="T9" fmla="*/ 0 h 23"/>
                <a:gd name="T10" fmla="*/ 15 w 16"/>
                <a:gd name="T11" fmla="*/ 2 h 23"/>
                <a:gd name="T12" fmla="*/ 3 w 16"/>
                <a:gd name="T13" fmla="*/ 22 h 23"/>
                <a:gd name="T14" fmla="*/ 1 w 16"/>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 y="23"/>
                  </a:moveTo>
                  <a:cubicBezTo>
                    <a:pt x="1" y="23"/>
                    <a:pt x="1" y="23"/>
                    <a:pt x="0" y="23"/>
                  </a:cubicBezTo>
                  <a:cubicBezTo>
                    <a:pt x="0" y="22"/>
                    <a:pt x="0" y="21"/>
                    <a:pt x="0" y="21"/>
                  </a:cubicBezTo>
                  <a:cubicBezTo>
                    <a:pt x="4" y="14"/>
                    <a:pt x="8" y="7"/>
                    <a:pt x="13" y="1"/>
                  </a:cubicBezTo>
                  <a:cubicBezTo>
                    <a:pt x="14" y="0"/>
                    <a:pt x="14" y="0"/>
                    <a:pt x="15" y="0"/>
                  </a:cubicBezTo>
                  <a:cubicBezTo>
                    <a:pt x="16" y="1"/>
                    <a:pt x="16" y="2"/>
                    <a:pt x="15" y="2"/>
                  </a:cubicBezTo>
                  <a:cubicBezTo>
                    <a:pt x="11" y="9"/>
                    <a:pt x="6" y="15"/>
                    <a:pt x="3" y="22"/>
                  </a:cubicBezTo>
                  <a:cubicBezTo>
                    <a:pt x="2" y="22"/>
                    <a:pt x="2" y="23"/>
                    <a:pt x="1" y="2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47" name="Freeform 94"/>
            <p:cNvSpPr/>
            <p:nvPr/>
          </p:nvSpPr>
          <p:spPr bwMode="auto">
            <a:xfrm>
              <a:off x="3404860" y="4680734"/>
              <a:ext cx="177116" cy="246965"/>
            </a:xfrm>
            <a:custGeom>
              <a:avLst/>
              <a:gdLst>
                <a:gd name="T0" fmla="*/ 1 w 15"/>
                <a:gd name="T1" fmla="*/ 21 h 21"/>
                <a:gd name="T2" fmla="*/ 1 w 15"/>
                <a:gd name="T3" fmla="*/ 21 h 21"/>
                <a:gd name="T4" fmla="*/ 0 w 15"/>
                <a:gd name="T5" fmla="*/ 19 h 21"/>
                <a:gd name="T6" fmla="*/ 12 w 15"/>
                <a:gd name="T7" fmla="*/ 0 h 21"/>
                <a:gd name="T8" fmla="*/ 14 w 15"/>
                <a:gd name="T9" fmla="*/ 0 h 21"/>
                <a:gd name="T10" fmla="*/ 15 w 15"/>
                <a:gd name="T11" fmla="*/ 2 h 21"/>
                <a:gd name="T12" fmla="*/ 3 w 15"/>
                <a:gd name="T13" fmla="*/ 20 h 21"/>
                <a:gd name="T14" fmla="*/ 1 w 15"/>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1">
                  <a:moveTo>
                    <a:pt x="1" y="21"/>
                  </a:moveTo>
                  <a:cubicBezTo>
                    <a:pt x="1" y="21"/>
                    <a:pt x="1" y="21"/>
                    <a:pt x="1" y="21"/>
                  </a:cubicBezTo>
                  <a:cubicBezTo>
                    <a:pt x="0" y="20"/>
                    <a:pt x="0" y="19"/>
                    <a:pt x="0" y="19"/>
                  </a:cubicBezTo>
                  <a:cubicBezTo>
                    <a:pt x="4" y="12"/>
                    <a:pt x="8" y="6"/>
                    <a:pt x="12" y="0"/>
                  </a:cubicBezTo>
                  <a:cubicBezTo>
                    <a:pt x="13" y="0"/>
                    <a:pt x="14" y="0"/>
                    <a:pt x="14" y="0"/>
                  </a:cubicBezTo>
                  <a:cubicBezTo>
                    <a:pt x="15" y="1"/>
                    <a:pt x="15" y="2"/>
                    <a:pt x="15" y="2"/>
                  </a:cubicBezTo>
                  <a:cubicBezTo>
                    <a:pt x="10" y="8"/>
                    <a:pt x="6" y="14"/>
                    <a:pt x="3" y="20"/>
                  </a:cubicBezTo>
                  <a:cubicBezTo>
                    <a:pt x="2" y="21"/>
                    <a:pt x="2" y="21"/>
                    <a:pt x="1" y="2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48" name="Freeform 95"/>
            <p:cNvSpPr/>
            <p:nvPr/>
          </p:nvSpPr>
          <p:spPr bwMode="auto">
            <a:xfrm>
              <a:off x="3382410" y="4822926"/>
              <a:ext cx="209545" cy="281889"/>
            </a:xfrm>
            <a:custGeom>
              <a:avLst/>
              <a:gdLst>
                <a:gd name="T0" fmla="*/ 2 w 18"/>
                <a:gd name="T1" fmla="*/ 24 h 24"/>
                <a:gd name="T2" fmla="*/ 1 w 18"/>
                <a:gd name="T3" fmla="*/ 24 h 24"/>
                <a:gd name="T4" fmla="*/ 1 w 18"/>
                <a:gd name="T5" fmla="*/ 22 h 24"/>
                <a:gd name="T6" fmla="*/ 16 w 18"/>
                <a:gd name="T7" fmla="*/ 0 h 24"/>
                <a:gd name="T8" fmla="*/ 18 w 18"/>
                <a:gd name="T9" fmla="*/ 0 h 24"/>
                <a:gd name="T10" fmla="*/ 18 w 18"/>
                <a:gd name="T11" fmla="*/ 3 h 24"/>
                <a:gd name="T12" fmla="*/ 3 w 18"/>
                <a:gd name="T13" fmla="*/ 23 h 24"/>
                <a:gd name="T14" fmla="*/ 2 w 1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4">
                  <a:moveTo>
                    <a:pt x="2" y="24"/>
                  </a:moveTo>
                  <a:cubicBezTo>
                    <a:pt x="2" y="24"/>
                    <a:pt x="2" y="24"/>
                    <a:pt x="1" y="24"/>
                  </a:cubicBezTo>
                  <a:cubicBezTo>
                    <a:pt x="1" y="23"/>
                    <a:pt x="0" y="22"/>
                    <a:pt x="1" y="22"/>
                  </a:cubicBezTo>
                  <a:cubicBezTo>
                    <a:pt x="4" y="14"/>
                    <a:pt x="9" y="7"/>
                    <a:pt x="16" y="0"/>
                  </a:cubicBezTo>
                  <a:cubicBezTo>
                    <a:pt x="16" y="0"/>
                    <a:pt x="17" y="0"/>
                    <a:pt x="18" y="0"/>
                  </a:cubicBezTo>
                  <a:cubicBezTo>
                    <a:pt x="18" y="1"/>
                    <a:pt x="18" y="2"/>
                    <a:pt x="18" y="3"/>
                  </a:cubicBezTo>
                  <a:cubicBezTo>
                    <a:pt x="12" y="8"/>
                    <a:pt x="7" y="15"/>
                    <a:pt x="3" y="23"/>
                  </a:cubicBezTo>
                  <a:cubicBezTo>
                    <a:pt x="3" y="23"/>
                    <a:pt x="3" y="24"/>
                    <a:pt x="2" y="24"/>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49" name="Freeform 96"/>
            <p:cNvSpPr/>
            <p:nvPr/>
          </p:nvSpPr>
          <p:spPr bwMode="auto">
            <a:xfrm>
              <a:off x="3452258" y="4950149"/>
              <a:ext cx="152171" cy="202062"/>
            </a:xfrm>
            <a:custGeom>
              <a:avLst/>
              <a:gdLst>
                <a:gd name="T0" fmla="*/ 2 w 13"/>
                <a:gd name="T1" fmla="*/ 17 h 17"/>
                <a:gd name="T2" fmla="*/ 1 w 13"/>
                <a:gd name="T3" fmla="*/ 17 h 17"/>
                <a:gd name="T4" fmla="*/ 1 w 13"/>
                <a:gd name="T5" fmla="*/ 15 h 17"/>
                <a:gd name="T6" fmla="*/ 8 w 13"/>
                <a:gd name="T7" fmla="*/ 3 h 17"/>
                <a:gd name="T8" fmla="*/ 12 w 13"/>
                <a:gd name="T9" fmla="*/ 0 h 17"/>
                <a:gd name="T10" fmla="*/ 13 w 13"/>
                <a:gd name="T11" fmla="*/ 2 h 17"/>
                <a:gd name="T12" fmla="*/ 11 w 13"/>
                <a:gd name="T13" fmla="*/ 3 h 17"/>
                <a:gd name="T14" fmla="*/ 10 w 13"/>
                <a:gd name="T15" fmla="*/ 4 h 17"/>
                <a:gd name="T16" fmla="*/ 4 w 13"/>
                <a:gd name="T17" fmla="*/ 15 h 17"/>
                <a:gd name="T18" fmla="*/ 4 w 13"/>
                <a:gd name="T19" fmla="*/ 16 h 17"/>
                <a:gd name="T20" fmla="*/ 3 w 13"/>
                <a:gd name="T21" fmla="*/ 17 h 17"/>
                <a:gd name="T22" fmla="*/ 2 w 13"/>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7">
                  <a:moveTo>
                    <a:pt x="2" y="17"/>
                  </a:moveTo>
                  <a:cubicBezTo>
                    <a:pt x="1" y="17"/>
                    <a:pt x="1" y="17"/>
                    <a:pt x="1" y="17"/>
                  </a:cubicBezTo>
                  <a:cubicBezTo>
                    <a:pt x="0" y="16"/>
                    <a:pt x="0" y="15"/>
                    <a:pt x="1" y="15"/>
                  </a:cubicBezTo>
                  <a:cubicBezTo>
                    <a:pt x="4" y="11"/>
                    <a:pt x="6" y="7"/>
                    <a:pt x="8" y="3"/>
                  </a:cubicBezTo>
                  <a:cubicBezTo>
                    <a:pt x="9" y="0"/>
                    <a:pt x="11" y="0"/>
                    <a:pt x="12" y="0"/>
                  </a:cubicBezTo>
                  <a:cubicBezTo>
                    <a:pt x="13" y="0"/>
                    <a:pt x="13" y="1"/>
                    <a:pt x="13" y="2"/>
                  </a:cubicBezTo>
                  <a:cubicBezTo>
                    <a:pt x="13" y="3"/>
                    <a:pt x="12" y="3"/>
                    <a:pt x="11" y="3"/>
                  </a:cubicBezTo>
                  <a:cubicBezTo>
                    <a:pt x="11" y="3"/>
                    <a:pt x="11" y="3"/>
                    <a:pt x="10" y="4"/>
                  </a:cubicBezTo>
                  <a:cubicBezTo>
                    <a:pt x="9" y="8"/>
                    <a:pt x="7" y="12"/>
                    <a:pt x="4" y="15"/>
                  </a:cubicBezTo>
                  <a:cubicBezTo>
                    <a:pt x="4" y="15"/>
                    <a:pt x="4" y="16"/>
                    <a:pt x="4" y="16"/>
                  </a:cubicBezTo>
                  <a:cubicBezTo>
                    <a:pt x="3" y="17"/>
                    <a:pt x="3" y="17"/>
                    <a:pt x="3" y="17"/>
                  </a:cubicBezTo>
                  <a:cubicBezTo>
                    <a:pt x="2" y="17"/>
                    <a:pt x="2" y="17"/>
                    <a:pt x="2" y="1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50" name="Freeform 97"/>
            <p:cNvSpPr/>
            <p:nvPr/>
          </p:nvSpPr>
          <p:spPr bwMode="auto">
            <a:xfrm>
              <a:off x="4050959" y="2999383"/>
              <a:ext cx="222019" cy="304340"/>
            </a:xfrm>
            <a:custGeom>
              <a:avLst/>
              <a:gdLst>
                <a:gd name="T0" fmla="*/ 1 w 19"/>
                <a:gd name="T1" fmla="*/ 26 h 26"/>
                <a:gd name="T2" fmla="*/ 0 w 19"/>
                <a:gd name="T3" fmla="*/ 26 h 26"/>
                <a:gd name="T4" fmla="*/ 0 w 19"/>
                <a:gd name="T5" fmla="*/ 24 h 26"/>
                <a:gd name="T6" fmla="*/ 16 w 19"/>
                <a:gd name="T7" fmla="*/ 1 h 26"/>
                <a:gd name="T8" fmla="*/ 18 w 19"/>
                <a:gd name="T9" fmla="*/ 0 h 26"/>
                <a:gd name="T10" fmla="*/ 19 w 19"/>
                <a:gd name="T11" fmla="*/ 2 h 26"/>
                <a:gd name="T12" fmla="*/ 3 w 19"/>
                <a:gd name="T13" fmla="*/ 25 h 26"/>
                <a:gd name="T14" fmla="*/ 1 w 19"/>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6">
                  <a:moveTo>
                    <a:pt x="1" y="26"/>
                  </a:moveTo>
                  <a:cubicBezTo>
                    <a:pt x="1" y="26"/>
                    <a:pt x="1" y="26"/>
                    <a:pt x="0" y="26"/>
                  </a:cubicBezTo>
                  <a:cubicBezTo>
                    <a:pt x="0" y="25"/>
                    <a:pt x="0" y="24"/>
                    <a:pt x="0" y="24"/>
                  </a:cubicBezTo>
                  <a:cubicBezTo>
                    <a:pt x="16" y="1"/>
                    <a:pt x="16" y="1"/>
                    <a:pt x="16" y="1"/>
                  </a:cubicBezTo>
                  <a:cubicBezTo>
                    <a:pt x="17" y="0"/>
                    <a:pt x="18" y="0"/>
                    <a:pt x="18" y="0"/>
                  </a:cubicBezTo>
                  <a:cubicBezTo>
                    <a:pt x="19" y="1"/>
                    <a:pt x="19" y="2"/>
                    <a:pt x="19" y="2"/>
                  </a:cubicBezTo>
                  <a:cubicBezTo>
                    <a:pt x="3" y="25"/>
                    <a:pt x="3" y="25"/>
                    <a:pt x="3" y="25"/>
                  </a:cubicBezTo>
                  <a:cubicBezTo>
                    <a:pt x="2" y="26"/>
                    <a:pt x="2" y="26"/>
                    <a:pt x="1" y="2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51" name="Freeform 98"/>
            <p:cNvSpPr/>
            <p:nvPr/>
          </p:nvSpPr>
          <p:spPr bwMode="auto">
            <a:xfrm>
              <a:off x="4063431" y="3291250"/>
              <a:ext cx="209545" cy="236986"/>
            </a:xfrm>
            <a:custGeom>
              <a:avLst/>
              <a:gdLst>
                <a:gd name="T0" fmla="*/ 1 w 18"/>
                <a:gd name="T1" fmla="*/ 20 h 20"/>
                <a:gd name="T2" fmla="*/ 0 w 18"/>
                <a:gd name="T3" fmla="*/ 20 h 20"/>
                <a:gd name="T4" fmla="*/ 0 w 18"/>
                <a:gd name="T5" fmla="*/ 18 h 20"/>
                <a:gd name="T6" fmla="*/ 12 w 18"/>
                <a:gd name="T7" fmla="*/ 2 h 20"/>
                <a:gd name="T8" fmla="*/ 17 w 18"/>
                <a:gd name="T9" fmla="*/ 0 h 20"/>
                <a:gd name="T10" fmla="*/ 17 w 18"/>
                <a:gd name="T11" fmla="*/ 2 h 20"/>
                <a:gd name="T12" fmla="*/ 15 w 18"/>
                <a:gd name="T13" fmla="*/ 3 h 20"/>
                <a:gd name="T14" fmla="*/ 14 w 18"/>
                <a:gd name="T15" fmla="*/ 4 h 20"/>
                <a:gd name="T16" fmla="*/ 3 w 18"/>
                <a:gd name="T17" fmla="*/ 19 h 20"/>
                <a:gd name="T18" fmla="*/ 1 w 18"/>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0">
                  <a:moveTo>
                    <a:pt x="1" y="20"/>
                  </a:moveTo>
                  <a:cubicBezTo>
                    <a:pt x="1" y="20"/>
                    <a:pt x="1" y="20"/>
                    <a:pt x="0" y="20"/>
                  </a:cubicBezTo>
                  <a:cubicBezTo>
                    <a:pt x="0" y="19"/>
                    <a:pt x="0" y="18"/>
                    <a:pt x="0" y="18"/>
                  </a:cubicBezTo>
                  <a:cubicBezTo>
                    <a:pt x="12" y="2"/>
                    <a:pt x="12" y="2"/>
                    <a:pt x="12" y="2"/>
                  </a:cubicBezTo>
                  <a:cubicBezTo>
                    <a:pt x="14" y="0"/>
                    <a:pt x="16" y="0"/>
                    <a:pt x="17" y="0"/>
                  </a:cubicBezTo>
                  <a:cubicBezTo>
                    <a:pt x="17" y="1"/>
                    <a:pt x="18" y="2"/>
                    <a:pt x="17" y="2"/>
                  </a:cubicBezTo>
                  <a:cubicBezTo>
                    <a:pt x="17" y="3"/>
                    <a:pt x="16" y="3"/>
                    <a:pt x="15" y="3"/>
                  </a:cubicBezTo>
                  <a:cubicBezTo>
                    <a:pt x="15" y="3"/>
                    <a:pt x="15" y="3"/>
                    <a:pt x="14" y="4"/>
                  </a:cubicBezTo>
                  <a:cubicBezTo>
                    <a:pt x="3" y="19"/>
                    <a:pt x="3" y="19"/>
                    <a:pt x="3" y="19"/>
                  </a:cubicBezTo>
                  <a:cubicBezTo>
                    <a:pt x="2" y="20"/>
                    <a:pt x="2" y="20"/>
                    <a:pt x="1" y="2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52" name="Freeform 99"/>
            <p:cNvSpPr/>
            <p:nvPr/>
          </p:nvSpPr>
          <p:spPr bwMode="auto">
            <a:xfrm>
              <a:off x="4050959" y="3468365"/>
              <a:ext cx="222019" cy="364210"/>
            </a:xfrm>
            <a:custGeom>
              <a:avLst/>
              <a:gdLst>
                <a:gd name="T0" fmla="*/ 2 w 19"/>
                <a:gd name="T1" fmla="*/ 31 h 31"/>
                <a:gd name="T2" fmla="*/ 1 w 19"/>
                <a:gd name="T3" fmla="*/ 31 h 31"/>
                <a:gd name="T4" fmla="*/ 0 w 19"/>
                <a:gd name="T5" fmla="*/ 29 h 31"/>
                <a:gd name="T6" fmla="*/ 16 w 19"/>
                <a:gd name="T7" fmla="*/ 0 h 31"/>
                <a:gd name="T8" fmla="*/ 18 w 19"/>
                <a:gd name="T9" fmla="*/ 0 h 31"/>
                <a:gd name="T10" fmla="*/ 18 w 19"/>
                <a:gd name="T11" fmla="*/ 2 h 31"/>
                <a:gd name="T12" fmla="*/ 3 w 19"/>
                <a:gd name="T13" fmla="*/ 30 h 31"/>
                <a:gd name="T14" fmla="*/ 2 w 19"/>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1">
                  <a:moveTo>
                    <a:pt x="2" y="31"/>
                  </a:moveTo>
                  <a:cubicBezTo>
                    <a:pt x="1" y="31"/>
                    <a:pt x="1" y="31"/>
                    <a:pt x="1" y="31"/>
                  </a:cubicBezTo>
                  <a:cubicBezTo>
                    <a:pt x="0" y="31"/>
                    <a:pt x="0" y="30"/>
                    <a:pt x="0" y="29"/>
                  </a:cubicBezTo>
                  <a:cubicBezTo>
                    <a:pt x="4" y="19"/>
                    <a:pt x="10" y="9"/>
                    <a:pt x="16" y="0"/>
                  </a:cubicBezTo>
                  <a:cubicBezTo>
                    <a:pt x="16" y="0"/>
                    <a:pt x="17" y="0"/>
                    <a:pt x="18" y="0"/>
                  </a:cubicBezTo>
                  <a:cubicBezTo>
                    <a:pt x="19" y="1"/>
                    <a:pt x="19" y="2"/>
                    <a:pt x="18" y="2"/>
                  </a:cubicBezTo>
                  <a:cubicBezTo>
                    <a:pt x="12" y="11"/>
                    <a:pt x="7" y="20"/>
                    <a:pt x="3" y="30"/>
                  </a:cubicBezTo>
                  <a:cubicBezTo>
                    <a:pt x="3" y="31"/>
                    <a:pt x="2" y="31"/>
                    <a:pt x="2" y="3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53" name="Freeform 100"/>
            <p:cNvSpPr/>
            <p:nvPr/>
          </p:nvSpPr>
          <p:spPr bwMode="auto">
            <a:xfrm>
              <a:off x="4050959" y="3645482"/>
              <a:ext cx="234491" cy="351737"/>
            </a:xfrm>
            <a:custGeom>
              <a:avLst/>
              <a:gdLst>
                <a:gd name="T0" fmla="*/ 2 w 20"/>
                <a:gd name="T1" fmla="*/ 30 h 30"/>
                <a:gd name="T2" fmla="*/ 0 w 20"/>
                <a:gd name="T3" fmla="*/ 30 h 30"/>
                <a:gd name="T4" fmla="*/ 0 w 20"/>
                <a:gd name="T5" fmla="*/ 28 h 30"/>
                <a:gd name="T6" fmla="*/ 17 w 20"/>
                <a:gd name="T7" fmla="*/ 1 h 30"/>
                <a:gd name="T8" fmla="*/ 19 w 20"/>
                <a:gd name="T9" fmla="*/ 1 h 30"/>
                <a:gd name="T10" fmla="*/ 20 w 20"/>
                <a:gd name="T11" fmla="*/ 3 h 30"/>
                <a:gd name="T12" fmla="*/ 5 w 20"/>
                <a:gd name="T13" fmla="*/ 27 h 30"/>
                <a:gd name="T14" fmla="*/ 5 w 20"/>
                <a:gd name="T15" fmla="*/ 27 h 30"/>
                <a:gd name="T16" fmla="*/ 4 w 20"/>
                <a:gd name="T17" fmla="*/ 29 h 30"/>
                <a:gd name="T18" fmla="*/ 2 w 20"/>
                <a:gd name="T19" fmla="*/ 30 h 30"/>
                <a:gd name="T20" fmla="*/ 2 w 20"/>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0">
                  <a:moveTo>
                    <a:pt x="2" y="30"/>
                  </a:moveTo>
                  <a:cubicBezTo>
                    <a:pt x="1" y="30"/>
                    <a:pt x="1" y="30"/>
                    <a:pt x="0" y="30"/>
                  </a:cubicBezTo>
                  <a:cubicBezTo>
                    <a:pt x="0" y="29"/>
                    <a:pt x="0" y="29"/>
                    <a:pt x="0" y="28"/>
                  </a:cubicBezTo>
                  <a:cubicBezTo>
                    <a:pt x="6" y="19"/>
                    <a:pt x="12" y="10"/>
                    <a:pt x="17" y="1"/>
                  </a:cubicBezTo>
                  <a:cubicBezTo>
                    <a:pt x="17" y="1"/>
                    <a:pt x="18" y="0"/>
                    <a:pt x="19" y="1"/>
                  </a:cubicBezTo>
                  <a:cubicBezTo>
                    <a:pt x="20" y="1"/>
                    <a:pt x="20" y="2"/>
                    <a:pt x="20" y="3"/>
                  </a:cubicBezTo>
                  <a:cubicBezTo>
                    <a:pt x="15" y="11"/>
                    <a:pt x="10" y="19"/>
                    <a:pt x="5" y="27"/>
                  </a:cubicBezTo>
                  <a:cubicBezTo>
                    <a:pt x="5" y="27"/>
                    <a:pt x="5" y="27"/>
                    <a:pt x="5" y="27"/>
                  </a:cubicBezTo>
                  <a:cubicBezTo>
                    <a:pt x="5" y="28"/>
                    <a:pt x="5" y="29"/>
                    <a:pt x="4" y="29"/>
                  </a:cubicBezTo>
                  <a:cubicBezTo>
                    <a:pt x="2" y="30"/>
                    <a:pt x="2" y="30"/>
                    <a:pt x="2" y="30"/>
                  </a:cubicBezTo>
                  <a:cubicBezTo>
                    <a:pt x="2" y="30"/>
                    <a:pt x="2" y="30"/>
                    <a:pt x="2" y="3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54" name="Freeform 101"/>
            <p:cNvSpPr/>
            <p:nvPr/>
          </p:nvSpPr>
          <p:spPr bwMode="auto">
            <a:xfrm>
              <a:off x="4038485" y="3892445"/>
              <a:ext cx="224513" cy="316813"/>
            </a:xfrm>
            <a:custGeom>
              <a:avLst/>
              <a:gdLst>
                <a:gd name="T0" fmla="*/ 3 w 19"/>
                <a:gd name="T1" fmla="*/ 27 h 27"/>
                <a:gd name="T2" fmla="*/ 2 w 19"/>
                <a:gd name="T3" fmla="*/ 26 h 27"/>
                <a:gd name="T4" fmla="*/ 1 w 19"/>
                <a:gd name="T5" fmla="*/ 23 h 27"/>
                <a:gd name="T6" fmla="*/ 16 w 19"/>
                <a:gd name="T7" fmla="*/ 1 h 27"/>
                <a:gd name="T8" fmla="*/ 18 w 19"/>
                <a:gd name="T9" fmla="*/ 1 h 27"/>
                <a:gd name="T10" fmla="*/ 19 w 19"/>
                <a:gd name="T11" fmla="*/ 3 h 27"/>
                <a:gd name="T12" fmla="*/ 4 w 19"/>
                <a:gd name="T13" fmla="*/ 24 h 27"/>
                <a:gd name="T14" fmla="*/ 4 w 19"/>
                <a:gd name="T15" fmla="*/ 26 h 27"/>
                <a:gd name="T16" fmla="*/ 3 w 19"/>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7">
                  <a:moveTo>
                    <a:pt x="3" y="27"/>
                  </a:moveTo>
                  <a:cubicBezTo>
                    <a:pt x="2" y="27"/>
                    <a:pt x="2" y="26"/>
                    <a:pt x="2" y="26"/>
                  </a:cubicBezTo>
                  <a:cubicBezTo>
                    <a:pt x="1" y="26"/>
                    <a:pt x="0" y="25"/>
                    <a:pt x="1" y="23"/>
                  </a:cubicBezTo>
                  <a:cubicBezTo>
                    <a:pt x="6" y="15"/>
                    <a:pt x="11" y="8"/>
                    <a:pt x="16" y="1"/>
                  </a:cubicBezTo>
                  <a:cubicBezTo>
                    <a:pt x="17" y="1"/>
                    <a:pt x="18" y="0"/>
                    <a:pt x="18" y="1"/>
                  </a:cubicBezTo>
                  <a:cubicBezTo>
                    <a:pt x="19" y="2"/>
                    <a:pt x="19" y="2"/>
                    <a:pt x="19" y="3"/>
                  </a:cubicBezTo>
                  <a:cubicBezTo>
                    <a:pt x="13" y="10"/>
                    <a:pt x="8" y="17"/>
                    <a:pt x="4" y="24"/>
                  </a:cubicBezTo>
                  <a:cubicBezTo>
                    <a:pt x="5" y="25"/>
                    <a:pt x="5" y="25"/>
                    <a:pt x="4" y="26"/>
                  </a:cubicBezTo>
                  <a:cubicBezTo>
                    <a:pt x="4" y="26"/>
                    <a:pt x="3" y="27"/>
                    <a:pt x="3" y="2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55" name="Freeform 102"/>
            <p:cNvSpPr/>
            <p:nvPr/>
          </p:nvSpPr>
          <p:spPr bwMode="auto">
            <a:xfrm>
              <a:off x="4050959" y="4092012"/>
              <a:ext cx="246965" cy="316813"/>
            </a:xfrm>
            <a:custGeom>
              <a:avLst/>
              <a:gdLst>
                <a:gd name="T0" fmla="*/ 2 w 21"/>
                <a:gd name="T1" fmla="*/ 27 h 27"/>
                <a:gd name="T2" fmla="*/ 1 w 21"/>
                <a:gd name="T3" fmla="*/ 26 h 27"/>
                <a:gd name="T4" fmla="*/ 1 w 21"/>
                <a:gd name="T5" fmla="*/ 24 h 27"/>
                <a:gd name="T6" fmla="*/ 18 w 21"/>
                <a:gd name="T7" fmla="*/ 1 h 27"/>
                <a:gd name="T8" fmla="*/ 20 w 21"/>
                <a:gd name="T9" fmla="*/ 1 h 27"/>
                <a:gd name="T10" fmla="*/ 21 w 21"/>
                <a:gd name="T11" fmla="*/ 3 h 27"/>
                <a:gd name="T12" fmla="*/ 4 w 21"/>
                <a:gd name="T13" fmla="*/ 25 h 27"/>
                <a:gd name="T14" fmla="*/ 4 w 21"/>
                <a:gd name="T15" fmla="*/ 25 h 27"/>
                <a:gd name="T16" fmla="*/ 3 w 21"/>
                <a:gd name="T17" fmla="*/ 27 h 27"/>
                <a:gd name="T18" fmla="*/ 2 w 21"/>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7">
                  <a:moveTo>
                    <a:pt x="2" y="27"/>
                  </a:moveTo>
                  <a:cubicBezTo>
                    <a:pt x="2" y="27"/>
                    <a:pt x="1" y="27"/>
                    <a:pt x="1" y="26"/>
                  </a:cubicBezTo>
                  <a:cubicBezTo>
                    <a:pt x="1" y="26"/>
                    <a:pt x="0" y="25"/>
                    <a:pt x="1" y="24"/>
                  </a:cubicBezTo>
                  <a:cubicBezTo>
                    <a:pt x="6" y="16"/>
                    <a:pt x="12" y="8"/>
                    <a:pt x="18" y="1"/>
                  </a:cubicBezTo>
                  <a:cubicBezTo>
                    <a:pt x="19" y="0"/>
                    <a:pt x="20" y="0"/>
                    <a:pt x="20" y="1"/>
                  </a:cubicBezTo>
                  <a:cubicBezTo>
                    <a:pt x="21" y="1"/>
                    <a:pt x="21" y="2"/>
                    <a:pt x="21" y="3"/>
                  </a:cubicBezTo>
                  <a:cubicBezTo>
                    <a:pt x="14" y="10"/>
                    <a:pt x="9" y="17"/>
                    <a:pt x="4" y="25"/>
                  </a:cubicBezTo>
                  <a:cubicBezTo>
                    <a:pt x="4" y="25"/>
                    <a:pt x="4" y="25"/>
                    <a:pt x="4" y="25"/>
                  </a:cubicBezTo>
                  <a:cubicBezTo>
                    <a:pt x="4" y="26"/>
                    <a:pt x="3" y="26"/>
                    <a:pt x="3" y="27"/>
                  </a:cubicBezTo>
                  <a:cubicBezTo>
                    <a:pt x="2" y="27"/>
                    <a:pt x="2" y="27"/>
                    <a:pt x="2" y="2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56" name="Freeform 103"/>
            <p:cNvSpPr/>
            <p:nvPr/>
          </p:nvSpPr>
          <p:spPr bwMode="auto">
            <a:xfrm>
              <a:off x="4028507" y="4291579"/>
              <a:ext cx="222019" cy="294361"/>
            </a:xfrm>
            <a:custGeom>
              <a:avLst/>
              <a:gdLst>
                <a:gd name="T0" fmla="*/ 2 w 19"/>
                <a:gd name="T1" fmla="*/ 25 h 25"/>
                <a:gd name="T2" fmla="*/ 1 w 19"/>
                <a:gd name="T3" fmla="*/ 25 h 25"/>
                <a:gd name="T4" fmla="*/ 0 w 19"/>
                <a:gd name="T5" fmla="*/ 23 h 25"/>
                <a:gd name="T6" fmla="*/ 16 w 19"/>
                <a:gd name="T7" fmla="*/ 1 h 25"/>
                <a:gd name="T8" fmla="*/ 19 w 19"/>
                <a:gd name="T9" fmla="*/ 0 h 25"/>
                <a:gd name="T10" fmla="*/ 19 w 19"/>
                <a:gd name="T11" fmla="*/ 2 h 25"/>
                <a:gd name="T12" fmla="*/ 5 w 19"/>
                <a:gd name="T13" fmla="*/ 21 h 25"/>
                <a:gd name="T14" fmla="*/ 5 w 19"/>
                <a:gd name="T15" fmla="*/ 22 h 25"/>
                <a:gd name="T16" fmla="*/ 3 w 19"/>
                <a:gd name="T17" fmla="*/ 24 h 25"/>
                <a:gd name="T18" fmla="*/ 2 w 19"/>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5">
                  <a:moveTo>
                    <a:pt x="2" y="25"/>
                  </a:moveTo>
                  <a:cubicBezTo>
                    <a:pt x="1" y="25"/>
                    <a:pt x="1" y="25"/>
                    <a:pt x="1" y="25"/>
                  </a:cubicBezTo>
                  <a:cubicBezTo>
                    <a:pt x="0" y="24"/>
                    <a:pt x="0" y="23"/>
                    <a:pt x="0" y="23"/>
                  </a:cubicBezTo>
                  <a:cubicBezTo>
                    <a:pt x="16" y="1"/>
                    <a:pt x="16" y="1"/>
                    <a:pt x="16" y="1"/>
                  </a:cubicBezTo>
                  <a:cubicBezTo>
                    <a:pt x="17" y="0"/>
                    <a:pt x="18" y="0"/>
                    <a:pt x="19" y="0"/>
                  </a:cubicBezTo>
                  <a:cubicBezTo>
                    <a:pt x="19" y="1"/>
                    <a:pt x="19" y="2"/>
                    <a:pt x="19" y="2"/>
                  </a:cubicBezTo>
                  <a:cubicBezTo>
                    <a:pt x="5" y="21"/>
                    <a:pt x="5" y="21"/>
                    <a:pt x="5" y="21"/>
                  </a:cubicBezTo>
                  <a:cubicBezTo>
                    <a:pt x="5" y="22"/>
                    <a:pt x="5" y="22"/>
                    <a:pt x="5" y="22"/>
                  </a:cubicBezTo>
                  <a:cubicBezTo>
                    <a:pt x="3" y="24"/>
                    <a:pt x="3" y="24"/>
                    <a:pt x="3" y="24"/>
                  </a:cubicBezTo>
                  <a:cubicBezTo>
                    <a:pt x="3" y="25"/>
                    <a:pt x="2" y="25"/>
                    <a:pt x="2" y="2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57" name="Freeform 104"/>
            <p:cNvSpPr/>
            <p:nvPr/>
          </p:nvSpPr>
          <p:spPr bwMode="auto">
            <a:xfrm>
              <a:off x="4050959" y="4456221"/>
              <a:ext cx="199567" cy="271911"/>
            </a:xfrm>
            <a:custGeom>
              <a:avLst/>
              <a:gdLst>
                <a:gd name="T0" fmla="*/ 2 w 17"/>
                <a:gd name="T1" fmla="*/ 23 h 23"/>
                <a:gd name="T2" fmla="*/ 1 w 17"/>
                <a:gd name="T3" fmla="*/ 23 h 23"/>
                <a:gd name="T4" fmla="*/ 0 w 17"/>
                <a:gd name="T5" fmla="*/ 21 h 23"/>
                <a:gd name="T6" fmla="*/ 15 w 17"/>
                <a:gd name="T7" fmla="*/ 1 h 23"/>
                <a:gd name="T8" fmla="*/ 17 w 17"/>
                <a:gd name="T9" fmla="*/ 0 h 23"/>
                <a:gd name="T10" fmla="*/ 17 w 17"/>
                <a:gd name="T11" fmla="*/ 2 h 23"/>
                <a:gd name="T12" fmla="*/ 3 w 17"/>
                <a:gd name="T13" fmla="*/ 22 h 23"/>
                <a:gd name="T14" fmla="*/ 2 w 17"/>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3">
                  <a:moveTo>
                    <a:pt x="2" y="23"/>
                  </a:moveTo>
                  <a:cubicBezTo>
                    <a:pt x="1" y="23"/>
                    <a:pt x="1" y="23"/>
                    <a:pt x="1" y="23"/>
                  </a:cubicBezTo>
                  <a:cubicBezTo>
                    <a:pt x="0" y="22"/>
                    <a:pt x="0" y="21"/>
                    <a:pt x="0" y="21"/>
                  </a:cubicBezTo>
                  <a:cubicBezTo>
                    <a:pt x="15" y="1"/>
                    <a:pt x="15" y="1"/>
                    <a:pt x="15" y="1"/>
                  </a:cubicBezTo>
                  <a:cubicBezTo>
                    <a:pt x="15" y="0"/>
                    <a:pt x="16" y="0"/>
                    <a:pt x="17" y="0"/>
                  </a:cubicBezTo>
                  <a:cubicBezTo>
                    <a:pt x="17" y="1"/>
                    <a:pt x="17" y="2"/>
                    <a:pt x="17" y="2"/>
                  </a:cubicBezTo>
                  <a:cubicBezTo>
                    <a:pt x="3" y="22"/>
                    <a:pt x="3" y="22"/>
                    <a:pt x="3" y="22"/>
                  </a:cubicBezTo>
                  <a:cubicBezTo>
                    <a:pt x="2" y="23"/>
                    <a:pt x="2" y="23"/>
                    <a:pt x="2" y="2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58" name="Freeform 105"/>
            <p:cNvSpPr/>
            <p:nvPr/>
          </p:nvSpPr>
          <p:spPr bwMode="auto">
            <a:xfrm>
              <a:off x="4063431" y="4598414"/>
              <a:ext cx="209545" cy="259437"/>
            </a:xfrm>
            <a:custGeom>
              <a:avLst/>
              <a:gdLst>
                <a:gd name="T0" fmla="*/ 1 w 18"/>
                <a:gd name="T1" fmla="*/ 22 h 22"/>
                <a:gd name="T2" fmla="*/ 1 w 18"/>
                <a:gd name="T3" fmla="*/ 21 h 22"/>
                <a:gd name="T4" fmla="*/ 0 w 18"/>
                <a:gd name="T5" fmla="*/ 19 h 22"/>
                <a:gd name="T6" fmla="*/ 15 w 18"/>
                <a:gd name="T7" fmla="*/ 0 h 22"/>
                <a:gd name="T8" fmla="*/ 17 w 18"/>
                <a:gd name="T9" fmla="*/ 0 h 22"/>
                <a:gd name="T10" fmla="*/ 18 w 18"/>
                <a:gd name="T11" fmla="*/ 2 h 22"/>
                <a:gd name="T12" fmla="*/ 3 w 18"/>
                <a:gd name="T13" fmla="*/ 21 h 22"/>
                <a:gd name="T14" fmla="*/ 1 w 18"/>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2">
                  <a:moveTo>
                    <a:pt x="1" y="22"/>
                  </a:moveTo>
                  <a:cubicBezTo>
                    <a:pt x="1" y="22"/>
                    <a:pt x="1" y="22"/>
                    <a:pt x="1" y="21"/>
                  </a:cubicBezTo>
                  <a:cubicBezTo>
                    <a:pt x="0" y="21"/>
                    <a:pt x="0" y="20"/>
                    <a:pt x="0" y="19"/>
                  </a:cubicBezTo>
                  <a:cubicBezTo>
                    <a:pt x="5" y="13"/>
                    <a:pt x="10" y="6"/>
                    <a:pt x="15" y="0"/>
                  </a:cubicBezTo>
                  <a:cubicBezTo>
                    <a:pt x="16" y="0"/>
                    <a:pt x="17" y="0"/>
                    <a:pt x="17" y="0"/>
                  </a:cubicBezTo>
                  <a:cubicBezTo>
                    <a:pt x="18" y="1"/>
                    <a:pt x="18" y="2"/>
                    <a:pt x="18" y="2"/>
                  </a:cubicBezTo>
                  <a:cubicBezTo>
                    <a:pt x="12" y="8"/>
                    <a:pt x="7" y="15"/>
                    <a:pt x="3" y="21"/>
                  </a:cubicBezTo>
                  <a:cubicBezTo>
                    <a:pt x="2" y="22"/>
                    <a:pt x="2" y="22"/>
                    <a:pt x="1" y="2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59" name="Freeform 106"/>
            <p:cNvSpPr/>
            <p:nvPr/>
          </p:nvSpPr>
          <p:spPr bwMode="auto">
            <a:xfrm>
              <a:off x="4063431" y="4715658"/>
              <a:ext cx="222019" cy="259437"/>
            </a:xfrm>
            <a:custGeom>
              <a:avLst/>
              <a:gdLst>
                <a:gd name="T0" fmla="*/ 2 w 19"/>
                <a:gd name="T1" fmla="*/ 22 h 22"/>
                <a:gd name="T2" fmla="*/ 1 w 19"/>
                <a:gd name="T3" fmla="*/ 22 h 22"/>
                <a:gd name="T4" fmla="*/ 1 w 19"/>
                <a:gd name="T5" fmla="*/ 20 h 22"/>
                <a:gd name="T6" fmla="*/ 16 w 19"/>
                <a:gd name="T7" fmla="*/ 0 h 22"/>
                <a:gd name="T8" fmla="*/ 18 w 19"/>
                <a:gd name="T9" fmla="*/ 0 h 22"/>
                <a:gd name="T10" fmla="*/ 18 w 19"/>
                <a:gd name="T11" fmla="*/ 2 h 22"/>
                <a:gd name="T12" fmla="*/ 3 w 19"/>
                <a:gd name="T13" fmla="*/ 22 h 22"/>
                <a:gd name="T14" fmla="*/ 2 w 19"/>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2">
                  <a:moveTo>
                    <a:pt x="2" y="22"/>
                  </a:moveTo>
                  <a:cubicBezTo>
                    <a:pt x="2" y="22"/>
                    <a:pt x="1" y="22"/>
                    <a:pt x="1" y="22"/>
                  </a:cubicBezTo>
                  <a:cubicBezTo>
                    <a:pt x="1" y="22"/>
                    <a:pt x="0" y="21"/>
                    <a:pt x="1" y="20"/>
                  </a:cubicBezTo>
                  <a:cubicBezTo>
                    <a:pt x="16" y="0"/>
                    <a:pt x="16" y="0"/>
                    <a:pt x="16" y="0"/>
                  </a:cubicBezTo>
                  <a:cubicBezTo>
                    <a:pt x="16" y="0"/>
                    <a:pt x="17" y="0"/>
                    <a:pt x="18" y="0"/>
                  </a:cubicBezTo>
                  <a:cubicBezTo>
                    <a:pt x="18" y="1"/>
                    <a:pt x="19" y="1"/>
                    <a:pt x="18" y="2"/>
                  </a:cubicBezTo>
                  <a:cubicBezTo>
                    <a:pt x="3" y="22"/>
                    <a:pt x="3" y="22"/>
                    <a:pt x="3" y="22"/>
                  </a:cubicBezTo>
                  <a:cubicBezTo>
                    <a:pt x="3" y="22"/>
                    <a:pt x="3" y="22"/>
                    <a:pt x="2" y="2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60" name="Freeform 107"/>
            <p:cNvSpPr/>
            <p:nvPr/>
          </p:nvSpPr>
          <p:spPr bwMode="auto">
            <a:xfrm>
              <a:off x="4050959" y="4867829"/>
              <a:ext cx="222019" cy="319307"/>
            </a:xfrm>
            <a:custGeom>
              <a:avLst/>
              <a:gdLst>
                <a:gd name="T0" fmla="*/ 1 w 19"/>
                <a:gd name="T1" fmla="*/ 27 h 27"/>
                <a:gd name="T2" fmla="*/ 1 w 19"/>
                <a:gd name="T3" fmla="*/ 27 h 27"/>
                <a:gd name="T4" fmla="*/ 0 w 19"/>
                <a:gd name="T5" fmla="*/ 25 h 27"/>
                <a:gd name="T6" fmla="*/ 1 w 19"/>
                <a:gd name="T7" fmla="*/ 23 h 27"/>
                <a:gd name="T8" fmla="*/ 16 w 19"/>
                <a:gd name="T9" fmla="*/ 1 h 27"/>
                <a:gd name="T10" fmla="*/ 19 w 19"/>
                <a:gd name="T11" fmla="*/ 1 h 27"/>
                <a:gd name="T12" fmla="*/ 19 w 19"/>
                <a:gd name="T13" fmla="*/ 3 h 27"/>
                <a:gd name="T14" fmla="*/ 3 w 19"/>
                <a:gd name="T15" fmla="*/ 26 h 27"/>
                <a:gd name="T16" fmla="*/ 1 w 19"/>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7">
                  <a:moveTo>
                    <a:pt x="1" y="27"/>
                  </a:moveTo>
                  <a:cubicBezTo>
                    <a:pt x="1" y="27"/>
                    <a:pt x="1" y="27"/>
                    <a:pt x="1" y="27"/>
                  </a:cubicBezTo>
                  <a:cubicBezTo>
                    <a:pt x="0" y="27"/>
                    <a:pt x="0" y="26"/>
                    <a:pt x="0" y="25"/>
                  </a:cubicBezTo>
                  <a:cubicBezTo>
                    <a:pt x="0" y="24"/>
                    <a:pt x="0" y="24"/>
                    <a:pt x="1" y="23"/>
                  </a:cubicBezTo>
                  <a:cubicBezTo>
                    <a:pt x="5" y="15"/>
                    <a:pt x="10" y="8"/>
                    <a:pt x="16" y="1"/>
                  </a:cubicBezTo>
                  <a:cubicBezTo>
                    <a:pt x="17" y="0"/>
                    <a:pt x="18" y="0"/>
                    <a:pt x="19" y="1"/>
                  </a:cubicBezTo>
                  <a:cubicBezTo>
                    <a:pt x="19" y="1"/>
                    <a:pt x="19" y="2"/>
                    <a:pt x="19" y="3"/>
                  </a:cubicBezTo>
                  <a:cubicBezTo>
                    <a:pt x="13" y="10"/>
                    <a:pt x="7" y="18"/>
                    <a:pt x="3" y="26"/>
                  </a:cubicBezTo>
                  <a:cubicBezTo>
                    <a:pt x="2" y="26"/>
                    <a:pt x="2" y="27"/>
                    <a:pt x="1" y="2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61" name="Freeform 108"/>
            <p:cNvSpPr/>
            <p:nvPr/>
          </p:nvSpPr>
          <p:spPr bwMode="auto">
            <a:xfrm>
              <a:off x="4709530" y="3832575"/>
              <a:ext cx="222019" cy="271911"/>
            </a:xfrm>
            <a:custGeom>
              <a:avLst/>
              <a:gdLst>
                <a:gd name="T0" fmla="*/ 2 w 19"/>
                <a:gd name="T1" fmla="*/ 23 h 23"/>
                <a:gd name="T2" fmla="*/ 1 w 19"/>
                <a:gd name="T3" fmla="*/ 23 h 23"/>
                <a:gd name="T4" fmla="*/ 1 w 19"/>
                <a:gd name="T5" fmla="*/ 21 h 23"/>
                <a:gd name="T6" fmla="*/ 16 w 19"/>
                <a:gd name="T7" fmla="*/ 0 h 23"/>
                <a:gd name="T8" fmla="*/ 19 w 19"/>
                <a:gd name="T9" fmla="*/ 0 h 23"/>
                <a:gd name="T10" fmla="*/ 19 w 19"/>
                <a:gd name="T11" fmla="*/ 2 h 23"/>
                <a:gd name="T12" fmla="*/ 3 w 19"/>
                <a:gd name="T13" fmla="*/ 23 h 23"/>
                <a:gd name="T14" fmla="*/ 2 w 1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3">
                  <a:moveTo>
                    <a:pt x="2" y="23"/>
                  </a:moveTo>
                  <a:cubicBezTo>
                    <a:pt x="2" y="23"/>
                    <a:pt x="1" y="23"/>
                    <a:pt x="1" y="23"/>
                  </a:cubicBezTo>
                  <a:cubicBezTo>
                    <a:pt x="0" y="22"/>
                    <a:pt x="0" y="21"/>
                    <a:pt x="1" y="21"/>
                  </a:cubicBezTo>
                  <a:cubicBezTo>
                    <a:pt x="16" y="0"/>
                    <a:pt x="16" y="0"/>
                    <a:pt x="16" y="0"/>
                  </a:cubicBezTo>
                  <a:cubicBezTo>
                    <a:pt x="17" y="0"/>
                    <a:pt x="18" y="0"/>
                    <a:pt x="19" y="0"/>
                  </a:cubicBezTo>
                  <a:cubicBezTo>
                    <a:pt x="19" y="1"/>
                    <a:pt x="19" y="2"/>
                    <a:pt x="19" y="2"/>
                  </a:cubicBezTo>
                  <a:cubicBezTo>
                    <a:pt x="3" y="23"/>
                    <a:pt x="3" y="23"/>
                    <a:pt x="3" y="23"/>
                  </a:cubicBezTo>
                  <a:cubicBezTo>
                    <a:pt x="3" y="23"/>
                    <a:pt x="2" y="23"/>
                    <a:pt x="2" y="2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62" name="Freeform 109"/>
            <p:cNvSpPr/>
            <p:nvPr/>
          </p:nvSpPr>
          <p:spPr bwMode="auto">
            <a:xfrm>
              <a:off x="4731980" y="3997217"/>
              <a:ext cx="187095" cy="202062"/>
            </a:xfrm>
            <a:custGeom>
              <a:avLst/>
              <a:gdLst>
                <a:gd name="T0" fmla="*/ 2 w 16"/>
                <a:gd name="T1" fmla="*/ 17 h 17"/>
                <a:gd name="T2" fmla="*/ 0 w 16"/>
                <a:gd name="T3" fmla="*/ 17 h 17"/>
                <a:gd name="T4" fmla="*/ 1 w 16"/>
                <a:gd name="T5" fmla="*/ 15 h 17"/>
                <a:gd name="T6" fmla="*/ 13 w 16"/>
                <a:gd name="T7" fmla="*/ 1 h 17"/>
                <a:gd name="T8" fmla="*/ 16 w 16"/>
                <a:gd name="T9" fmla="*/ 1 h 17"/>
                <a:gd name="T10" fmla="*/ 16 w 16"/>
                <a:gd name="T11" fmla="*/ 3 h 17"/>
                <a:gd name="T12" fmla="*/ 6 w 16"/>
                <a:gd name="T13" fmla="*/ 14 h 17"/>
                <a:gd name="T14" fmla="*/ 6 w 16"/>
                <a:gd name="T15" fmla="*/ 14 h 17"/>
                <a:gd name="T16" fmla="*/ 5 w 16"/>
                <a:gd name="T17" fmla="*/ 16 h 17"/>
                <a:gd name="T18" fmla="*/ 2 w 16"/>
                <a:gd name="T19" fmla="*/ 17 h 17"/>
                <a:gd name="T20" fmla="*/ 2 w 16"/>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2" y="17"/>
                  </a:moveTo>
                  <a:cubicBezTo>
                    <a:pt x="1" y="17"/>
                    <a:pt x="1" y="17"/>
                    <a:pt x="0" y="17"/>
                  </a:cubicBezTo>
                  <a:cubicBezTo>
                    <a:pt x="0" y="16"/>
                    <a:pt x="0" y="15"/>
                    <a:pt x="1" y="15"/>
                  </a:cubicBezTo>
                  <a:cubicBezTo>
                    <a:pt x="13" y="1"/>
                    <a:pt x="13" y="1"/>
                    <a:pt x="13" y="1"/>
                  </a:cubicBezTo>
                  <a:cubicBezTo>
                    <a:pt x="14" y="0"/>
                    <a:pt x="15" y="0"/>
                    <a:pt x="16" y="1"/>
                  </a:cubicBezTo>
                  <a:cubicBezTo>
                    <a:pt x="16" y="1"/>
                    <a:pt x="16" y="2"/>
                    <a:pt x="16" y="3"/>
                  </a:cubicBezTo>
                  <a:cubicBezTo>
                    <a:pt x="6" y="14"/>
                    <a:pt x="6" y="14"/>
                    <a:pt x="6" y="14"/>
                  </a:cubicBezTo>
                  <a:cubicBezTo>
                    <a:pt x="6" y="14"/>
                    <a:pt x="6" y="14"/>
                    <a:pt x="6" y="14"/>
                  </a:cubicBezTo>
                  <a:cubicBezTo>
                    <a:pt x="6" y="15"/>
                    <a:pt x="6" y="16"/>
                    <a:pt x="5" y="16"/>
                  </a:cubicBezTo>
                  <a:cubicBezTo>
                    <a:pt x="2" y="17"/>
                    <a:pt x="2" y="17"/>
                    <a:pt x="2" y="17"/>
                  </a:cubicBezTo>
                  <a:cubicBezTo>
                    <a:pt x="2" y="17"/>
                    <a:pt x="2" y="17"/>
                    <a:pt x="2" y="1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63" name="Freeform 110"/>
            <p:cNvSpPr/>
            <p:nvPr/>
          </p:nvSpPr>
          <p:spPr bwMode="auto">
            <a:xfrm>
              <a:off x="4731980" y="4104485"/>
              <a:ext cx="222019" cy="234491"/>
            </a:xfrm>
            <a:custGeom>
              <a:avLst/>
              <a:gdLst>
                <a:gd name="T0" fmla="*/ 1 w 19"/>
                <a:gd name="T1" fmla="*/ 20 h 20"/>
                <a:gd name="T2" fmla="*/ 1 w 19"/>
                <a:gd name="T3" fmla="*/ 20 h 20"/>
                <a:gd name="T4" fmla="*/ 0 w 19"/>
                <a:gd name="T5" fmla="*/ 18 h 20"/>
                <a:gd name="T6" fmla="*/ 9 w 19"/>
                <a:gd name="T7" fmla="*/ 8 h 20"/>
                <a:gd name="T8" fmla="*/ 16 w 19"/>
                <a:gd name="T9" fmla="*/ 1 h 20"/>
                <a:gd name="T10" fmla="*/ 18 w 19"/>
                <a:gd name="T11" fmla="*/ 0 h 20"/>
                <a:gd name="T12" fmla="*/ 18 w 19"/>
                <a:gd name="T13" fmla="*/ 2 h 20"/>
                <a:gd name="T14" fmla="*/ 12 w 19"/>
                <a:gd name="T15" fmla="*/ 10 h 20"/>
                <a:gd name="T16" fmla="*/ 3 w 19"/>
                <a:gd name="T17" fmla="*/ 20 h 20"/>
                <a:gd name="T18" fmla="*/ 1 w 1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 y="20"/>
                  </a:moveTo>
                  <a:cubicBezTo>
                    <a:pt x="1" y="20"/>
                    <a:pt x="1" y="20"/>
                    <a:pt x="1" y="20"/>
                  </a:cubicBezTo>
                  <a:cubicBezTo>
                    <a:pt x="0" y="20"/>
                    <a:pt x="0" y="19"/>
                    <a:pt x="0" y="18"/>
                  </a:cubicBezTo>
                  <a:cubicBezTo>
                    <a:pt x="2" y="15"/>
                    <a:pt x="6" y="11"/>
                    <a:pt x="9" y="8"/>
                  </a:cubicBezTo>
                  <a:cubicBezTo>
                    <a:pt x="12" y="5"/>
                    <a:pt x="14" y="2"/>
                    <a:pt x="16" y="1"/>
                  </a:cubicBezTo>
                  <a:cubicBezTo>
                    <a:pt x="16" y="0"/>
                    <a:pt x="17" y="0"/>
                    <a:pt x="18" y="0"/>
                  </a:cubicBezTo>
                  <a:cubicBezTo>
                    <a:pt x="18" y="1"/>
                    <a:pt x="19" y="2"/>
                    <a:pt x="18" y="2"/>
                  </a:cubicBezTo>
                  <a:cubicBezTo>
                    <a:pt x="17" y="4"/>
                    <a:pt x="14" y="7"/>
                    <a:pt x="12" y="10"/>
                  </a:cubicBezTo>
                  <a:cubicBezTo>
                    <a:pt x="8" y="13"/>
                    <a:pt x="5" y="17"/>
                    <a:pt x="3" y="20"/>
                  </a:cubicBezTo>
                  <a:cubicBezTo>
                    <a:pt x="2" y="20"/>
                    <a:pt x="2" y="20"/>
                    <a:pt x="1" y="2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64" name="Freeform 111"/>
            <p:cNvSpPr/>
            <p:nvPr/>
          </p:nvSpPr>
          <p:spPr bwMode="auto">
            <a:xfrm>
              <a:off x="4719508" y="4256654"/>
              <a:ext cx="212041" cy="271911"/>
            </a:xfrm>
            <a:custGeom>
              <a:avLst/>
              <a:gdLst>
                <a:gd name="T0" fmla="*/ 2 w 18"/>
                <a:gd name="T1" fmla="*/ 23 h 23"/>
                <a:gd name="T2" fmla="*/ 0 w 18"/>
                <a:gd name="T3" fmla="*/ 23 h 23"/>
                <a:gd name="T4" fmla="*/ 0 w 18"/>
                <a:gd name="T5" fmla="*/ 20 h 23"/>
                <a:gd name="T6" fmla="*/ 1 w 18"/>
                <a:gd name="T7" fmla="*/ 19 h 23"/>
                <a:gd name="T8" fmla="*/ 8 w 18"/>
                <a:gd name="T9" fmla="*/ 10 h 23"/>
                <a:gd name="T10" fmla="*/ 15 w 18"/>
                <a:gd name="T11" fmla="*/ 0 h 23"/>
                <a:gd name="T12" fmla="*/ 18 w 18"/>
                <a:gd name="T13" fmla="*/ 0 h 23"/>
                <a:gd name="T14" fmla="*/ 18 w 18"/>
                <a:gd name="T15" fmla="*/ 2 h 23"/>
                <a:gd name="T16" fmla="*/ 10 w 18"/>
                <a:gd name="T17" fmla="*/ 12 h 23"/>
                <a:gd name="T18" fmla="*/ 4 w 18"/>
                <a:gd name="T19" fmla="*/ 21 h 23"/>
                <a:gd name="T20" fmla="*/ 3 w 18"/>
                <a:gd name="T21" fmla="*/ 22 h 23"/>
                <a:gd name="T22" fmla="*/ 2 w 18"/>
                <a:gd name="T23" fmla="*/ 23 h 23"/>
                <a:gd name="T24" fmla="*/ 2 w 18"/>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3">
                  <a:moveTo>
                    <a:pt x="2" y="23"/>
                  </a:moveTo>
                  <a:cubicBezTo>
                    <a:pt x="1" y="23"/>
                    <a:pt x="0" y="23"/>
                    <a:pt x="0" y="23"/>
                  </a:cubicBezTo>
                  <a:cubicBezTo>
                    <a:pt x="0" y="22"/>
                    <a:pt x="0" y="21"/>
                    <a:pt x="0" y="20"/>
                  </a:cubicBezTo>
                  <a:cubicBezTo>
                    <a:pt x="0" y="20"/>
                    <a:pt x="1" y="20"/>
                    <a:pt x="1" y="19"/>
                  </a:cubicBezTo>
                  <a:cubicBezTo>
                    <a:pt x="4" y="16"/>
                    <a:pt x="6" y="13"/>
                    <a:pt x="8" y="10"/>
                  </a:cubicBezTo>
                  <a:cubicBezTo>
                    <a:pt x="10" y="7"/>
                    <a:pt x="13" y="4"/>
                    <a:pt x="15" y="0"/>
                  </a:cubicBezTo>
                  <a:cubicBezTo>
                    <a:pt x="16" y="0"/>
                    <a:pt x="17" y="0"/>
                    <a:pt x="18" y="0"/>
                  </a:cubicBezTo>
                  <a:cubicBezTo>
                    <a:pt x="18" y="1"/>
                    <a:pt x="18" y="2"/>
                    <a:pt x="18" y="2"/>
                  </a:cubicBezTo>
                  <a:cubicBezTo>
                    <a:pt x="15" y="6"/>
                    <a:pt x="13" y="9"/>
                    <a:pt x="10" y="12"/>
                  </a:cubicBezTo>
                  <a:cubicBezTo>
                    <a:pt x="8" y="15"/>
                    <a:pt x="6" y="17"/>
                    <a:pt x="4" y="21"/>
                  </a:cubicBezTo>
                  <a:cubicBezTo>
                    <a:pt x="4" y="21"/>
                    <a:pt x="3" y="22"/>
                    <a:pt x="3" y="22"/>
                  </a:cubicBezTo>
                  <a:cubicBezTo>
                    <a:pt x="3" y="23"/>
                    <a:pt x="2" y="23"/>
                    <a:pt x="2" y="23"/>
                  </a:cubicBezTo>
                  <a:cubicBezTo>
                    <a:pt x="2" y="23"/>
                    <a:pt x="2" y="23"/>
                    <a:pt x="2" y="2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65" name="Freeform 112"/>
            <p:cNvSpPr/>
            <p:nvPr/>
          </p:nvSpPr>
          <p:spPr bwMode="auto">
            <a:xfrm>
              <a:off x="4754432" y="4446243"/>
              <a:ext cx="177116" cy="209545"/>
            </a:xfrm>
            <a:custGeom>
              <a:avLst/>
              <a:gdLst>
                <a:gd name="T0" fmla="*/ 1 w 15"/>
                <a:gd name="T1" fmla="*/ 18 h 18"/>
                <a:gd name="T2" fmla="*/ 0 w 15"/>
                <a:gd name="T3" fmla="*/ 18 h 18"/>
                <a:gd name="T4" fmla="*/ 0 w 15"/>
                <a:gd name="T5" fmla="*/ 16 h 18"/>
                <a:gd name="T6" fmla="*/ 12 w 15"/>
                <a:gd name="T7" fmla="*/ 0 h 18"/>
                <a:gd name="T8" fmla="*/ 14 w 15"/>
                <a:gd name="T9" fmla="*/ 0 h 18"/>
                <a:gd name="T10" fmla="*/ 15 w 15"/>
                <a:gd name="T11" fmla="*/ 2 h 18"/>
                <a:gd name="T12" fmla="*/ 3 w 15"/>
                <a:gd name="T13" fmla="*/ 18 h 18"/>
                <a:gd name="T14" fmla="*/ 1 w 1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8">
                  <a:moveTo>
                    <a:pt x="1" y="18"/>
                  </a:moveTo>
                  <a:cubicBezTo>
                    <a:pt x="1" y="18"/>
                    <a:pt x="1" y="18"/>
                    <a:pt x="0" y="18"/>
                  </a:cubicBezTo>
                  <a:cubicBezTo>
                    <a:pt x="0" y="17"/>
                    <a:pt x="0" y="16"/>
                    <a:pt x="0" y="16"/>
                  </a:cubicBezTo>
                  <a:cubicBezTo>
                    <a:pt x="5" y="11"/>
                    <a:pt x="9" y="6"/>
                    <a:pt x="12" y="0"/>
                  </a:cubicBezTo>
                  <a:cubicBezTo>
                    <a:pt x="13" y="0"/>
                    <a:pt x="14" y="0"/>
                    <a:pt x="14" y="0"/>
                  </a:cubicBezTo>
                  <a:cubicBezTo>
                    <a:pt x="15" y="0"/>
                    <a:pt x="15" y="1"/>
                    <a:pt x="15" y="2"/>
                  </a:cubicBezTo>
                  <a:cubicBezTo>
                    <a:pt x="11" y="7"/>
                    <a:pt x="7" y="13"/>
                    <a:pt x="3" y="18"/>
                  </a:cubicBezTo>
                  <a:cubicBezTo>
                    <a:pt x="2" y="18"/>
                    <a:pt x="2" y="18"/>
                    <a:pt x="1" y="1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66" name="Freeform 113"/>
            <p:cNvSpPr/>
            <p:nvPr/>
          </p:nvSpPr>
          <p:spPr bwMode="auto">
            <a:xfrm>
              <a:off x="4744454" y="4585940"/>
              <a:ext cx="187095" cy="236986"/>
            </a:xfrm>
            <a:custGeom>
              <a:avLst/>
              <a:gdLst>
                <a:gd name="T0" fmla="*/ 2 w 16"/>
                <a:gd name="T1" fmla="*/ 20 h 20"/>
                <a:gd name="T2" fmla="*/ 1 w 16"/>
                <a:gd name="T3" fmla="*/ 20 h 20"/>
                <a:gd name="T4" fmla="*/ 1 w 16"/>
                <a:gd name="T5" fmla="*/ 18 h 20"/>
                <a:gd name="T6" fmla="*/ 13 w 16"/>
                <a:gd name="T7" fmla="*/ 0 h 20"/>
                <a:gd name="T8" fmla="*/ 15 w 16"/>
                <a:gd name="T9" fmla="*/ 0 h 20"/>
                <a:gd name="T10" fmla="*/ 15 w 16"/>
                <a:gd name="T11" fmla="*/ 2 h 20"/>
                <a:gd name="T12" fmla="*/ 3 w 16"/>
                <a:gd name="T13" fmla="*/ 20 h 20"/>
                <a:gd name="T14" fmla="*/ 2 w 16"/>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
                  <a:moveTo>
                    <a:pt x="2" y="20"/>
                  </a:moveTo>
                  <a:cubicBezTo>
                    <a:pt x="2" y="20"/>
                    <a:pt x="1" y="20"/>
                    <a:pt x="1" y="20"/>
                  </a:cubicBezTo>
                  <a:cubicBezTo>
                    <a:pt x="0" y="20"/>
                    <a:pt x="0" y="19"/>
                    <a:pt x="1" y="18"/>
                  </a:cubicBezTo>
                  <a:cubicBezTo>
                    <a:pt x="13" y="0"/>
                    <a:pt x="13" y="0"/>
                    <a:pt x="13" y="0"/>
                  </a:cubicBezTo>
                  <a:cubicBezTo>
                    <a:pt x="13" y="0"/>
                    <a:pt x="14" y="0"/>
                    <a:pt x="15" y="0"/>
                  </a:cubicBezTo>
                  <a:cubicBezTo>
                    <a:pt x="16" y="0"/>
                    <a:pt x="16" y="1"/>
                    <a:pt x="15" y="2"/>
                  </a:cubicBezTo>
                  <a:cubicBezTo>
                    <a:pt x="3" y="20"/>
                    <a:pt x="3" y="20"/>
                    <a:pt x="3" y="20"/>
                  </a:cubicBezTo>
                  <a:cubicBezTo>
                    <a:pt x="3" y="20"/>
                    <a:pt x="2" y="20"/>
                    <a:pt x="2" y="2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67" name="Freeform 114"/>
            <p:cNvSpPr/>
            <p:nvPr/>
          </p:nvSpPr>
          <p:spPr bwMode="auto">
            <a:xfrm>
              <a:off x="4719508" y="4763056"/>
              <a:ext cx="212041" cy="246965"/>
            </a:xfrm>
            <a:custGeom>
              <a:avLst/>
              <a:gdLst>
                <a:gd name="T0" fmla="*/ 1 w 18"/>
                <a:gd name="T1" fmla="*/ 21 h 21"/>
                <a:gd name="T2" fmla="*/ 0 w 18"/>
                <a:gd name="T3" fmla="*/ 21 h 21"/>
                <a:gd name="T4" fmla="*/ 0 w 18"/>
                <a:gd name="T5" fmla="*/ 19 h 21"/>
                <a:gd name="T6" fmla="*/ 15 w 18"/>
                <a:gd name="T7" fmla="*/ 0 h 21"/>
                <a:gd name="T8" fmla="*/ 17 w 18"/>
                <a:gd name="T9" fmla="*/ 0 h 21"/>
                <a:gd name="T10" fmla="*/ 17 w 18"/>
                <a:gd name="T11" fmla="*/ 2 h 21"/>
                <a:gd name="T12" fmla="*/ 5 w 18"/>
                <a:gd name="T13" fmla="*/ 18 h 21"/>
                <a:gd name="T14" fmla="*/ 4 w 18"/>
                <a:gd name="T15" fmla="*/ 20 h 21"/>
                <a:gd name="T16" fmla="*/ 2 w 18"/>
                <a:gd name="T17" fmla="*/ 21 h 21"/>
                <a:gd name="T18" fmla="*/ 1 w 18"/>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 y="21"/>
                  </a:moveTo>
                  <a:cubicBezTo>
                    <a:pt x="1" y="21"/>
                    <a:pt x="1" y="21"/>
                    <a:pt x="0" y="21"/>
                  </a:cubicBezTo>
                  <a:cubicBezTo>
                    <a:pt x="0" y="20"/>
                    <a:pt x="0" y="19"/>
                    <a:pt x="0" y="19"/>
                  </a:cubicBezTo>
                  <a:cubicBezTo>
                    <a:pt x="15" y="0"/>
                    <a:pt x="15" y="0"/>
                    <a:pt x="15" y="0"/>
                  </a:cubicBezTo>
                  <a:cubicBezTo>
                    <a:pt x="15" y="0"/>
                    <a:pt x="16" y="0"/>
                    <a:pt x="17" y="0"/>
                  </a:cubicBezTo>
                  <a:cubicBezTo>
                    <a:pt x="18" y="1"/>
                    <a:pt x="18" y="2"/>
                    <a:pt x="17" y="2"/>
                  </a:cubicBezTo>
                  <a:cubicBezTo>
                    <a:pt x="5" y="18"/>
                    <a:pt x="5" y="18"/>
                    <a:pt x="5" y="18"/>
                  </a:cubicBezTo>
                  <a:cubicBezTo>
                    <a:pt x="5" y="19"/>
                    <a:pt x="4" y="19"/>
                    <a:pt x="4" y="20"/>
                  </a:cubicBezTo>
                  <a:cubicBezTo>
                    <a:pt x="2" y="21"/>
                    <a:pt x="2" y="21"/>
                    <a:pt x="2" y="21"/>
                  </a:cubicBezTo>
                  <a:cubicBezTo>
                    <a:pt x="2" y="21"/>
                    <a:pt x="2" y="21"/>
                    <a:pt x="1" y="2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68" name="Freeform 115"/>
            <p:cNvSpPr/>
            <p:nvPr/>
          </p:nvSpPr>
          <p:spPr bwMode="auto">
            <a:xfrm>
              <a:off x="4744454" y="4905247"/>
              <a:ext cx="199567" cy="269415"/>
            </a:xfrm>
            <a:custGeom>
              <a:avLst/>
              <a:gdLst>
                <a:gd name="T0" fmla="*/ 3 w 17"/>
                <a:gd name="T1" fmla="*/ 23 h 23"/>
                <a:gd name="T2" fmla="*/ 1 w 17"/>
                <a:gd name="T3" fmla="*/ 22 h 23"/>
                <a:gd name="T4" fmla="*/ 1 w 17"/>
                <a:gd name="T5" fmla="*/ 19 h 23"/>
                <a:gd name="T6" fmla="*/ 14 w 17"/>
                <a:gd name="T7" fmla="*/ 1 h 23"/>
                <a:gd name="T8" fmla="*/ 16 w 17"/>
                <a:gd name="T9" fmla="*/ 1 h 23"/>
                <a:gd name="T10" fmla="*/ 17 w 17"/>
                <a:gd name="T11" fmla="*/ 3 h 23"/>
                <a:gd name="T12" fmla="*/ 4 w 17"/>
                <a:gd name="T13" fmla="*/ 20 h 23"/>
                <a:gd name="T14" fmla="*/ 4 w 17"/>
                <a:gd name="T15" fmla="*/ 22 h 23"/>
                <a:gd name="T16" fmla="*/ 3 w 17"/>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3" y="23"/>
                  </a:moveTo>
                  <a:cubicBezTo>
                    <a:pt x="2" y="23"/>
                    <a:pt x="2" y="22"/>
                    <a:pt x="1" y="22"/>
                  </a:cubicBezTo>
                  <a:cubicBezTo>
                    <a:pt x="1" y="22"/>
                    <a:pt x="0" y="20"/>
                    <a:pt x="1" y="19"/>
                  </a:cubicBezTo>
                  <a:cubicBezTo>
                    <a:pt x="6" y="13"/>
                    <a:pt x="10" y="7"/>
                    <a:pt x="14" y="1"/>
                  </a:cubicBezTo>
                  <a:cubicBezTo>
                    <a:pt x="15" y="0"/>
                    <a:pt x="16" y="0"/>
                    <a:pt x="16" y="1"/>
                  </a:cubicBezTo>
                  <a:cubicBezTo>
                    <a:pt x="17" y="1"/>
                    <a:pt x="17" y="2"/>
                    <a:pt x="17" y="3"/>
                  </a:cubicBezTo>
                  <a:cubicBezTo>
                    <a:pt x="12" y="8"/>
                    <a:pt x="8" y="14"/>
                    <a:pt x="4" y="20"/>
                  </a:cubicBezTo>
                  <a:cubicBezTo>
                    <a:pt x="5" y="21"/>
                    <a:pt x="4" y="22"/>
                    <a:pt x="4" y="22"/>
                  </a:cubicBezTo>
                  <a:cubicBezTo>
                    <a:pt x="3" y="23"/>
                    <a:pt x="3" y="23"/>
                    <a:pt x="3" y="2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69" name="Freeform 71"/>
            <p:cNvSpPr/>
            <p:nvPr/>
          </p:nvSpPr>
          <p:spPr bwMode="auto">
            <a:xfrm>
              <a:off x="1569258" y="4095754"/>
              <a:ext cx="389155" cy="1117575"/>
            </a:xfrm>
            <a:custGeom>
              <a:avLst/>
              <a:gdLst>
                <a:gd name="T0" fmla="*/ 30 w 33"/>
                <a:gd name="T1" fmla="*/ 95 h 95"/>
                <a:gd name="T2" fmla="*/ 30 w 33"/>
                <a:gd name="T3" fmla="*/ 95 h 95"/>
                <a:gd name="T4" fmla="*/ 28 w 33"/>
                <a:gd name="T5" fmla="*/ 93 h 95"/>
                <a:gd name="T6" fmla="*/ 27 w 33"/>
                <a:gd name="T7" fmla="*/ 5 h 95"/>
                <a:gd name="T8" fmla="*/ 4 w 33"/>
                <a:gd name="T9" fmla="*/ 4 h 95"/>
                <a:gd name="T10" fmla="*/ 4 w 33"/>
                <a:gd name="T11" fmla="*/ 93 h 95"/>
                <a:gd name="T12" fmla="*/ 2 w 33"/>
                <a:gd name="T13" fmla="*/ 95 h 95"/>
                <a:gd name="T14" fmla="*/ 2 w 33"/>
                <a:gd name="T15" fmla="*/ 95 h 95"/>
                <a:gd name="T16" fmla="*/ 0 w 33"/>
                <a:gd name="T17" fmla="*/ 92 h 95"/>
                <a:gd name="T18" fmla="*/ 0 w 33"/>
                <a:gd name="T19" fmla="*/ 2 h 95"/>
                <a:gd name="T20" fmla="*/ 0 w 33"/>
                <a:gd name="T21" fmla="*/ 1 h 95"/>
                <a:gd name="T22" fmla="*/ 2 w 33"/>
                <a:gd name="T23" fmla="*/ 0 h 95"/>
                <a:gd name="T24" fmla="*/ 2 w 33"/>
                <a:gd name="T25" fmla="*/ 0 h 95"/>
                <a:gd name="T26" fmla="*/ 29 w 33"/>
                <a:gd name="T27" fmla="*/ 1 h 95"/>
                <a:gd name="T28" fmla="*/ 31 w 33"/>
                <a:gd name="T29" fmla="*/ 3 h 95"/>
                <a:gd name="T30" fmla="*/ 32 w 33"/>
                <a:gd name="T31" fmla="*/ 93 h 95"/>
                <a:gd name="T32" fmla="*/ 30 w 33"/>
                <a:gd name="T3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95">
                  <a:moveTo>
                    <a:pt x="30" y="95"/>
                  </a:moveTo>
                  <a:cubicBezTo>
                    <a:pt x="30" y="95"/>
                    <a:pt x="30" y="95"/>
                    <a:pt x="30" y="95"/>
                  </a:cubicBezTo>
                  <a:cubicBezTo>
                    <a:pt x="29" y="95"/>
                    <a:pt x="28" y="94"/>
                    <a:pt x="28" y="93"/>
                  </a:cubicBezTo>
                  <a:cubicBezTo>
                    <a:pt x="28" y="68"/>
                    <a:pt x="27" y="15"/>
                    <a:pt x="27" y="5"/>
                  </a:cubicBezTo>
                  <a:cubicBezTo>
                    <a:pt x="23" y="5"/>
                    <a:pt x="12" y="4"/>
                    <a:pt x="4" y="4"/>
                  </a:cubicBezTo>
                  <a:cubicBezTo>
                    <a:pt x="4" y="26"/>
                    <a:pt x="4" y="54"/>
                    <a:pt x="4" y="93"/>
                  </a:cubicBezTo>
                  <a:cubicBezTo>
                    <a:pt x="4" y="94"/>
                    <a:pt x="3" y="95"/>
                    <a:pt x="2" y="95"/>
                  </a:cubicBezTo>
                  <a:cubicBezTo>
                    <a:pt x="2" y="95"/>
                    <a:pt x="2" y="95"/>
                    <a:pt x="2" y="95"/>
                  </a:cubicBezTo>
                  <a:cubicBezTo>
                    <a:pt x="1" y="94"/>
                    <a:pt x="0" y="94"/>
                    <a:pt x="0" y="92"/>
                  </a:cubicBezTo>
                  <a:cubicBezTo>
                    <a:pt x="0" y="53"/>
                    <a:pt x="0" y="24"/>
                    <a:pt x="0" y="2"/>
                  </a:cubicBezTo>
                  <a:cubicBezTo>
                    <a:pt x="0" y="2"/>
                    <a:pt x="0" y="1"/>
                    <a:pt x="0" y="1"/>
                  </a:cubicBezTo>
                  <a:cubicBezTo>
                    <a:pt x="1" y="0"/>
                    <a:pt x="1" y="0"/>
                    <a:pt x="2" y="0"/>
                  </a:cubicBezTo>
                  <a:cubicBezTo>
                    <a:pt x="2" y="0"/>
                    <a:pt x="2" y="0"/>
                    <a:pt x="2" y="0"/>
                  </a:cubicBezTo>
                  <a:cubicBezTo>
                    <a:pt x="12" y="0"/>
                    <a:pt x="29" y="1"/>
                    <a:pt x="29" y="1"/>
                  </a:cubicBezTo>
                  <a:cubicBezTo>
                    <a:pt x="30" y="1"/>
                    <a:pt x="31" y="2"/>
                    <a:pt x="31" y="3"/>
                  </a:cubicBezTo>
                  <a:cubicBezTo>
                    <a:pt x="31" y="4"/>
                    <a:pt x="33" y="65"/>
                    <a:pt x="32" y="93"/>
                  </a:cubicBezTo>
                  <a:cubicBezTo>
                    <a:pt x="32" y="94"/>
                    <a:pt x="31" y="95"/>
                    <a:pt x="30" y="9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70" name="Freeform 72"/>
            <p:cNvSpPr/>
            <p:nvPr/>
          </p:nvSpPr>
          <p:spPr bwMode="auto">
            <a:xfrm>
              <a:off x="1569258" y="3908659"/>
              <a:ext cx="576250" cy="246965"/>
            </a:xfrm>
            <a:custGeom>
              <a:avLst/>
              <a:gdLst>
                <a:gd name="T0" fmla="*/ 30 w 49"/>
                <a:gd name="T1" fmla="*/ 21 h 21"/>
                <a:gd name="T2" fmla="*/ 29 w 49"/>
                <a:gd name="T3" fmla="*/ 20 h 21"/>
                <a:gd name="T4" fmla="*/ 29 w 49"/>
                <a:gd name="T5" fmla="*/ 17 h 21"/>
                <a:gd name="T6" fmla="*/ 36 w 49"/>
                <a:gd name="T7" fmla="*/ 10 h 21"/>
                <a:gd name="T8" fmla="*/ 42 w 49"/>
                <a:gd name="T9" fmla="*/ 4 h 21"/>
                <a:gd name="T10" fmla="*/ 21 w 49"/>
                <a:gd name="T11" fmla="*/ 4 h 21"/>
                <a:gd name="T12" fmla="*/ 3 w 49"/>
                <a:gd name="T13" fmla="*/ 20 h 21"/>
                <a:gd name="T14" fmla="*/ 0 w 49"/>
                <a:gd name="T15" fmla="*/ 19 h 21"/>
                <a:gd name="T16" fmla="*/ 1 w 49"/>
                <a:gd name="T17" fmla="*/ 17 h 21"/>
                <a:gd name="T18" fmla="*/ 19 w 49"/>
                <a:gd name="T19" fmla="*/ 1 h 21"/>
                <a:gd name="T20" fmla="*/ 20 w 49"/>
                <a:gd name="T21" fmla="*/ 0 h 21"/>
                <a:gd name="T22" fmla="*/ 47 w 49"/>
                <a:gd name="T23" fmla="*/ 0 h 21"/>
                <a:gd name="T24" fmla="*/ 49 w 49"/>
                <a:gd name="T25" fmla="*/ 2 h 21"/>
                <a:gd name="T26" fmla="*/ 48 w 49"/>
                <a:gd name="T27" fmla="*/ 4 h 21"/>
                <a:gd name="T28" fmla="*/ 39 w 49"/>
                <a:gd name="T29" fmla="*/ 13 h 21"/>
                <a:gd name="T30" fmla="*/ 31 w 49"/>
                <a:gd name="T31" fmla="*/ 20 h 21"/>
                <a:gd name="T32" fmla="*/ 30 w 49"/>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21">
                  <a:moveTo>
                    <a:pt x="30" y="21"/>
                  </a:moveTo>
                  <a:cubicBezTo>
                    <a:pt x="30" y="21"/>
                    <a:pt x="29" y="21"/>
                    <a:pt x="29" y="20"/>
                  </a:cubicBezTo>
                  <a:cubicBezTo>
                    <a:pt x="28" y="19"/>
                    <a:pt x="28" y="18"/>
                    <a:pt x="29" y="17"/>
                  </a:cubicBezTo>
                  <a:cubicBezTo>
                    <a:pt x="32" y="15"/>
                    <a:pt x="34" y="12"/>
                    <a:pt x="36" y="10"/>
                  </a:cubicBezTo>
                  <a:cubicBezTo>
                    <a:pt x="38" y="8"/>
                    <a:pt x="40" y="6"/>
                    <a:pt x="42" y="4"/>
                  </a:cubicBezTo>
                  <a:cubicBezTo>
                    <a:pt x="34" y="4"/>
                    <a:pt x="24" y="4"/>
                    <a:pt x="21" y="4"/>
                  </a:cubicBezTo>
                  <a:cubicBezTo>
                    <a:pt x="19" y="6"/>
                    <a:pt x="12" y="12"/>
                    <a:pt x="3" y="20"/>
                  </a:cubicBezTo>
                  <a:cubicBezTo>
                    <a:pt x="2" y="20"/>
                    <a:pt x="1" y="20"/>
                    <a:pt x="0" y="19"/>
                  </a:cubicBezTo>
                  <a:cubicBezTo>
                    <a:pt x="0" y="19"/>
                    <a:pt x="0" y="17"/>
                    <a:pt x="1" y="17"/>
                  </a:cubicBezTo>
                  <a:cubicBezTo>
                    <a:pt x="11" y="8"/>
                    <a:pt x="19" y="1"/>
                    <a:pt x="19" y="1"/>
                  </a:cubicBezTo>
                  <a:cubicBezTo>
                    <a:pt x="19" y="1"/>
                    <a:pt x="20" y="0"/>
                    <a:pt x="20" y="0"/>
                  </a:cubicBezTo>
                  <a:cubicBezTo>
                    <a:pt x="20" y="0"/>
                    <a:pt x="38" y="0"/>
                    <a:pt x="47" y="0"/>
                  </a:cubicBezTo>
                  <a:cubicBezTo>
                    <a:pt x="48" y="0"/>
                    <a:pt x="49" y="1"/>
                    <a:pt x="49" y="2"/>
                  </a:cubicBezTo>
                  <a:cubicBezTo>
                    <a:pt x="49" y="3"/>
                    <a:pt x="49" y="3"/>
                    <a:pt x="48" y="4"/>
                  </a:cubicBezTo>
                  <a:cubicBezTo>
                    <a:pt x="45" y="7"/>
                    <a:pt x="42" y="10"/>
                    <a:pt x="39" y="13"/>
                  </a:cubicBezTo>
                  <a:cubicBezTo>
                    <a:pt x="37" y="15"/>
                    <a:pt x="35" y="17"/>
                    <a:pt x="31" y="20"/>
                  </a:cubicBezTo>
                  <a:cubicBezTo>
                    <a:pt x="31" y="21"/>
                    <a:pt x="31" y="21"/>
                    <a:pt x="30" y="2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71" name="Freeform 73"/>
            <p:cNvSpPr/>
            <p:nvPr/>
          </p:nvSpPr>
          <p:spPr bwMode="auto">
            <a:xfrm>
              <a:off x="2098112" y="3908659"/>
              <a:ext cx="59870" cy="1199897"/>
            </a:xfrm>
            <a:custGeom>
              <a:avLst/>
              <a:gdLst>
                <a:gd name="T0" fmla="*/ 3 w 5"/>
                <a:gd name="T1" fmla="*/ 102 h 102"/>
                <a:gd name="T2" fmla="*/ 1 w 5"/>
                <a:gd name="T3" fmla="*/ 100 h 102"/>
                <a:gd name="T4" fmla="*/ 0 w 5"/>
                <a:gd name="T5" fmla="*/ 2 h 102"/>
                <a:gd name="T6" fmla="*/ 2 w 5"/>
                <a:gd name="T7" fmla="*/ 1 h 102"/>
                <a:gd name="T8" fmla="*/ 4 w 5"/>
                <a:gd name="T9" fmla="*/ 3 h 102"/>
                <a:gd name="T10" fmla="*/ 5 w 5"/>
                <a:gd name="T11" fmla="*/ 100 h 102"/>
                <a:gd name="T12" fmla="*/ 3 w 5"/>
                <a:gd name="T13" fmla="*/ 102 h 102"/>
                <a:gd name="T14" fmla="*/ 3 w 5"/>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2">
                  <a:moveTo>
                    <a:pt x="3" y="102"/>
                  </a:moveTo>
                  <a:cubicBezTo>
                    <a:pt x="2" y="102"/>
                    <a:pt x="1" y="101"/>
                    <a:pt x="1" y="100"/>
                  </a:cubicBezTo>
                  <a:cubicBezTo>
                    <a:pt x="0" y="64"/>
                    <a:pt x="0" y="4"/>
                    <a:pt x="0" y="2"/>
                  </a:cubicBezTo>
                  <a:cubicBezTo>
                    <a:pt x="0" y="1"/>
                    <a:pt x="1" y="0"/>
                    <a:pt x="2" y="1"/>
                  </a:cubicBezTo>
                  <a:cubicBezTo>
                    <a:pt x="3" y="1"/>
                    <a:pt x="4" y="2"/>
                    <a:pt x="4" y="3"/>
                  </a:cubicBezTo>
                  <a:cubicBezTo>
                    <a:pt x="4" y="5"/>
                    <a:pt x="4" y="53"/>
                    <a:pt x="5" y="100"/>
                  </a:cubicBezTo>
                  <a:cubicBezTo>
                    <a:pt x="5" y="101"/>
                    <a:pt x="4" y="102"/>
                    <a:pt x="3" y="102"/>
                  </a:cubicBezTo>
                  <a:cubicBezTo>
                    <a:pt x="3" y="102"/>
                    <a:pt x="3" y="102"/>
                    <a:pt x="3" y="10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72" name="Freeform 74"/>
            <p:cNvSpPr/>
            <p:nvPr/>
          </p:nvSpPr>
          <p:spPr bwMode="auto">
            <a:xfrm>
              <a:off x="1569258" y="5168426"/>
              <a:ext cx="376683" cy="57376"/>
            </a:xfrm>
            <a:custGeom>
              <a:avLst/>
              <a:gdLst>
                <a:gd name="T0" fmla="*/ 30 w 32"/>
                <a:gd name="T1" fmla="*/ 5 h 5"/>
                <a:gd name="T2" fmla="*/ 30 w 32"/>
                <a:gd name="T3" fmla="*/ 5 h 5"/>
                <a:gd name="T4" fmla="*/ 16 w 32"/>
                <a:gd name="T5" fmla="*/ 4 h 5"/>
                <a:gd name="T6" fmla="*/ 2 w 32"/>
                <a:gd name="T7" fmla="*/ 4 h 5"/>
                <a:gd name="T8" fmla="*/ 0 w 32"/>
                <a:gd name="T9" fmla="*/ 2 h 5"/>
                <a:gd name="T10" fmla="*/ 2 w 32"/>
                <a:gd name="T11" fmla="*/ 0 h 5"/>
                <a:gd name="T12" fmla="*/ 16 w 32"/>
                <a:gd name="T13" fmla="*/ 0 h 5"/>
                <a:gd name="T14" fmla="*/ 30 w 32"/>
                <a:gd name="T15" fmla="*/ 1 h 5"/>
                <a:gd name="T16" fmla="*/ 32 w 32"/>
                <a:gd name="T17" fmla="*/ 3 h 5"/>
                <a:gd name="T18" fmla="*/ 30 w 3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
                  <a:moveTo>
                    <a:pt x="30" y="5"/>
                  </a:moveTo>
                  <a:cubicBezTo>
                    <a:pt x="30" y="5"/>
                    <a:pt x="30" y="5"/>
                    <a:pt x="30" y="5"/>
                  </a:cubicBezTo>
                  <a:cubicBezTo>
                    <a:pt x="24" y="5"/>
                    <a:pt x="20" y="5"/>
                    <a:pt x="16" y="4"/>
                  </a:cubicBezTo>
                  <a:cubicBezTo>
                    <a:pt x="12" y="4"/>
                    <a:pt x="8" y="4"/>
                    <a:pt x="2" y="4"/>
                  </a:cubicBezTo>
                  <a:cubicBezTo>
                    <a:pt x="1" y="4"/>
                    <a:pt x="0" y="3"/>
                    <a:pt x="0" y="2"/>
                  </a:cubicBezTo>
                  <a:cubicBezTo>
                    <a:pt x="0" y="1"/>
                    <a:pt x="1" y="0"/>
                    <a:pt x="2" y="0"/>
                  </a:cubicBezTo>
                  <a:cubicBezTo>
                    <a:pt x="8" y="0"/>
                    <a:pt x="12" y="0"/>
                    <a:pt x="16" y="0"/>
                  </a:cubicBezTo>
                  <a:cubicBezTo>
                    <a:pt x="20" y="1"/>
                    <a:pt x="25" y="1"/>
                    <a:pt x="30" y="1"/>
                  </a:cubicBezTo>
                  <a:cubicBezTo>
                    <a:pt x="31" y="1"/>
                    <a:pt x="32" y="2"/>
                    <a:pt x="32" y="3"/>
                  </a:cubicBezTo>
                  <a:cubicBezTo>
                    <a:pt x="32" y="4"/>
                    <a:pt x="31" y="5"/>
                    <a:pt x="30"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73" name="Freeform 75"/>
            <p:cNvSpPr/>
            <p:nvPr/>
          </p:nvSpPr>
          <p:spPr bwMode="auto">
            <a:xfrm>
              <a:off x="1898545" y="5061158"/>
              <a:ext cx="259437" cy="164643"/>
            </a:xfrm>
            <a:custGeom>
              <a:avLst/>
              <a:gdLst>
                <a:gd name="T0" fmla="*/ 2 w 22"/>
                <a:gd name="T1" fmla="*/ 14 h 14"/>
                <a:gd name="T2" fmla="*/ 0 w 22"/>
                <a:gd name="T3" fmla="*/ 13 h 14"/>
                <a:gd name="T4" fmla="*/ 1 w 22"/>
                <a:gd name="T5" fmla="*/ 10 h 14"/>
                <a:gd name="T6" fmla="*/ 18 w 22"/>
                <a:gd name="T7" fmla="*/ 0 h 14"/>
                <a:gd name="T8" fmla="*/ 21 w 22"/>
                <a:gd name="T9" fmla="*/ 1 h 14"/>
                <a:gd name="T10" fmla="*/ 21 w 22"/>
                <a:gd name="T11" fmla="*/ 4 h 14"/>
                <a:gd name="T12" fmla="*/ 3 w 22"/>
                <a:gd name="T13" fmla="*/ 14 h 14"/>
                <a:gd name="T14" fmla="*/ 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 y="14"/>
                  </a:moveTo>
                  <a:cubicBezTo>
                    <a:pt x="1" y="14"/>
                    <a:pt x="0" y="14"/>
                    <a:pt x="0" y="13"/>
                  </a:cubicBezTo>
                  <a:cubicBezTo>
                    <a:pt x="0" y="12"/>
                    <a:pt x="0" y="11"/>
                    <a:pt x="1" y="10"/>
                  </a:cubicBezTo>
                  <a:cubicBezTo>
                    <a:pt x="7" y="8"/>
                    <a:pt x="13" y="4"/>
                    <a:pt x="18" y="0"/>
                  </a:cubicBezTo>
                  <a:cubicBezTo>
                    <a:pt x="19" y="0"/>
                    <a:pt x="20" y="0"/>
                    <a:pt x="21" y="1"/>
                  </a:cubicBezTo>
                  <a:cubicBezTo>
                    <a:pt x="22" y="2"/>
                    <a:pt x="21" y="3"/>
                    <a:pt x="21" y="4"/>
                  </a:cubicBezTo>
                  <a:cubicBezTo>
                    <a:pt x="15" y="8"/>
                    <a:pt x="9" y="11"/>
                    <a:pt x="3" y="14"/>
                  </a:cubicBezTo>
                  <a:cubicBezTo>
                    <a:pt x="3" y="14"/>
                    <a:pt x="2" y="14"/>
                    <a:pt x="2" y="14"/>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74" name="Freeform 81"/>
            <p:cNvSpPr/>
            <p:nvPr/>
          </p:nvSpPr>
          <p:spPr bwMode="auto">
            <a:xfrm>
              <a:off x="1886071" y="4038377"/>
              <a:ext cx="236986" cy="304340"/>
            </a:xfrm>
            <a:custGeom>
              <a:avLst/>
              <a:gdLst>
                <a:gd name="T0" fmla="*/ 2 w 20"/>
                <a:gd name="T1" fmla="*/ 26 h 26"/>
                <a:gd name="T2" fmla="*/ 1 w 20"/>
                <a:gd name="T3" fmla="*/ 26 h 26"/>
                <a:gd name="T4" fmla="*/ 1 w 20"/>
                <a:gd name="T5" fmla="*/ 23 h 26"/>
                <a:gd name="T6" fmla="*/ 2 w 20"/>
                <a:gd name="T7" fmla="*/ 23 h 26"/>
                <a:gd name="T8" fmla="*/ 2 w 20"/>
                <a:gd name="T9" fmla="*/ 23 h 26"/>
                <a:gd name="T10" fmla="*/ 17 w 20"/>
                <a:gd name="T11" fmla="*/ 1 h 26"/>
                <a:gd name="T12" fmla="*/ 19 w 20"/>
                <a:gd name="T13" fmla="*/ 1 h 26"/>
                <a:gd name="T14" fmla="*/ 19 w 20"/>
                <a:gd name="T15" fmla="*/ 3 h 26"/>
                <a:gd name="T16" fmla="*/ 5 w 20"/>
                <a:gd name="T17" fmla="*/ 24 h 26"/>
                <a:gd name="T18" fmla="*/ 4 w 20"/>
                <a:gd name="T19" fmla="*/ 25 h 26"/>
                <a:gd name="T20" fmla="*/ 4 w 20"/>
                <a:gd name="T21" fmla="*/ 25 h 26"/>
                <a:gd name="T22" fmla="*/ 3 w 20"/>
                <a:gd name="T23" fmla="*/ 26 h 26"/>
                <a:gd name="T24" fmla="*/ 2 w 20"/>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2" y="26"/>
                  </a:moveTo>
                  <a:cubicBezTo>
                    <a:pt x="2" y="26"/>
                    <a:pt x="1" y="26"/>
                    <a:pt x="1" y="26"/>
                  </a:cubicBezTo>
                  <a:cubicBezTo>
                    <a:pt x="0" y="25"/>
                    <a:pt x="1" y="24"/>
                    <a:pt x="1" y="23"/>
                  </a:cubicBezTo>
                  <a:cubicBezTo>
                    <a:pt x="1" y="23"/>
                    <a:pt x="2" y="23"/>
                    <a:pt x="2" y="23"/>
                  </a:cubicBezTo>
                  <a:cubicBezTo>
                    <a:pt x="2" y="23"/>
                    <a:pt x="2" y="23"/>
                    <a:pt x="2" y="23"/>
                  </a:cubicBezTo>
                  <a:cubicBezTo>
                    <a:pt x="6" y="14"/>
                    <a:pt x="10" y="8"/>
                    <a:pt x="17" y="1"/>
                  </a:cubicBezTo>
                  <a:cubicBezTo>
                    <a:pt x="18" y="0"/>
                    <a:pt x="19" y="0"/>
                    <a:pt x="19" y="1"/>
                  </a:cubicBezTo>
                  <a:cubicBezTo>
                    <a:pt x="20" y="1"/>
                    <a:pt x="20" y="2"/>
                    <a:pt x="19" y="3"/>
                  </a:cubicBezTo>
                  <a:cubicBezTo>
                    <a:pt x="12" y="10"/>
                    <a:pt x="9" y="16"/>
                    <a:pt x="5" y="24"/>
                  </a:cubicBezTo>
                  <a:cubicBezTo>
                    <a:pt x="4" y="24"/>
                    <a:pt x="4" y="25"/>
                    <a:pt x="4" y="25"/>
                  </a:cubicBezTo>
                  <a:cubicBezTo>
                    <a:pt x="4" y="25"/>
                    <a:pt x="4" y="25"/>
                    <a:pt x="4" y="25"/>
                  </a:cubicBezTo>
                  <a:cubicBezTo>
                    <a:pt x="4" y="26"/>
                    <a:pt x="3" y="26"/>
                    <a:pt x="3" y="26"/>
                  </a:cubicBezTo>
                  <a:cubicBezTo>
                    <a:pt x="3" y="26"/>
                    <a:pt x="3" y="26"/>
                    <a:pt x="2" y="2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75" name="Freeform 82"/>
            <p:cNvSpPr/>
            <p:nvPr/>
          </p:nvSpPr>
          <p:spPr bwMode="auto">
            <a:xfrm>
              <a:off x="1898545" y="4155624"/>
              <a:ext cx="212041" cy="294361"/>
            </a:xfrm>
            <a:custGeom>
              <a:avLst/>
              <a:gdLst>
                <a:gd name="T0" fmla="*/ 2 w 18"/>
                <a:gd name="T1" fmla="*/ 25 h 25"/>
                <a:gd name="T2" fmla="*/ 1 w 18"/>
                <a:gd name="T3" fmla="*/ 24 h 25"/>
                <a:gd name="T4" fmla="*/ 0 w 18"/>
                <a:gd name="T5" fmla="*/ 22 h 25"/>
                <a:gd name="T6" fmla="*/ 15 w 18"/>
                <a:gd name="T7" fmla="*/ 0 h 25"/>
                <a:gd name="T8" fmla="*/ 17 w 18"/>
                <a:gd name="T9" fmla="*/ 0 h 25"/>
                <a:gd name="T10" fmla="*/ 18 w 18"/>
                <a:gd name="T11" fmla="*/ 2 h 25"/>
                <a:gd name="T12" fmla="*/ 3 w 18"/>
                <a:gd name="T13" fmla="*/ 24 h 25"/>
                <a:gd name="T14" fmla="*/ 2 w 18"/>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5">
                  <a:moveTo>
                    <a:pt x="2" y="25"/>
                  </a:moveTo>
                  <a:cubicBezTo>
                    <a:pt x="1" y="25"/>
                    <a:pt x="1" y="25"/>
                    <a:pt x="1" y="24"/>
                  </a:cubicBezTo>
                  <a:cubicBezTo>
                    <a:pt x="0" y="24"/>
                    <a:pt x="0" y="23"/>
                    <a:pt x="0" y="22"/>
                  </a:cubicBezTo>
                  <a:cubicBezTo>
                    <a:pt x="5" y="15"/>
                    <a:pt x="10" y="7"/>
                    <a:pt x="15" y="0"/>
                  </a:cubicBezTo>
                  <a:cubicBezTo>
                    <a:pt x="16" y="0"/>
                    <a:pt x="17" y="0"/>
                    <a:pt x="17" y="0"/>
                  </a:cubicBezTo>
                  <a:cubicBezTo>
                    <a:pt x="18" y="1"/>
                    <a:pt x="18" y="2"/>
                    <a:pt x="18" y="2"/>
                  </a:cubicBezTo>
                  <a:cubicBezTo>
                    <a:pt x="12" y="9"/>
                    <a:pt x="7" y="16"/>
                    <a:pt x="3" y="24"/>
                  </a:cubicBezTo>
                  <a:cubicBezTo>
                    <a:pt x="3" y="24"/>
                    <a:pt x="2" y="25"/>
                    <a:pt x="2" y="2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76" name="Freeform 83"/>
            <p:cNvSpPr/>
            <p:nvPr/>
          </p:nvSpPr>
          <p:spPr bwMode="auto">
            <a:xfrm>
              <a:off x="1911017" y="4297814"/>
              <a:ext cx="212041" cy="329285"/>
            </a:xfrm>
            <a:custGeom>
              <a:avLst/>
              <a:gdLst>
                <a:gd name="T0" fmla="*/ 2 w 18"/>
                <a:gd name="T1" fmla="*/ 28 h 28"/>
                <a:gd name="T2" fmla="*/ 1 w 18"/>
                <a:gd name="T3" fmla="*/ 28 h 28"/>
                <a:gd name="T4" fmla="*/ 0 w 18"/>
                <a:gd name="T5" fmla="*/ 26 h 28"/>
                <a:gd name="T6" fmla="*/ 1 w 18"/>
                <a:gd name="T7" fmla="*/ 24 h 28"/>
                <a:gd name="T8" fmla="*/ 15 w 18"/>
                <a:gd name="T9" fmla="*/ 1 h 28"/>
                <a:gd name="T10" fmla="*/ 17 w 18"/>
                <a:gd name="T11" fmla="*/ 1 h 28"/>
                <a:gd name="T12" fmla="*/ 17 w 18"/>
                <a:gd name="T13" fmla="*/ 3 h 28"/>
                <a:gd name="T14" fmla="*/ 3 w 18"/>
                <a:gd name="T15" fmla="*/ 25 h 28"/>
                <a:gd name="T16" fmla="*/ 3 w 18"/>
                <a:gd name="T17" fmla="*/ 25 h 28"/>
                <a:gd name="T18" fmla="*/ 3 w 18"/>
                <a:gd name="T19" fmla="*/ 27 h 28"/>
                <a:gd name="T20" fmla="*/ 2 w 18"/>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8">
                  <a:moveTo>
                    <a:pt x="2" y="28"/>
                  </a:moveTo>
                  <a:cubicBezTo>
                    <a:pt x="2" y="28"/>
                    <a:pt x="1" y="28"/>
                    <a:pt x="1" y="28"/>
                  </a:cubicBezTo>
                  <a:cubicBezTo>
                    <a:pt x="1" y="27"/>
                    <a:pt x="0" y="27"/>
                    <a:pt x="0" y="26"/>
                  </a:cubicBezTo>
                  <a:cubicBezTo>
                    <a:pt x="0" y="25"/>
                    <a:pt x="0" y="24"/>
                    <a:pt x="1" y="24"/>
                  </a:cubicBezTo>
                  <a:cubicBezTo>
                    <a:pt x="15" y="1"/>
                    <a:pt x="15" y="1"/>
                    <a:pt x="15" y="1"/>
                  </a:cubicBezTo>
                  <a:cubicBezTo>
                    <a:pt x="15" y="1"/>
                    <a:pt x="16" y="0"/>
                    <a:pt x="17" y="1"/>
                  </a:cubicBezTo>
                  <a:cubicBezTo>
                    <a:pt x="18" y="1"/>
                    <a:pt x="18" y="2"/>
                    <a:pt x="17" y="3"/>
                  </a:cubicBezTo>
                  <a:cubicBezTo>
                    <a:pt x="3" y="25"/>
                    <a:pt x="3" y="25"/>
                    <a:pt x="3" y="25"/>
                  </a:cubicBezTo>
                  <a:cubicBezTo>
                    <a:pt x="3" y="25"/>
                    <a:pt x="3" y="25"/>
                    <a:pt x="3" y="25"/>
                  </a:cubicBezTo>
                  <a:cubicBezTo>
                    <a:pt x="3" y="26"/>
                    <a:pt x="3" y="26"/>
                    <a:pt x="3" y="27"/>
                  </a:cubicBezTo>
                  <a:cubicBezTo>
                    <a:pt x="3" y="28"/>
                    <a:pt x="2" y="28"/>
                    <a:pt x="2" y="2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77" name="Freeform 84"/>
            <p:cNvSpPr/>
            <p:nvPr/>
          </p:nvSpPr>
          <p:spPr bwMode="auto">
            <a:xfrm>
              <a:off x="1911017" y="4484909"/>
              <a:ext cx="234491" cy="341759"/>
            </a:xfrm>
            <a:custGeom>
              <a:avLst/>
              <a:gdLst>
                <a:gd name="T0" fmla="*/ 1 w 20"/>
                <a:gd name="T1" fmla="*/ 29 h 29"/>
                <a:gd name="T2" fmla="*/ 1 w 20"/>
                <a:gd name="T3" fmla="*/ 29 h 29"/>
                <a:gd name="T4" fmla="*/ 0 w 20"/>
                <a:gd name="T5" fmla="*/ 27 h 29"/>
                <a:gd name="T6" fmla="*/ 13 w 20"/>
                <a:gd name="T7" fmla="*/ 5 h 29"/>
                <a:gd name="T8" fmla="*/ 17 w 20"/>
                <a:gd name="T9" fmla="*/ 1 h 29"/>
                <a:gd name="T10" fmla="*/ 19 w 20"/>
                <a:gd name="T11" fmla="*/ 1 h 29"/>
                <a:gd name="T12" fmla="*/ 18 w 20"/>
                <a:gd name="T13" fmla="*/ 3 h 29"/>
                <a:gd name="T14" fmla="*/ 15 w 20"/>
                <a:gd name="T15" fmla="*/ 7 h 29"/>
                <a:gd name="T16" fmla="*/ 3 w 20"/>
                <a:gd name="T17" fmla="*/ 28 h 29"/>
                <a:gd name="T18" fmla="*/ 1 w 2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9">
                  <a:moveTo>
                    <a:pt x="1" y="29"/>
                  </a:moveTo>
                  <a:cubicBezTo>
                    <a:pt x="1" y="29"/>
                    <a:pt x="1" y="29"/>
                    <a:pt x="1" y="29"/>
                  </a:cubicBezTo>
                  <a:cubicBezTo>
                    <a:pt x="0" y="28"/>
                    <a:pt x="0" y="27"/>
                    <a:pt x="0" y="27"/>
                  </a:cubicBezTo>
                  <a:cubicBezTo>
                    <a:pt x="13" y="5"/>
                    <a:pt x="13" y="5"/>
                    <a:pt x="13" y="5"/>
                  </a:cubicBezTo>
                  <a:cubicBezTo>
                    <a:pt x="14" y="4"/>
                    <a:pt x="15" y="2"/>
                    <a:pt x="17" y="1"/>
                  </a:cubicBezTo>
                  <a:cubicBezTo>
                    <a:pt x="18" y="0"/>
                    <a:pt x="19" y="1"/>
                    <a:pt x="19" y="1"/>
                  </a:cubicBezTo>
                  <a:cubicBezTo>
                    <a:pt x="20" y="2"/>
                    <a:pt x="19" y="3"/>
                    <a:pt x="18" y="3"/>
                  </a:cubicBezTo>
                  <a:cubicBezTo>
                    <a:pt x="17" y="4"/>
                    <a:pt x="16" y="5"/>
                    <a:pt x="15" y="7"/>
                  </a:cubicBezTo>
                  <a:cubicBezTo>
                    <a:pt x="3" y="28"/>
                    <a:pt x="3" y="28"/>
                    <a:pt x="3" y="28"/>
                  </a:cubicBezTo>
                  <a:cubicBezTo>
                    <a:pt x="2" y="29"/>
                    <a:pt x="2" y="29"/>
                    <a:pt x="1" y="29"/>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78" name="Freeform 85"/>
            <p:cNvSpPr/>
            <p:nvPr/>
          </p:nvSpPr>
          <p:spPr bwMode="auto">
            <a:xfrm>
              <a:off x="1923491" y="4672002"/>
              <a:ext cx="222019" cy="306835"/>
            </a:xfrm>
            <a:custGeom>
              <a:avLst/>
              <a:gdLst>
                <a:gd name="T0" fmla="*/ 1 w 19"/>
                <a:gd name="T1" fmla="*/ 26 h 26"/>
                <a:gd name="T2" fmla="*/ 1 w 19"/>
                <a:gd name="T3" fmla="*/ 26 h 26"/>
                <a:gd name="T4" fmla="*/ 0 w 19"/>
                <a:gd name="T5" fmla="*/ 24 h 26"/>
                <a:gd name="T6" fmla="*/ 9 w 19"/>
                <a:gd name="T7" fmla="*/ 10 h 26"/>
                <a:gd name="T8" fmla="*/ 16 w 19"/>
                <a:gd name="T9" fmla="*/ 0 h 26"/>
                <a:gd name="T10" fmla="*/ 18 w 19"/>
                <a:gd name="T11" fmla="*/ 0 h 26"/>
                <a:gd name="T12" fmla="*/ 19 w 19"/>
                <a:gd name="T13" fmla="*/ 2 h 26"/>
                <a:gd name="T14" fmla="*/ 12 w 19"/>
                <a:gd name="T15" fmla="*/ 12 h 26"/>
                <a:gd name="T16" fmla="*/ 3 w 19"/>
                <a:gd name="T17" fmla="*/ 25 h 26"/>
                <a:gd name="T18" fmla="*/ 1 w 19"/>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6">
                  <a:moveTo>
                    <a:pt x="1" y="26"/>
                  </a:moveTo>
                  <a:cubicBezTo>
                    <a:pt x="1" y="26"/>
                    <a:pt x="1" y="26"/>
                    <a:pt x="1" y="26"/>
                  </a:cubicBezTo>
                  <a:cubicBezTo>
                    <a:pt x="0" y="25"/>
                    <a:pt x="0" y="24"/>
                    <a:pt x="0" y="24"/>
                  </a:cubicBezTo>
                  <a:cubicBezTo>
                    <a:pt x="2" y="20"/>
                    <a:pt x="6" y="15"/>
                    <a:pt x="9" y="10"/>
                  </a:cubicBezTo>
                  <a:cubicBezTo>
                    <a:pt x="12" y="7"/>
                    <a:pt x="14" y="3"/>
                    <a:pt x="16" y="0"/>
                  </a:cubicBezTo>
                  <a:cubicBezTo>
                    <a:pt x="17" y="0"/>
                    <a:pt x="17" y="0"/>
                    <a:pt x="18" y="0"/>
                  </a:cubicBezTo>
                  <a:cubicBezTo>
                    <a:pt x="19" y="0"/>
                    <a:pt x="19" y="1"/>
                    <a:pt x="19" y="2"/>
                  </a:cubicBezTo>
                  <a:cubicBezTo>
                    <a:pt x="17" y="5"/>
                    <a:pt x="14" y="8"/>
                    <a:pt x="12" y="12"/>
                  </a:cubicBezTo>
                  <a:cubicBezTo>
                    <a:pt x="8" y="17"/>
                    <a:pt x="5" y="21"/>
                    <a:pt x="3" y="25"/>
                  </a:cubicBezTo>
                  <a:cubicBezTo>
                    <a:pt x="2" y="26"/>
                    <a:pt x="2" y="26"/>
                    <a:pt x="1" y="2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79" name="Freeform 86"/>
            <p:cNvSpPr/>
            <p:nvPr/>
          </p:nvSpPr>
          <p:spPr bwMode="auto">
            <a:xfrm>
              <a:off x="1898545" y="4839140"/>
              <a:ext cx="224513" cy="304340"/>
            </a:xfrm>
            <a:custGeom>
              <a:avLst/>
              <a:gdLst>
                <a:gd name="T0" fmla="*/ 2 w 19"/>
                <a:gd name="T1" fmla="*/ 26 h 26"/>
                <a:gd name="T2" fmla="*/ 1 w 19"/>
                <a:gd name="T3" fmla="*/ 26 h 26"/>
                <a:gd name="T4" fmla="*/ 1 w 19"/>
                <a:gd name="T5" fmla="*/ 24 h 26"/>
                <a:gd name="T6" fmla="*/ 6 w 19"/>
                <a:gd name="T7" fmla="*/ 15 h 26"/>
                <a:gd name="T8" fmla="*/ 16 w 19"/>
                <a:gd name="T9" fmla="*/ 1 h 26"/>
                <a:gd name="T10" fmla="*/ 18 w 19"/>
                <a:gd name="T11" fmla="*/ 1 h 26"/>
                <a:gd name="T12" fmla="*/ 18 w 19"/>
                <a:gd name="T13" fmla="*/ 3 h 26"/>
                <a:gd name="T14" fmla="*/ 9 w 19"/>
                <a:gd name="T15" fmla="*/ 17 h 26"/>
                <a:gd name="T16" fmla="*/ 3 w 19"/>
                <a:gd name="T17" fmla="*/ 26 h 26"/>
                <a:gd name="T18" fmla="*/ 2 w 19"/>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6">
                  <a:moveTo>
                    <a:pt x="2" y="26"/>
                  </a:moveTo>
                  <a:cubicBezTo>
                    <a:pt x="2" y="26"/>
                    <a:pt x="1" y="26"/>
                    <a:pt x="1" y="26"/>
                  </a:cubicBezTo>
                  <a:cubicBezTo>
                    <a:pt x="0" y="26"/>
                    <a:pt x="0" y="25"/>
                    <a:pt x="1" y="24"/>
                  </a:cubicBezTo>
                  <a:cubicBezTo>
                    <a:pt x="3" y="21"/>
                    <a:pt x="5" y="18"/>
                    <a:pt x="6" y="15"/>
                  </a:cubicBezTo>
                  <a:cubicBezTo>
                    <a:pt x="9" y="11"/>
                    <a:pt x="12" y="6"/>
                    <a:pt x="16" y="1"/>
                  </a:cubicBezTo>
                  <a:cubicBezTo>
                    <a:pt x="16" y="0"/>
                    <a:pt x="17" y="0"/>
                    <a:pt x="18" y="1"/>
                  </a:cubicBezTo>
                  <a:cubicBezTo>
                    <a:pt x="19" y="1"/>
                    <a:pt x="19" y="2"/>
                    <a:pt x="18" y="3"/>
                  </a:cubicBezTo>
                  <a:cubicBezTo>
                    <a:pt x="15" y="8"/>
                    <a:pt x="12" y="12"/>
                    <a:pt x="9" y="17"/>
                  </a:cubicBezTo>
                  <a:cubicBezTo>
                    <a:pt x="7" y="20"/>
                    <a:pt x="5" y="23"/>
                    <a:pt x="3" y="26"/>
                  </a:cubicBezTo>
                  <a:cubicBezTo>
                    <a:pt x="3" y="26"/>
                    <a:pt x="2" y="26"/>
                    <a:pt x="2" y="2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80" name="Freeform 87"/>
            <p:cNvSpPr/>
            <p:nvPr/>
          </p:nvSpPr>
          <p:spPr bwMode="auto">
            <a:xfrm>
              <a:off x="1933469" y="4991309"/>
              <a:ext cx="199567" cy="212041"/>
            </a:xfrm>
            <a:custGeom>
              <a:avLst/>
              <a:gdLst>
                <a:gd name="T0" fmla="*/ 3 w 17"/>
                <a:gd name="T1" fmla="*/ 18 h 18"/>
                <a:gd name="T2" fmla="*/ 3 w 17"/>
                <a:gd name="T3" fmla="*/ 18 h 18"/>
                <a:gd name="T4" fmla="*/ 0 w 17"/>
                <a:gd name="T5" fmla="*/ 17 h 18"/>
                <a:gd name="T6" fmla="*/ 4 w 17"/>
                <a:gd name="T7" fmla="*/ 15 h 18"/>
                <a:gd name="T8" fmla="*/ 4 w 17"/>
                <a:gd name="T9" fmla="*/ 15 h 18"/>
                <a:gd name="T10" fmla="*/ 14 w 17"/>
                <a:gd name="T11" fmla="*/ 1 h 18"/>
                <a:gd name="T12" fmla="*/ 16 w 17"/>
                <a:gd name="T13" fmla="*/ 0 h 18"/>
                <a:gd name="T14" fmla="*/ 16 w 17"/>
                <a:gd name="T15" fmla="*/ 2 h 18"/>
                <a:gd name="T16" fmla="*/ 7 w 17"/>
                <a:gd name="T17" fmla="*/ 16 h 18"/>
                <a:gd name="T18" fmla="*/ 7 w 17"/>
                <a:gd name="T19" fmla="*/ 16 h 18"/>
                <a:gd name="T20" fmla="*/ 6 w 17"/>
                <a:gd name="T21" fmla="*/ 17 h 18"/>
                <a:gd name="T22" fmla="*/ 3 w 17"/>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8">
                  <a:moveTo>
                    <a:pt x="3" y="18"/>
                  </a:moveTo>
                  <a:cubicBezTo>
                    <a:pt x="3" y="18"/>
                    <a:pt x="3" y="18"/>
                    <a:pt x="3" y="18"/>
                  </a:cubicBezTo>
                  <a:cubicBezTo>
                    <a:pt x="2" y="18"/>
                    <a:pt x="0" y="18"/>
                    <a:pt x="0" y="17"/>
                  </a:cubicBezTo>
                  <a:cubicBezTo>
                    <a:pt x="0" y="15"/>
                    <a:pt x="1" y="15"/>
                    <a:pt x="4" y="15"/>
                  </a:cubicBezTo>
                  <a:cubicBezTo>
                    <a:pt x="4" y="15"/>
                    <a:pt x="4" y="15"/>
                    <a:pt x="4" y="15"/>
                  </a:cubicBezTo>
                  <a:cubicBezTo>
                    <a:pt x="14" y="1"/>
                    <a:pt x="14" y="1"/>
                    <a:pt x="14" y="1"/>
                  </a:cubicBezTo>
                  <a:cubicBezTo>
                    <a:pt x="14" y="0"/>
                    <a:pt x="15" y="0"/>
                    <a:pt x="16" y="0"/>
                  </a:cubicBezTo>
                  <a:cubicBezTo>
                    <a:pt x="17" y="1"/>
                    <a:pt x="17" y="2"/>
                    <a:pt x="16" y="2"/>
                  </a:cubicBezTo>
                  <a:cubicBezTo>
                    <a:pt x="7" y="16"/>
                    <a:pt x="7" y="16"/>
                    <a:pt x="7" y="16"/>
                  </a:cubicBezTo>
                  <a:cubicBezTo>
                    <a:pt x="7" y="16"/>
                    <a:pt x="7" y="16"/>
                    <a:pt x="7" y="16"/>
                  </a:cubicBezTo>
                  <a:cubicBezTo>
                    <a:pt x="7" y="17"/>
                    <a:pt x="7" y="17"/>
                    <a:pt x="6" y="17"/>
                  </a:cubicBezTo>
                  <a:cubicBezTo>
                    <a:pt x="5" y="18"/>
                    <a:pt x="3" y="18"/>
                    <a:pt x="3" y="1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81" name="Freeform 71"/>
            <p:cNvSpPr/>
            <p:nvPr/>
          </p:nvSpPr>
          <p:spPr bwMode="auto">
            <a:xfrm>
              <a:off x="865101" y="4136915"/>
              <a:ext cx="389155" cy="1117575"/>
            </a:xfrm>
            <a:custGeom>
              <a:avLst/>
              <a:gdLst>
                <a:gd name="T0" fmla="*/ 30 w 33"/>
                <a:gd name="T1" fmla="*/ 95 h 95"/>
                <a:gd name="T2" fmla="*/ 30 w 33"/>
                <a:gd name="T3" fmla="*/ 95 h 95"/>
                <a:gd name="T4" fmla="*/ 28 w 33"/>
                <a:gd name="T5" fmla="*/ 93 h 95"/>
                <a:gd name="T6" fmla="*/ 27 w 33"/>
                <a:gd name="T7" fmla="*/ 5 h 95"/>
                <a:gd name="T8" fmla="*/ 4 w 33"/>
                <a:gd name="T9" fmla="*/ 4 h 95"/>
                <a:gd name="T10" fmla="*/ 4 w 33"/>
                <a:gd name="T11" fmla="*/ 93 h 95"/>
                <a:gd name="T12" fmla="*/ 2 w 33"/>
                <a:gd name="T13" fmla="*/ 95 h 95"/>
                <a:gd name="T14" fmla="*/ 2 w 33"/>
                <a:gd name="T15" fmla="*/ 95 h 95"/>
                <a:gd name="T16" fmla="*/ 0 w 33"/>
                <a:gd name="T17" fmla="*/ 92 h 95"/>
                <a:gd name="T18" fmla="*/ 0 w 33"/>
                <a:gd name="T19" fmla="*/ 2 h 95"/>
                <a:gd name="T20" fmla="*/ 0 w 33"/>
                <a:gd name="T21" fmla="*/ 1 h 95"/>
                <a:gd name="T22" fmla="*/ 2 w 33"/>
                <a:gd name="T23" fmla="*/ 0 h 95"/>
                <a:gd name="T24" fmla="*/ 2 w 33"/>
                <a:gd name="T25" fmla="*/ 0 h 95"/>
                <a:gd name="T26" fmla="*/ 29 w 33"/>
                <a:gd name="T27" fmla="*/ 1 h 95"/>
                <a:gd name="T28" fmla="*/ 31 w 33"/>
                <a:gd name="T29" fmla="*/ 3 h 95"/>
                <a:gd name="T30" fmla="*/ 32 w 33"/>
                <a:gd name="T31" fmla="*/ 93 h 95"/>
                <a:gd name="T32" fmla="*/ 30 w 33"/>
                <a:gd name="T3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95">
                  <a:moveTo>
                    <a:pt x="30" y="95"/>
                  </a:moveTo>
                  <a:cubicBezTo>
                    <a:pt x="30" y="95"/>
                    <a:pt x="30" y="95"/>
                    <a:pt x="30" y="95"/>
                  </a:cubicBezTo>
                  <a:cubicBezTo>
                    <a:pt x="29" y="95"/>
                    <a:pt x="28" y="94"/>
                    <a:pt x="28" y="93"/>
                  </a:cubicBezTo>
                  <a:cubicBezTo>
                    <a:pt x="28" y="68"/>
                    <a:pt x="27" y="15"/>
                    <a:pt x="27" y="5"/>
                  </a:cubicBezTo>
                  <a:cubicBezTo>
                    <a:pt x="23" y="5"/>
                    <a:pt x="12" y="4"/>
                    <a:pt x="4" y="4"/>
                  </a:cubicBezTo>
                  <a:cubicBezTo>
                    <a:pt x="4" y="26"/>
                    <a:pt x="4" y="54"/>
                    <a:pt x="4" y="93"/>
                  </a:cubicBezTo>
                  <a:cubicBezTo>
                    <a:pt x="4" y="94"/>
                    <a:pt x="3" y="95"/>
                    <a:pt x="2" y="95"/>
                  </a:cubicBezTo>
                  <a:cubicBezTo>
                    <a:pt x="2" y="95"/>
                    <a:pt x="2" y="95"/>
                    <a:pt x="2" y="95"/>
                  </a:cubicBezTo>
                  <a:cubicBezTo>
                    <a:pt x="1" y="94"/>
                    <a:pt x="0" y="94"/>
                    <a:pt x="0" y="92"/>
                  </a:cubicBezTo>
                  <a:cubicBezTo>
                    <a:pt x="0" y="53"/>
                    <a:pt x="0" y="24"/>
                    <a:pt x="0" y="2"/>
                  </a:cubicBezTo>
                  <a:cubicBezTo>
                    <a:pt x="0" y="2"/>
                    <a:pt x="0" y="1"/>
                    <a:pt x="0" y="1"/>
                  </a:cubicBezTo>
                  <a:cubicBezTo>
                    <a:pt x="1" y="0"/>
                    <a:pt x="1" y="0"/>
                    <a:pt x="2" y="0"/>
                  </a:cubicBezTo>
                  <a:cubicBezTo>
                    <a:pt x="2" y="0"/>
                    <a:pt x="2" y="0"/>
                    <a:pt x="2" y="0"/>
                  </a:cubicBezTo>
                  <a:cubicBezTo>
                    <a:pt x="12" y="0"/>
                    <a:pt x="29" y="1"/>
                    <a:pt x="29" y="1"/>
                  </a:cubicBezTo>
                  <a:cubicBezTo>
                    <a:pt x="30" y="1"/>
                    <a:pt x="31" y="2"/>
                    <a:pt x="31" y="3"/>
                  </a:cubicBezTo>
                  <a:cubicBezTo>
                    <a:pt x="31" y="4"/>
                    <a:pt x="33" y="65"/>
                    <a:pt x="32" y="93"/>
                  </a:cubicBezTo>
                  <a:cubicBezTo>
                    <a:pt x="32" y="94"/>
                    <a:pt x="31" y="95"/>
                    <a:pt x="30" y="9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82" name="Freeform 72"/>
            <p:cNvSpPr/>
            <p:nvPr/>
          </p:nvSpPr>
          <p:spPr bwMode="auto">
            <a:xfrm>
              <a:off x="865101" y="3949820"/>
              <a:ext cx="576250" cy="246965"/>
            </a:xfrm>
            <a:custGeom>
              <a:avLst/>
              <a:gdLst>
                <a:gd name="T0" fmla="*/ 30 w 49"/>
                <a:gd name="T1" fmla="*/ 21 h 21"/>
                <a:gd name="T2" fmla="*/ 29 w 49"/>
                <a:gd name="T3" fmla="*/ 20 h 21"/>
                <a:gd name="T4" fmla="*/ 29 w 49"/>
                <a:gd name="T5" fmla="*/ 17 h 21"/>
                <a:gd name="T6" fmla="*/ 36 w 49"/>
                <a:gd name="T7" fmla="*/ 10 h 21"/>
                <a:gd name="T8" fmla="*/ 42 w 49"/>
                <a:gd name="T9" fmla="*/ 4 h 21"/>
                <a:gd name="T10" fmla="*/ 21 w 49"/>
                <a:gd name="T11" fmla="*/ 4 h 21"/>
                <a:gd name="T12" fmla="*/ 3 w 49"/>
                <a:gd name="T13" fmla="*/ 20 h 21"/>
                <a:gd name="T14" fmla="*/ 0 w 49"/>
                <a:gd name="T15" fmla="*/ 19 h 21"/>
                <a:gd name="T16" fmla="*/ 1 w 49"/>
                <a:gd name="T17" fmla="*/ 17 h 21"/>
                <a:gd name="T18" fmla="*/ 19 w 49"/>
                <a:gd name="T19" fmla="*/ 1 h 21"/>
                <a:gd name="T20" fmla="*/ 20 w 49"/>
                <a:gd name="T21" fmla="*/ 0 h 21"/>
                <a:gd name="T22" fmla="*/ 47 w 49"/>
                <a:gd name="T23" fmla="*/ 0 h 21"/>
                <a:gd name="T24" fmla="*/ 49 w 49"/>
                <a:gd name="T25" fmla="*/ 2 h 21"/>
                <a:gd name="T26" fmla="*/ 48 w 49"/>
                <a:gd name="T27" fmla="*/ 4 h 21"/>
                <a:gd name="T28" fmla="*/ 39 w 49"/>
                <a:gd name="T29" fmla="*/ 13 h 21"/>
                <a:gd name="T30" fmla="*/ 31 w 49"/>
                <a:gd name="T31" fmla="*/ 20 h 21"/>
                <a:gd name="T32" fmla="*/ 30 w 49"/>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21">
                  <a:moveTo>
                    <a:pt x="30" y="21"/>
                  </a:moveTo>
                  <a:cubicBezTo>
                    <a:pt x="30" y="21"/>
                    <a:pt x="29" y="21"/>
                    <a:pt x="29" y="20"/>
                  </a:cubicBezTo>
                  <a:cubicBezTo>
                    <a:pt x="28" y="19"/>
                    <a:pt x="28" y="18"/>
                    <a:pt x="29" y="17"/>
                  </a:cubicBezTo>
                  <a:cubicBezTo>
                    <a:pt x="32" y="15"/>
                    <a:pt x="34" y="12"/>
                    <a:pt x="36" y="10"/>
                  </a:cubicBezTo>
                  <a:cubicBezTo>
                    <a:pt x="38" y="8"/>
                    <a:pt x="40" y="6"/>
                    <a:pt x="42" y="4"/>
                  </a:cubicBezTo>
                  <a:cubicBezTo>
                    <a:pt x="34" y="4"/>
                    <a:pt x="24" y="4"/>
                    <a:pt x="21" y="4"/>
                  </a:cubicBezTo>
                  <a:cubicBezTo>
                    <a:pt x="19" y="6"/>
                    <a:pt x="12" y="12"/>
                    <a:pt x="3" y="20"/>
                  </a:cubicBezTo>
                  <a:cubicBezTo>
                    <a:pt x="2" y="20"/>
                    <a:pt x="1" y="20"/>
                    <a:pt x="0" y="19"/>
                  </a:cubicBezTo>
                  <a:cubicBezTo>
                    <a:pt x="0" y="19"/>
                    <a:pt x="0" y="17"/>
                    <a:pt x="1" y="17"/>
                  </a:cubicBezTo>
                  <a:cubicBezTo>
                    <a:pt x="11" y="8"/>
                    <a:pt x="19" y="1"/>
                    <a:pt x="19" y="1"/>
                  </a:cubicBezTo>
                  <a:cubicBezTo>
                    <a:pt x="19" y="1"/>
                    <a:pt x="20" y="0"/>
                    <a:pt x="20" y="0"/>
                  </a:cubicBezTo>
                  <a:cubicBezTo>
                    <a:pt x="20" y="0"/>
                    <a:pt x="38" y="0"/>
                    <a:pt x="47" y="0"/>
                  </a:cubicBezTo>
                  <a:cubicBezTo>
                    <a:pt x="48" y="0"/>
                    <a:pt x="49" y="1"/>
                    <a:pt x="49" y="2"/>
                  </a:cubicBezTo>
                  <a:cubicBezTo>
                    <a:pt x="49" y="3"/>
                    <a:pt x="49" y="3"/>
                    <a:pt x="48" y="4"/>
                  </a:cubicBezTo>
                  <a:cubicBezTo>
                    <a:pt x="45" y="7"/>
                    <a:pt x="42" y="10"/>
                    <a:pt x="39" y="13"/>
                  </a:cubicBezTo>
                  <a:cubicBezTo>
                    <a:pt x="37" y="15"/>
                    <a:pt x="35" y="17"/>
                    <a:pt x="31" y="20"/>
                  </a:cubicBezTo>
                  <a:cubicBezTo>
                    <a:pt x="31" y="21"/>
                    <a:pt x="31" y="21"/>
                    <a:pt x="30" y="2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83" name="Freeform 73"/>
            <p:cNvSpPr/>
            <p:nvPr/>
          </p:nvSpPr>
          <p:spPr bwMode="auto">
            <a:xfrm>
              <a:off x="1393955" y="3949820"/>
              <a:ext cx="59870" cy="1199897"/>
            </a:xfrm>
            <a:custGeom>
              <a:avLst/>
              <a:gdLst>
                <a:gd name="T0" fmla="*/ 3 w 5"/>
                <a:gd name="T1" fmla="*/ 102 h 102"/>
                <a:gd name="T2" fmla="*/ 1 w 5"/>
                <a:gd name="T3" fmla="*/ 100 h 102"/>
                <a:gd name="T4" fmla="*/ 0 w 5"/>
                <a:gd name="T5" fmla="*/ 2 h 102"/>
                <a:gd name="T6" fmla="*/ 2 w 5"/>
                <a:gd name="T7" fmla="*/ 1 h 102"/>
                <a:gd name="T8" fmla="*/ 4 w 5"/>
                <a:gd name="T9" fmla="*/ 3 h 102"/>
                <a:gd name="T10" fmla="*/ 5 w 5"/>
                <a:gd name="T11" fmla="*/ 100 h 102"/>
                <a:gd name="T12" fmla="*/ 3 w 5"/>
                <a:gd name="T13" fmla="*/ 102 h 102"/>
                <a:gd name="T14" fmla="*/ 3 w 5"/>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2">
                  <a:moveTo>
                    <a:pt x="3" y="102"/>
                  </a:moveTo>
                  <a:cubicBezTo>
                    <a:pt x="2" y="102"/>
                    <a:pt x="1" y="101"/>
                    <a:pt x="1" y="100"/>
                  </a:cubicBezTo>
                  <a:cubicBezTo>
                    <a:pt x="0" y="64"/>
                    <a:pt x="0" y="4"/>
                    <a:pt x="0" y="2"/>
                  </a:cubicBezTo>
                  <a:cubicBezTo>
                    <a:pt x="0" y="1"/>
                    <a:pt x="1" y="0"/>
                    <a:pt x="2" y="1"/>
                  </a:cubicBezTo>
                  <a:cubicBezTo>
                    <a:pt x="3" y="1"/>
                    <a:pt x="4" y="2"/>
                    <a:pt x="4" y="3"/>
                  </a:cubicBezTo>
                  <a:cubicBezTo>
                    <a:pt x="4" y="5"/>
                    <a:pt x="4" y="53"/>
                    <a:pt x="5" y="100"/>
                  </a:cubicBezTo>
                  <a:cubicBezTo>
                    <a:pt x="5" y="101"/>
                    <a:pt x="4" y="102"/>
                    <a:pt x="3" y="102"/>
                  </a:cubicBezTo>
                  <a:cubicBezTo>
                    <a:pt x="3" y="102"/>
                    <a:pt x="3" y="102"/>
                    <a:pt x="3" y="10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84" name="Freeform 74"/>
            <p:cNvSpPr/>
            <p:nvPr/>
          </p:nvSpPr>
          <p:spPr bwMode="auto">
            <a:xfrm>
              <a:off x="865101" y="5209587"/>
              <a:ext cx="376683" cy="57376"/>
            </a:xfrm>
            <a:custGeom>
              <a:avLst/>
              <a:gdLst>
                <a:gd name="T0" fmla="*/ 30 w 32"/>
                <a:gd name="T1" fmla="*/ 5 h 5"/>
                <a:gd name="T2" fmla="*/ 30 w 32"/>
                <a:gd name="T3" fmla="*/ 5 h 5"/>
                <a:gd name="T4" fmla="*/ 16 w 32"/>
                <a:gd name="T5" fmla="*/ 4 h 5"/>
                <a:gd name="T6" fmla="*/ 2 w 32"/>
                <a:gd name="T7" fmla="*/ 4 h 5"/>
                <a:gd name="T8" fmla="*/ 0 w 32"/>
                <a:gd name="T9" fmla="*/ 2 h 5"/>
                <a:gd name="T10" fmla="*/ 2 w 32"/>
                <a:gd name="T11" fmla="*/ 0 h 5"/>
                <a:gd name="T12" fmla="*/ 16 w 32"/>
                <a:gd name="T13" fmla="*/ 0 h 5"/>
                <a:gd name="T14" fmla="*/ 30 w 32"/>
                <a:gd name="T15" fmla="*/ 1 h 5"/>
                <a:gd name="T16" fmla="*/ 32 w 32"/>
                <a:gd name="T17" fmla="*/ 3 h 5"/>
                <a:gd name="T18" fmla="*/ 30 w 3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
                  <a:moveTo>
                    <a:pt x="30" y="5"/>
                  </a:moveTo>
                  <a:cubicBezTo>
                    <a:pt x="30" y="5"/>
                    <a:pt x="30" y="5"/>
                    <a:pt x="30" y="5"/>
                  </a:cubicBezTo>
                  <a:cubicBezTo>
                    <a:pt x="24" y="5"/>
                    <a:pt x="20" y="5"/>
                    <a:pt x="16" y="4"/>
                  </a:cubicBezTo>
                  <a:cubicBezTo>
                    <a:pt x="12" y="4"/>
                    <a:pt x="8" y="4"/>
                    <a:pt x="2" y="4"/>
                  </a:cubicBezTo>
                  <a:cubicBezTo>
                    <a:pt x="1" y="4"/>
                    <a:pt x="0" y="3"/>
                    <a:pt x="0" y="2"/>
                  </a:cubicBezTo>
                  <a:cubicBezTo>
                    <a:pt x="0" y="1"/>
                    <a:pt x="1" y="0"/>
                    <a:pt x="2" y="0"/>
                  </a:cubicBezTo>
                  <a:cubicBezTo>
                    <a:pt x="8" y="0"/>
                    <a:pt x="12" y="0"/>
                    <a:pt x="16" y="0"/>
                  </a:cubicBezTo>
                  <a:cubicBezTo>
                    <a:pt x="20" y="1"/>
                    <a:pt x="25" y="1"/>
                    <a:pt x="30" y="1"/>
                  </a:cubicBezTo>
                  <a:cubicBezTo>
                    <a:pt x="31" y="1"/>
                    <a:pt x="32" y="2"/>
                    <a:pt x="32" y="3"/>
                  </a:cubicBezTo>
                  <a:cubicBezTo>
                    <a:pt x="32" y="4"/>
                    <a:pt x="31" y="5"/>
                    <a:pt x="30"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85" name="Freeform 75"/>
            <p:cNvSpPr/>
            <p:nvPr/>
          </p:nvSpPr>
          <p:spPr bwMode="auto">
            <a:xfrm>
              <a:off x="1194388" y="5102319"/>
              <a:ext cx="259437" cy="164643"/>
            </a:xfrm>
            <a:custGeom>
              <a:avLst/>
              <a:gdLst>
                <a:gd name="T0" fmla="*/ 2 w 22"/>
                <a:gd name="T1" fmla="*/ 14 h 14"/>
                <a:gd name="T2" fmla="*/ 0 w 22"/>
                <a:gd name="T3" fmla="*/ 13 h 14"/>
                <a:gd name="T4" fmla="*/ 1 w 22"/>
                <a:gd name="T5" fmla="*/ 10 h 14"/>
                <a:gd name="T6" fmla="*/ 18 w 22"/>
                <a:gd name="T7" fmla="*/ 0 h 14"/>
                <a:gd name="T8" fmla="*/ 21 w 22"/>
                <a:gd name="T9" fmla="*/ 1 h 14"/>
                <a:gd name="T10" fmla="*/ 21 w 22"/>
                <a:gd name="T11" fmla="*/ 4 h 14"/>
                <a:gd name="T12" fmla="*/ 3 w 22"/>
                <a:gd name="T13" fmla="*/ 14 h 14"/>
                <a:gd name="T14" fmla="*/ 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 y="14"/>
                  </a:moveTo>
                  <a:cubicBezTo>
                    <a:pt x="1" y="14"/>
                    <a:pt x="0" y="14"/>
                    <a:pt x="0" y="13"/>
                  </a:cubicBezTo>
                  <a:cubicBezTo>
                    <a:pt x="0" y="12"/>
                    <a:pt x="0" y="11"/>
                    <a:pt x="1" y="10"/>
                  </a:cubicBezTo>
                  <a:cubicBezTo>
                    <a:pt x="7" y="8"/>
                    <a:pt x="13" y="4"/>
                    <a:pt x="18" y="0"/>
                  </a:cubicBezTo>
                  <a:cubicBezTo>
                    <a:pt x="19" y="0"/>
                    <a:pt x="20" y="0"/>
                    <a:pt x="21" y="1"/>
                  </a:cubicBezTo>
                  <a:cubicBezTo>
                    <a:pt x="22" y="2"/>
                    <a:pt x="21" y="3"/>
                    <a:pt x="21" y="4"/>
                  </a:cubicBezTo>
                  <a:cubicBezTo>
                    <a:pt x="15" y="8"/>
                    <a:pt x="9" y="11"/>
                    <a:pt x="3" y="14"/>
                  </a:cubicBezTo>
                  <a:cubicBezTo>
                    <a:pt x="3" y="14"/>
                    <a:pt x="2" y="14"/>
                    <a:pt x="2" y="14"/>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86" name="Freeform 81"/>
            <p:cNvSpPr/>
            <p:nvPr/>
          </p:nvSpPr>
          <p:spPr bwMode="auto">
            <a:xfrm>
              <a:off x="1181914" y="4079538"/>
              <a:ext cx="236986" cy="304340"/>
            </a:xfrm>
            <a:custGeom>
              <a:avLst/>
              <a:gdLst>
                <a:gd name="T0" fmla="*/ 2 w 20"/>
                <a:gd name="T1" fmla="*/ 26 h 26"/>
                <a:gd name="T2" fmla="*/ 1 w 20"/>
                <a:gd name="T3" fmla="*/ 26 h 26"/>
                <a:gd name="T4" fmla="*/ 1 w 20"/>
                <a:gd name="T5" fmla="*/ 23 h 26"/>
                <a:gd name="T6" fmla="*/ 2 w 20"/>
                <a:gd name="T7" fmla="*/ 23 h 26"/>
                <a:gd name="T8" fmla="*/ 2 w 20"/>
                <a:gd name="T9" fmla="*/ 23 h 26"/>
                <a:gd name="T10" fmla="*/ 17 w 20"/>
                <a:gd name="T11" fmla="*/ 1 h 26"/>
                <a:gd name="T12" fmla="*/ 19 w 20"/>
                <a:gd name="T13" fmla="*/ 1 h 26"/>
                <a:gd name="T14" fmla="*/ 19 w 20"/>
                <a:gd name="T15" fmla="*/ 3 h 26"/>
                <a:gd name="T16" fmla="*/ 5 w 20"/>
                <a:gd name="T17" fmla="*/ 24 h 26"/>
                <a:gd name="T18" fmla="*/ 4 w 20"/>
                <a:gd name="T19" fmla="*/ 25 h 26"/>
                <a:gd name="T20" fmla="*/ 4 w 20"/>
                <a:gd name="T21" fmla="*/ 25 h 26"/>
                <a:gd name="T22" fmla="*/ 3 w 20"/>
                <a:gd name="T23" fmla="*/ 26 h 26"/>
                <a:gd name="T24" fmla="*/ 2 w 20"/>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2" y="26"/>
                  </a:moveTo>
                  <a:cubicBezTo>
                    <a:pt x="2" y="26"/>
                    <a:pt x="1" y="26"/>
                    <a:pt x="1" y="26"/>
                  </a:cubicBezTo>
                  <a:cubicBezTo>
                    <a:pt x="0" y="25"/>
                    <a:pt x="1" y="24"/>
                    <a:pt x="1" y="23"/>
                  </a:cubicBezTo>
                  <a:cubicBezTo>
                    <a:pt x="1" y="23"/>
                    <a:pt x="2" y="23"/>
                    <a:pt x="2" y="23"/>
                  </a:cubicBezTo>
                  <a:cubicBezTo>
                    <a:pt x="2" y="23"/>
                    <a:pt x="2" y="23"/>
                    <a:pt x="2" y="23"/>
                  </a:cubicBezTo>
                  <a:cubicBezTo>
                    <a:pt x="6" y="14"/>
                    <a:pt x="10" y="8"/>
                    <a:pt x="17" y="1"/>
                  </a:cubicBezTo>
                  <a:cubicBezTo>
                    <a:pt x="18" y="0"/>
                    <a:pt x="19" y="0"/>
                    <a:pt x="19" y="1"/>
                  </a:cubicBezTo>
                  <a:cubicBezTo>
                    <a:pt x="20" y="1"/>
                    <a:pt x="20" y="2"/>
                    <a:pt x="19" y="3"/>
                  </a:cubicBezTo>
                  <a:cubicBezTo>
                    <a:pt x="12" y="10"/>
                    <a:pt x="9" y="16"/>
                    <a:pt x="5" y="24"/>
                  </a:cubicBezTo>
                  <a:cubicBezTo>
                    <a:pt x="4" y="24"/>
                    <a:pt x="4" y="25"/>
                    <a:pt x="4" y="25"/>
                  </a:cubicBezTo>
                  <a:cubicBezTo>
                    <a:pt x="4" y="25"/>
                    <a:pt x="4" y="25"/>
                    <a:pt x="4" y="25"/>
                  </a:cubicBezTo>
                  <a:cubicBezTo>
                    <a:pt x="4" y="26"/>
                    <a:pt x="3" y="26"/>
                    <a:pt x="3" y="26"/>
                  </a:cubicBezTo>
                  <a:cubicBezTo>
                    <a:pt x="3" y="26"/>
                    <a:pt x="3" y="26"/>
                    <a:pt x="2" y="2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87" name="Freeform 82"/>
            <p:cNvSpPr/>
            <p:nvPr/>
          </p:nvSpPr>
          <p:spPr bwMode="auto">
            <a:xfrm>
              <a:off x="1194388" y="4196785"/>
              <a:ext cx="212041" cy="294361"/>
            </a:xfrm>
            <a:custGeom>
              <a:avLst/>
              <a:gdLst>
                <a:gd name="T0" fmla="*/ 2 w 18"/>
                <a:gd name="T1" fmla="*/ 25 h 25"/>
                <a:gd name="T2" fmla="*/ 1 w 18"/>
                <a:gd name="T3" fmla="*/ 24 h 25"/>
                <a:gd name="T4" fmla="*/ 0 w 18"/>
                <a:gd name="T5" fmla="*/ 22 h 25"/>
                <a:gd name="T6" fmla="*/ 15 w 18"/>
                <a:gd name="T7" fmla="*/ 0 h 25"/>
                <a:gd name="T8" fmla="*/ 17 w 18"/>
                <a:gd name="T9" fmla="*/ 0 h 25"/>
                <a:gd name="T10" fmla="*/ 18 w 18"/>
                <a:gd name="T11" fmla="*/ 2 h 25"/>
                <a:gd name="T12" fmla="*/ 3 w 18"/>
                <a:gd name="T13" fmla="*/ 24 h 25"/>
                <a:gd name="T14" fmla="*/ 2 w 18"/>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5">
                  <a:moveTo>
                    <a:pt x="2" y="25"/>
                  </a:moveTo>
                  <a:cubicBezTo>
                    <a:pt x="1" y="25"/>
                    <a:pt x="1" y="25"/>
                    <a:pt x="1" y="24"/>
                  </a:cubicBezTo>
                  <a:cubicBezTo>
                    <a:pt x="0" y="24"/>
                    <a:pt x="0" y="23"/>
                    <a:pt x="0" y="22"/>
                  </a:cubicBezTo>
                  <a:cubicBezTo>
                    <a:pt x="5" y="15"/>
                    <a:pt x="10" y="7"/>
                    <a:pt x="15" y="0"/>
                  </a:cubicBezTo>
                  <a:cubicBezTo>
                    <a:pt x="16" y="0"/>
                    <a:pt x="17" y="0"/>
                    <a:pt x="17" y="0"/>
                  </a:cubicBezTo>
                  <a:cubicBezTo>
                    <a:pt x="18" y="1"/>
                    <a:pt x="18" y="2"/>
                    <a:pt x="18" y="2"/>
                  </a:cubicBezTo>
                  <a:cubicBezTo>
                    <a:pt x="12" y="9"/>
                    <a:pt x="7" y="16"/>
                    <a:pt x="3" y="24"/>
                  </a:cubicBezTo>
                  <a:cubicBezTo>
                    <a:pt x="3" y="24"/>
                    <a:pt x="2" y="25"/>
                    <a:pt x="2" y="2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88" name="Freeform 83"/>
            <p:cNvSpPr/>
            <p:nvPr/>
          </p:nvSpPr>
          <p:spPr bwMode="auto">
            <a:xfrm>
              <a:off x="1206860" y="4338975"/>
              <a:ext cx="212041" cy="329285"/>
            </a:xfrm>
            <a:custGeom>
              <a:avLst/>
              <a:gdLst>
                <a:gd name="T0" fmla="*/ 2 w 18"/>
                <a:gd name="T1" fmla="*/ 28 h 28"/>
                <a:gd name="T2" fmla="*/ 1 w 18"/>
                <a:gd name="T3" fmla="*/ 28 h 28"/>
                <a:gd name="T4" fmla="*/ 0 w 18"/>
                <a:gd name="T5" fmla="*/ 26 h 28"/>
                <a:gd name="T6" fmla="*/ 1 w 18"/>
                <a:gd name="T7" fmla="*/ 24 h 28"/>
                <a:gd name="T8" fmla="*/ 15 w 18"/>
                <a:gd name="T9" fmla="*/ 1 h 28"/>
                <a:gd name="T10" fmla="*/ 17 w 18"/>
                <a:gd name="T11" fmla="*/ 1 h 28"/>
                <a:gd name="T12" fmla="*/ 17 w 18"/>
                <a:gd name="T13" fmla="*/ 3 h 28"/>
                <a:gd name="T14" fmla="*/ 3 w 18"/>
                <a:gd name="T15" fmla="*/ 25 h 28"/>
                <a:gd name="T16" fmla="*/ 3 w 18"/>
                <a:gd name="T17" fmla="*/ 25 h 28"/>
                <a:gd name="T18" fmla="*/ 3 w 18"/>
                <a:gd name="T19" fmla="*/ 27 h 28"/>
                <a:gd name="T20" fmla="*/ 2 w 18"/>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8">
                  <a:moveTo>
                    <a:pt x="2" y="28"/>
                  </a:moveTo>
                  <a:cubicBezTo>
                    <a:pt x="2" y="28"/>
                    <a:pt x="1" y="28"/>
                    <a:pt x="1" y="28"/>
                  </a:cubicBezTo>
                  <a:cubicBezTo>
                    <a:pt x="1" y="27"/>
                    <a:pt x="0" y="27"/>
                    <a:pt x="0" y="26"/>
                  </a:cubicBezTo>
                  <a:cubicBezTo>
                    <a:pt x="0" y="25"/>
                    <a:pt x="0" y="24"/>
                    <a:pt x="1" y="24"/>
                  </a:cubicBezTo>
                  <a:cubicBezTo>
                    <a:pt x="15" y="1"/>
                    <a:pt x="15" y="1"/>
                    <a:pt x="15" y="1"/>
                  </a:cubicBezTo>
                  <a:cubicBezTo>
                    <a:pt x="15" y="1"/>
                    <a:pt x="16" y="0"/>
                    <a:pt x="17" y="1"/>
                  </a:cubicBezTo>
                  <a:cubicBezTo>
                    <a:pt x="18" y="1"/>
                    <a:pt x="18" y="2"/>
                    <a:pt x="17" y="3"/>
                  </a:cubicBezTo>
                  <a:cubicBezTo>
                    <a:pt x="3" y="25"/>
                    <a:pt x="3" y="25"/>
                    <a:pt x="3" y="25"/>
                  </a:cubicBezTo>
                  <a:cubicBezTo>
                    <a:pt x="3" y="25"/>
                    <a:pt x="3" y="25"/>
                    <a:pt x="3" y="25"/>
                  </a:cubicBezTo>
                  <a:cubicBezTo>
                    <a:pt x="3" y="26"/>
                    <a:pt x="3" y="26"/>
                    <a:pt x="3" y="27"/>
                  </a:cubicBezTo>
                  <a:cubicBezTo>
                    <a:pt x="3" y="28"/>
                    <a:pt x="2" y="28"/>
                    <a:pt x="2" y="2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89" name="Freeform 84"/>
            <p:cNvSpPr/>
            <p:nvPr/>
          </p:nvSpPr>
          <p:spPr bwMode="auto">
            <a:xfrm>
              <a:off x="1206860" y="4526070"/>
              <a:ext cx="234491" cy="341759"/>
            </a:xfrm>
            <a:custGeom>
              <a:avLst/>
              <a:gdLst>
                <a:gd name="T0" fmla="*/ 1 w 20"/>
                <a:gd name="T1" fmla="*/ 29 h 29"/>
                <a:gd name="T2" fmla="*/ 1 w 20"/>
                <a:gd name="T3" fmla="*/ 29 h 29"/>
                <a:gd name="T4" fmla="*/ 0 w 20"/>
                <a:gd name="T5" fmla="*/ 27 h 29"/>
                <a:gd name="T6" fmla="*/ 13 w 20"/>
                <a:gd name="T7" fmla="*/ 5 h 29"/>
                <a:gd name="T8" fmla="*/ 17 w 20"/>
                <a:gd name="T9" fmla="*/ 1 h 29"/>
                <a:gd name="T10" fmla="*/ 19 w 20"/>
                <a:gd name="T11" fmla="*/ 1 h 29"/>
                <a:gd name="T12" fmla="*/ 18 w 20"/>
                <a:gd name="T13" fmla="*/ 3 h 29"/>
                <a:gd name="T14" fmla="*/ 15 w 20"/>
                <a:gd name="T15" fmla="*/ 7 h 29"/>
                <a:gd name="T16" fmla="*/ 3 w 20"/>
                <a:gd name="T17" fmla="*/ 28 h 29"/>
                <a:gd name="T18" fmla="*/ 1 w 2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9">
                  <a:moveTo>
                    <a:pt x="1" y="29"/>
                  </a:moveTo>
                  <a:cubicBezTo>
                    <a:pt x="1" y="29"/>
                    <a:pt x="1" y="29"/>
                    <a:pt x="1" y="29"/>
                  </a:cubicBezTo>
                  <a:cubicBezTo>
                    <a:pt x="0" y="28"/>
                    <a:pt x="0" y="27"/>
                    <a:pt x="0" y="27"/>
                  </a:cubicBezTo>
                  <a:cubicBezTo>
                    <a:pt x="13" y="5"/>
                    <a:pt x="13" y="5"/>
                    <a:pt x="13" y="5"/>
                  </a:cubicBezTo>
                  <a:cubicBezTo>
                    <a:pt x="14" y="4"/>
                    <a:pt x="15" y="2"/>
                    <a:pt x="17" y="1"/>
                  </a:cubicBezTo>
                  <a:cubicBezTo>
                    <a:pt x="18" y="0"/>
                    <a:pt x="19" y="1"/>
                    <a:pt x="19" y="1"/>
                  </a:cubicBezTo>
                  <a:cubicBezTo>
                    <a:pt x="20" y="2"/>
                    <a:pt x="19" y="3"/>
                    <a:pt x="18" y="3"/>
                  </a:cubicBezTo>
                  <a:cubicBezTo>
                    <a:pt x="17" y="4"/>
                    <a:pt x="16" y="5"/>
                    <a:pt x="15" y="7"/>
                  </a:cubicBezTo>
                  <a:cubicBezTo>
                    <a:pt x="3" y="28"/>
                    <a:pt x="3" y="28"/>
                    <a:pt x="3" y="28"/>
                  </a:cubicBezTo>
                  <a:cubicBezTo>
                    <a:pt x="2" y="29"/>
                    <a:pt x="2" y="29"/>
                    <a:pt x="1" y="29"/>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90" name="Freeform 85"/>
            <p:cNvSpPr/>
            <p:nvPr/>
          </p:nvSpPr>
          <p:spPr bwMode="auto">
            <a:xfrm>
              <a:off x="1219334" y="4713163"/>
              <a:ext cx="222019" cy="306835"/>
            </a:xfrm>
            <a:custGeom>
              <a:avLst/>
              <a:gdLst>
                <a:gd name="T0" fmla="*/ 1 w 19"/>
                <a:gd name="T1" fmla="*/ 26 h 26"/>
                <a:gd name="T2" fmla="*/ 1 w 19"/>
                <a:gd name="T3" fmla="*/ 26 h 26"/>
                <a:gd name="T4" fmla="*/ 0 w 19"/>
                <a:gd name="T5" fmla="*/ 24 h 26"/>
                <a:gd name="T6" fmla="*/ 9 w 19"/>
                <a:gd name="T7" fmla="*/ 10 h 26"/>
                <a:gd name="T8" fmla="*/ 16 w 19"/>
                <a:gd name="T9" fmla="*/ 0 h 26"/>
                <a:gd name="T10" fmla="*/ 18 w 19"/>
                <a:gd name="T11" fmla="*/ 0 h 26"/>
                <a:gd name="T12" fmla="*/ 19 w 19"/>
                <a:gd name="T13" fmla="*/ 2 h 26"/>
                <a:gd name="T14" fmla="*/ 12 w 19"/>
                <a:gd name="T15" fmla="*/ 12 h 26"/>
                <a:gd name="T16" fmla="*/ 3 w 19"/>
                <a:gd name="T17" fmla="*/ 25 h 26"/>
                <a:gd name="T18" fmla="*/ 1 w 19"/>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6">
                  <a:moveTo>
                    <a:pt x="1" y="26"/>
                  </a:moveTo>
                  <a:cubicBezTo>
                    <a:pt x="1" y="26"/>
                    <a:pt x="1" y="26"/>
                    <a:pt x="1" y="26"/>
                  </a:cubicBezTo>
                  <a:cubicBezTo>
                    <a:pt x="0" y="25"/>
                    <a:pt x="0" y="24"/>
                    <a:pt x="0" y="24"/>
                  </a:cubicBezTo>
                  <a:cubicBezTo>
                    <a:pt x="2" y="20"/>
                    <a:pt x="6" y="15"/>
                    <a:pt x="9" y="10"/>
                  </a:cubicBezTo>
                  <a:cubicBezTo>
                    <a:pt x="12" y="7"/>
                    <a:pt x="14" y="3"/>
                    <a:pt x="16" y="0"/>
                  </a:cubicBezTo>
                  <a:cubicBezTo>
                    <a:pt x="17" y="0"/>
                    <a:pt x="17" y="0"/>
                    <a:pt x="18" y="0"/>
                  </a:cubicBezTo>
                  <a:cubicBezTo>
                    <a:pt x="19" y="0"/>
                    <a:pt x="19" y="1"/>
                    <a:pt x="19" y="2"/>
                  </a:cubicBezTo>
                  <a:cubicBezTo>
                    <a:pt x="17" y="5"/>
                    <a:pt x="14" y="8"/>
                    <a:pt x="12" y="12"/>
                  </a:cubicBezTo>
                  <a:cubicBezTo>
                    <a:pt x="8" y="17"/>
                    <a:pt x="5" y="21"/>
                    <a:pt x="3" y="25"/>
                  </a:cubicBezTo>
                  <a:cubicBezTo>
                    <a:pt x="2" y="26"/>
                    <a:pt x="2" y="26"/>
                    <a:pt x="1" y="2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91" name="Freeform 86"/>
            <p:cNvSpPr/>
            <p:nvPr/>
          </p:nvSpPr>
          <p:spPr bwMode="auto">
            <a:xfrm>
              <a:off x="1194388" y="4880301"/>
              <a:ext cx="224513" cy="304340"/>
            </a:xfrm>
            <a:custGeom>
              <a:avLst/>
              <a:gdLst>
                <a:gd name="T0" fmla="*/ 2 w 19"/>
                <a:gd name="T1" fmla="*/ 26 h 26"/>
                <a:gd name="T2" fmla="*/ 1 w 19"/>
                <a:gd name="T3" fmla="*/ 26 h 26"/>
                <a:gd name="T4" fmla="*/ 1 w 19"/>
                <a:gd name="T5" fmla="*/ 24 h 26"/>
                <a:gd name="T6" fmla="*/ 6 w 19"/>
                <a:gd name="T7" fmla="*/ 15 h 26"/>
                <a:gd name="T8" fmla="*/ 16 w 19"/>
                <a:gd name="T9" fmla="*/ 1 h 26"/>
                <a:gd name="T10" fmla="*/ 18 w 19"/>
                <a:gd name="T11" fmla="*/ 1 h 26"/>
                <a:gd name="T12" fmla="*/ 18 w 19"/>
                <a:gd name="T13" fmla="*/ 3 h 26"/>
                <a:gd name="T14" fmla="*/ 9 w 19"/>
                <a:gd name="T15" fmla="*/ 17 h 26"/>
                <a:gd name="T16" fmla="*/ 3 w 19"/>
                <a:gd name="T17" fmla="*/ 26 h 26"/>
                <a:gd name="T18" fmla="*/ 2 w 19"/>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6">
                  <a:moveTo>
                    <a:pt x="2" y="26"/>
                  </a:moveTo>
                  <a:cubicBezTo>
                    <a:pt x="2" y="26"/>
                    <a:pt x="1" y="26"/>
                    <a:pt x="1" y="26"/>
                  </a:cubicBezTo>
                  <a:cubicBezTo>
                    <a:pt x="0" y="26"/>
                    <a:pt x="0" y="25"/>
                    <a:pt x="1" y="24"/>
                  </a:cubicBezTo>
                  <a:cubicBezTo>
                    <a:pt x="3" y="21"/>
                    <a:pt x="5" y="18"/>
                    <a:pt x="6" y="15"/>
                  </a:cubicBezTo>
                  <a:cubicBezTo>
                    <a:pt x="9" y="11"/>
                    <a:pt x="12" y="6"/>
                    <a:pt x="16" y="1"/>
                  </a:cubicBezTo>
                  <a:cubicBezTo>
                    <a:pt x="16" y="0"/>
                    <a:pt x="17" y="0"/>
                    <a:pt x="18" y="1"/>
                  </a:cubicBezTo>
                  <a:cubicBezTo>
                    <a:pt x="19" y="1"/>
                    <a:pt x="19" y="2"/>
                    <a:pt x="18" y="3"/>
                  </a:cubicBezTo>
                  <a:cubicBezTo>
                    <a:pt x="15" y="8"/>
                    <a:pt x="12" y="12"/>
                    <a:pt x="9" y="17"/>
                  </a:cubicBezTo>
                  <a:cubicBezTo>
                    <a:pt x="7" y="20"/>
                    <a:pt x="5" y="23"/>
                    <a:pt x="3" y="26"/>
                  </a:cubicBezTo>
                  <a:cubicBezTo>
                    <a:pt x="3" y="26"/>
                    <a:pt x="2" y="26"/>
                    <a:pt x="2" y="2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sp>
          <p:nvSpPr>
            <p:cNvPr id="92" name="Freeform 87"/>
            <p:cNvSpPr/>
            <p:nvPr/>
          </p:nvSpPr>
          <p:spPr bwMode="auto">
            <a:xfrm>
              <a:off x="1229312" y="5032470"/>
              <a:ext cx="199567" cy="212041"/>
            </a:xfrm>
            <a:custGeom>
              <a:avLst/>
              <a:gdLst>
                <a:gd name="T0" fmla="*/ 3 w 17"/>
                <a:gd name="T1" fmla="*/ 18 h 18"/>
                <a:gd name="T2" fmla="*/ 3 w 17"/>
                <a:gd name="T3" fmla="*/ 18 h 18"/>
                <a:gd name="T4" fmla="*/ 0 w 17"/>
                <a:gd name="T5" fmla="*/ 17 h 18"/>
                <a:gd name="T6" fmla="*/ 4 w 17"/>
                <a:gd name="T7" fmla="*/ 15 h 18"/>
                <a:gd name="T8" fmla="*/ 4 w 17"/>
                <a:gd name="T9" fmla="*/ 15 h 18"/>
                <a:gd name="T10" fmla="*/ 14 w 17"/>
                <a:gd name="T11" fmla="*/ 1 h 18"/>
                <a:gd name="T12" fmla="*/ 16 w 17"/>
                <a:gd name="T13" fmla="*/ 0 h 18"/>
                <a:gd name="T14" fmla="*/ 16 w 17"/>
                <a:gd name="T15" fmla="*/ 2 h 18"/>
                <a:gd name="T16" fmla="*/ 7 w 17"/>
                <a:gd name="T17" fmla="*/ 16 h 18"/>
                <a:gd name="T18" fmla="*/ 7 w 17"/>
                <a:gd name="T19" fmla="*/ 16 h 18"/>
                <a:gd name="T20" fmla="*/ 6 w 17"/>
                <a:gd name="T21" fmla="*/ 17 h 18"/>
                <a:gd name="T22" fmla="*/ 3 w 17"/>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8">
                  <a:moveTo>
                    <a:pt x="3" y="18"/>
                  </a:moveTo>
                  <a:cubicBezTo>
                    <a:pt x="3" y="18"/>
                    <a:pt x="3" y="18"/>
                    <a:pt x="3" y="18"/>
                  </a:cubicBezTo>
                  <a:cubicBezTo>
                    <a:pt x="2" y="18"/>
                    <a:pt x="0" y="18"/>
                    <a:pt x="0" y="17"/>
                  </a:cubicBezTo>
                  <a:cubicBezTo>
                    <a:pt x="0" y="15"/>
                    <a:pt x="1" y="15"/>
                    <a:pt x="4" y="15"/>
                  </a:cubicBezTo>
                  <a:cubicBezTo>
                    <a:pt x="4" y="15"/>
                    <a:pt x="4" y="15"/>
                    <a:pt x="4" y="15"/>
                  </a:cubicBezTo>
                  <a:cubicBezTo>
                    <a:pt x="14" y="1"/>
                    <a:pt x="14" y="1"/>
                    <a:pt x="14" y="1"/>
                  </a:cubicBezTo>
                  <a:cubicBezTo>
                    <a:pt x="14" y="0"/>
                    <a:pt x="15" y="0"/>
                    <a:pt x="16" y="0"/>
                  </a:cubicBezTo>
                  <a:cubicBezTo>
                    <a:pt x="17" y="1"/>
                    <a:pt x="17" y="2"/>
                    <a:pt x="16" y="2"/>
                  </a:cubicBezTo>
                  <a:cubicBezTo>
                    <a:pt x="7" y="16"/>
                    <a:pt x="7" y="16"/>
                    <a:pt x="7" y="16"/>
                  </a:cubicBezTo>
                  <a:cubicBezTo>
                    <a:pt x="7" y="16"/>
                    <a:pt x="7" y="16"/>
                    <a:pt x="7" y="16"/>
                  </a:cubicBezTo>
                  <a:cubicBezTo>
                    <a:pt x="7" y="17"/>
                    <a:pt x="7" y="17"/>
                    <a:pt x="6" y="17"/>
                  </a:cubicBezTo>
                  <a:cubicBezTo>
                    <a:pt x="5" y="18"/>
                    <a:pt x="3" y="18"/>
                    <a:pt x="3" y="1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a:ea typeface="宋体" pitchFamily="2" charset="-122"/>
              </a:endParaRPr>
            </a:p>
          </p:txBody>
        </p:sp>
      </p:gr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0"/>
          <p:cNvSpPr>
            <a:spLocks noEditPoints="1"/>
          </p:cNvSpPr>
          <p:nvPr/>
        </p:nvSpPr>
        <p:spPr bwMode="auto">
          <a:xfrm rot="19800000">
            <a:off x="246176" y="224035"/>
            <a:ext cx="690137" cy="682506"/>
          </a:xfrm>
          <a:custGeom>
            <a:avLst/>
            <a:gdLst>
              <a:gd name="T0" fmla="*/ 34 w 122"/>
              <a:gd name="T1" fmla="*/ 106 h 120"/>
              <a:gd name="T2" fmla="*/ 27 w 122"/>
              <a:gd name="T3" fmla="*/ 113 h 120"/>
              <a:gd name="T4" fmla="*/ 17 w 122"/>
              <a:gd name="T5" fmla="*/ 116 h 120"/>
              <a:gd name="T6" fmla="*/ 0 w 122"/>
              <a:gd name="T7" fmla="*/ 106 h 120"/>
              <a:gd name="T8" fmla="*/ 0 w 122"/>
              <a:gd name="T9" fmla="*/ 96 h 120"/>
              <a:gd name="T10" fmla="*/ 17 w 122"/>
              <a:gd name="T11" fmla="*/ 76 h 120"/>
              <a:gd name="T12" fmla="*/ 26 w 122"/>
              <a:gd name="T13" fmla="*/ 67 h 120"/>
              <a:gd name="T14" fmla="*/ 40 w 122"/>
              <a:gd name="T15" fmla="*/ 30 h 120"/>
              <a:gd name="T16" fmla="*/ 79 w 122"/>
              <a:gd name="T17" fmla="*/ 0 h 120"/>
              <a:gd name="T18" fmla="*/ 118 w 122"/>
              <a:gd name="T19" fmla="*/ 31 h 120"/>
              <a:gd name="T20" fmla="*/ 75 w 122"/>
              <a:gd name="T21" fmla="*/ 76 h 120"/>
              <a:gd name="T22" fmla="*/ 57 w 122"/>
              <a:gd name="T23" fmla="*/ 83 h 120"/>
              <a:gd name="T24" fmla="*/ 42 w 122"/>
              <a:gd name="T25" fmla="*/ 99 h 120"/>
              <a:gd name="T26" fmla="*/ 61 w 122"/>
              <a:gd name="T27" fmla="*/ 73 h 120"/>
              <a:gd name="T28" fmla="*/ 98 w 122"/>
              <a:gd name="T29" fmla="*/ 71 h 120"/>
              <a:gd name="T30" fmla="*/ 116 w 122"/>
              <a:gd name="T31" fmla="*/ 40 h 120"/>
              <a:gd name="T32" fmla="*/ 63 w 122"/>
              <a:gd name="T33" fmla="*/ 7 h 120"/>
              <a:gd name="T34" fmla="*/ 48 w 122"/>
              <a:gd name="T35" fmla="*/ 48 h 120"/>
              <a:gd name="T36" fmla="*/ 37 w 122"/>
              <a:gd name="T37" fmla="*/ 84 h 120"/>
              <a:gd name="T38" fmla="*/ 85 w 122"/>
              <a:gd name="T39" fmla="*/ 54 h 120"/>
              <a:gd name="T40" fmla="*/ 74 w 122"/>
              <a:gd name="T41" fmla="*/ 50 h 120"/>
              <a:gd name="T42" fmla="*/ 74 w 122"/>
              <a:gd name="T43" fmla="*/ 40 h 120"/>
              <a:gd name="T44" fmla="*/ 72 w 122"/>
              <a:gd name="T45" fmla="*/ 36 h 120"/>
              <a:gd name="T46" fmla="*/ 64 w 122"/>
              <a:gd name="T47" fmla="*/ 53 h 120"/>
              <a:gd name="T48" fmla="*/ 34 w 122"/>
              <a:gd name="T49" fmla="*/ 79 h 120"/>
              <a:gd name="T50" fmla="*/ 62 w 122"/>
              <a:gd name="T51" fmla="*/ 51 h 120"/>
              <a:gd name="T52" fmla="*/ 63 w 122"/>
              <a:gd name="T53" fmla="*/ 29 h 120"/>
              <a:gd name="T54" fmla="*/ 81 w 122"/>
              <a:gd name="T55" fmla="*/ 46 h 120"/>
              <a:gd name="T56" fmla="*/ 62 w 122"/>
              <a:gd name="T57" fmla="*/ 63 h 120"/>
              <a:gd name="T58" fmla="*/ 47 w 122"/>
              <a:gd name="T59" fmla="*/ 90 h 120"/>
              <a:gd name="T60" fmla="*/ 26 w 122"/>
              <a:gd name="T61" fmla="*/ 75 h 120"/>
              <a:gd name="T62" fmla="*/ 44 w 122"/>
              <a:gd name="T63" fmla="*/ 92 h 120"/>
              <a:gd name="T64" fmla="*/ 19 w 122"/>
              <a:gd name="T65" fmla="*/ 83 h 120"/>
              <a:gd name="T66" fmla="*/ 38 w 122"/>
              <a:gd name="T67" fmla="*/ 100 h 120"/>
              <a:gd name="T68" fmla="*/ 19 w 122"/>
              <a:gd name="T69" fmla="*/ 83 h 120"/>
              <a:gd name="T70" fmla="*/ 7 w 122"/>
              <a:gd name="T71" fmla="*/ 95 h 120"/>
              <a:gd name="T72" fmla="*/ 33 w 122"/>
              <a:gd name="T73" fmla="*/ 102 h 120"/>
              <a:gd name="T74" fmla="*/ 6 w 122"/>
              <a:gd name="T75" fmla="*/ 100 h 120"/>
              <a:gd name="T76" fmla="*/ 18 w 122"/>
              <a:gd name="T77" fmla="*/ 111 h 120"/>
              <a:gd name="T78" fmla="*/ 27 w 122"/>
              <a:gd name="T7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20">
                <a:moveTo>
                  <a:pt x="40" y="105"/>
                </a:moveTo>
                <a:cubicBezTo>
                  <a:pt x="37" y="106"/>
                  <a:pt x="37" y="104"/>
                  <a:pt x="34" y="106"/>
                </a:cubicBezTo>
                <a:cubicBezTo>
                  <a:pt x="32" y="107"/>
                  <a:pt x="34" y="111"/>
                  <a:pt x="32" y="113"/>
                </a:cubicBezTo>
                <a:cubicBezTo>
                  <a:pt x="30" y="114"/>
                  <a:pt x="29" y="112"/>
                  <a:pt x="27" y="113"/>
                </a:cubicBezTo>
                <a:cubicBezTo>
                  <a:pt x="25" y="115"/>
                  <a:pt x="26" y="119"/>
                  <a:pt x="23" y="120"/>
                </a:cubicBezTo>
                <a:cubicBezTo>
                  <a:pt x="21" y="119"/>
                  <a:pt x="19" y="117"/>
                  <a:pt x="17" y="116"/>
                </a:cubicBezTo>
                <a:cubicBezTo>
                  <a:pt x="14" y="115"/>
                  <a:pt x="13" y="118"/>
                  <a:pt x="11" y="118"/>
                </a:cubicBezTo>
                <a:cubicBezTo>
                  <a:pt x="6" y="118"/>
                  <a:pt x="0" y="112"/>
                  <a:pt x="0" y="106"/>
                </a:cubicBezTo>
                <a:cubicBezTo>
                  <a:pt x="1" y="103"/>
                  <a:pt x="3" y="102"/>
                  <a:pt x="3" y="99"/>
                </a:cubicBezTo>
                <a:cubicBezTo>
                  <a:pt x="2" y="97"/>
                  <a:pt x="1" y="98"/>
                  <a:pt x="0" y="96"/>
                </a:cubicBezTo>
                <a:cubicBezTo>
                  <a:pt x="3" y="92"/>
                  <a:pt x="11" y="91"/>
                  <a:pt x="10" y="85"/>
                </a:cubicBezTo>
                <a:cubicBezTo>
                  <a:pt x="16" y="84"/>
                  <a:pt x="17" y="80"/>
                  <a:pt x="17" y="76"/>
                </a:cubicBezTo>
                <a:cubicBezTo>
                  <a:pt x="19" y="75"/>
                  <a:pt x="21" y="76"/>
                  <a:pt x="23" y="73"/>
                </a:cubicBezTo>
                <a:cubicBezTo>
                  <a:pt x="25" y="71"/>
                  <a:pt x="24" y="69"/>
                  <a:pt x="26" y="67"/>
                </a:cubicBezTo>
                <a:cubicBezTo>
                  <a:pt x="33" y="60"/>
                  <a:pt x="44" y="55"/>
                  <a:pt x="45" y="48"/>
                </a:cubicBezTo>
                <a:cubicBezTo>
                  <a:pt x="46" y="43"/>
                  <a:pt x="41" y="35"/>
                  <a:pt x="40" y="30"/>
                </a:cubicBezTo>
                <a:cubicBezTo>
                  <a:pt x="40" y="18"/>
                  <a:pt x="56" y="7"/>
                  <a:pt x="67" y="3"/>
                </a:cubicBezTo>
                <a:cubicBezTo>
                  <a:pt x="71" y="2"/>
                  <a:pt x="76" y="0"/>
                  <a:pt x="79" y="0"/>
                </a:cubicBezTo>
                <a:cubicBezTo>
                  <a:pt x="82" y="0"/>
                  <a:pt x="90" y="1"/>
                  <a:pt x="93" y="2"/>
                </a:cubicBezTo>
                <a:cubicBezTo>
                  <a:pt x="104" y="5"/>
                  <a:pt x="115" y="18"/>
                  <a:pt x="118" y="31"/>
                </a:cubicBezTo>
                <a:cubicBezTo>
                  <a:pt x="122" y="47"/>
                  <a:pt x="109" y="78"/>
                  <a:pt x="86" y="78"/>
                </a:cubicBezTo>
                <a:cubicBezTo>
                  <a:pt x="83" y="78"/>
                  <a:pt x="79" y="77"/>
                  <a:pt x="75" y="76"/>
                </a:cubicBezTo>
                <a:cubicBezTo>
                  <a:pt x="72" y="75"/>
                  <a:pt x="68" y="73"/>
                  <a:pt x="64" y="75"/>
                </a:cubicBezTo>
                <a:cubicBezTo>
                  <a:pt x="62" y="77"/>
                  <a:pt x="60" y="80"/>
                  <a:pt x="57" y="83"/>
                </a:cubicBezTo>
                <a:cubicBezTo>
                  <a:pt x="55" y="85"/>
                  <a:pt x="52" y="88"/>
                  <a:pt x="50" y="90"/>
                </a:cubicBezTo>
                <a:cubicBezTo>
                  <a:pt x="48" y="92"/>
                  <a:pt x="47" y="97"/>
                  <a:pt x="42" y="99"/>
                </a:cubicBezTo>
                <a:cubicBezTo>
                  <a:pt x="41" y="101"/>
                  <a:pt x="41" y="103"/>
                  <a:pt x="40" y="105"/>
                </a:cubicBezTo>
                <a:close/>
                <a:moveTo>
                  <a:pt x="61" y="73"/>
                </a:moveTo>
                <a:cubicBezTo>
                  <a:pt x="68" y="68"/>
                  <a:pt x="78" y="75"/>
                  <a:pt x="85" y="75"/>
                </a:cubicBezTo>
                <a:cubicBezTo>
                  <a:pt x="89" y="75"/>
                  <a:pt x="94" y="73"/>
                  <a:pt x="98" y="71"/>
                </a:cubicBezTo>
                <a:cubicBezTo>
                  <a:pt x="105" y="67"/>
                  <a:pt x="107" y="62"/>
                  <a:pt x="112" y="56"/>
                </a:cubicBezTo>
                <a:cubicBezTo>
                  <a:pt x="112" y="49"/>
                  <a:pt x="115" y="46"/>
                  <a:pt x="116" y="40"/>
                </a:cubicBezTo>
                <a:cubicBezTo>
                  <a:pt x="117" y="26"/>
                  <a:pt x="104" y="7"/>
                  <a:pt x="90" y="4"/>
                </a:cubicBezTo>
                <a:cubicBezTo>
                  <a:pt x="82" y="2"/>
                  <a:pt x="72" y="4"/>
                  <a:pt x="63" y="7"/>
                </a:cubicBezTo>
                <a:cubicBezTo>
                  <a:pt x="53" y="11"/>
                  <a:pt x="43" y="22"/>
                  <a:pt x="43" y="30"/>
                </a:cubicBezTo>
                <a:cubicBezTo>
                  <a:pt x="43" y="36"/>
                  <a:pt x="48" y="42"/>
                  <a:pt x="48" y="48"/>
                </a:cubicBezTo>
                <a:cubicBezTo>
                  <a:pt x="46" y="57"/>
                  <a:pt x="35" y="62"/>
                  <a:pt x="27" y="71"/>
                </a:cubicBezTo>
                <a:cubicBezTo>
                  <a:pt x="28" y="76"/>
                  <a:pt x="33" y="79"/>
                  <a:pt x="37" y="84"/>
                </a:cubicBezTo>
                <a:cubicBezTo>
                  <a:pt x="46" y="75"/>
                  <a:pt x="55" y="66"/>
                  <a:pt x="64" y="57"/>
                </a:cubicBezTo>
                <a:cubicBezTo>
                  <a:pt x="71" y="56"/>
                  <a:pt x="78" y="54"/>
                  <a:pt x="85" y="54"/>
                </a:cubicBezTo>
                <a:cubicBezTo>
                  <a:pt x="85" y="51"/>
                  <a:pt x="82" y="50"/>
                  <a:pt x="80" y="48"/>
                </a:cubicBezTo>
                <a:cubicBezTo>
                  <a:pt x="79" y="51"/>
                  <a:pt x="75" y="52"/>
                  <a:pt x="74" y="50"/>
                </a:cubicBezTo>
                <a:cubicBezTo>
                  <a:pt x="73" y="47"/>
                  <a:pt x="78" y="47"/>
                  <a:pt x="79" y="45"/>
                </a:cubicBezTo>
                <a:cubicBezTo>
                  <a:pt x="78" y="42"/>
                  <a:pt x="76" y="41"/>
                  <a:pt x="74" y="40"/>
                </a:cubicBezTo>
                <a:cubicBezTo>
                  <a:pt x="73" y="43"/>
                  <a:pt x="68" y="46"/>
                  <a:pt x="67" y="41"/>
                </a:cubicBezTo>
                <a:cubicBezTo>
                  <a:pt x="68" y="38"/>
                  <a:pt x="72" y="38"/>
                  <a:pt x="72" y="36"/>
                </a:cubicBezTo>
                <a:cubicBezTo>
                  <a:pt x="70" y="34"/>
                  <a:pt x="66" y="34"/>
                  <a:pt x="64" y="35"/>
                </a:cubicBezTo>
                <a:cubicBezTo>
                  <a:pt x="65" y="41"/>
                  <a:pt x="64" y="47"/>
                  <a:pt x="64" y="53"/>
                </a:cubicBezTo>
                <a:cubicBezTo>
                  <a:pt x="55" y="60"/>
                  <a:pt x="48" y="67"/>
                  <a:pt x="41" y="73"/>
                </a:cubicBezTo>
                <a:cubicBezTo>
                  <a:pt x="39" y="75"/>
                  <a:pt x="38" y="80"/>
                  <a:pt x="34" y="79"/>
                </a:cubicBezTo>
                <a:cubicBezTo>
                  <a:pt x="34" y="76"/>
                  <a:pt x="38" y="74"/>
                  <a:pt x="40" y="72"/>
                </a:cubicBezTo>
                <a:cubicBezTo>
                  <a:pt x="48" y="64"/>
                  <a:pt x="54" y="57"/>
                  <a:pt x="62" y="51"/>
                </a:cubicBezTo>
                <a:cubicBezTo>
                  <a:pt x="62" y="47"/>
                  <a:pt x="62" y="43"/>
                  <a:pt x="62" y="40"/>
                </a:cubicBezTo>
                <a:cubicBezTo>
                  <a:pt x="61" y="36"/>
                  <a:pt x="60" y="31"/>
                  <a:pt x="63" y="29"/>
                </a:cubicBezTo>
                <a:cubicBezTo>
                  <a:pt x="65" y="30"/>
                  <a:pt x="63" y="31"/>
                  <a:pt x="63" y="32"/>
                </a:cubicBezTo>
                <a:cubicBezTo>
                  <a:pt x="71" y="29"/>
                  <a:pt x="80" y="40"/>
                  <a:pt x="81" y="46"/>
                </a:cubicBezTo>
                <a:cubicBezTo>
                  <a:pt x="85" y="47"/>
                  <a:pt x="88" y="51"/>
                  <a:pt x="88" y="55"/>
                </a:cubicBezTo>
                <a:cubicBezTo>
                  <a:pt x="80" y="59"/>
                  <a:pt x="70" y="55"/>
                  <a:pt x="62" y="63"/>
                </a:cubicBezTo>
                <a:cubicBezTo>
                  <a:pt x="54" y="70"/>
                  <a:pt x="46" y="79"/>
                  <a:pt x="39" y="85"/>
                </a:cubicBezTo>
                <a:cubicBezTo>
                  <a:pt x="42" y="87"/>
                  <a:pt x="44" y="90"/>
                  <a:pt x="47" y="90"/>
                </a:cubicBezTo>
                <a:cubicBezTo>
                  <a:pt x="54" y="85"/>
                  <a:pt x="56" y="78"/>
                  <a:pt x="61" y="73"/>
                </a:cubicBezTo>
                <a:close/>
                <a:moveTo>
                  <a:pt x="26" y="75"/>
                </a:moveTo>
                <a:cubicBezTo>
                  <a:pt x="24" y="78"/>
                  <a:pt x="21" y="77"/>
                  <a:pt x="19" y="79"/>
                </a:cubicBezTo>
                <a:cubicBezTo>
                  <a:pt x="23" y="87"/>
                  <a:pt x="37" y="93"/>
                  <a:pt x="44" y="92"/>
                </a:cubicBezTo>
                <a:cubicBezTo>
                  <a:pt x="36" y="87"/>
                  <a:pt x="32" y="82"/>
                  <a:pt x="26" y="75"/>
                </a:cubicBezTo>
                <a:close/>
                <a:moveTo>
                  <a:pt x="19" y="83"/>
                </a:moveTo>
                <a:cubicBezTo>
                  <a:pt x="17" y="85"/>
                  <a:pt x="15" y="86"/>
                  <a:pt x="13" y="88"/>
                </a:cubicBezTo>
                <a:cubicBezTo>
                  <a:pt x="20" y="96"/>
                  <a:pt x="29" y="100"/>
                  <a:pt x="38" y="100"/>
                </a:cubicBezTo>
                <a:cubicBezTo>
                  <a:pt x="38" y="98"/>
                  <a:pt x="40" y="96"/>
                  <a:pt x="41" y="95"/>
                </a:cubicBezTo>
                <a:cubicBezTo>
                  <a:pt x="33" y="93"/>
                  <a:pt x="25" y="91"/>
                  <a:pt x="19" y="83"/>
                </a:cubicBezTo>
                <a:close/>
                <a:moveTo>
                  <a:pt x="12" y="90"/>
                </a:moveTo>
                <a:cubicBezTo>
                  <a:pt x="12" y="93"/>
                  <a:pt x="8" y="94"/>
                  <a:pt x="7" y="95"/>
                </a:cubicBezTo>
                <a:cubicBezTo>
                  <a:pt x="13" y="103"/>
                  <a:pt x="22" y="106"/>
                  <a:pt x="30" y="108"/>
                </a:cubicBezTo>
                <a:cubicBezTo>
                  <a:pt x="29" y="105"/>
                  <a:pt x="34" y="103"/>
                  <a:pt x="33" y="102"/>
                </a:cubicBezTo>
                <a:cubicBezTo>
                  <a:pt x="26" y="101"/>
                  <a:pt x="19" y="97"/>
                  <a:pt x="12" y="90"/>
                </a:cubicBezTo>
                <a:close/>
                <a:moveTo>
                  <a:pt x="6" y="100"/>
                </a:moveTo>
                <a:cubicBezTo>
                  <a:pt x="6" y="104"/>
                  <a:pt x="2" y="109"/>
                  <a:pt x="7" y="113"/>
                </a:cubicBezTo>
                <a:cubicBezTo>
                  <a:pt x="11" y="111"/>
                  <a:pt x="14" y="108"/>
                  <a:pt x="18" y="111"/>
                </a:cubicBezTo>
                <a:cubicBezTo>
                  <a:pt x="19" y="112"/>
                  <a:pt x="20" y="115"/>
                  <a:pt x="22" y="116"/>
                </a:cubicBezTo>
                <a:cubicBezTo>
                  <a:pt x="22" y="114"/>
                  <a:pt x="25" y="111"/>
                  <a:pt x="27" y="110"/>
                </a:cubicBezTo>
                <a:cubicBezTo>
                  <a:pt x="20" y="109"/>
                  <a:pt x="13" y="105"/>
                  <a:pt x="6" y="100"/>
                </a:cubicBez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 name="文本框 2"/>
          <p:cNvSpPr txBox="1"/>
          <p:nvPr/>
        </p:nvSpPr>
        <p:spPr>
          <a:xfrm>
            <a:off x="1060710" y="380622"/>
            <a:ext cx="2236510"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itchFamily="34" charset="-122"/>
                <a:ea typeface="微软雅黑" pitchFamily="34" charset="-122"/>
              </a:rPr>
              <a:t>Click here to add a title</a:t>
            </a:r>
          </a:p>
        </p:txBody>
      </p:sp>
      <p:grpSp>
        <p:nvGrpSpPr>
          <p:cNvPr id="4" name="组合 3"/>
          <p:cNvGrpSpPr/>
          <p:nvPr/>
        </p:nvGrpSpPr>
        <p:grpSpPr>
          <a:xfrm>
            <a:off x="1146997" y="2003621"/>
            <a:ext cx="4214842" cy="3500462"/>
            <a:chOff x="431148" y="1071552"/>
            <a:chExt cx="4214842" cy="3500462"/>
          </a:xfrm>
          <a:solidFill>
            <a:schemeClr val="tx1">
              <a:lumMod val="65000"/>
              <a:lumOff val="35000"/>
            </a:schemeClr>
          </a:solidFill>
        </p:grpSpPr>
        <p:sp>
          <p:nvSpPr>
            <p:cNvPr id="5" name="Freeform 5"/>
            <p:cNvSpPr/>
            <p:nvPr/>
          </p:nvSpPr>
          <p:spPr bwMode="auto">
            <a:xfrm>
              <a:off x="2199793" y="1115049"/>
              <a:ext cx="1844960" cy="1581422"/>
            </a:xfrm>
            <a:custGeom>
              <a:avLst/>
              <a:gdLst>
                <a:gd name="T0" fmla="*/ 1775 w 1883"/>
                <a:gd name="T1" fmla="*/ 136 h 1607"/>
                <a:gd name="T2" fmla="*/ 1667 w 1883"/>
                <a:gd name="T3" fmla="*/ 156 h 1607"/>
                <a:gd name="T4" fmla="*/ 1606 w 1883"/>
                <a:gd name="T5" fmla="*/ 76 h 1607"/>
                <a:gd name="T6" fmla="*/ 1541 w 1883"/>
                <a:gd name="T7" fmla="*/ 79 h 1607"/>
                <a:gd name="T8" fmla="*/ 1488 w 1883"/>
                <a:gd name="T9" fmla="*/ 29 h 1607"/>
                <a:gd name="T10" fmla="*/ 1503 w 1883"/>
                <a:gd name="T11" fmla="*/ 60 h 1607"/>
                <a:gd name="T12" fmla="*/ 1516 w 1883"/>
                <a:gd name="T13" fmla="*/ 110 h 1607"/>
                <a:gd name="T14" fmla="*/ 1458 w 1883"/>
                <a:gd name="T15" fmla="*/ 323 h 1607"/>
                <a:gd name="T16" fmla="*/ 1295 w 1883"/>
                <a:gd name="T17" fmla="*/ 415 h 1607"/>
                <a:gd name="T18" fmla="*/ 1378 w 1883"/>
                <a:gd name="T19" fmla="*/ 564 h 1607"/>
                <a:gd name="T20" fmla="*/ 1498 w 1883"/>
                <a:gd name="T21" fmla="*/ 566 h 1607"/>
                <a:gd name="T22" fmla="*/ 1344 w 1883"/>
                <a:gd name="T23" fmla="*/ 714 h 1607"/>
                <a:gd name="T24" fmla="*/ 1202 w 1883"/>
                <a:gd name="T25" fmla="*/ 877 h 1607"/>
                <a:gd name="T26" fmla="*/ 1038 w 1883"/>
                <a:gd name="T27" fmla="*/ 960 h 1607"/>
                <a:gd name="T28" fmla="*/ 933 w 1883"/>
                <a:gd name="T29" fmla="*/ 1115 h 1607"/>
                <a:gd name="T30" fmla="*/ 567 w 1883"/>
                <a:gd name="T31" fmla="*/ 1228 h 1607"/>
                <a:gd name="T32" fmla="*/ 267 w 1883"/>
                <a:gd name="T33" fmla="*/ 1127 h 1607"/>
                <a:gd name="T34" fmla="*/ 3 w 1883"/>
                <a:gd name="T35" fmla="*/ 1114 h 1607"/>
                <a:gd name="T36" fmla="*/ 31 w 1883"/>
                <a:gd name="T37" fmla="*/ 1198 h 1607"/>
                <a:gd name="T38" fmla="*/ 62 w 1883"/>
                <a:gd name="T39" fmla="*/ 1304 h 1607"/>
                <a:gd name="T40" fmla="*/ 183 w 1883"/>
                <a:gd name="T41" fmla="*/ 1275 h 1607"/>
                <a:gd name="T42" fmla="*/ 181 w 1883"/>
                <a:gd name="T43" fmla="*/ 1379 h 1607"/>
                <a:gd name="T44" fmla="*/ 251 w 1883"/>
                <a:gd name="T45" fmla="*/ 1429 h 1607"/>
                <a:gd name="T46" fmla="*/ 289 w 1883"/>
                <a:gd name="T47" fmla="*/ 1475 h 1607"/>
                <a:gd name="T48" fmla="*/ 319 w 1883"/>
                <a:gd name="T49" fmla="*/ 1467 h 1607"/>
                <a:gd name="T50" fmla="*/ 474 w 1883"/>
                <a:gd name="T51" fmla="*/ 1413 h 1607"/>
                <a:gd name="T52" fmla="*/ 504 w 1883"/>
                <a:gd name="T53" fmla="*/ 1483 h 1607"/>
                <a:gd name="T54" fmla="*/ 441 w 1883"/>
                <a:gd name="T55" fmla="*/ 1534 h 1607"/>
                <a:gd name="T56" fmla="*/ 552 w 1883"/>
                <a:gd name="T57" fmla="*/ 1596 h 1607"/>
                <a:gd name="T58" fmla="*/ 624 w 1883"/>
                <a:gd name="T59" fmla="*/ 1460 h 1607"/>
                <a:gd name="T60" fmla="*/ 690 w 1883"/>
                <a:gd name="T61" fmla="*/ 1441 h 1607"/>
                <a:gd name="T62" fmla="*/ 712 w 1883"/>
                <a:gd name="T63" fmla="*/ 1556 h 1607"/>
                <a:gd name="T64" fmla="*/ 809 w 1883"/>
                <a:gd name="T65" fmla="*/ 1605 h 1607"/>
                <a:gd name="T66" fmla="*/ 878 w 1883"/>
                <a:gd name="T67" fmla="*/ 1488 h 1607"/>
                <a:gd name="T68" fmla="*/ 967 w 1883"/>
                <a:gd name="T69" fmla="*/ 1421 h 1607"/>
                <a:gd name="T70" fmla="*/ 995 w 1883"/>
                <a:gd name="T71" fmla="*/ 1407 h 1607"/>
                <a:gd name="T72" fmla="*/ 1062 w 1883"/>
                <a:gd name="T73" fmla="*/ 1388 h 1607"/>
                <a:gd name="T74" fmla="*/ 1122 w 1883"/>
                <a:gd name="T75" fmla="*/ 1328 h 1607"/>
                <a:gd name="T76" fmla="*/ 1205 w 1883"/>
                <a:gd name="T77" fmla="*/ 1300 h 1607"/>
                <a:gd name="T78" fmla="*/ 1203 w 1883"/>
                <a:gd name="T79" fmla="*/ 1221 h 1607"/>
                <a:gd name="T80" fmla="*/ 1263 w 1883"/>
                <a:gd name="T81" fmla="*/ 1109 h 1607"/>
                <a:gd name="T82" fmla="*/ 1303 w 1883"/>
                <a:gd name="T83" fmla="*/ 1182 h 1607"/>
                <a:gd name="T84" fmla="*/ 1335 w 1883"/>
                <a:gd name="T85" fmla="*/ 1142 h 1607"/>
                <a:gd name="T86" fmla="*/ 1416 w 1883"/>
                <a:gd name="T87" fmla="*/ 1065 h 1607"/>
                <a:gd name="T88" fmla="*/ 1482 w 1883"/>
                <a:gd name="T89" fmla="*/ 1050 h 1607"/>
                <a:gd name="T90" fmla="*/ 1509 w 1883"/>
                <a:gd name="T91" fmla="*/ 1102 h 1607"/>
                <a:gd name="T92" fmla="*/ 1587 w 1883"/>
                <a:gd name="T93" fmla="*/ 1173 h 1607"/>
                <a:gd name="T94" fmla="*/ 1617 w 1883"/>
                <a:gd name="T95" fmla="*/ 1150 h 1607"/>
                <a:gd name="T96" fmla="*/ 1669 w 1883"/>
                <a:gd name="T97" fmla="*/ 1098 h 1607"/>
                <a:gd name="T98" fmla="*/ 1785 w 1883"/>
                <a:gd name="T99" fmla="*/ 1017 h 1607"/>
                <a:gd name="T100" fmla="*/ 1878 w 1883"/>
                <a:gd name="T101" fmla="*/ 935 h 1607"/>
                <a:gd name="T102" fmla="*/ 1845 w 1883"/>
                <a:gd name="T103" fmla="*/ 855 h 1607"/>
                <a:gd name="T104" fmla="*/ 1778 w 1883"/>
                <a:gd name="T105" fmla="*/ 850 h 1607"/>
                <a:gd name="T106" fmla="*/ 1733 w 1883"/>
                <a:gd name="T107" fmla="*/ 779 h 1607"/>
                <a:gd name="T108" fmla="*/ 1681 w 1883"/>
                <a:gd name="T109" fmla="*/ 694 h 1607"/>
                <a:gd name="T110" fmla="*/ 1720 w 1883"/>
                <a:gd name="T111" fmla="*/ 670 h 1607"/>
                <a:gd name="T112" fmla="*/ 1746 w 1883"/>
                <a:gd name="T113" fmla="*/ 596 h 1607"/>
                <a:gd name="T114" fmla="*/ 1735 w 1883"/>
                <a:gd name="T115" fmla="*/ 501 h 1607"/>
                <a:gd name="T116" fmla="*/ 1774 w 1883"/>
                <a:gd name="T117" fmla="*/ 445 h 1607"/>
                <a:gd name="T118" fmla="*/ 1824 w 1883"/>
                <a:gd name="T119" fmla="*/ 431 h 1607"/>
                <a:gd name="T120" fmla="*/ 1843 w 1883"/>
                <a:gd name="T121" fmla="*/ 331 h 1607"/>
                <a:gd name="T122" fmla="*/ 1849 w 1883"/>
                <a:gd name="T123" fmla="*/ 222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6" name="Freeform 6"/>
            <p:cNvSpPr/>
            <p:nvPr/>
          </p:nvSpPr>
          <p:spPr bwMode="auto">
            <a:xfrm>
              <a:off x="1846064" y="2185900"/>
              <a:ext cx="1179785" cy="1002499"/>
            </a:xfrm>
            <a:custGeom>
              <a:avLst/>
              <a:gdLst>
                <a:gd name="T0" fmla="*/ 706 w 1203"/>
                <a:gd name="T1" fmla="*/ 405 h 1018"/>
                <a:gd name="T2" fmla="*/ 680 w 1203"/>
                <a:gd name="T3" fmla="*/ 423 h 1018"/>
                <a:gd name="T4" fmla="*/ 586 w 1203"/>
                <a:gd name="T5" fmla="*/ 339 h 1018"/>
                <a:gd name="T6" fmla="*/ 517 w 1203"/>
                <a:gd name="T7" fmla="*/ 283 h 1018"/>
                <a:gd name="T8" fmla="*/ 524 w 1203"/>
                <a:gd name="T9" fmla="*/ 207 h 1018"/>
                <a:gd name="T10" fmla="*/ 448 w 1203"/>
                <a:gd name="T11" fmla="*/ 228 h 1018"/>
                <a:gd name="T12" fmla="*/ 390 w 1203"/>
                <a:gd name="T13" fmla="*/ 154 h 1018"/>
                <a:gd name="T14" fmla="*/ 363 w 1203"/>
                <a:gd name="T15" fmla="*/ 64 h 1018"/>
                <a:gd name="T16" fmla="*/ 338 w 1203"/>
                <a:gd name="T17" fmla="*/ 19 h 1018"/>
                <a:gd name="T18" fmla="*/ 277 w 1203"/>
                <a:gd name="T19" fmla="*/ 40 h 1018"/>
                <a:gd name="T20" fmla="*/ 234 w 1203"/>
                <a:gd name="T21" fmla="*/ 83 h 1018"/>
                <a:gd name="T22" fmla="*/ 129 w 1203"/>
                <a:gd name="T23" fmla="*/ 117 h 1018"/>
                <a:gd name="T24" fmla="*/ 66 w 1203"/>
                <a:gd name="T25" fmla="*/ 192 h 1018"/>
                <a:gd name="T26" fmla="*/ 4 w 1203"/>
                <a:gd name="T27" fmla="*/ 243 h 1018"/>
                <a:gd name="T28" fmla="*/ 86 w 1203"/>
                <a:gd name="T29" fmla="*/ 314 h 1018"/>
                <a:gd name="T30" fmla="*/ 148 w 1203"/>
                <a:gd name="T31" fmla="*/ 334 h 1018"/>
                <a:gd name="T32" fmla="*/ 296 w 1203"/>
                <a:gd name="T33" fmla="*/ 395 h 1018"/>
                <a:gd name="T34" fmla="*/ 400 w 1203"/>
                <a:gd name="T35" fmla="*/ 373 h 1018"/>
                <a:gd name="T36" fmla="*/ 490 w 1203"/>
                <a:gd name="T37" fmla="*/ 412 h 1018"/>
                <a:gd name="T38" fmla="*/ 568 w 1203"/>
                <a:gd name="T39" fmla="*/ 442 h 1018"/>
                <a:gd name="T40" fmla="*/ 690 w 1203"/>
                <a:gd name="T41" fmla="*/ 535 h 1018"/>
                <a:gd name="T42" fmla="*/ 723 w 1203"/>
                <a:gd name="T43" fmla="*/ 579 h 1018"/>
                <a:gd name="T44" fmla="*/ 715 w 1203"/>
                <a:gd name="T45" fmla="*/ 760 h 1018"/>
                <a:gd name="T46" fmla="*/ 665 w 1203"/>
                <a:gd name="T47" fmla="*/ 848 h 1018"/>
                <a:gd name="T48" fmla="*/ 591 w 1203"/>
                <a:gd name="T49" fmla="*/ 879 h 1018"/>
                <a:gd name="T50" fmla="*/ 658 w 1203"/>
                <a:gd name="T51" fmla="*/ 930 h 1018"/>
                <a:gd name="T52" fmla="*/ 689 w 1203"/>
                <a:gd name="T53" fmla="*/ 917 h 1018"/>
                <a:gd name="T54" fmla="*/ 692 w 1203"/>
                <a:gd name="T55" fmla="*/ 883 h 1018"/>
                <a:gd name="T56" fmla="*/ 728 w 1203"/>
                <a:gd name="T57" fmla="*/ 848 h 1018"/>
                <a:gd name="T58" fmla="*/ 759 w 1203"/>
                <a:gd name="T59" fmla="*/ 876 h 1018"/>
                <a:gd name="T60" fmla="*/ 850 w 1203"/>
                <a:gd name="T61" fmla="*/ 912 h 1018"/>
                <a:gd name="T62" fmla="*/ 880 w 1203"/>
                <a:gd name="T63" fmla="*/ 965 h 1018"/>
                <a:gd name="T64" fmla="*/ 961 w 1203"/>
                <a:gd name="T65" fmla="*/ 990 h 1018"/>
                <a:gd name="T66" fmla="*/ 961 w 1203"/>
                <a:gd name="T67" fmla="*/ 941 h 1018"/>
                <a:gd name="T68" fmla="*/ 970 w 1203"/>
                <a:gd name="T69" fmla="*/ 922 h 1018"/>
                <a:gd name="T70" fmla="*/ 1010 w 1203"/>
                <a:gd name="T71" fmla="*/ 856 h 1018"/>
                <a:gd name="T72" fmla="*/ 1015 w 1203"/>
                <a:gd name="T73" fmla="*/ 810 h 1018"/>
                <a:gd name="T74" fmla="*/ 1056 w 1203"/>
                <a:gd name="T75" fmla="*/ 766 h 1018"/>
                <a:gd name="T76" fmla="*/ 1115 w 1203"/>
                <a:gd name="T77" fmla="*/ 755 h 1018"/>
                <a:gd name="T78" fmla="*/ 1175 w 1203"/>
                <a:gd name="T79" fmla="*/ 732 h 1018"/>
                <a:gd name="T80" fmla="*/ 1194 w 1203"/>
                <a:gd name="T81" fmla="*/ 643 h 1018"/>
                <a:gd name="T82" fmla="*/ 1087 w 1203"/>
                <a:gd name="T83" fmla="*/ 576 h 1018"/>
                <a:gd name="T84" fmla="*/ 1043 w 1203"/>
                <a:gd name="T85" fmla="*/ 648 h 1018"/>
                <a:gd name="T86" fmla="*/ 1075 w 1203"/>
                <a:gd name="T87" fmla="*/ 673 h 1018"/>
                <a:gd name="T88" fmla="*/ 1069 w 1203"/>
                <a:gd name="T89" fmla="*/ 712 h 1018"/>
                <a:gd name="T90" fmla="*/ 1025 w 1203"/>
                <a:gd name="T91" fmla="*/ 725 h 1018"/>
                <a:gd name="T92" fmla="*/ 986 w 1203"/>
                <a:gd name="T93" fmla="*/ 749 h 1018"/>
                <a:gd name="T94" fmla="*/ 956 w 1203"/>
                <a:gd name="T95" fmla="*/ 721 h 1018"/>
                <a:gd name="T96" fmla="*/ 938 w 1203"/>
                <a:gd name="T97" fmla="*/ 676 h 1018"/>
                <a:gd name="T98" fmla="*/ 924 w 1203"/>
                <a:gd name="T99" fmla="*/ 628 h 1018"/>
                <a:gd name="T100" fmla="*/ 860 w 1203"/>
                <a:gd name="T101" fmla="*/ 549 h 1018"/>
                <a:gd name="T102" fmla="*/ 787 w 1203"/>
                <a:gd name="T103" fmla="*/ 495 h 1018"/>
                <a:gd name="T104" fmla="*/ 791 w 1203"/>
                <a:gd name="T105" fmla="*/ 442 h 1018"/>
                <a:gd name="T106" fmla="*/ 857 w 1203"/>
                <a:gd name="T107" fmla="*/ 374 h 1018"/>
                <a:gd name="T108" fmla="*/ 779 w 1203"/>
                <a:gd name="T109" fmla="*/ 37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7" name="Freeform 7"/>
            <p:cNvSpPr/>
            <p:nvPr/>
          </p:nvSpPr>
          <p:spPr bwMode="auto">
            <a:xfrm>
              <a:off x="2683464" y="2533875"/>
              <a:ext cx="237194" cy="395614"/>
            </a:xfrm>
            <a:custGeom>
              <a:avLst/>
              <a:gdLst>
                <a:gd name="T0" fmla="*/ 122 w 242"/>
                <a:gd name="T1" fmla="*/ 77 h 402"/>
                <a:gd name="T2" fmla="*/ 122 w 242"/>
                <a:gd name="T3" fmla="*/ 113 h 402"/>
                <a:gd name="T4" fmla="*/ 110 w 242"/>
                <a:gd name="T5" fmla="*/ 144 h 402"/>
                <a:gd name="T6" fmla="*/ 99 w 242"/>
                <a:gd name="T7" fmla="*/ 163 h 402"/>
                <a:gd name="T8" fmla="*/ 97 w 242"/>
                <a:gd name="T9" fmla="*/ 162 h 402"/>
                <a:gd name="T10" fmla="*/ 57 w 242"/>
                <a:gd name="T11" fmla="*/ 171 h 402"/>
                <a:gd name="T12" fmla="*/ 17 w 242"/>
                <a:gd name="T13" fmla="*/ 178 h 402"/>
                <a:gd name="T14" fmla="*/ 11 w 242"/>
                <a:gd name="T15" fmla="*/ 185 h 402"/>
                <a:gd name="T16" fmla="*/ 51 w 242"/>
                <a:gd name="T17" fmla="*/ 189 h 402"/>
                <a:gd name="T18" fmla="*/ 54 w 242"/>
                <a:gd name="T19" fmla="*/ 190 h 402"/>
                <a:gd name="T20" fmla="*/ 63 w 242"/>
                <a:gd name="T21" fmla="*/ 215 h 402"/>
                <a:gd name="T22" fmla="*/ 79 w 242"/>
                <a:gd name="T23" fmla="*/ 244 h 402"/>
                <a:gd name="T24" fmla="*/ 93 w 242"/>
                <a:gd name="T25" fmla="*/ 284 h 402"/>
                <a:gd name="T26" fmla="*/ 94 w 242"/>
                <a:gd name="T27" fmla="*/ 285 h 402"/>
                <a:gd name="T28" fmla="*/ 101 w 242"/>
                <a:gd name="T29" fmla="*/ 306 h 402"/>
                <a:gd name="T30" fmla="*/ 94 w 242"/>
                <a:gd name="T31" fmla="*/ 329 h 402"/>
                <a:gd name="T32" fmla="*/ 95 w 242"/>
                <a:gd name="T33" fmla="*/ 349 h 402"/>
                <a:gd name="T34" fmla="*/ 132 w 242"/>
                <a:gd name="T35" fmla="*/ 371 h 402"/>
                <a:gd name="T36" fmla="*/ 154 w 242"/>
                <a:gd name="T37" fmla="*/ 399 h 402"/>
                <a:gd name="T38" fmla="*/ 165 w 242"/>
                <a:gd name="T39" fmla="*/ 402 h 402"/>
                <a:gd name="T40" fmla="*/ 161 w 242"/>
                <a:gd name="T41" fmla="*/ 367 h 402"/>
                <a:gd name="T42" fmla="*/ 186 w 242"/>
                <a:gd name="T43" fmla="*/ 355 h 402"/>
                <a:gd name="T44" fmla="*/ 187 w 242"/>
                <a:gd name="T45" fmla="*/ 354 h 402"/>
                <a:gd name="T46" fmla="*/ 189 w 242"/>
                <a:gd name="T47" fmla="*/ 355 h 402"/>
                <a:gd name="T48" fmla="*/ 206 w 242"/>
                <a:gd name="T49" fmla="*/ 352 h 402"/>
                <a:gd name="T50" fmla="*/ 209 w 242"/>
                <a:gd name="T51" fmla="*/ 323 h 402"/>
                <a:gd name="T52" fmla="*/ 194 w 242"/>
                <a:gd name="T53" fmla="*/ 306 h 402"/>
                <a:gd name="T54" fmla="*/ 182 w 242"/>
                <a:gd name="T55" fmla="*/ 305 h 402"/>
                <a:gd name="T56" fmla="*/ 175 w 242"/>
                <a:gd name="T57" fmla="*/ 277 h 402"/>
                <a:gd name="T58" fmla="*/ 178 w 242"/>
                <a:gd name="T59" fmla="*/ 221 h 402"/>
                <a:gd name="T60" fmla="*/ 217 w 242"/>
                <a:gd name="T61" fmla="*/ 211 h 402"/>
                <a:gd name="T62" fmla="*/ 242 w 242"/>
                <a:gd name="T63" fmla="*/ 143 h 402"/>
                <a:gd name="T64" fmla="*/ 223 w 242"/>
                <a:gd name="T65" fmla="*/ 126 h 402"/>
                <a:gd name="T66" fmla="*/ 219 w 242"/>
                <a:gd name="T67" fmla="*/ 127 h 402"/>
                <a:gd name="T68" fmla="*/ 202 w 242"/>
                <a:gd name="T69" fmla="*/ 128 h 402"/>
                <a:gd name="T70" fmla="*/ 189 w 242"/>
                <a:gd name="T71" fmla="*/ 112 h 402"/>
                <a:gd name="T72" fmla="*/ 188 w 242"/>
                <a:gd name="T73" fmla="*/ 110 h 402"/>
                <a:gd name="T74" fmla="*/ 192 w 242"/>
                <a:gd name="T75" fmla="*/ 69 h 402"/>
                <a:gd name="T76" fmla="*/ 202 w 242"/>
                <a:gd name="T77" fmla="*/ 49 h 402"/>
                <a:gd name="T78" fmla="*/ 207 w 242"/>
                <a:gd name="T79" fmla="*/ 26 h 402"/>
                <a:gd name="T80" fmla="*/ 170 w 242"/>
                <a:gd name="T8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8" name="Freeform 8"/>
            <p:cNvSpPr/>
            <p:nvPr/>
          </p:nvSpPr>
          <p:spPr bwMode="auto">
            <a:xfrm>
              <a:off x="431148" y="1494093"/>
              <a:ext cx="1687174" cy="1281087"/>
            </a:xfrm>
            <a:custGeom>
              <a:avLst/>
              <a:gdLst>
                <a:gd name="T0" fmla="*/ 1687 w 1721"/>
                <a:gd name="T1" fmla="*/ 603 h 1302"/>
                <a:gd name="T2" fmla="*/ 1615 w 1721"/>
                <a:gd name="T3" fmla="*/ 538 h 1302"/>
                <a:gd name="T4" fmla="*/ 1572 w 1721"/>
                <a:gd name="T5" fmla="*/ 486 h 1302"/>
                <a:gd name="T6" fmla="*/ 1371 w 1721"/>
                <a:gd name="T7" fmla="*/ 438 h 1302"/>
                <a:gd name="T8" fmla="*/ 1382 w 1721"/>
                <a:gd name="T9" fmla="*/ 237 h 1302"/>
                <a:gd name="T10" fmla="*/ 1239 w 1721"/>
                <a:gd name="T11" fmla="*/ 67 h 1302"/>
                <a:gd name="T12" fmla="*/ 1169 w 1721"/>
                <a:gd name="T13" fmla="*/ 19 h 1302"/>
                <a:gd name="T14" fmla="*/ 1058 w 1721"/>
                <a:gd name="T15" fmla="*/ 162 h 1302"/>
                <a:gd name="T16" fmla="*/ 814 w 1721"/>
                <a:gd name="T17" fmla="*/ 295 h 1302"/>
                <a:gd name="T18" fmla="*/ 769 w 1721"/>
                <a:gd name="T19" fmla="*/ 304 h 1302"/>
                <a:gd name="T20" fmla="*/ 624 w 1721"/>
                <a:gd name="T21" fmla="*/ 292 h 1302"/>
                <a:gd name="T22" fmla="*/ 645 w 1721"/>
                <a:gd name="T23" fmla="*/ 443 h 1302"/>
                <a:gd name="T24" fmla="*/ 618 w 1721"/>
                <a:gd name="T25" fmla="*/ 522 h 1302"/>
                <a:gd name="T26" fmla="*/ 597 w 1721"/>
                <a:gd name="T27" fmla="*/ 519 h 1302"/>
                <a:gd name="T28" fmla="*/ 533 w 1721"/>
                <a:gd name="T29" fmla="*/ 591 h 1302"/>
                <a:gd name="T30" fmla="*/ 434 w 1721"/>
                <a:gd name="T31" fmla="*/ 617 h 1302"/>
                <a:gd name="T32" fmla="*/ 242 w 1721"/>
                <a:gd name="T33" fmla="*/ 669 h 1302"/>
                <a:gd name="T34" fmla="*/ 139 w 1721"/>
                <a:gd name="T35" fmla="*/ 653 h 1302"/>
                <a:gd name="T36" fmla="*/ 87 w 1721"/>
                <a:gd name="T37" fmla="*/ 635 h 1302"/>
                <a:gd name="T38" fmla="*/ 12 w 1721"/>
                <a:gd name="T39" fmla="*/ 749 h 1302"/>
                <a:gd name="T40" fmla="*/ 70 w 1721"/>
                <a:gd name="T41" fmla="*/ 801 h 1302"/>
                <a:gd name="T42" fmla="*/ 54 w 1721"/>
                <a:gd name="T43" fmla="*/ 940 h 1302"/>
                <a:gd name="T44" fmla="*/ 56 w 1721"/>
                <a:gd name="T45" fmla="*/ 970 h 1302"/>
                <a:gd name="T46" fmla="*/ 159 w 1721"/>
                <a:gd name="T47" fmla="*/ 1101 h 1302"/>
                <a:gd name="T48" fmla="*/ 225 w 1721"/>
                <a:gd name="T49" fmla="*/ 1170 h 1302"/>
                <a:gd name="T50" fmla="*/ 277 w 1721"/>
                <a:gd name="T51" fmla="*/ 1294 h 1302"/>
                <a:gd name="T52" fmla="*/ 342 w 1721"/>
                <a:gd name="T53" fmla="*/ 1301 h 1302"/>
                <a:gd name="T54" fmla="*/ 382 w 1721"/>
                <a:gd name="T55" fmla="*/ 1230 h 1302"/>
                <a:gd name="T56" fmla="*/ 436 w 1721"/>
                <a:gd name="T57" fmla="*/ 1236 h 1302"/>
                <a:gd name="T58" fmla="*/ 607 w 1721"/>
                <a:gd name="T59" fmla="*/ 1228 h 1302"/>
                <a:gd name="T60" fmla="*/ 661 w 1721"/>
                <a:gd name="T61" fmla="*/ 1267 h 1302"/>
                <a:gd name="T62" fmla="*/ 751 w 1721"/>
                <a:gd name="T63" fmla="*/ 1266 h 1302"/>
                <a:gd name="T64" fmla="*/ 950 w 1721"/>
                <a:gd name="T65" fmla="*/ 1241 h 1302"/>
                <a:gd name="T66" fmla="*/ 1088 w 1721"/>
                <a:gd name="T67" fmla="*/ 1246 h 1302"/>
                <a:gd name="T68" fmla="*/ 1176 w 1721"/>
                <a:gd name="T69" fmla="*/ 1277 h 1302"/>
                <a:gd name="T70" fmla="*/ 1247 w 1721"/>
                <a:gd name="T71" fmla="*/ 1296 h 1302"/>
                <a:gd name="T72" fmla="*/ 1238 w 1721"/>
                <a:gd name="T73" fmla="*/ 1240 h 1302"/>
                <a:gd name="T74" fmla="*/ 1257 w 1721"/>
                <a:gd name="T75" fmla="*/ 1216 h 1302"/>
                <a:gd name="T76" fmla="*/ 1263 w 1721"/>
                <a:gd name="T77" fmla="*/ 1177 h 1302"/>
                <a:gd name="T78" fmla="*/ 1216 w 1721"/>
                <a:gd name="T79" fmla="*/ 1131 h 1302"/>
                <a:gd name="T80" fmla="*/ 1218 w 1721"/>
                <a:gd name="T81" fmla="*/ 1092 h 1302"/>
                <a:gd name="T82" fmla="*/ 1304 w 1721"/>
                <a:gd name="T83" fmla="*/ 1046 h 1302"/>
                <a:gd name="T84" fmla="*/ 1391 w 1721"/>
                <a:gd name="T85" fmla="*/ 1029 h 1302"/>
                <a:gd name="T86" fmla="*/ 1435 w 1721"/>
                <a:gd name="T87" fmla="*/ 990 h 1302"/>
                <a:gd name="T88" fmla="*/ 1437 w 1721"/>
                <a:gd name="T89" fmla="*/ 970 h 1302"/>
                <a:gd name="T90" fmla="*/ 1443 w 1721"/>
                <a:gd name="T91" fmla="*/ 906 h 1302"/>
                <a:gd name="T92" fmla="*/ 1542 w 1721"/>
                <a:gd name="T93" fmla="*/ 831 h 1302"/>
                <a:gd name="T94" fmla="*/ 1590 w 1721"/>
                <a:gd name="T95" fmla="*/ 797 h 1302"/>
                <a:gd name="T96" fmla="*/ 1675 w 1721"/>
                <a:gd name="T97" fmla="*/ 776 h 1302"/>
                <a:gd name="T98" fmla="*/ 1709 w 1721"/>
                <a:gd name="T99" fmla="*/ 743 h 1302"/>
                <a:gd name="T100" fmla="*/ 1719 w 1721"/>
                <a:gd name="T101" fmla="*/ 702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9" name="Freeform 9"/>
            <p:cNvSpPr/>
            <p:nvPr/>
          </p:nvSpPr>
          <p:spPr bwMode="auto">
            <a:xfrm>
              <a:off x="1524305" y="2499698"/>
              <a:ext cx="1049843" cy="757053"/>
            </a:xfrm>
            <a:custGeom>
              <a:avLst/>
              <a:gdLst>
                <a:gd name="T0" fmla="*/ 636 w 1071"/>
                <a:gd name="T1" fmla="*/ 77 h 769"/>
                <a:gd name="T2" fmla="*/ 604 w 1071"/>
                <a:gd name="T3" fmla="*/ 110 h 769"/>
                <a:gd name="T4" fmla="*/ 503 w 1071"/>
                <a:gd name="T5" fmla="*/ 38 h 769"/>
                <a:gd name="T6" fmla="*/ 471 w 1071"/>
                <a:gd name="T7" fmla="*/ 25 h 769"/>
                <a:gd name="T8" fmla="*/ 380 w 1071"/>
                <a:gd name="T9" fmla="*/ 5 h 769"/>
                <a:gd name="T10" fmla="*/ 303 w 1071"/>
                <a:gd name="T11" fmla="*/ 14 h 769"/>
                <a:gd name="T12" fmla="*/ 261 w 1071"/>
                <a:gd name="T13" fmla="*/ 26 h 769"/>
                <a:gd name="T14" fmla="*/ 190 w 1071"/>
                <a:gd name="T15" fmla="*/ 35 h 769"/>
                <a:gd name="T16" fmla="*/ 110 w 1071"/>
                <a:gd name="T17" fmla="*/ 53 h 769"/>
                <a:gd name="T18" fmla="*/ 131 w 1071"/>
                <a:gd name="T19" fmla="*/ 119 h 769"/>
                <a:gd name="T20" fmla="*/ 164 w 1071"/>
                <a:gd name="T21" fmla="*/ 171 h 769"/>
                <a:gd name="T22" fmla="*/ 139 w 1071"/>
                <a:gd name="T23" fmla="*/ 236 h 769"/>
                <a:gd name="T24" fmla="*/ 148 w 1071"/>
                <a:gd name="T25" fmla="*/ 270 h 769"/>
                <a:gd name="T26" fmla="*/ 79 w 1071"/>
                <a:gd name="T27" fmla="*/ 276 h 769"/>
                <a:gd name="T28" fmla="*/ 26 w 1071"/>
                <a:gd name="T29" fmla="*/ 319 h 769"/>
                <a:gd name="T30" fmla="*/ 5 w 1071"/>
                <a:gd name="T31" fmla="*/ 359 h 769"/>
                <a:gd name="T32" fmla="*/ 14 w 1071"/>
                <a:gd name="T33" fmla="*/ 445 h 769"/>
                <a:gd name="T34" fmla="*/ 23 w 1071"/>
                <a:gd name="T35" fmla="*/ 519 h 769"/>
                <a:gd name="T36" fmla="*/ 102 w 1071"/>
                <a:gd name="T37" fmla="*/ 550 h 769"/>
                <a:gd name="T38" fmla="*/ 134 w 1071"/>
                <a:gd name="T39" fmla="*/ 574 h 769"/>
                <a:gd name="T40" fmla="*/ 168 w 1071"/>
                <a:gd name="T41" fmla="*/ 604 h 769"/>
                <a:gd name="T42" fmla="*/ 247 w 1071"/>
                <a:gd name="T43" fmla="*/ 637 h 769"/>
                <a:gd name="T44" fmla="*/ 359 w 1071"/>
                <a:gd name="T45" fmla="*/ 660 h 769"/>
                <a:gd name="T46" fmla="*/ 419 w 1071"/>
                <a:gd name="T47" fmla="*/ 675 h 769"/>
                <a:gd name="T48" fmla="*/ 449 w 1071"/>
                <a:gd name="T49" fmla="*/ 708 h 769"/>
                <a:gd name="T50" fmla="*/ 461 w 1071"/>
                <a:gd name="T51" fmla="*/ 732 h 769"/>
                <a:gd name="T52" fmla="*/ 483 w 1071"/>
                <a:gd name="T53" fmla="*/ 762 h 769"/>
                <a:gd name="T54" fmla="*/ 516 w 1071"/>
                <a:gd name="T55" fmla="*/ 750 h 769"/>
                <a:gd name="T56" fmla="*/ 555 w 1071"/>
                <a:gd name="T57" fmla="*/ 737 h 769"/>
                <a:gd name="T58" fmla="*/ 587 w 1071"/>
                <a:gd name="T59" fmla="*/ 729 h 769"/>
                <a:gd name="T60" fmla="*/ 598 w 1071"/>
                <a:gd name="T61" fmla="*/ 688 h 769"/>
                <a:gd name="T62" fmla="*/ 639 w 1071"/>
                <a:gd name="T63" fmla="*/ 619 h 769"/>
                <a:gd name="T64" fmla="*/ 632 w 1071"/>
                <a:gd name="T65" fmla="*/ 555 h 769"/>
                <a:gd name="T66" fmla="*/ 650 w 1071"/>
                <a:gd name="T67" fmla="*/ 535 h 769"/>
                <a:gd name="T68" fmla="*/ 734 w 1071"/>
                <a:gd name="T69" fmla="*/ 563 h 769"/>
                <a:gd name="T70" fmla="*/ 751 w 1071"/>
                <a:gd name="T71" fmla="*/ 609 h 769"/>
                <a:gd name="T72" fmla="*/ 789 w 1071"/>
                <a:gd name="T73" fmla="*/ 657 h 769"/>
                <a:gd name="T74" fmla="*/ 858 w 1071"/>
                <a:gd name="T75" fmla="*/ 683 h 769"/>
                <a:gd name="T76" fmla="*/ 878 w 1071"/>
                <a:gd name="T77" fmla="*/ 689 h 769"/>
                <a:gd name="T78" fmla="*/ 924 w 1071"/>
                <a:gd name="T79" fmla="*/ 670 h 769"/>
                <a:gd name="T80" fmla="*/ 953 w 1071"/>
                <a:gd name="T81" fmla="*/ 623 h 769"/>
                <a:gd name="T82" fmla="*/ 915 w 1071"/>
                <a:gd name="T83" fmla="*/ 603 h 769"/>
                <a:gd name="T84" fmla="*/ 969 w 1071"/>
                <a:gd name="T85" fmla="*/ 537 h 769"/>
                <a:gd name="T86" fmla="*/ 992 w 1071"/>
                <a:gd name="T87" fmla="*/ 461 h 769"/>
                <a:gd name="T88" fmla="*/ 1063 w 1071"/>
                <a:gd name="T89" fmla="*/ 383 h 769"/>
                <a:gd name="T90" fmla="*/ 1056 w 1071"/>
                <a:gd name="T91" fmla="*/ 336 h 769"/>
                <a:gd name="T92" fmla="*/ 1009 w 1071"/>
                <a:gd name="T93" fmla="*/ 222 h 769"/>
                <a:gd name="T94" fmla="*/ 972 w 1071"/>
                <a:gd name="T95" fmla="*/ 210 h 769"/>
                <a:gd name="T96" fmla="*/ 889 w 1071"/>
                <a:gd name="T97" fmla="*/ 131 h 769"/>
                <a:gd name="T98" fmla="*/ 867 w 1071"/>
                <a:gd name="T99" fmla="*/ 139 h 769"/>
                <a:gd name="T100" fmla="*/ 813 w 1071"/>
                <a:gd name="T101" fmla="*/ 103 h 769"/>
                <a:gd name="T102" fmla="*/ 742 w 1071"/>
                <a:gd name="T103" fmla="*/ 67 h 769"/>
                <a:gd name="T104" fmla="*/ 719 w 1071"/>
                <a:gd name="T105" fmla="*/ 71 h 769"/>
                <a:gd name="T106" fmla="*/ 639 w 1071"/>
                <a:gd name="T107" fmla="*/ 4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10" name="Freeform 10"/>
            <p:cNvSpPr/>
            <p:nvPr/>
          </p:nvSpPr>
          <p:spPr bwMode="auto">
            <a:xfrm>
              <a:off x="2126572" y="3029946"/>
              <a:ext cx="909589" cy="800549"/>
            </a:xfrm>
            <a:custGeom>
              <a:avLst/>
              <a:gdLst>
                <a:gd name="T0" fmla="*/ 27 w 928"/>
                <a:gd name="T1" fmla="*/ 37 h 814"/>
                <a:gd name="T2" fmla="*/ 23 w 928"/>
                <a:gd name="T3" fmla="*/ 93 h 814"/>
                <a:gd name="T4" fmla="*/ 13 w 928"/>
                <a:gd name="T5" fmla="*/ 151 h 814"/>
                <a:gd name="T6" fmla="*/ 52 w 928"/>
                <a:gd name="T7" fmla="*/ 182 h 814"/>
                <a:gd name="T8" fmla="*/ 94 w 928"/>
                <a:gd name="T9" fmla="*/ 255 h 814"/>
                <a:gd name="T10" fmla="*/ 98 w 928"/>
                <a:gd name="T11" fmla="*/ 323 h 814"/>
                <a:gd name="T12" fmla="*/ 120 w 928"/>
                <a:gd name="T13" fmla="*/ 378 h 814"/>
                <a:gd name="T14" fmla="*/ 132 w 928"/>
                <a:gd name="T15" fmla="*/ 461 h 814"/>
                <a:gd name="T16" fmla="*/ 125 w 928"/>
                <a:gd name="T17" fmla="*/ 576 h 814"/>
                <a:gd name="T18" fmla="*/ 146 w 928"/>
                <a:gd name="T19" fmla="*/ 609 h 814"/>
                <a:gd name="T20" fmla="*/ 165 w 928"/>
                <a:gd name="T21" fmla="*/ 561 h 814"/>
                <a:gd name="T22" fmla="*/ 206 w 928"/>
                <a:gd name="T23" fmla="*/ 581 h 814"/>
                <a:gd name="T24" fmla="*/ 226 w 928"/>
                <a:gd name="T25" fmla="*/ 625 h 814"/>
                <a:gd name="T26" fmla="*/ 269 w 928"/>
                <a:gd name="T27" fmla="*/ 630 h 814"/>
                <a:gd name="T28" fmla="*/ 316 w 928"/>
                <a:gd name="T29" fmla="*/ 735 h 814"/>
                <a:gd name="T30" fmla="*/ 324 w 928"/>
                <a:gd name="T31" fmla="*/ 788 h 814"/>
                <a:gd name="T32" fmla="*/ 347 w 928"/>
                <a:gd name="T33" fmla="*/ 812 h 814"/>
                <a:gd name="T34" fmla="*/ 404 w 928"/>
                <a:gd name="T35" fmla="*/ 773 h 814"/>
                <a:gd name="T36" fmla="*/ 434 w 928"/>
                <a:gd name="T37" fmla="*/ 707 h 814"/>
                <a:gd name="T38" fmla="*/ 458 w 928"/>
                <a:gd name="T39" fmla="*/ 672 h 814"/>
                <a:gd name="T40" fmla="*/ 493 w 928"/>
                <a:gd name="T41" fmla="*/ 620 h 814"/>
                <a:gd name="T42" fmla="*/ 516 w 928"/>
                <a:gd name="T43" fmla="*/ 576 h 814"/>
                <a:gd name="T44" fmla="*/ 583 w 928"/>
                <a:gd name="T45" fmla="*/ 595 h 814"/>
                <a:gd name="T46" fmla="*/ 606 w 928"/>
                <a:gd name="T47" fmla="*/ 622 h 814"/>
                <a:gd name="T48" fmla="*/ 633 w 928"/>
                <a:gd name="T49" fmla="*/ 614 h 814"/>
                <a:gd name="T50" fmla="*/ 675 w 928"/>
                <a:gd name="T51" fmla="*/ 657 h 814"/>
                <a:gd name="T52" fmla="*/ 726 w 928"/>
                <a:gd name="T53" fmla="*/ 615 h 814"/>
                <a:gd name="T54" fmla="*/ 697 w 928"/>
                <a:gd name="T55" fmla="*/ 603 h 814"/>
                <a:gd name="T56" fmla="*/ 685 w 928"/>
                <a:gd name="T57" fmla="*/ 555 h 814"/>
                <a:gd name="T58" fmla="*/ 726 w 928"/>
                <a:gd name="T59" fmla="*/ 553 h 814"/>
                <a:gd name="T60" fmla="*/ 683 w 928"/>
                <a:gd name="T61" fmla="*/ 493 h 814"/>
                <a:gd name="T62" fmla="*/ 672 w 928"/>
                <a:gd name="T63" fmla="*/ 429 h 814"/>
                <a:gd name="T64" fmla="*/ 801 w 928"/>
                <a:gd name="T65" fmla="*/ 378 h 814"/>
                <a:gd name="T66" fmla="*/ 865 w 928"/>
                <a:gd name="T67" fmla="*/ 320 h 814"/>
                <a:gd name="T68" fmla="*/ 878 w 928"/>
                <a:gd name="T69" fmla="*/ 294 h 814"/>
                <a:gd name="T70" fmla="*/ 907 w 928"/>
                <a:gd name="T71" fmla="*/ 226 h 814"/>
                <a:gd name="T72" fmla="*/ 859 w 928"/>
                <a:gd name="T73" fmla="*/ 207 h 814"/>
                <a:gd name="T74" fmla="*/ 833 w 928"/>
                <a:gd name="T75" fmla="*/ 180 h 814"/>
                <a:gd name="T76" fmla="*/ 803 w 928"/>
                <a:gd name="T77" fmla="*/ 192 h 814"/>
                <a:gd name="T78" fmla="*/ 786 w 928"/>
                <a:gd name="T79" fmla="*/ 165 h 814"/>
                <a:gd name="T80" fmla="*/ 759 w 928"/>
                <a:gd name="T81" fmla="*/ 163 h 814"/>
                <a:gd name="T82" fmla="*/ 694 w 928"/>
                <a:gd name="T83" fmla="*/ 153 h 814"/>
                <a:gd name="T84" fmla="*/ 667 w 928"/>
                <a:gd name="T85" fmla="*/ 157 h 814"/>
                <a:gd name="T86" fmla="*/ 580 w 928"/>
                <a:gd name="T87" fmla="*/ 146 h 814"/>
                <a:gd name="T88" fmla="*/ 573 w 928"/>
                <a:gd name="T89" fmla="*/ 102 h 814"/>
                <a:gd name="T90" fmla="*/ 475 w 928"/>
                <a:gd name="T91" fmla="*/ 43 h 814"/>
                <a:gd name="T92" fmla="*/ 431 w 928"/>
                <a:gd name="T93" fmla="*/ 15 h 814"/>
                <a:gd name="T94" fmla="*/ 422 w 928"/>
                <a:gd name="T95" fmla="*/ 81 h 814"/>
                <a:gd name="T96" fmla="*/ 370 w 928"/>
                <a:gd name="T97" fmla="*/ 86 h 814"/>
                <a:gd name="T98" fmla="*/ 345 w 928"/>
                <a:gd name="T99" fmla="*/ 110 h 814"/>
                <a:gd name="T100" fmla="*/ 322 w 928"/>
                <a:gd name="T101" fmla="*/ 145 h 814"/>
                <a:gd name="T102" fmla="*/ 250 w 928"/>
                <a:gd name="T103" fmla="*/ 178 h 814"/>
                <a:gd name="T104" fmla="*/ 205 w 928"/>
                <a:gd name="T105" fmla="*/ 133 h 814"/>
                <a:gd name="T106" fmla="*/ 166 w 928"/>
                <a:gd name="T107" fmla="*/ 124 h 814"/>
                <a:gd name="T108" fmla="*/ 130 w 928"/>
                <a:gd name="T109" fmla="*/ 81 h 814"/>
                <a:gd name="T110" fmla="*/ 90 w 928"/>
                <a:gd name="T111" fmla="*/ 2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11" name="Freeform 11"/>
            <p:cNvSpPr/>
            <p:nvPr/>
          </p:nvSpPr>
          <p:spPr bwMode="auto">
            <a:xfrm>
              <a:off x="616778" y="2706827"/>
              <a:ext cx="1627360" cy="991108"/>
            </a:xfrm>
            <a:custGeom>
              <a:avLst/>
              <a:gdLst>
                <a:gd name="T0" fmla="*/ 177 w 1661"/>
                <a:gd name="T1" fmla="*/ 45 h 1007"/>
                <a:gd name="T2" fmla="*/ 90 w 1661"/>
                <a:gd name="T3" fmla="*/ 76 h 1007"/>
                <a:gd name="T4" fmla="*/ 57 w 1661"/>
                <a:gd name="T5" fmla="*/ 140 h 1007"/>
                <a:gd name="T6" fmla="*/ 27 w 1661"/>
                <a:gd name="T7" fmla="*/ 275 h 1007"/>
                <a:gd name="T8" fmla="*/ 23 w 1661"/>
                <a:gd name="T9" fmla="*/ 313 h 1007"/>
                <a:gd name="T10" fmla="*/ 82 w 1661"/>
                <a:gd name="T11" fmla="*/ 435 h 1007"/>
                <a:gd name="T12" fmla="*/ 171 w 1661"/>
                <a:gd name="T13" fmla="*/ 537 h 1007"/>
                <a:gd name="T14" fmla="*/ 244 w 1661"/>
                <a:gd name="T15" fmla="*/ 515 h 1007"/>
                <a:gd name="T16" fmla="*/ 312 w 1661"/>
                <a:gd name="T17" fmla="*/ 604 h 1007"/>
                <a:gd name="T18" fmla="*/ 384 w 1661"/>
                <a:gd name="T19" fmla="*/ 658 h 1007"/>
                <a:gd name="T20" fmla="*/ 415 w 1661"/>
                <a:gd name="T21" fmla="*/ 713 h 1007"/>
                <a:gd name="T22" fmla="*/ 499 w 1661"/>
                <a:gd name="T23" fmla="*/ 771 h 1007"/>
                <a:gd name="T24" fmla="*/ 539 w 1661"/>
                <a:gd name="T25" fmla="*/ 794 h 1007"/>
                <a:gd name="T26" fmla="*/ 624 w 1661"/>
                <a:gd name="T27" fmla="*/ 827 h 1007"/>
                <a:gd name="T28" fmla="*/ 791 w 1661"/>
                <a:gd name="T29" fmla="*/ 854 h 1007"/>
                <a:gd name="T30" fmla="*/ 784 w 1661"/>
                <a:gd name="T31" fmla="*/ 921 h 1007"/>
                <a:gd name="T32" fmla="*/ 1022 w 1661"/>
                <a:gd name="T33" fmla="*/ 893 h 1007"/>
                <a:gd name="T34" fmla="*/ 1048 w 1661"/>
                <a:gd name="T35" fmla="*/ 972 h 1007"/>
                <a:gd name="T36" fmla="*/ 1265 w 1661"/>
                <a:gd name="T37" fmla="*/ 941 h 1007"/>
                <a:gd name="T38" fmla="*/ 1354 w 1661"/>
                <a:gd name="T39" fmla="*/ 895 h 1007"/>
                <a:gd name="T40" fmla="*/ 1503 w 1661"/>
                <a:gd name="T41" fmla="*/ 947 h 1007"/>
                <a:gd name="T42" fmla="*/ 1504 w 1661"/>
                <a:gd name="T43" fmla="*/ 942 h 1007"/>
                <a:gd name="T44" fmla="*/ 1575 w 1661"/>
                <a:gd name="T45" fmla="*/ 918 h 1007"/>
                <a:gd name="T46" fmla="*/ 1604 w 1661"/>
                <a:gd name="T47" fmla="*/ 874 h 1007"/>
                <a:gd name="T48" fmla="*/ 1648 w 1661"/>
                <a:gd name="T49" fmla="*/ 739 h 1007"/>
                <a:gd name="T50" fmla="*/ 1628 w 1661"/>
                <a:gd name="T51" fmla="*/ 653 h 1007"/>
                <a:gd name="T52" fmla="*/ 1588 w 1661"/>
                <a:gd name="T53" fmla="*/ 545 h 1007"/>
                <a:gd name="T54" fmla="*/ 1566 w 1661"/>
                <a:gd name="T55" fmla="*/ 504 h 1007"/>
                <a:gd name="T56" fmla="*/ 1540 w 1661"/>
                <a:gd name="T57" fmla="*/ 519 h 1007"/>
                <a:gd name="T58" fmla="*/ 1473 w 1661"/>
                <a:gd name="T59" fmla="*/ 535 h 1007"/>
                <a:gd name="T60" fmla="*/ 1405 w 1661"/>
                <a:gd name="T61" fmla="*/ 562 h 1007"/>
                <a:gd name="T62" fmla="*/ 1355 w 1661"/>
                <a:gd name="T63" fmla="*/ 501 h 1007"/>
                <a:gd name="T64" fmla="*/ 1309 w 1661"/>
                <a:gd name="T65" fmla="*/ 453 h 1007"/>
                <a:gd name="T66" fmla="*/ 1170 w 1661"/>
                <a:gd name="T67" fmla="*/ 438 h 1007"/>
                <a:gd name="T68" fmla="*/ 1065 w 1661"/>
                <a:gd name="T69" fmla="*/ 393 h 1007"/>
                <a:gd name="T70" fmla="*/ 1028 w 1661"/>
                <a:gd name="T71" fmla="*/ 352 h 1007"/>
                <a:gd name="T72" fmla="*/ 973 w 1661"/>
                <a:gd name="T73" fmla="*/ 356 h 1007"/>
                <a:gd name="T74" fmla="*/ 916 w 1661"/>
                <a:gd name="T75" fmla="*/ 257 h 1007"/>
                <a:gd name="T76" fmla="*/ 941 w 1661"/>
                <a:gd name="T77" fmla="*/ 193 h 1007"/>
                <a:gd name="T78" fmla="*/ 943 w 1661"/>
                <a:gd name="T79" fmla="*/ 103 h 1007"/>
                <a:gd name="T80" fmla="*/ 944 w 1661"/>
                <a:gd name="T81" fmla="*/ 55 h 1007"/>
                <a:gd name="T82" fmla="*/ 936 w 1661"/>
                <a:gd name="T83" fmla="*/ 52 h 1007"/>
                <a:gd name="T84" fmla="*/ 915 w 1661"/>
                <a:gd name="T85" fmla="*/ 39 h 1007"/>
                <a:gd name="T86" fmla="*/ 806 w 1661"/>
                <a:gd name="T87" fmla="*/ 5 h 1007"/>
                <a:gd name="T88" fmla="*/ 686 w 1661"/>
                <a:gd name="T89" fmla="*/ 29 h 1007"/>
                <a:gd name="T90" fmla="*/ 584 w 1661"/>
                <a:gd name="T91" fmla="*/ 47 h 1007"/>
                <a:gd name="T92" fmla="*/ 544 w 1661"/>
                <a:gd name="T93" fmla="*/ 52 h 1007"/>
                <a:gd name="T94" fmla="*/ 453 w 1661"/>
                <a:gd name="T95" fmla="*/ 47 h 1007"/>
                <a:gd name="T96" fmla="*/ 402 w 1661"/>
                <a:gd name="T97" fmla="*/ 0 h 1007"/>
                <a:gd name="T98" fmla="*/ 356 w 1661"/>
                <a:gd name="T99" fmla="*/ 24 h 1007"/>
                <a:gd name="T100" fmla="*/ 244 w 1661"/>
                <a:gd name="T101" fmla="*/ 14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12" name="Freeform 12"/>
            <p:cNvSpPr/>
            <p:nvPr/>
          </p:nvSpPr>
          <p:spPr bwMode="auto">
            <a:xfrm>
              <a:off x="2100790" y="3531196"/>
              <a:ext cx="733241" cy="770516"/>
            </a:xfrm>
            <a:custGeom>
              <a:avLst/>
              <a:gdLst>
                <a:gd name="T0" fmla="*/ 24 w 749"/>
                <a:gd name="T1" fmla="*/ 481 h 782"/>
                <a:gd name="T2" fmla="*/ 106 w 749"/>
                <a:gd name="T3" fmla="*/ 477 h 782"/>
                <a:gd name="T4" fmla="*/ 111 w 749"/>
                <a:gd name="T5" fmla="*/ 514 h 782"/>
                <a:gd name="T6" fmla="*/ 177 w 749"/>
                <a:gd name="T7" fmla="*/ 583 h 782"/>
                <a:gd name="T8" fmla="*/ 189 w 749"/>
                <a:gd name="T9" fmla="*/ 686 h 782"/>
                <a:gd name="T10" fmla="*/ 290 w 749"/>
                <a:gd name="T11" fmla="*/ 713 h 782"/>
                <a:gd name="T12" fmla="*/ 310 w 749"/>
                <a:gd name="T13" fmla="*/ 744 h 782"/>
                <a:gd name="T14" fmla="*/ 356 w 749"/>
                <a:gd name="T15" fmla="*/ 782 h 782"/>
                <a:gd name="T16" fmla="*/ 358 w 749"/>
                <a:gd name="T17" fmla="*/ 750 h 782"/>
                <a:gd name="T18" fmla="*/ 354 w 749"/>
                <a:gd name="T19" fmla="*/ 643 h 782"/>
                <a:gd name="T20" fmla="*/ 425 w 749"/>
                <a:gd name="T21" fmla="*/ 621 h 782"/>
                <a:gd name="T22" fmla="*/ 500 w 749"/>
                <a:gd name="T23" fmla="*/ 621 h 782"/>
                <a:gd name="T24" fmla="*/ 578 w 749"/>
                <a:gd name="T25" fmla="*/ 614 h 782"/>
                <a:gd name="T26" fmla="*/ 674 w 749"/>
                <a:gd name="T27" fmla="*/ 556 h 782"/>
                <a:gd name="T28" fmla="*/ 698 w 749"/>
                <a:gd name="T29" fmla="*/ 564 h 782"/>
                <a:gd name="T30" fmla="*/ 711 w 749"/>
                <a:gd name="T31" fmla="*/ 568 h 782"/>
                <a:gd name="T32" fmla="*/ 749 w 749"/>
                <a:gd name="T33" fmla="*/ 541 h 782"/>
                <a:gd name="T34" fmla="*/ 722 w 749"/>
                <a:gd name="T35" fmla="*/ 512 h 782"/>
                <a:gd name="T36" fmla="*/ 663 w 749"/>
                <a:gd name="T37" fmla="*/ 476 h 782"/>
                <a:gd name="T38" fmla="*/ 621 w 749"/>
                <a:gd name="T39" fmla="*/ 479 h 782"/>
                <a:gd name="T40" fmla="*/ 607 w 749"/>
                <a:gd name="T41" fmla="*/ 448 h 782"/>
                <a:gd name="T42" fmla="*/ 616 w 749"/>
                <a:gd name="T43" fmla="*/ 408 h 782"/>
                <a:gd name="T44" fmla="*/ 595 w 749"/>
                <a:gd name="T45" fmla="*/ 359 h 782"/>
                <a:gd name="T46" fmla="*/ 612 w 749"/>
                <a:gd name="T47" fmla="*/ 278 h 782"/>
                <a:gd name="T48" fmla="*/ 569 w 749"/>
                <a:gd name="T49" fmla="*/ 269 h 782"/>
                <a:gd name="T50" fmla="*/ 527 w 749"/>
                <a:gd name="T51" fmla="*/ 220 h 782"/>
                <a:gd name="T52" fmla="*/ 522 w 749"/>
                <a:gd name="T53" fmla="*/ 196 h 782"/>
                <a:gd name="T54" fmla="*/ 542 w 749"/>
                <a:gd name="T55" fmla="*/ 173 h 782"/>
                <a:gd name="T56" fmla="*/ 620 w 749"/>
                <a:gd name="T57" fmla="*/ 165 h 782"/>
                <a:gd name="T58" fmla="*/ 639 w 749"/>
                <a:gd name="T59" fmla="*/ 173 h 782"/>
                <a:gd name="T60" fmla="*/ 674 w 749"/>
                <a:gd name="T61" fmla="*/ 141 h 782"/>
                <a:gd name="T62" fmla="*/ 618 w 749"/>
                <a:gd name="T63" fmla="*/ 136 h 782"/>
                <a:gd name="T64" fmla="*/ 597 w 749"/>
                <a:gd name="T65" fmla="*/ 117 h 782"/>
                <a:gd name="T66" fmla="*/ 585 w 749"/>
                <a:gd name="T67" fmla="*/ 58 h 782"/>
                <a:gd name="T68" fmla="*/ 522 w 749"/>
                <a:gd name="T69" fmla="*/ 88 h 782"/>
                <a:gd name="T70" fmla="*/ 528 w 749"/>
                <a:gd name="T71" fmla="*/ 131 h 782"/>
                <a:gd name="T72" fmla="*/ 507 w 749"/>
                <a:gd name="T73" fmla="*/ 162 h 782"/>
                <a:gd name="T74" fmla="*/ 481 w 749"/>
                <a:gd name="T75" fmla="*/ 224 h 782"/>
                <a:gd name="T76" fmla="*/ 482 w 749"/>
                <a:gd name="T77" fmla="*/ 257 h 782"/>
                <a:gd name="T78" fmla="*/ 467 w 749"/>
                <a:gd name="T79" fmla="*/ 275 h 782"/>
                <a:gd name="T80" fmla="*/ 455 w 749"/>
                <a:gd name="T81" fmla="*/ 281 h 782"/>
                <a:gd name="T82" fmla="*/ 404 w 749"/>
                <a:gd name="T83" fmla="*/ 294 h 782"/>
                <a:gd name="T84" fmla="*/ 364 w 749"/>
                <a:gd name="T85" fmla="*/ 289 h 782"/>
                <a:gd name="T86" fmla="*/ 339 w 749"/>
                <a:gd name="T87" fmla="*/ 279 h 782"/>
                <a:gd name="T88" fmla="*/ 321 w 749"/>
                <a:gd name="T89" fmla="*/ 220 h 782"/>
                <a:gd name="T90" fmla="*/ 296 w 749"/>
                <a:gd name="T91" fmla="*/ 167 h 782"/>
                <a:gd name="T92" fmla="*/ 289 w 749"/>
                <a:gd name="T93" fmla="*/ 150 h 782"/>
                <a:gd name="T94" fmla="*/ 263 w 749"/>
                <a:gd name="T95" fmla="*/ 136 h 782"/>
                <a:gd name="T96" fmla="*/ 227 w 749"/>
                <a:gd name="T97" fmla="*/ 116 h 782"/>
                <a:gd name="T98" fmla="*/ 225 w 749"/>
                <a:gd name="T99" fmla="*/ 91 h 782"/>
                <a:gd name="T100" fmla="*/ 202 w 749"/>
                <a:gd name="T101" fmla="*/ 76 h 782"/>
                <a:gd name="T102" fmla="*/ 159 w 749"/>
                <a:gd name="T103" fmla="*/ 109 h 782"/>
                <a:gd name="T104" fmla="*/ 130 w 749"/>
                <a:gd name="T105" fmla="*/ 54 h 782"/>
                <a:gd name="T106" fmla="*/ 104 w 749"/>
                <a:gd name="T107" fmla="*/ 27 h 782"/>
                <a:gd name="T108" fmla="*/ 74 w 749"/>
                <a:gd name="T109" fmla="*/ 86 h 782"/>
                <a:gd name="T110" fmla="*/ 73 w 749"/>
                <a:gd name="T111" fmla="*/ 141 h 782"/>
                <a:gd name="T112" fmla="*/ 119 w 749"/>
                <a:gd name="T113" fmla="*/ 183 h 782"/>
                <a:gd name="T114" fmla="*/ 81 w 749"/>
                <a:gd name="T115" fmla="*/ 336 h 782"/>
                <a:gd name="T116" fmla="*/ 3 w 749"/>
                <a:gd name="T117" fmla="*/ 458 h 782"/>
                <a:gd name="T118" fmla="*/ 4 w 749"/>
                <a:gd name="T119" fmla="*/ 47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13" name="Freeform 13"/>
            <p:cNvSpPr/>
            <p:nvPr/>
          </p:nvSpPr>
          <p:spPr bwMode="auto">
            <a:xfrm>
              <a:off x="2625712" y="3519804"/>
              <a:ext cx="496046" cy="430826"/>
            </a:xfrm>
            <a:custGeom>
              <a:avLst/>
              <a:gdLst>
                <a:gd name="T0" fmla="*/ 377 w 506"/>
                <a:gd name="T1" fmla="*/ 20 h 438"/>
                <a:gd name="T2" fmla="*/ 346 w 506"/>
                <a:gd name="T3" fmla="*/ 26 h 438"/>
                <a:gd name="T4" fmla="*/ 342 w 506"/>
                <a:gd name="T5" fmla="*/ 1 h 438"/>
                <a:gd name="T6" fmla="*/ 331 w 506"/>
                <a:gd name="T7" fmla="*/ 26 h 438"/>
                <a:gd name="T8" fmla="*/ 314 w 506"/>
                <a:gd name="T9" fmla="*/ 47 h 438"/>
                <a:gd name="T10" fmla="*/ 285 w 506"/>
                <a:gd name="T11" fmla="*/ 46 h 438"/>
                <a:gd name="T12" fmla="*/ 280 w 506"/>
                <a:gd name="T13" fmla="*/ 66 h 438"/>
                <a:gd name="T14" fmla="*/ 250 w 506"/>
                <a:gd name="T15" fmla="*/ 74 h 438"/>
                <a:gd name="T16" fmla="*/ 239 w 506"/>
                <a:gd name="T17" fmla="*/ 80 h 438"/>
                <a:gd name="T18" fmla="*/ 212 w 506"/>
                <a:gd name="T19" fmla="*/ 70 h 438"/>
                <a:gd name="T20" fmla="*/ 194 w 506"/>
                <a:gd name="T21" fmla="*/ 63 h 438"/>
                <a:gd name="T22" fmla="*/ 223 w 506"/>
                <a:gd name="T23" fmla="*/ 107 h 438"/>
                <a:gd name="T24" fmla="*/ 238 w 506"/>
                <a:gd name="T25" fmla="*/ 121 h 438"/>
                <a:gd name="T26" fmla="*/ 232 w 506"/>
                <a:gd name="T27" fmla="*/ 146 h 438"/>
                <a:gd name="T28" fmla="*/ 184 w 506"/>
                <a:gd name="T29" fmla="*/ 170 h 438"/>
                <a:gd name="T30" fmla="*/ 165 w 506"/>
                <a:gd name="T31" fmla="*/ 172 h 438"/>
                <a:gd name="T32" fmla="*/ 146 w 506"/>
                <a:gd name="T33" fmla="*/ 167 h 438"/>
                <a:gd name="T34" fmla="*/ 124 w 506"/>
                <a:gd name="T35" fmla="*/ 188 h 438"/>
                <a:gd name="T36" fmla="*/ 103 w 506"/>
                <a:gd name="T37" fmla="*/ 196 h 438"/>
                <a:gd name="T38" fmla="*/ 21 w 506"/>
                <a:gd name="T39" fmla="*/ 195 h 438"/>
                <a:gd name="T40" fmla="*/ 13 w 506"/>
                <a:gd name="T41" fmla="*/ 253 h 438"/>
                <a:gd name="T42" fmla="*/ 29 w 506"/>
                <a:gd name="T43" fmla="*/ 264 h 438"/>
                <a:gd name="T44" fmla="*/ 40 w 506"/>
                <a:gd name="T45" fmla="*/ 251 h 438"/>
                <a:gd name="T46" fmla="*/ 74 w 506"/>
                <a:gd name="T47" fmla="*/ 254 h 438"/>
                <a:gd name="T48" fmla="*/ 82 w 506"/>
                <a:gd name="T49" fmla="*/ 311 h 438"/>
                <a:gd name="T50" fmla="*/ 70 w 506"/>
                <a:gd name="T51" fmla="*/ 343 h 438"/>
                <a:gd name="T52" fmla="*/ 100 w 506"/>
                <a:gd name="T53" fmla="*/ 393 h 438"/>
                <a:gd name="T54" fmla="*/ 87 w 506"/>
                <a:gd name="T55" fmla="*/ 438 h 438"/>
                <a:gd name="T56" fmla="*/ 122 w 506"/>
                <a:gd name="T57" fmla="*/ 421 h 438"/>
                <a:gd name="T58" fmla="*/ 146 w 506"/>
                <a:gd name="T59" fmla="*/ 424 h 438"/>
                <a:gd name="T60" fmla="*/ 223 w 506"/>
                <a:gd name="T61" fmla="*/ 423 h 438"/>
                <a:gd name="T62" fmla="*/ 261 w 506"/>
                <a:gd name="T63" fmla="*/ 398 h 438"/>
                <a:gd name="T64" fmla="*/ 303 w 506"/>
                <a:gd name="T65" fmla="*/ 362 h 438"/>
                <a:gd name="T66" fmla="*/ 329 w 506"/>
                <a:gd name="T67" fmla="*/ 374 h 438"/>
                <a:gd name="T68" fmla="*/ 363 w 506"/>
                <a:gd name="T69" fmla="*/ 387 h 438"/>
                <a:gd name="T70" fmla="*/ 387 w 506"/>
                <a:gd name="T71" fmla="*/ 395 h 438"/>
                <a:gd name="T72" fmla="*/ 391 w 506"/>
                <a:gd name="T73" fmla="*/ 382 h 438"/>
                <a:gd name="T74" fmla="*/ 400 w 506"/>
                <a:gd name="T75" fmla="*/ 375 h 438"/>
                <a:gd name="T76" fmla="*/ 416 w 506"/>
                <a:gd name="T77" fmla="*/ 364 h 438"/>
                <a:gd name="T78" fmla="*/ 458 w 506"/>
                <a:gd name="T79" fmla="*/ 335 h 438"/>
                <a:gd name="T80" fmla="*/ 464 w 506"/>
                <a:gd name="T81" fmla="*/ 327 h 438"/>
                <a:gd name="T82" fmla="*/ 484 w 506"/>
                <a:gd name="T83" fmla="*/ 322 h 438"/>
                <a:gd name="T84" fmla="*/ 501 w 506"/>
                <a:gd name="T85" fmla="*/ 312 h 438"/>
                <a:gd name="T86" fmla="*/ 491 w 506"/>
                <a:gd name="T87" fmla="*/ 272 h 438"/>
                <a:gd name="T88" fmla="*/ 496 w 506"/>
                <a:gd name="T89" fmla="*/ 248 h 438"/>
                <a:gd name="T90" fmla="*/ 459 w 506"/>
                <a:gd name="T91" fmla="*/ 219 h 438"/>
                <a:gd name="T92" fmla="*/ 493 w 506"/>
                <a:gd name="T93" fmla="*/ 91 h 438"/>
                <a:gd name="T94" fmla="*/ 472 w 506"/>
                <a:gd name="T95" fmla="*/ 100 h 438"/>
                <a:gd name="T96" fmla="*/ 445 w 506"/>
                <a:gd name="T97" fmla="*/ 101 h 438"/>
                <a:gd name="T98" fmla="*/ 441 w 506"/>
                <a:gd name="T99" fmla="*/ 91 h 438"/>
                <a:gd name="T100" fmla="*/ 438 w 506"/>
                <a:gd name="T101" fmla="*/ 84 h 438"/>
                <a:gd name="T102" fmla="*/ 414 w 506"/>
                <a:gd name="T103" fmla="*/ 53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14" name="Freeform 14"/>
            <p:cNvSpPr/>
            <p:nvPr/>
          </p:nvSpPr>
          <p:spPr bwMode="auto">
            <a:xfrm>
              <a:off x="2706152" y="3784928"/>
              <a:ext cx="648676" cy="498143"/>
            </a:xfrm>
            <a:custGeom>
              <a:avLst/>
              <a:gdLst>
                <a:gd name="T0" fmla="*/ 533 w 662"/>
                <a:gd name="T1" fmla="*/ 16 h 506"/>
                <a:gd name="T2" fmla="*/ 496 w 662"/>
                <a:gd name="T3" fmla="*/ 48 h 506"/>
                <a:gd name="T4" fmla="*/ 454 w 662"/>
                <a:gd name="T5" fmla="*/ 58 h 506"/>
                <a:gd name="T6" fmla="*/ 426 w 662"/>
                <a:gd name="T7" fmla="*/ 56 h 506"/>
                <a:gd name="T8" fmla="*/ 424 w 662"/>
                <a:gd name="T9" fmla="*/ 57 h 506"/>
                <a:gd name="T10" fmla="*/ 390 w 662"/>
                <a:gd name="T11" fmla="*/ 69 h 506"/>
                <a:gd name="T12" fmla="*/ 361 w 662"/>
                <a:gd name="T13" fmla="*/ 86 h 506"/>
                <a:gd name="T14" fmla="*/ 335 w 662"/>
                <a:gd name="T15" fmla="*/ 107 h 506"/>
                <a:gd name="T16" fmla="*/ 317 w 662"/>
                <a:gd name="T17" fmla="*/ 126 h 506"/>
                <a:gd name="T18" fmla="*/ 312 w 662"/>
                <a:gd name="T19" fmla="*/ 136 h 506"/>
                <a:gd name="T20" fmla="*/ 271 w 662"/>
                <a:gd name="T21" fmla="*/ 128 h 506"/>
                <a:gd name="T22" fmla="*/ 224 w 662"/>
                <a:gd name="T23" fmla="*/ 106 h 506"/>
                <a:gd name="T24" fmla="*/ 212 w 662"/>
                <a:gd name="T25" fmla="*/ 121 h 506"/>
                <a:gd name="T26" fmla="*/ 196 w 662"/>
                <a:gd name="T27" fmla="*/ 135 h 506"/>
                <a:gd name="T28" fmla="*/ 166 w 662"/>
                <a:gd name="T29" fmla="*/ 153 h 506"/>
                <a:gd name="T30" fmla="*/ 135 w 662"/>
                <a:gd name="T31" fmla="*/ 178 h 506"/>
                <a:gd name="T32" fmla="*/ 60 w 662"/>
                <a:gd name="T33" fmla="*/ 166 h 506"/>
                <a:gd name="T34" fmla="*/ 26 w 662"/>
                <a:gd name="T35" fmla="*/ 172 h 506"/>
                <a:gd name="T36" fmla="*/ 2 w 662"/>
                <a:gd name="T37" fmla="*/ 183 h 506"/>
                <a:gd name="T38" fmla="*/ 5 w 662"/>
                <a:gd name="T39" fmla="*/ 209 h 506"/>
                <a:gd name="T40" fmla="*/ 55 w 662"/>
                <a:gd name="T41" fmla="*/ 210 h 506"/>
                <a:gd name="T42" fmla="*/ 62 w 662"/>
                <a:gd name="T43" fmla="*/ 248 h 506"/>
                <a:gd name="T44" fmla="*/ 100 w 662"/>
                <a:gd name="T45" fmla="*/ 243 h 506"/>
                <a:gd name="T46" fmla="*/ 132 w 662"/>
                <a:gd name="T47" fmla="*/ 236 h 506"/>
                <a:gd name="T48" fmla="*/ 142 w 662"/>
                <a:gd name="T49" fmla="*/ 285 h 506"/>
                <a:gd name="T50" fmla="*/ 122 w 662"/>
                <a:gd name="T51" fmla="*/ 308 h 506"/>
                <a:gd name="T52" fmla="*/ 92 w 662"/>
                <a:gd name="T53" fmla="*/ 328 h 506"/>
                <a:gd name="T54" fmla="*/ 142 w 662"/>
                <a:gd name="T55" fmla="*/ 340 h 506"/>
                <a:gd name="T56" fmla="*/ 161 w 662"/>
                <a:gd name="T57" fmla="*/ 352 h 506"/>
                <a:gd name="T58" fmla="*/ 203 w 662"/>
                <a:gd name="T59" fmla="*/ 376 h 506"/>
                <a:gd name="T60" fmla="*/ 186 w 662"/>
                <a:gd name="T61" fmla="*/ 396 h 506"/>
                <a:gd name="T62" fmla="*/ 258 w 662"/>
                <a:gd name="T63" fmla="*/ 472 h 506"/>
                <a:gd name="T64" fmla="*/ 284 w 662"/>
                <a:gd name="T65" fmla="*/ 459 h 506"/>
                <a:gd name="T66" fmla="*/ 324 w 662"/>
                <a:gd name="T67" fmla="*/ 488 h 506"/>
                <a:gd name="T68" fmla="*/ 336 w 662"/>
                <a:gd name="T69" fmla="*/ 474 h 506"/>
                <a:gd name="T70" fmla="*/ 358 w 662"/>
                <a:gd name="T71" fmla="*/ 477 h 506"/>
                <a:gd name="T72" fmla="*/ 409 w 662"/>
                <a:gd name="T73" fmla="*/ 489 h 506"/>
                <a:gd name="T74" fmla="*/ 414 w 662"/>
                <a:gd name="T75" fmla="*/ 492 h 506"/>
                <a:gd name="T76" fmla="*/ 457 w 662"/>
                <a:gd name="T77" fmla="*/ 457 h 506"/>
                <a:gd name="T78" fmla="*/ 472 w 662"/>
                <a:gd name="T79" fmla="*/ 472 h 506"/>
                <a:gd name="T80" fmla="*/ 483 w 662"/>
                <a:gd name="T81" fmla="*/ 449 h 506"/>
                <a:gd name="T82" fmla="*/ 523 w 662"/>
                <a:gd name="T83" fmla="*/ 403 h 506"/>
                <a:gd name="T84" fmla="*/ 548 w 662"/>
                <a:gd name="T85" fmla="*/ 407 h 506"/>
                <a:gd name="T86" fmla="*/ 543 w 662"/>
                <a:gd name="T87" fmla="*/ 378 h 506"/>
                <a:gd name="T88" fmla="*/ 548 w 662"/>
                <a:gd name="T89" fmla="*/ 363 h 506"/>
                <a:gd name="T90" fmla="*/ 604 w 662"/>
                <a:gd name="T91" fmla="*/ 333 h 506"/>
                <a:gd name="T92" fmla="*/ 602 w 662"/>
                <a:gd name="T93" fmla="*/ 303 h 506"/>
                <a:gd name="T94" fmla="*/ 614 w 662"/>
                <a:gd name="T95" fmla="*/ 278 h 506"/>
                <a:gd name="T96" fmla="*/ 632 w 662"/>
                <a:gd name="T97" fmla="*/ 238 h 506"/>
                <a:gd name="T98" fmla="*/ 655 w 662"/>
                <a:gd name="T99" fmla="*/ 206 h 506"/>
                <a:gd name="T100" fmla="*/ 656 w 662"/>
                <a:gd name="T101" fmla="*/ 177 h 506"/>
                <a:gd name="T102" fmla="*/ 655 w 662"/>
                <a:gd name="T103" fmla="*/ 159 h 506"/>
                <a:gd name="T104" fmla="*/ 599 w 662"/>
                <a:gd name="T105" fmla="*/ 162 h 506"/>
                <a:gd name="T106" fmla="*/ 584 w 662"/>
                <a:gd name="T107" fmla="*/ 135 h 506"/>
                <a:gd name="T108" fmla="*/ 556 w 662"/>
                <a:gd name="T109" fmla="*/ 134 h 506"/>
                <a:gd name="T110" fmla="*/ 586 w 662"/>
                <a:gd name="T111" fmla="*/ 77 h 506"/>
                <a:gd name="T112" fmla="*/ 583 w 662"/>
                <a:gd name="T113" fmla="*/ 38 h 506"/>
                <a:gd name="T114" fmla="*/ 574 w 662"/>
                <a:gd name="T115" fmla="*/ 0 h 506"/>
                <a:gd name="T116" fmla="*/ 549 w 662"/>
                <a:gd name="T117" fmla="*/ 1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15" name="Freeform 15"/>
            <p:cNvSpPr/>
            <p:nvPr/>
          </p:nvSpPr>
          <p:spPr bwMode="auto">
            <a:xfrm>
              <a:off x="2796905" y="3239145"/>
              <a:ext cx="367136" cy="374902"/>
            </a:xfrm>
            <a:custGeom>
              <a:avLst/>
              <a:gdLst>
                <a:gd name="T0" fmla="*/ 355 w 374"/>
                <a:gd name="T1" fmla="*/ 43 h 381"/>
                <a:gd name="T2" fmla="*/ 341 w 374"/>
                <a:gd name="T3" fmla="*/ 39 h 381"/>
                <a:gd name="T4" fmla="*/ 329 w 374"/>
                <a:gd name="T5" fmla="*/ 34 h 381"/>
                <a:gd name="T6" fmla="*/ 309 w 374"/>
                <a:gd name="T7" fmla="*/ 37 h 381"/>
                <a:gd name="T8" fmla="*/ 292 w 374"/>
                <a:gd name="T9" fmla="*/ 31 h 381"/>
                <a:gd name="T10" fmla="*/ 291 w 374"/>
                <a:gd name="T11" fmla="*/ 28 h 381"/>
                <a:gd name="T12" fmla="*/ 269 w 374"/>
                <a:gd name="T13" fmla="*/ 6 h 381"/>
                <a:gd name="T14" fmla="*/ 232 w 374"/>
                <a:gd name="T15" fmla="*/ 21 h 381"/>
                <a:gd name="T16" fmla="*/ 228 w 374"/>
                <a:gd name="T17" fmla="*/ 54 h 381"/>
                <a:gd name="T18" fmla="*/ 213 w 374"/>
                <a:gd name="T19" fmla="*/ 79 h 381"/>
                <a:gd name="T20" fmla="*/ 190 w 374"/>
                <a:gd name="T21" fmla="*/ 114 h 381"/>
                <a:gd name="T22" fmla="*/ 152 w 374"/>
                <a:gd name="T23" fmla="*/ 156 h 381"/>
                <a:gd name="T24" fmla="*/ 115 w 374"/>
                <a:gd name="T25" fmla="*/ 192 h 381"/>
                <a:gd name="T26" fmla="*/ 96 w 374"/>
                <a:gd name="T27" fmla="*/ 217 h 381"/>
                <a:gd name="T28" fmla="*/ 0 w 374"/>
                <a:gd name="T29" fmla="*/ 222 h 381"/>
                <a:gd name="T30" fmla="*/ 26 w 374"/>
                <a:gd name="T31" fmla="*/ 300 h 381"/>
                <a:gd name="T32" fmla="*/ 42 w 374"/>
                <a:gd name="T33" fmla="*/ 309 h 381"/>
                <a:gd name="T34" fmla="*/ 55 w 374"/>
                <a:gd name="T35" fmla="*/ 346 h 381"/>
                <a:gd name="T36" fmla="*/ 57 w 374"/>
                <a:gd name="T37" fmla="*/ 354 h 381"/>
                <a:gd name="T38" fmla="*/ 82 w 374"/>
                <a:gd name="T39" fmla="*/ 346 h 381"/>
                <a:gd name="T40" fmla="*/ 92 w 374"/>
                <a:gd name="T41" fmla="*/ 351 h 381"/>
                <a:gd name="T42" fmla="*/ 100 w 374"/>
                <a:gd name="T43" fmla="*/ 325 h 381"/>
                <a:gd name="T44" fmla="*/ 145 w 374"/>
                <a:gd name="T45" fmla="*/ 307 h 381"/>
                <a:gd name="T46" fmla="*/ 149 w 374"/>
                <a:gd name="T47" fmla="*/ 280 h 381"/>
                <a:gd name="T48" fmla="*/ 158 w 374"/>
                <a:gd name="T49" fmla="*/ 273 h 381"/>
                <a:gd name="T50" fmla="*/ 160 w 374"/>
                <a:gd name="T51" fmla="*/ 273 h 381"/>
                <a:gd name="T52" fmla="*/ 179 w 374"/>
                <a:gd name="T53" fmla="*/ 290 h 381"/>
                <a:gd name="T54" fmla="*/ 186 w 374"/>
                <a:gd name="T55" fmla="*/ 307 h 381"/>
                <a:gd name="T56" fmla="*/ 200 w 374"/>
                <a:gd name="T57" fmla="*/ 287 h 381"/>
                <a:gd name="T58" fmla="*/ 213 w 374"/>
                <a:gd name="T59" fmla="*/ 280 h 381"/>
                <a:gd name="T60" fmla="*/ 229 w 374"/>
                <a:gd name="T61" fmla="*/ 283 h 381"/>
                <a:gd name="T62" fmla="*/ 239 w 374"/>
                <a:gd name="T63" fmla="*/ 313 h 381"/>
                <a:gd name="T64" fmla="*/ 249 w 374"/>
                <a:gd name="T65" fmla="*/ 336 h 381"/>
                <a:gd name="T66" fmla="*/ 255 w 374"/>
                <a:gd name="T67" fmla="*/ 357 h 381"/>
                <a:gd name="T68" fmla="*/ 273 w 374"/>
                <a:gd name="T69" fmla="*/ 357 h 381"/>
                <a:gd name="T70" fmla="*/ 276 w 374"/>
                <a:gd name="T71" fmla="*/ 359 h 381"/>
                <a:gd name="T72" fmla="*/ 285 w 374"/>
                <a:gd name="T73" fmla="*/ 381 h 381"/>
                <a:gd name="T74" fmla="*/ 291 w 374"/>
                <a:gd name="T75" fmla="*/ 364 h 381"/>
                <a:gd name="T76" fmla="*/ 295 w 374"/>
                <a:gd name="T77" fmla="*/ 362 h 381"/>
                <a:gd name="T78" fmla="*/ 303 w 374"/>
                <a:gd name="T79" fmla="*/ 357 h 381"/>
                <a:gd name="T80" fmla="*/ 310 w 374"/>
                <a:gd name="T81" fmla="*/ 349 h 381"/>
                <a:gd name="T82" fmla="*/ 247 w 374"/>
                <a:gd name="T83" fmla="*/ 223 h 381"/>
                <a:gd name="T84" fmla="*/ 231 w 374"/>
                <a:gd name="T85" fmla="*/ 171 h 381"/>
                <a:gd name="T86" fmla="*/ 230 w 374"/>
                <a:gd name="T87" fmla="*/ 169 h 381"/>
                <a:gd name="T88" fmla="*/ 240 w 374"/>
                <a:gd name="T89" fmla="*/ 139 h 381"/>
                <a:gd name="T90" fmla="*/ 344 w 374"/>
                <a:gd name="T91" fmla="*/ 116 h 381"/>
                <a:gd name="T92" fmla="*/ 368 w 374"/>
                <a:gd name="T93" fmla="*/ 10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16" name="Freeform 16"/>
            <p:cNvSpPr/>
            <p:nvPr/>
          </p:nvSpPr>
          <p:spPr bwMode="auto">
            <a:xfrm>
              <a:off x="2797935" y="2512127"/>
              <a:ext cx="416637" cy="750839"/>
            </a:xfrm>
            <a:custGeom>
              <a:avLst/>
              <a:gdLst>
                <a:gd name="T0" fmla="*/ 125 w 425"/>
                <a:gd name="T1" fmla="*/ 238 h 763"/>
                <a:gd name="T2" fmla="*/ 159 w 425"/>
                <a:gd name="T3" fmla="*/ 266 h 763"/>
                <a:gd name="T4" fmla="*/ 184 w 425"/>
                <a:gd name="T5" fmla="*/ 285 h 763"/>
                <a:gd name="T6" fmla="*/ 231 w 425"/>
                <a:gd name="T7" fmla="*/ 303 h 763"/>
                <a:gd name="T8" fmla="*/ 232 w 425"/>
                <a:gd name="T9" fmla="*/ 305 h 763"/>
                <a:gd name="T10" fmla="*/ 245 w 425"/>
                <a:gd name="T11" fmla="*/ 326 h 763"/>
                <a:gd name="T12" fmla="*/ 233 w 425"/>
                <a:gd name="T13" fmla="*/ 359 h 763"/>
                <a:gd name="T14" fmla="*/ 232 w 425"/>
                <a:gd name="T15" fmla="*/ 380 h 763"/>
                <a:gd name="T16" fmla="*/ 220 w 425"/>
                <a:gd name="T17" fmla="*/ 417 h 763"/>
                <a:gd name="T18" fmla="*/ 185 w 425"/>
                <a:gd name="T19" fmla="*/ 414 h 763"/>
                <a:gd name="T20" fmla="*/ 147 w 425"/>
                <a:gd name="T21" fmla="*/ 438 h 763"/>
                <a:gd name="T22" fmla="*/ 153 w 425"/>
                <a:gd name="T23" fmla="*/ 468 h 763"/>
                <a:gd name="T24" fmla="*/ 114 w 425"/>
                <a:gd name="T25" fmla="*/ 459 h 763"/>
                <a:gd name="T26" fmla="*/ 82 w 425"/>
                <a:gd name="T27" fmla="*/ 447 h 763"/>
                <a:gd name="T28" fmla="*/ 51 w 425"/>
                <a:gd name="T29" fmla="*/ 519 h 763"/>
                <a:gd name="T30" fmla="*/ 61 w 425"/>
                <a:gd name="T31" fmla="*/ 538 h 763"/>
                <a:gd name="T32" fmla="*/ 68 w 425"/>
                <a:gd name="T33" fmla="*/ 557 h 763"/>
                <a:gd name="T34" fmla="*/ 70 w 425"/>
                <a:gd name="T35" fmla="*/ 587 h 763"/>
                <a:gd name="T36" fmla="*/ 6 w 425"/>
                <a:gd name="T37" fmla="*/ 600 h 763"/>
                <a:gd name="T38" fmla="*/ 8 w 425"/>
                <a:gd name="T39" fmla="*/ 643 h 763"/>
                <a:gd name="T40" fmla="*/ 16 w 425"/>
                <a:gd name="T41" fmla="*/ 670 h 763"/>
                <a:gd name="T42" fmla="*/ 87 w 425"/>
                <a:gd name="T43" fmla="*/ 667 h 763"/>
                <a:gd name="T44" fmla="*/ 112 w 425"/>
                <a:gd name="T45" fmla="*/ 686 h 763"/>
                <a:gd name="T46" fmla="*/ 133 w 425"/>
                <a:gd name="T47" fmla="*/ 702 h 763"/>
                <a:gd name="T48" fmla="*/ 151 w 425"/>
                <a:gd name="T49" fmla="*/ 688 h 763"/>
                <a:gd name="T50" fmla="*/ 201 w 425"/>
                <a:gd name="T51" fmla="*/ 722 h 763"/>
                <a:gd name="T52" fmla="*/ 258 w 425"/>
                <a:gd name="T53" fmla="*/ 725 h 763"/>
                <a:gd name="T54" fmla="*/ 275 w 425"/>
                <a:gd name="T55" fmla="*/ 736 h 763"/>
                <a:gd name="T56" fmla="*/ 275 w 425"/>
                <a:gd name="T57" fmla="*/ 737 h 763"/>
                <a:gd name="T58" fmla="*/ 298 w 425"/>
                <a:gd name="T59" fmla="*/ 759 h 763"/>
                <a:gd name="T60" fmla="*/ 325 w 425"/>
                <a:gd name="T61" fmla="*/ 739 h 763"/>
                <a:gd name="T62" fmla="*/ 316 w 425"/>
                <a:gd name="T63" fmla="*/ 723 h 763"/>
                <a:gd name="T64" fmla="*/ 325 w 425"/>
                <a:gd name="T65" fmla="*/ 680 h 763"/>
                <a:gd name="T66" fmla="*/ 353 w 425"/>
                <a:gd name="T67" fmla="*/ 678 h 763"/>
                <a:gd name="T68" fmla="*/ 318 w 425"/>
                <a:gd name="T69" fmla="*/ 641 h 763"/>
                <a:gd name="T70" fmla="*/ 308 w 425"/>
                <a:gd name="T71" fmla="*/ 627 h 763"/>
                <a:gd name="T72" fmla="*/ 320 w 425"/>
                <a:gd name="T73" fmla="*/ 611 h 763"/>
                <a:gd name="T74" fmla="*/ 398 w 425"/>
                <a:gd name="T75" fmla="*/ 615 h 763"/>
                <a:gd name="T76" fmla="*/ 425 w 425"/>
                <a:gd name="T77" fmla="*/ 611 h 763"/>
                <a:gd name="T78" fmla="*/ 381 w 425"/>
                <a:gd name="T79" fmla="*/ 495 h 763"/>
                <a:gd name="T80" fmla="*/ 360 w 425"/>
                <a:gd name="T81" fmla="*/ 486 h 763"/>
                <a:gd name="T82" fmla="*/ 357 w 425"/>
                <a:gd name="T83" fmla="*/ 455 h 763"/>
                <a:gd name="T84" fmla="*/ 363 w 425"/>
                <a:gd name="T85" fmla="*/ 252 h 763"/>
                <a:gd name="T86" fmla="*/ 367 w 425"/>
                <a:gd name="T87" fmla="*/ 213 h 763"/>
                <a:gd name="T88" fmla="*/ 389 w 425"/>
                <a:gd name="T89" fmla="*/ 181 h 763"/>
                <a:gd name="T90" fmla="*/ 365 w 425"/>
                <a:gd name="T91" fmla="*/ 147 h 763"/>
                <a:gd name="T92" fmla="*/ 363 w 425"/>
                <a:gd name="T93" fmla="*/ 117 h 763"/>
                <a:gd name="T94" fmla="*/ 364 w 425"/>
                <a:gd name="T95" fmla="*/ 114 h 763"/>
                <a:gd name="T96" fmla="*/ 383 w 425"/>
                <a:gd name="T97" fmla="*/ 49 h 763"/>
                <a:gd name="T98" fmla="*/ 396 w 425"/>
                <a:gd name="T99" fmla="*/ 29 h 763"/>
                <a:gd name="T100" fmla="*/ 412 w 425"/>
                <a:gd name="T101" fmla="*/ 16 h 763"/>
                <a:gd name="T102" fmla="*/ 391 w 425"/>
                <a:gd name="T103" fmla="*/ 0 h 763"/>
                <a:gd name="T104" fmla="*/ 354 w 425"/>
                <a:gd name="T105" fmla="*/ 14 h 763"/>
                <a:gd name="T106" fmla="*/ 320 w 425"/>
                <a:gd name="T107" fmla="*/ 45 h 763"/>
                <a:gd name="T108" fmla="*/ 276 w 425"/>
                <a:gd name="T109" fmla="*/ 76 h 763"/>
                <a:gd name="T110" fmla="*/ 257 w 425"/>
                <a:gd name="T111" fmla="*/ 93 h 763"/>
                <a:gd name="T112" fmla="*/ 244 w 425"/>
                <a:gd name="T113" fmla="*/ 156 h 763"/>
                <a:gd name="T114" fmla="*/ 241 w 425"/>
                <a:gd name="T115" fmla="*/ 174 h 763"/>
                <a:gd name="T116" fmla="*/ 228 w 425"/>
                <a:gd name="T117" fmla="*/ 191 h 763"/>
                <a:gd name="T118" fmla="*/ 226 w 425"/>
                <a:gd name="T119" fmla="*/ 193 h 763"/>
                <a:gd name="T120" fmla="*/ 200 w 425"/>
                <a:gd name="T121" fmla="*/ 196 h 763"/>
                <a:gd name="T122" fmla="*/ 199 w 425"/>
                <a:gd name="T123" fmla="*/ 196 h 763"/>
                <a:gd name="T124" fmla="*/ 142 w 425"/>
                <a:gd name="T125" fmla="*/ 174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17" name="Freeform 17"/>
            <p:cNvSpPr/>
            <p:nvPr/>
          </p:nvSpPr>
          <p:spPr bwMode="auto">
            <a:xfrm>
              <a:off x="3158883" y="2374387"/>
              <a:ext cx="280508" cy="615170"/>
            </a:xfrm>
            <a:custGeom>
              <a:avLst/>
              <a:gdLst>
                <a:gd name="T0" fmla="*/ 263 w 286"/>
                <a:gd name="T1" fmla="*/ 8 h 625"/>
                <a:gd name="T2" fmla="*/ 247 w 286"/>
                <a:gd name="T3" fmla="*/ 15 h 625"/>
                <a:gd name="T4" fmla="*/ 234 w 286"/>
                <a:gd name="T5" fmla="*/ 30 h 625"/>
                <a:gd name="T6" fmla="*/ 231 w 286"/>
                <a:gd name="T7" fmla="*/ 31 h 625"/>
                <a:gd name="T8" fmla="*/ 179 w 286"/>
                <a:gd name="T9" fmla="*/ 35 h 625"/>
                <a:gd name="T10" fmla="*/ 162 w 286"/>
                <a:gd name="T11" fmla="*/ 50 h 625"/>
                <a:gd name="T12" fmla="*/ 147 w 286"/>
                <a:gd name="T13" fmla="*/ 61 h 625"/>
                <a:gd name="T14" fmla="*/ 123 w 286"/>
                <a:gd name="T15" fmla="*/ 61 h 625"/>
                <a:gd name="T16" fmla="*/ 110 w 286"/>
                <a:gd name="T17" fmla="*/ 98 h 625"/>
                <a:gd name="T18" fmla="*/ 109 w 286"/>
                <a:gd name="T19" fmla="*/ 99 h 625"/>
                <a:gd name="T20" fmla="*/ 87 w 286"/>
                <a:gd name="T21" fmla="*/ 120 h 625"/>
                <a:gd name="T22" fmla="*/ 55 w 286"/>
                <a:gd name="T23" fmla="*/ 157 h 625"/>
                <a:gd name="T24" fmla="*/ 36 w 286"/>
                <a:gd name="T25" fmla="*/ 177 h 625"/>
                <a:gd name="T26" fmla="*/ 34 w 286"/>
                <a:gd name="T27" fmla="*/ 202 h 625"/>
                <a:gd name="T28" fmla="*/ 34 w 286"/>
                <a:gd name="T29" fmla="*/ 224 h 625"/>
                <a:gd name="T30" fmla="*/ 23 w 286"/>
                <a:gd name="T31" fmla="*/ 243 h 625"/>
                <a:gd name="T32" fmla="*/ 23 w 286"/>
                <a:gd name="T33" fmla="*/ 294 h 625"/>
                <a:gd name="T34" fmla="*/ 32 w 286"/>
                <a:gd name="T35" fmla="*/ 322 h 625"/>
                <a:gd name="T36" fmla="*/ 30 w 286"/>
                <a:gd name="T37" fmla="*/ 346 h 625"/>
                <a:gd name="T38" fmla="*/ 9 w 286"/>
                <a:gd name="T39" fmla="*/ 425 h 625"/>
                <a:gd name="T40" fmla="*/ 24 w 286"/>
                <a:gd name="T41" fmla="*/ 488 h 625"/>
                <a:gd name="T42" fmla="*/ 18 w 286"/>
                <a:gd name="T43" fmla="*/ 625 h 625"/>
                <a:gd name="T44" fmla="*/ 45 w 286"/>
                <a:gd name="T45" fmla="*/ 599 h 625"/>
                <a:gd name="T46" fmla="*/ 149 w 286"/>
                <a:gd name="T47" fmla="*/ 547 h 625"/>
                <a:gd name="T48" fmla="*/ 199 w 286"/>
                <a:gd name="T49" fmla="*/ 552 h 625"/>
                <a:gd name="T50" fmla="*/ 240 w 286"/>
                <a:gd name="T51" fmla="*/ 515 h 625"/>
                <a:gd name="T52" fmla="*/ 251 w 286"/>
                <a:gd name="T53" fmla="*/ 490 h 625"/>
                <a:gd name="T54" fmla="*/ 251 w 286"/>
                <a:gd name="T55" fmla="*/ 485 h 625"/>
                <a:gd name="T56" fmla="*/ 256 w 286"/>
                <a:gd name="T57" fmla="*/ 448 h 625"/>
                <a:gd name="T58" fmla="*/ 260 w 286"/>
                <a:gd name="T59" fmla="*/ 426 h 625"/>
                <a:gd name="T60" fmla="*/ 251 w 286"/>
                <a:gd name="T61" fmla="*/ 369 h 625"/>
                <a:gd name="T62" fmla="*/ 255 w 286"/>
                <a:gd name="T63" fmla="*/ 351 h 625"/>
                <a:gd name="T64" fmla="*/ 286 w 286"/>
                <a:gd name="T65" fmla="*/ 283 h 625"/>
                <a:gd name="T66" fmla="*/ 240 w 286"/>
                <a:gd name="T67" fmla="*/ 243 h 625"/>
                <a:gd name="T68" fmla="*/ 234 w 286"/>
                <a:gd name="T69" fmla="*/ 224 h 625"/>
                <a:gd name="T70" fmla="*/ 237 w 286"/>
                <a:gd name="T71" fmla="*/ 192 h 625"/>
                <a:gd name="T72" fmla="*/ 244 w 286"/>
                <a:gd name="T73" fmla="*/ 170 h 625"/>
                <a:gd name="T74" fmla="*/ 276 w 286"/>
                <a:gd name="T75" fmla="*/ 145 h 625"/>
                <a:gd name="T76" fmla="*/ 282 w 286"/>
                <a:gd name="T77" fmla="*/ 86 h 625"/>
                <a:gd name="T78" fmla="*/ 263 w 286"/>
                <a:gd name="T79" fmla="*/ 82 h 625"/>
                <a:gd name="T80" fmla="*/ 241 w 286"/>
                <a:gd name="T81" fmla="*/ 68 h 625"/>
                <a:gd name="T82" fmla="*/ 239 w 286"/>
                <a:gd name="T83" fmla="*/ 4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18" name="Freeform 18"/>
            <p:cNvSpPr/>
            <p:nvPr/>
          </p:nvSpPr>
          <p:spPr bwMode="auto">
            <a:xfrm>
              <a:off x="3087725" y="3421418"/>
              <a:ext cx="447576" cy="520927"/>
            </a:xfrm>
            <a:custGeom>
              <a:avLst/>
              <a:gdLst>
                <a:gd name="T0" fmla="*/ 394 w 457"/>
                <a:gd name="T1" fmla="*/ 89 h 529"/>
                <a:gd name="T2" fmla="*/ 385 w 457"/>
                <a:gd name="T3" fmla="*/ 70 h 529"/>
                <a:gd name="T4" fmla="*/ 377 w 457"/>
                <a:gd name="T5" fmla="*/ 32 h 529"/>
                <a:gd name="T6" fmla="*/ 359 w 457"/>
                <a:gd name="T7" fmla="*/ 45 h 529"/>
                <a:gd name="T8" fmla="*/ 329 w 457"/>
                <a:gd name="T9" fmla="*/ 40 h 529"/>
                <a:gd name="T10" fmla="*/ 329 w 457"/>
                <a:gd name="T11" fmla="*/ 19 h 529"/>
                <a:gd name="T12" fmla="*/ 320 w 457"/>
                <a:gd name="T13" fmla="*/ 26 h 529"/>
                <a:gd name="T14" fmla="*/ 287 w 457"/>
                <a:gd name="T15" fmla="*/ 58 h 529"/>
                <a:gd name="T16" fmla="*/ 281 w 457"/>
                <a:gd name="T17" fmla="*/ 58 h 529"/>
                <a:gd name="T18" fmla="*/ 260 w 457"/>
                <a:gd name="T19" fmla="*/ 43 h 529"/>
                <a:gd name="T20" fmla="*/ 242 w 457"/>
                <a:gd name="T21" fmla="*/ 36 h 529"/>
                <a:gd name="T22" fmla="*/ 197 w 457"/>
                <a:gd name="T23" fmla="*/ 21 h 529"/>
                <a:gd name="T24" fmla="*/ 173 w 457"/>
                <a:gd name="T25" fmla="*/ 10 h 529"/>
                <a:gd name="T26" fmla="*/ 123 w 457"/>
                <a:gd name="T27" fmla="*/ 1 h 529"/>
                <a:gd name="T28" fmla="*/ 104 w 457"/>
                <a:gd name="T29" fmla="*/ 42 h 529"/>
                <a:gd name="T30" fmla="*/ 90 w 457"/>
                <a:gd name="T31" fmla="*/ 42 h 529"/>
                <a:gd name="T32" fmla="*/ 38 w 457"/>
                <a:gd name="T33" fmla="*/ 68 h 529"/>
                <a:gd name="T34" fmla="*/ 33 w 457"/>
                <a:gd name="T35" fmla="*/ 192 h 529"/>
                <a:gd name="T36" fmla="*/ 24 w 457"/>
                <a:gd name="T37" fmla="*/ 219 h 529"/>
                <a:gd name="T38" fmla="*/ 2 w 457"/>
                <a:gd name="T39" fmla="*/ 288 h 529"/>
                <a:gd name="T40" fmla="*/ 19 w 457"/>
                <a:gd name="T41" fmla="*/ 294 h 529"/>
                <a:gd name="T42" fmla="*/ 44 w 457"/>
                <a:gd name="T43" fmla="*/ 332 h 529"/>
                <a:gd name="T44" fmla="*/ 35 w 457"/>
                <a:gd name="T45" fmla="*/ 348 h 529"/>
                <a:gd name="T46" fmla="*/ 63 w 457"/>
                <a:gd name="T47" fmla="*/ 417 h 529"/>
                <a:gd name="T48" fmla="*/ 100 w 457"/>
                <a:gd name="T49" fmla="*/ 399 h 529"/>
                <a:gd name="T50" fmla="*/ 121 w 457"/>
                <a:gd name="T51" fmla="*/ 400 h 529"/>
                <a:gd name="T52" fmla="*/ 138 w 457"/>
                <a:gd name="T53" fmla="*/ 370 h 529"/>
                <a:gd name="T54" fmla="*/ 180 w 457"/>
                <a:gd name="T55" fmla="*/ 356 h 529"/>
                <a:gd name="T56" fmla="*/ 202 w 457"/>
                <a:gd name="T57" fmla="*/ 399 h 529"/>
                <a:gd name="T58" fmla="*/ 213 w 457"/>
                <a:gd name="T59" fmla="*/ 436 h 529"/>
                <a:gd name="T60" fmla="*/ 186 w 457"/>
                <a:gd name="T61" fmla="*/ 488 h 529"/>
                <a:gd name="T62" fmla="*/ 222 w 457"/>
                <a:gd name="T63" fmla="*/ 494 h 529"/>
                <a:gd name="T64" fmla="*/ 234 w 457"/>
                <a:gd name="T65" fmla="*/ 526 h 529"/>
                <a:gd name="T66" fmla="*/ 270 w 457"/>
                <a:gd name="T67" fmla="*/ 517 h 529"/>
                <a:gd name="T68" fmla="*/ 286 w 457"/>
                <a:gd name="T69" fmla="*/ 470 h 529"/>
                <a:gd name="T70" fmla="*/ 355 w 457"/>
                <a:gd name="T71" fmla="*/ 499 h 529"/>
                <a:gd name="T72" fmla="*/ 336 w 457"/>
                <a:gd name="T73" fmla="*/ 453 h 529"/>
                <a:gd name="T74" fmla="*/ 338 w 457"/>
                <a:gd name="T75" fmla="*/ 449 h 529"/>
                <a:gd name="T76" fmla="*/ 439 w 457"/>
                <a:gd name="T77" fmla="*/ 438 h 529"/>
                <a:gd name="T78" fmla="*/ 440 w 457"/>
                <a:gd name="T79" fmla="*/ 436 h 529"/>
                <a:gd name="T80" fmla="*/ 440 w 457"/>
                <a:gd name="T81" fmla="*/ 430 h 529"/>
                <a:gd name="T82" fmla="*/ 437 w 457"/>
                <a:gd name="T83" fmla="*/ 374 h 529"/>
                <a:gd name="T84" fmla="*/ 449 w 457"/>
                <a:gd name="T85" fmla="*/ 353 h 529"/>
                <a:gd name="T86" fmla="*/ 429 w 457"/>
                <a:gd name="T87" fmla="*/ 332 h 529"/>
                <a:gd name="T88" fmla="*/ 418 w 457"/>
                <a:gd name="T89" fmla="*/ 259 h 529"/>
                <a:gd name="T90" fmla="*/ 397 w 457"/>
                <a:gd name="T91" fmla="*/ 269 h 529"/>
                <a:gd name="T92" fmla="*/ 394 w 457"/>
                <a:gd name="T93" fmla="*/ 222 h 529"/>
                <a:gd name="T94" fmla="*/ 429 w 457"/>
                <a:gd name="T95" fmla="*/ 132 h 529"/>
                <a:gd name="T96" fmla="*/ 395 w 457"/>
                <a:gd name="T97" fmla="*/ 9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19" name="Freeform 19"/>
            <p:cNvSpPr/>
            <p:nvPr/>
          </p:nvSpPr>
          <p:spPr bwMode="auto">
            <a:xfrm>
              <a:off x="3035130" y="3124190"/>
              <a:ext cx="632175" cy="395614"/>
            </a:xfrm>
            <a:custGeom>
              <a:avLst/>
              <a:gdLst>
                <a:gd name="T0" fmla="*/ 85 w 645"/>
                <a:gd name="T1" fmla="*/ 11 h 402"/>
                <a:gd name="T2" fmla="*/ 113 w 645"/>
                <a:gd name="T3" fmla="*/ 31 h 402"/>
                <a:gd name="T4" fmla="*/ 129 w 645"/>
                <a:gd name="T5" fmla="*/ 53 h 402"/>
                <a:gd name="T6" fmla="*/ 116 w 645"/>
                <a:gd name="T7" fmla="*/ 68 h 402"/>
                <a:gd name="T8" fmla="*/ 80 w 645"/>
                <a:gd name="T9" fmla="*/ 77 h 402"/>
                <a:gd name="T10" fmla="*/ 84 w 645"/>
                <a:gd name="T11" fmla="*/ 98 h 402"/>
                <a:gd name="T12" fmla="*/ 94 w 645"/>
                <a:gd name="T13" fmla="*/ 142 h 402"/>
                <a:gd name="T14" fmla="*/ 118 w 645"/>
                <a:gd name="T15" fmla="*/ 150 h 402"/>
                <a:gd name="T16" fmla="*/ 120 w 645"/>
                <a:gd name="T17" fmla="*/ 152 h 402"/>
                <a:gd name="T18" fmla="*/ 134 w 645"/>
                <a:gd name="T19" fmla="*/ 172 h 402"/>
                <a:gd name="T20" fmla="*/ 141 w 645"/>
                <a:gd name="T21" fmla="*/ 192 h 402"/>
                <a:gd name="T22" fmla="*/ 106 w 645"/>
                <a:gd name="T23" fmla="*/ 243 h 402"/>
                <a:gd name="T24" fmla="*/ 4 w 645"/>
                <a:gd name="T25" fmla="*/ 268 h 402"/>
                <a:gd name="T26" fmla="*/ 11 w 645"/>
                <a:gd name="T27" fmla="*/ 306 h 402"/>
                <a:gd name="T28" fmla="*/ 50 w 645"/>
                <a:gd name="T29" fmla="*/ 377 h 402"/>
                <a:gd name="T30" fmla="*/ 52 w 645"/>
                <a:gd name="T31" fmla="*/ 378 h 402"/>
                <a:gd name="T32" fmla="*/ 67 w 645"/>
                <a:gd name="T33" fmla="*/ 398 h 402"/>
                <a:gd name="T34" fmla="*/ 80 w 645"/>
                <a:gd name="T35" fmla="*/ 364 h 402"/>
                <a:gd name="T36" fmla="*/ 102 w 645"/>
                <a:gd name="T37" fmla="*/ 335 h 402"/>
                <a:gd name="T38" fmla="*/ 148 w 645"/>
                <a:gd name="T39" fmla="*/ 333 h 402"/>
                <a:gd name="T40" fmla="*/ 167 w 645"/>
                <a:gd name="T41" fmla="*/ 293 h 402"/>
                <a:gd name="T42" fmla="*/ 210 w 645"/>
                <a:gd name="T43" fmla="*/ 292 h 402"/>
                <a:gd name="T44" fmla="*/ 288 w 645"/>
                <a:gd name="T45" fmla="*/ 320 h 402"/>
                <a:gd name="T46" fmla="*/ 290 w 645"/>
                <a:gd name="T47" fmla="*/ 320 h 402"/>
                <a:gd name="T48" fmla="*/ 319 w 645"/>
                <a:gd name="T49" fmla="*/ 335 h 402"/>
                <a:gd name="T50" fmla="*/ 319 w 645"/>
                <a:gd name="T51" fmla="*/ 335 h 402"/>
                <a:gd name="T52" fmla="*/ 347 w 645"/>
                <a:gd name="T53" fmla="*/ 336 h 402"/>
                <a:gd name="T54" fmla="*/ 374 w 645"/>
                <a:gd name="T55" fmla="*/ 304 h 402"/>
                <a:gd name="T56" fmla="*/ 391 w 645"/>
                <a:gd name="T57" fmla="*/ 315 h 402"/>
                <a:gd name="T58" fmla="*/ 393 w 645"/>
                <a:gd name="T59" fmla="*/ 341 h 402"/>
                <a:gd name="T60" fmla="*/ 420 w 645"/>
                <a:gd name="T61" fmla="*/ 323 h 402"/>
                <a:gd name="T62" fmla="*/ 435 w 645"/>
                <a:gd name="T63" fmla="*/ 324 h 402"/>
                <a:gd name="T64" fmla="*/ 449 w 645"/>
                <a:gd name="T65" fmla="*/ 370 h 402"/>
                <a:gd name="T66" fmla="*/ 511 w 645"/>
                <a:gd name="T67" fmla="*/ 342 h 402"/>
                <a:gd name="T68" fmla="*/ 568 w 645"/>
                <a:gd name="T69" fmla="*/ 318 h 402"/>
                <a:gd name="T70" fmla="*/ 625 w 645"/>
                <a:gd name="T71" fmla="*/ 301 h 402"/>
                <a:gd name="T72" fmla="*/ 639 w 645"/>
                <a:gd name="T73" fmla="*/ 291 h 402"/>
                <a:gd name="T74" fmla="*/ 606 w 645"/>
                <a:gd name="T75" fmla="*/ 201 h 402"/>
                <a:gd name="T76" fmla="*/ 621 w 645"/>
                <a:gd name="T77" fmla="*/ 175 h 402"/>
                <a:gd name="T78" fmla="*/ 585 w 645"/>
                <a:gd name="T79" fmla="*/ 164 h 402"/>
                <a:gd name="T80" fmla="*/ 567 w 645"/>
                <a:gd name="T81" fmla="*/ 143 h 402"/>
                <a:gd name="T82" fmla="*/ 566 w 645"/>
                <a:gd name="T83" fmla="*/ 141 h 402"/>
                <a:gd name="T84" fmla="*/ 492 w 645"/>
                <a:gd name="T85" fmla="*/ 124 h 402"/>
                <a:gd name="T86" fmla="*/ 428 w 645"/>
                <a:gd name="T87" fmla="*/ 122 h 402"/>
                <a:gd name="T88" fmla="*/ 284 w 645"/>
                <a:gd name="T89" fmla="*/ 64 h 402"/>
                <a:gd name="T90" fmla="*/ 189 w 645"/>
                <a:gd name="T91" fmla="*/ 0 h 402"/>
                <a:gd name="T92" fmla="*/ 97 w 645"/>
                <a:gd name="T93" fmla="*/ 6 h 402"/>
                <a:gd name="T94" fmla="*/ 81 w 645"/>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20" name="Freeform 20"/>
            <p:cNvSpPr/>
            <p:nvPr/>
          </p:nvSpPr>
          <p:spPr bwMode="auto">
            <a:xfrm>
              <a:off x="3174353" y="3852244"/>
              <a:ext cx="655894" cy="524033"/>
            </a:xfrm>
            <a:custGeom>
              <a:avLst/>
              <a:gdLst>
                <a:gd name="T0" fmla="*/ 645 w 669"/>
                <a:gd name="T1" fmla="*/ 171 h 532"/>
                <a:gd name="T2" fmla="*/ 669 w 669"/>
                <a:gd name="T3" fmla="*/ 166 h 532"/>
                <a:gd name="T4" fmla="*/ 622 w 669"/>
                <a:gd name="T5" fmla="*/ 118 h 532"/>
                <a:gd name="T6" fmla="*/ 589 w 669"/>
                <a:gd name="T7" fmla="*/ 58 h 532"/>
                <a:gd name="T8" fmla="*/ 532 w 669"/>
                <a:gd name="T9" fmla="*/ 71 h 532"/>
                <a:gd name="T10" fmla="*/ 529 w 669"/>
                <a:gd name="T11" fmla="*/ 77 h 532"/>
                <a:gd name="T12" fmla="*/ 482 w 669"/>
                <a:gd name="T13" fmla="*/ 66 h 532"/>
                <a:gd name="T14" fmla="*/ 397 w 669"/>
                <a:gd name="T15" fmla="*/ 105 h 532"/>
                <a:gd name="T16" fmla="*/ 397 w 669"/>
                <a:gd name="T17" fmla="*/ 50 h 532"/>
                <a:gd name="T18" fmla="*/ 393 w 669"/>
                <a:gd name="T19" fmla="*/ 27 h 532"/>
                <a:gd name="T20" fmla="*/ 365 w 669"/>
                <a:gd name="T21" fmla="*/ 26 h 532"/>
                <a:gd name="T22" fmla="*/ 334 w 669"/>
                <a:gd name="T23" fmla="*/ 24 h 532"/>
                <a:gd name="T24" fmla="*/ 289 w 669"/>
                <a:gd name="T25" fmla="*/ 3 h 532"/>
                <a:gd name="T26" fmla="*/ 277 w 669"/>
                <a:gd name="T27" fmla="*/ 65 h 532"/>
                <a:gd name="T28" fmla="*/ 218 w 669"/>
                <a:gd name="T29" fmla="*/ 47 h 532"/>
                <a:gd name="T30" fmla="*/ 205 w 669"/>
                <a:gd name="T31" fmla="*/ 43 h 532"/>
                <a:gd name="T32" fmla="*/ 189 w 669"/>
                <a:gd name="T33" fmla="*/ 87 h 532"/>
                <a:gd name="T34" fmla="*/ 198 w 669"/>
                <a:gd name="T35" fmla="*/ 125 h 532"/>
                <a:gd name="T36" fmla="*/ 179 w 669"/>
                <a:gd name="T37" fmla="*/ 161 h 532"/>
                <a:gd name="T38" fmla="*/ 137 w 669"/>
                <a:gd name="T39" fmla="*/ 270 h 532"/>
                <a:gd name="T40" fmla="*/ 76 w 669"/>
                <a:gd name="T41" fmla="*/ 310 h 532"/>
                <a:gd name="T42" fmla="*/ 84 w 669"/>
                <a:gd name="T43" fmla="*/ 329 h 532"/>
                <a:gd name="T44" fmla="*/ 50 w 669"/>
                <a:gd name="T45" fmla="*/ 376 h 532"/>
                <a:gd name="T46" fmla="*/ 14 w 669"/>
                <a:gd name="T47" fmla="*/ 387 h 532"/>
                <a:gd name="T48" fmla="*/ 7 w 669"/>
                <a:gd name="T49" fmla="*/ 485 h 532"/>
                <a:gd name="T50" fmla="*/ 20 w 669"/>
                <a:gd name="T51" fmla="*/ 517 h 532"/>
                <a:gd name="T52" fmla="*/ 55 w 669"/>
                <a:gd name="T53" fmla="*/ 529 h 532"/>
                <a:gd name="T54" fmla="*/ 58 w 669"/>
                <a:gd name="T55" fmla="*/ 525 h 532"/>
                <a:gd name="T56" fmla="*/ 47 w 669"/>
                <a:gd name="T57" fmla="*/ 493 h 532"/>
                <a:gd name="T58" fmla="*/ 32 w 669"/>
                <a:gd name="T59" fmla="*/ 480 h 532"/>
                <a:gd name="T60" fmla="*/ 49 w 669"/>
                <a:gd name="T61" fmla="*/ 458 h 532"/>
                <a:gd name="T62" fmla="*/ 85 w 669"/>
                <a:gd name="T63" fmla="*/ 429 h 532"/>
                <a:gd name="T64" fmla="*/ 169 w 669"/>
                <a:gd name="T65" fmla="*/ 373 h 532"/>
                <a:gd name="T66" fmla="*/ 186 w 669"/>
                <a:gd name="T67" fmla="*/ 383 h 532"/>
                <a:gd name="T68" fmla="*/ 198 w 669"/>
                <a:gd name="T69" fmla="*/ 373 h 532"/>
                <a:gd name="T70" fmla="*/ 255 w 669"/>
                <a:gd name="T71" fmla="*/ 362 h 532"/>
                <a:gd name="T72" fmla="*/ 258 w 669"/>
                <a:gd name="T73" fmla="*/ 359 h 532"/>
                <a:gd name="T74" fmla="*/ 314 w 669"/>
                <a:gd name="T75" fmla="*/ 337 h 532"/>
                <a:gd name="T76" fmla="*/ 326 w 669"/>
                <a:gd name="T77" fmla="*/ 253 h 532"/>
                <a:gd name="T78" fmla="*/ 344 w 669"/>
                <a:gd name="T79" fmla="*/ 250 h 532"/>
                <a:gd name="T80" fmla="*/ 349 w 669"/>
                <a:gd name="T81" fmla="*/ 252 h 532"/>
                <a:gd name="T82" fmla="*/ 419 w 669"/>
                <a:gd name="T83" fmla="*/ 297 h 532"/>
                <a:gd name="T84" fmla="*/ 411 w 669"/>
                <a:gd name="T85" fmla="*/ 272 h 532"/>
                <a:gd name="T86" fmla="*/ 438 w 669"/>
                <a:gd name="T87" fmla="*/ 261 h 532"/>
                <a:gd name="T88" fmla="*/ 456 w 669"/>
                <a:gd name="T89" fmla="*/ 252 h 532"/>
                <a:gd name="T90" fmla="*/ 509 w 669"/>
                <a:gd name="T91" fmla="*/ 268 h 532"/>
                <a:gd name="T92" fmla="*/ 544 w 669"/>
                <a:gd name="T93" fmla="*/ 245 h 532"/>
                <a:gd name="T94" fmla="*/ 547 w 669"/>
                <a:gd name="T95" fmla="*/ 248 h 532"/>
                <a:gd name="T96" fmla="*/ 628 w 669"/>
                <a:gd name="T97" fmla="*/ 18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solidFill>
                  <a:srgbClr val="BFC0C0"/>
                </a:solidFill>
              </a:endParaRPr>
            </a:p>
          </p:txBody>
        </p:sp>
        <p:sp>
          <p:nvSpPr>
            <p:cNvPr id="21" name="Freeform 21"/>
            <p:cNvSpPr/>
            <p:nvPr/>
          </p:nvSpPr>
          <p:spPr bwMode="auto">
            <a:xfrm>
              <a:off x="3484768" y="3402776"/>
              <a:ext cx="394981" cy="536462"/>
            </a:xfrm>
            <a:custGeom>
              <a:avLst/>
              <a:gdLst>
                <a:gd name="T0" fmla="*/ 315 w 403"/>
                <a:gd name="T1" fmla="*/ 20 h 545"/>
                <a:gd name="T2" fmla="*/ 280 w 403"/>
                <a:gd name="T3" fmla="*/ 6 h 545"/>
                <a:gd name="T4" fmla="*/ 232 w 403"/>
                <a:gd name="T5" fmla="*/ 40 h 545"/>
                <a:gd name="T6" fmla="*/ 202 w 403"/>
                <a:gd name="T7" fmla="*/ 27 h 545"/>
                <a:gd name="T8" fmla="*/ 200 w 403"/>
                <a:gd name="T9" fmla="*/ 29 h 545"/>
                <a:gd name="T10" fmla="*/ 142 w 403"/>
                <a:gd name="T11" fmla="*/ 43 h 545"/>
                <a:gd name="T12" fmla="*/ 113 w 403"/>
                <a:gd name="T13" fmla="*/ 46 h 545"/>
                <a:gd name="T14" fmla="*/ 90 w 403"/>
                <a:gd name="T15" fmla="*/ 69 h 545"/>
                <a:gd name="T16" fmla="*/ 53 w 403"/>
                <a:gd name="T17" fmla="*/ 71 h 545"/>
                <a:gd name="T18" fmla="*/ 28 w 403"/>
                <a:gd name="T19" fmla="*/ 116 h 545"/>
                <a:gd name="T20" fmla="*/ 29 w 403"/>
                <a:gd name="T21" fmla="*/ 121 h 545"/>
                <a:gd name="T22" fmla="*/ 45 w 403"/>
                <a:gd name="T23" fmla="*/ 180 h 545"/>
                <a:gd name="T24" fmla="*/ 46 w 403"/>
                <a:gd name="T25" fmla="*/ 188 h 545"/>
                <a:gd name="T26" fmla="*/ 43 w 403"/>
                <a:gd name="T27" fmla="*/ 189 h 545"/>
                <a:gd name="T28" fmla="*/ 0 w 403"/>
                <a:gd name="T29" fmla="*/ 247 h 545"/>
                <a:gd name="T30" fmla="*/ 18 w 403"/>
                <a:gd name="T31" fmla="*/ 257 h 545"/>
                <a:gd name="T32" fmla="*/ 34 w 403"/>
                <a:gd name="T33" fmla="*/ 344 h 545"/>
                <a:gd name="T34" fmla="*/ 55 w 403"/>
                <a:gd name="T35" fmla="*/ 375 h 545"/>
                <a:gd name="T36" fmla="*/ 57 w 403"/>
                <a:gd name="T37" fmla="*/ 399 h 545"/>
                <a:gd name="T38" fmla="*/ 59 w 403"/>
                <a:gd name="T39" fmla="*/ 476 h 545"/>
                <a:gd name="T40" fmla="*/ 70 w 403"/>
                <a:gd name="T41" fmla="*/ 476 h 545"/>
                <a:gd name="T42" fmla="*/ 115 w 403"/>
                <a:gd name="T43" fmla="*/ 476 h 545"/>
                <a:gd name="T44" fmla="*/ 74 w 403"/>
                <a:gd name="T45" fmla="*/ 534 h 545"/>
                <a:gd name="T46" fmla="*/ 105 w 403"/>
                <a:gd name="T47" fmla="*/ 535 h 545"/>
                <a:gd name="T48" fmla="*/ 198 w 403"/>
                <a:gd name="T49" fmla="*/ 528 h 545"/>
                <a:gd name="T50" fmla="*/ 204 w 403"/>
                <a:gd name="T51" fmla="*/ 513 h 545"/>
                <a:gd name="T52" fmla="*/ 204 w 403"/>
                <a:gd name="T53" fmla="*/ 501 h 545"/>
                <a:gd name="T54" fmla="*/ 198 w 403"/>
                <a:gd name="T55" fmla="*/ 470 h 545"/>
                <a:gd name="T56" fmla="*/ 219 w 403"/>
                <a:gd name="T57" fmla="*/ 455 h 545"/>
                <a:gd name="T58" fmla="*/ 214 w 403"/>
                <a:gd name="T59" fmla="*/ 441 h 545"/>
                <a:gd name="T60" fmla="*/ 215 w 403"/>
                <a:gd name="T61" fmla="*/ 440 h 545"/>
                <a:gd name="T62" fmla="*/ 226 w 403"/>
                <a:gd name="T63" fmla="*/ 405 h 545"/>
                <a:gd name="T64" fmla="*/ 235 w 403"/>
                <a:gd name="T65" fmla="*/ 392 h 545"/>
                <a:gd name="T66" fmla="*/ 246 w 403"/>
                <a:gd name="T67" fmla="*/ 383 h 545"/>
                <a:gd name="T68" fmla="*/ 266 w 403"/>
                <a:gd name="T69" fmla="*/ 341 h 545"/>
                <a:gd name="T70" fmla="*/ 272 w 403"/>
                <a:gd name="T71" fmla="*/ 335 h 545"/>
                <a:gd name="T72" fmla="*/ 263 w 403"/>
                <a:gd name="T73" fmla="*/ 291 h 545"/>
                <a:gd name="T74" fmla="*/ 295 w 403"/>
                <a:gd name="T75" fmla="*/ 261 h 545"/>
                <a:gd name="T76" fmla="*/ 291 w 403"/>
                <a:gd name="T77" fmla="*/ 222 h 545"/>
                <a:gd name="T78" fmla="*/ 330 w 403"/>
                <a:gd name="T79" fmla="*/ 177 h 545"/>
                <a:gd name="T80" fmla="*/ 346 w 403"/>
                <a:gd name="T81" fmla="*/ 184 h 545"/>
                <a:gd name="T82" fmla="*/ 375 w 403"/>
                <a:gd name="T83" fmla="*/ 167 h 545"/>
                <a:gd name="T84" fmla="*/ 375 w 403"/>
                <a:gd name="T85" fmla="*/ 167 h 545"/>
                <a:gd name="T86" fmla="*/ 392 w 403"/>
                <a:gd name="T87" fmla="*/ 156 h 545"/>
                <a:gd name="T88" fmla="*/ 390 w 403"/>
                <a:gd name="T89" fmla="*/ 138 h 545"/>
                <a:gd name="T90" fmla="*/ 397 w 403"/>
                <a:gd name="T91" fmla="*/ 134 h 545"/>
                <a:gd name="T92" fmla="*/ 403 w 403"/>
                <a:gd name="T93" fmla="*/ 126 h 545"/>
                <a:gd name="T94" fmla="*/ 366 w 403"/>
                <a:gd name="T95" fmla="*/ 67 h 545"/>
                <a:gd name="T96" fmla="*/ 350 w 403"/>
                <a:gd name="T97" fmla="*/ 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22" name="Freeform 22"/>
            <p:cNvSpPr/>
            <p:nvPr/>
          </p:nvSpPr>
          <p:spPr bwMode="auto">
            <a:xfrm>
              <a:off x="3688961" y="3542588"/>
              <a:ext cx="364042" cy="448432"/>
            </a:xfrm>
            <a:custGeom>
              <a:avLst/>
              <a:gdLst>
                <a:gd name="T0" fmla="*/ 192 w 371"/>
                <a:gd name="T1" fmla="*/ 21 h 456"/>
                <a:gd name="T2" fmla="*/ 158 w 371"/>
                <a:gd name="T3" fmla="*/ 52 h 456"/>
                <a:gd name="T4" fmla="*/ 157 w 371"/>
                <a:gd name="T5" fmla="*/ 54 h 456"/>
                <a:gd name="T6" fmla="*/ 134 w 371"/>
                <a:gd name="T7" fmla="*/ 54 h 456"/>
                <a:gd name="T8" fmla="*/ 94 w 371"/>
                <a:gd name="T9" fmla="*/ 81 h 456"/>
                <a:gd name="T10" fmla="*/ 105 w 371"/>
                <a:gd name="T11" fmla="*/ 88 h 456"/>
                <a:gd name="T12" fmla="*/ 97 w 371"/>
                <a:gd name="T13" fmla="*/ 124 h 456"/>
                <a:gd name="T14" fmla="*/ 62 w 371"/>
                <a:gd name="T15" fmla="*/ 155 h 456"/>
                <a:gd name="T16" fmla="*/ 63 w 371"/>
                <a:gd name="T17" fmla="*/ 177 h 456"/>
                <a:gd name="T18" fmla="*/ 71 w 371"/>
                <a:gd name="T19" fmla="*/ 202 h 456"/>
                <a:gd name="T20" fmla="*/ 48 w 371"/>
                <a:gd name="T21" fmla="*/ 244 h 456"/>
                <a:gd name="T22" fmla="*/ 47 w 371"/>
                <a:gd name="T23" fmla="*/ 248 h 456"/>
                <a:gd name="T24" fmla="*/ 31 w 371"/>
                <a:gd name="T25" fmla="*/ 265 h 456"/>
                <a:gd name="T26" fmla="*/ 20 w 371"/>
                <a:gd name="T27" fmla="*/ 278 h 456"/>
                <a:gd name="T28" fmla="*/ 18 w 371"/>
                <a:gd name="T29" fmla="*/ 320 h 456"/>
                <a:gd name="T30" fmla="*/ 5 w 371"/>
                <a:gd name="T31" fmla="*/ 332 h 456"/>
                <a:gd name="T32" fmla="*/ 0 w 371"/>
                <a:gd name="T33" fmla="*/ 336 h 456"/>
                <a:gd name="T34" fmla="*/ 9 w 371"/>
                <a:gd name="T35" fmla="*/ 361 h 456"/>
                <a:gd name="T36" fmla="*/ 69 w 371"/>
                <a:gd name="T37" fmla="*/ 361 h 456"/>
                <a:gd name="T38" fmla="*/ 93 w 371"/>
                <a:gd name="T39" fmla="*/ 385 h 456"/>
                <a:gd name="T40" fmla="*/ 94 w 371"/>
                <a:gd name="T41" fmla="*/ 386 h 456"/>
                <a:gd name="T42" fmla="*/ 136 w 371"/>
                <a:gd name="T43" fmla="*/ 452 h 456"/>
                <a:gd name="T44" fmla="*/ 149 w 371"/>
                <a:gd name="T45" fmla="*/ 423 h 456"/>
                <a:gd name="T46" fmla="*/ 179 w 371"/>
                <a:gd name="T47" fmla="*/ 446 h 456"/>
                <a:gd name="T48" fmla="*/ 201 w 371"/>
                <a:gd name="T49" fmla="*/ 384 h 456"/>
                <a:gd name="T50" fmla="*/ 207 w 371"/>
                <a:gd name="T51" fmla="*/ 385 h 456"/>
                <a:gd name="T52" fmla="*/ 226 w 371"/>
                <a:gd name="T53" fmla="*/ 371 h 456"/>
                <a:gd name="T54" fmla="*/ 226 w 371"/>
                <a:gd name="T55" fmla="*/ 365 h 456"/>
                <a:gd name="T56" fmla="*/ 255 w 371"/>
                <a:gd name="T57" fmla="*/ 366 h 456"/>
                <a:gd name="T58" fmla="*/ 271 w 371"/>
                <a:gd name="T59" fmla="*/ 294 h 456"/>
                <a:gd name="T60" fmla="*/ 301 w 371"/>
                <a:gd name="T61" fmla="*/ 290 h 456"/>
                <a:gd name="T62" fmla="*/ 287 w 371"/>
                <a:gd name="T63" fmla="*/ 276 h 456"/>
                <a:gd name="T64" fmla="*/ 309 w 371"/>
                <a:gd name="T65" fmla="*/ 257 h 456"/>
                <a:gd name="T66" fmla="*/ 324 w 371"/>
                <a:gd name="T67" fmla="*/ 264 h 456"/>
                <a:gd name="T68" fmla="*/ 315 w 371"/>
                <a:gd name="T69" fmla="*/ 242 h 456"/>
                <a:gd name="T70" fmla="*/ 324 w 371"/>
                <a:gd name="T71" fmla="*/ 236 h 456"/>
                <a:gd name="T72" fmla="*/ 311 w 371"/>
                <a:gd name="T73" fmla="*/ 208 h 456"/>
                <a:gd name="T74" fmla="*/ 315 w 371"/>
                <a:gd name="T75" fmla="*/ 205 h 456"/>
                <a:gd name="T76" fmla="*/ 345 w 371"/>
                <a:gd name="T77" fmla="*/ 177 h 456"/>
                <a:gd name="T78" fmla="*/ 319 w 371"/>
                <a:gd name="T79" fmla="*/ 144 h 456"/>
                <a:gd name="T80" fmla="*/ 351 w 371"/>
                <a:gd name="T81" fmla="*/ 130 h 456"/>
                <a:gd name="T82" fmla="*/ 367 w 371"/>
                <a:gd name="T83" fmla="*/ 112 h 456"/>
                <a:gd name="T84" fmla="*/ 357 w 371"/>
                <a:gd name="T85" fmla="*/ 90 h 456"/>
                <a:gd name="T86" fmla="*/ 356 w 371"/>
                <a:gd name="T87" fmla="*/ 86 h 456"/>
                <a:gd name="T88" fmla="*/ 356 w 371"/>
                <a:gd name="T89" fmla="*/ 78 h 456"/>
                <a:gd name="T90" fmla="*/ 352 w 371"/>
                <a:gd name="T91" fmla="*/ 78 h 456"/>
                <a:gd name="T92" fmla="*/ 309 w 371"/>
                <a:gd name="T93" fmla="*/ 73 h 456"/>
                <a:gd name="T94" fmla="*/ 308 w 371"/>
                <a:gd name="T95" fmla="*/ 72 h 456"/>
                <a:gd name="T96" fmla="*/ 297 w 371"/>
                <a:gd name="T97" fmla="*/ 59 h 456"/>
                <a:gd name="T98" fmla="*/ 246 w 371"/>
                <a:gd name="T99" fmla="*/ 80 h 456"/>
                <a:gd name="T100" fmla="*/ 226 w 371"/>
                <a:gd name="T101" fmla="*/ 40 h 456"/>
                <a:gd name="T102" fmla="*/ 194 w 371"/>
                <a:gd name="T103" fmla="*/ 1 h 456"/>
                <a:gd name="T104" fmla="*/ 194 w 371"/>
                <a:gd name="T105" fmla="*/ 2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23" name="Freeform 23"/>
            <p:cNvSpPr/>
            <p:nvPr/>
          </p:nvSpPr>
          <p:spPr bwMode="auto">
            <a:xfrm>
              <a:off x="3848810" y="3259858"/>
              <a:ext cx="315572" cy="366616"/>
            </a:xfrm>
            <a:custGeom>
              <a:avLst/>
              <a:gdLst>
                <a:gd name="T0" fmla="*/ 169 w 322"/>
                <a:gd name="T1" fmla="*/ 16 h 372"/>
                <a:gd name="T2" fmla="*/ 113 w 322"/>
                <a:gd name="T3" fmla="*/ 5 h 372"/>
                <a:gd name="T4" fmla="*/ 102 w 322"/>
                <a:gd name="T5" fmla="*/ 71 h 372"/>
                <a:gd name="T6" fmla="*/ 74 w 322"/>
                <a:gd name="T7" fmla="*/ 86 h 372"/>
                <a:gd name="T8" fmla="*/ 61 w 322"/>
                <a:gd name="T9" fmla="*/ 109 h 372"/>
                <a:gd name="T10" fmla="*/ 45 w 322"/>
                <a:gd name="T11" fmla="*/ 141 h 372"/>
                <a:gd name="T12" fmla="*/ 17 w 322"/>
                <a:gd name="T13" fmla="*/ 180 h 372"/>
                <a:gd name="T14" fmla="*/ 5 w 322"/>
                <a:gd name="T15" fmla="*/ 207 h 372"/>
                <a:gd name="T16" fmla="*/ 31 w 322"/>
                <a:gd name="T17" fmla="*/ 246 h 372"/>
                <a:gd name="T18" fmla="*/ 43 w 322"/>
                <a:gd name="T19" fmla="*/ 268 h 372"/>
                <a:gd name="T20" fmla="*/ 44 w 322"/>
                <a:gd name="T21" fmla="*/ 270 h 372"/>
                <a:gd name="T22" fmla="*/ 43 w 322"/>
                <a:gd name="T23" fmla="*/ 274 h 372"/>
                <a:gd name="T24" fmla="*/ 41 w 322"/>
                <a:gd name="T25" fmla="*/ 278 h 372"/>
                <a:gd name="T26" fmla="*/ 73 w 322"/>
                <a:gd name="T27" fmla="*/ 325 h 372"/>
                <a:gd name="T28" fmla="*/ 87 w 322"/>
                <a:gd name="T29" fmla="*/ 357 h 372"/>
                <a:gd name="T30" fmla="*/ 123 w 322"/>
                <a:gd name="T31" fmla="*/ 344 h 372"/>
                <a:gd name="T32" fmla="*/ 122 w 322"/>
                <a:gd name="T33" fmla="*/ 341 h 372"/>
                <a:gd name="T34" fmla="*/ 142 w 322"/>
                <a:gd name="T35" fmla="*/ 330 h 372"/>
                <a:gd name="T36" fmla="*/ 175 w 322"/>
                <a:gd name="T37" fmla="*/ 360 h 372"/>
                <a:gd name="T38" fmla="*/ 180 w 322"/>
                <a:gd name="T39" fmla="*/ 359 h 372"/>
                <a:gd name="T40" fmla="*/ 196 w 322"/>
                <a:gd name="T41" fmla="*/ 355 h 372"/>
                <a:gd name="T42" fmla="*/ 202 w 322"/>
                <a:gd name="T43" fmla="*/ 355 h 372"/>
                <a:gd name="T44" fmla="*/ 222 w 322"/>
                <a:gd name="T45" fmla="*/ 372 h 372"/>
                <a:gd name="T46" fmla="*/ 226 w 322"/>
                <a:gd name="T47" fmla="*/ 327 h 372"/>
                <a:gd name="T48" fmla="*/ 227 w 322"/>
                <a:gd name="T49" fmla="*/ 326 h 372"/>
                <a:gd name="T50" fmla="*/ 235 w 322"/>
                <a:gd name="T51" fmla="*/ 299 h 372"/>
                <a:gd name="T52" fmla="*/ 234 w 322"/>
                <a:gd name="T53" fmla="*/ 293 h 372"/>
                <a:gd name="T54" fmla="*/ 238 w 322"/>
                <a:gd name="T55" fmla="*/ 290 h 372"/>
                <a:gd name="T56" fmla="*/ 266 w 322"/>
                <a:gd name="T57" fmla="*/ 248 h 372"/>
                <a:gd name="T58" fmla="*/ 274 w 322"/>
                <a:gd name="T59" fmla="*/ 250 h 372"/>
                <a:gd name="T60" fmla="*/ 272 w 322"/>
                <a:gd name="T61" fmla="*/ 269 h 372"/>
                <a:gd name="T62" fmla="*/ 303 w 322"/>
                <a:gd name="T63" fmla="*/ 243 h 372"/>
                <a:gd name="T64" fmla="*/ 296 w 322"/>
                <a:gd name="T65" fmla="*/ 229 h 372"/>
                <a:gd name="T66" fmla="*/ 303 w 322"/>
                <a:gd name="T67" fmla="*/ 182 h 372"/>
                <a:gd name="T68" fmla="*/ 287 w 322"/>
                <a:gd name="T69" fmla="*/ 180 h 372"/>
                <a:gd name="T70" fmla="*/ 285 w 322"/>
                <a:gd name="T71" fmla="*/ 177 h 372"/>
                <a:gd name="T72" fmla="*/ 281 w 322"/>
                <a:gd name="T73" fmla="*/ 154 h 372"/>
                <a:gd name="T74" fmla="*/ 322 w 322"/>
                <a:gd name="T75" fmla="*/ 153 h 372"/>
                <a:gd name="T76" fmla="*/ 287 w 322"/>
                <a:gd name="T77" fmla="*/ 115 h 372"/>
                <a:gd name="T78" fmla="*/ 311 w 322"/>
                <a:gd name="T79" fmla="*/ 88 h 372"/>
                <a:gd name="T80" fmla="*/ 295 w 322"/>
                <a:gd name="T81" fmla="*/ 90 h 372"/>
                <a:gd name="T82" fmla="*/ 294 w 322"/>
                <a:gd name="T83" fmla="*/ 88 h 372"/>
                <a:gd name="T84" fmla="*/ 274 w 322"/>
                <a:gd name="T85" fmla="*/ 63 h 372"/>
                <a:gd name="T86" fmla="*/ 214 w 322"/>
                <a:gd name="T87" fmla="*/ 86 h 372"/>
                <a:gd name="T88" fmla="*/ 208 w 322"/>
                <a:gd name="T89" fmla="*/ 86 h 372"/>
                <a:gd name="T90" fmla="*/ 206 w 322"/>
                <a:gd name="T91" fmla="*/ 48 h 372"/>
                <a:gd name="T92" fmla="*/ 217 w 322"/>
                <a:gd name="T9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24" name="Freeform 24"/>
            <p:cNvSpPr/>
            <p:nvPr/>
          </p:nvSpPr>
          <p:spPr bwMode="auto">
            <a:xfrm>
              <a:off x="3546645" y="2947095"/>
              <a:ext cx="396011" cy="485715"/>
            </a:xfrm>
            <a:custGeom>
              <a:avLst/>
              <a:gdLst>
                <a:gd name="T0" fmla="*/ 254 w 403"/>
                <a:gd name="T1" fmla="*/ 140 h 494"/>
                <a:gd name="T2" fmla="*/ 224 w 403"/>
                <a:gd name="T3" fmla="*/ 73 h 494"/>
                <a:gd name="T4" fmla="*/ 145 w 403"/>
                <a:gd name="T5" fmla="*/ 46 h 494"/>
                <a:gd name="T6" fmla="*/ 98 w 403"/>
                <a:gd name="T7" fmla="*/ 0 h 494"/>
                <a:gd name="T8" fmla="*/ 128 w 403"/>
                <a:gd name="T9" fmla="*/ 46 h 494"/>
                <a:gd name="T10" fmla="*/ 130 w 403"/>
                <a:gd name="T11" fmla="*/ 49 h 494"/>
                <a:gd name="T12" fmla="*/ 94 w 403"/>
                <a:gd name="T13" fmla="*/ 94 h 494"/>
                <a:gd name="T14" fmla="*/ 50 w 403"/>
                <a:gd name="T15" fmla="*/ 60 h 494"/>
                <a:gd name="T16" fmla="*/ 60 w 403"/>
                <a:gd name="T17" fmla="*/ 93 h 494"/>
                <a:gd name="T18" fmla="*/ 60 w 403"/>
                <a:gd name="T19" fmla="*/ 95 h 494"/>
                <a:gd name="T20" fmla="*/ 57 w 403"/>
                <a:gd name="T21" fmla="*/ 108 h 494"/>
                <a:gd name="T22" fmla="*/ 38 w 403"/>
                <a:gd name="T23" fmla="*/ 116 h 494"/>
                <a:gd name="T24" fmla="*/ 30 w 403"/>
                <a:gd name="T25" fmla="*/ 133 h 494"/>
                <a:gd name="T26" fmla="*/ 22 w 403"/>
                <a:gd name="T27" fmla="*/ 165 h 494"/>
                <a:gd name="T28" fmla="*/ 21 w 403"/>
                <a:gd name="T29" fmla="*/ 165 h 494"/>
                <a:gd name="T30" fmla="*/ 10 w 403"/>
                <a:gd name="T31" fmla="*/ 172 h 494"/>
                <a:gd name="T32" fmla="*/ 38 w 403"/>
                <a:gd name="T33" fmla="*/ 215 h 494"/>
                <a:gd name="T34" fmla="*/ 48 w 403"/>
                <a:gd name="T35" fmla="*/ 213 h 494"/>
                <a:gd name="T36" fmla="*/ 92 w 403"/>
                <a:gd name="T37" fmla="*/ 234 h 494"/>
                <a:gd name="T38" fmla="*/ 93 w 403"/>
                <a:gd name="T39" fmla="*/ 236 h 494"/>
                <a:gd name="T40" fmla="*/ 91 w 403"/>
                <a:gd name="T41" fmla="*/ 263 h 494"/>
                <a:gd name="T42" fmla="*/ 80 w 403"/>
                <a:gd name="T43" fmla="*/ 286 h 494"/>
                <a:gd name="T44" fmla="*/ 66 w 403"/>
                <a:gd name="T45" fmla="*/ 302 h 494"/>
                <a:gd name="T46" fmla="*/ 66 w 403"/>
                <a:gd name="T47" fmla="*/ 303 h 494"/>
                <a:gd name="T48" fmla="*/ 70 w 403"/>
                <a:gd name="T49" fmla="*/ 334 h 494"/>
                <a:gd name="T50" fmla="*/ 99 w 403"/>
                <a:gd name="T51" fmla="*/ 339 h 494"/>
                <a:gd name="T52" fmla="*/ 113 w 403"/>
                <a:gd name="T53" fmla="*/ 354 h 494"/>
                <a:gd name="T54" fmla="*/ 135 w 403"/>
                <a:gd name="T55" fmla="*/ 464 h 494"/>
                <a:gd name="T56" fmla="*/ 130 w 403"/>
                <a:gd name="T57" fmla="*/ 473 h 494"/>
                <a:gd name="T58" fmla="*/ 133 w 403"/>
                <a:gd name="T59" fmla="*/ 480 h 494"/>
                <a:gd name="T60" fmla="*/ 193 w 403"/>
                <a:gd name="T61" fmla="*/ 455 h 494"/>
                <a:gd name="T62" fmla="*/ 206 w 403"/>
                <a:gd name="T63" fmla="*/ 463 h 494"/>
                <a:gd name="T64" fmla="*/ 208 w 403"/>
                <a:gd name="T65" fmla="*/ 461 h 494"/>
                <a:gd name="T66" fmla="*/ 229 w 403"/>
                <a:gd name="T67" fmla="*/ 448 h 494"/>
                <a:gd name="T68" fmla="*/ 289 w 403"/>
                <a:gd name="T69" fmla="*/ 474 h 494"/>
                <a:gd name="T70" fmla="*/ 305 w 403"/>
                <a:gd name="T71" fmla="*/ 485 h 494"/>
                <a:gd name="T72" fmla="*/ 355 w 403"/>
                <a:gd name="T73" fmla="*/ 431 h 494"/>
                <a:gd name="T74" fmla="*/ 344 w 403"/>
                <a:gd name="T75" fmla="*/ 390 h 494"/>
                <a:gd name="T76" fmla="*/ 381 w 403"/>
                <a:gd name="T77" fmla="*/ 392 h 494"/>
                <a:gd name="T78" fmla="*/ 381 w 403"/>
                <a:gd name="T79" fmla="*/ 355 h 494"/>
                <a:gd name="T80" fmla="*/ 403 w 403"/>
                <a:gd name="T81" fmla="*/ 323 h 494"/>
                <a:gd name="T82" fmla="*/ 374 w 403"/>
                <a:gd name="T83" fmla="*/ 293 h 494"/>
                <a:gd name="T84" fmla="*/ 360 w 403"/>
                <a:gd name="T85" fmla="*/ 305 h 494"/>
                <a:gd name="T86" fmla="*/ 356 w 403"/>
                <a:gd name="T87" fmla="*/ 304 h 494"/>
                <a:gd name="T88" fmla="*/ 332 w 403"/>
                <a:gd name="T89" fmla="*/ 281 h 494"/>
                <a:gd name="T90" fmla="*/ 299 w 403"/>
                <a:gd name="T91" fmla="*/ 261 h 494"/>
                <a:gd name="T92" fmla="*/ 290 w 403"/>
                <a:gd name="T93" fmla="*/ 223 h 494"/>
                <a:gd name="T94" fmla="*/ 308 w 403"/>
                <a:gd name="T95" fmla="*/ 168 h 494"/>
                <a:gd name="T96" fmla="*/ 340 w 403"/>
                <a:gd name="T97" fmla="*/ 170 h 494"/>
                <a:gd name="T98" fmla="*/ 342 w 403"/>
                <a:gd name="T99" fmla="*/ 138 h 494"/>
                <a:gd name="T100" fmla="*/ 256 w 403"/>
                <a:gd name="T101" fmla="*/ 142 h 494"/>
                <a:gd name="T102" fmla="*/ 255 w 403"/>
                <a:gd name="T103" fmla="*/ 14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25" name="Freeform 25"/>
            <p:cNvSpPr/>
            <p:nvPr/>
          </p:nvSpPr>
          <p:spPr bwMode="auto">
            <a:xfrm>
              <a:off x="3622959" y="2385778"/>
              <a:ext cx="104160" cy="151204"/>
            </a:xfrm>
            <a:custGeom>
              <a:avLst/>
              <a:gdLst>
                <a:gd name="T0" fmla="*/ 63 w 107"/>
                <a:gd name="T1" fmla="*/ 3 h 154"/>
                <a:gd name="T2" fmla="*/ 59 w 107"/>
                <a:gd name="T3" fmla="*/ 0 h 154"/>
                <a:gd name="T4" fmla="*/ 44 w 107"/>
                <a:gd name="T5" fmla="*/ 17 h 154"/>
                <a:gd name="T6" fmla="*/ 40 w 107"/>
                <a:gd name="T7" fmla="*/ 15 h 154"/>
                <a:gd name="T8" fmla="*/ 39 w 107"/>
                <a:gd name="T9" fmla="*/ 16 h 154"/>
                <a:gd name="T10" fmla="*/ 40 w 107"/>
                <a:gd name="T11" fmla="*/ 17 h 154"/>
                <a:gd name="T12" fmla="*/ 31 w 107"/>
                <a:gd name="T13" fmla="*/ 27 h 154"/>
                <a:gd name="T14" fmla="*/ 27 w 107"/>
                <a:gd name="T15" fmla="*/ 29 h 154"/>
                <a:gd name="T16" fmla="*/ 15 w 107"/>
                <a:gd name="T17" fmla="*/ 35 h 154"/>
                <a:gd name="T18" fmla="*/ 14 w 107"/>
                <a:gd name="T19" fmla="*/ 43 h 154"/>
                <a:gd name="T20" fmla="*/ 7 w 107"/>
                <a:gd name="T21" fmla="*/ 66 h 154"/>
                <a:gd name="T22" fmla="*/ 2 w 107"/>
                <a:gd name="T23" fmla="*/ 79 h 154"/>
                <a:gd name="T24" fmla="*/ 1 w 107"/>
                <a:gd name="T25" fmla="*/ 102 h 154"/>
                <a:gd name="T26" fmla="*/ 8 w 107"/>
                <a:gd name="T27" fmla="*/ 133 h 154"/>
                <a:gd name="T28" fmla="*/ 26 w 107"/>
                <a:gd name="T29" fmla="*/ 147 h 154"/>
                <a:gd name="T30" fmla="*/ 50 w 107"/>
                <a:gd name="T31" fmla="*/ 154 h 154"/>
                <a:gd name="T32" fmla="*/ 74 w 107"/>
                <a:gd name="T33" fmla="*/ 144 h 154"/>
                <a:gd name="T34" fmla="*/ 68 w 107"/>
                <a:gd name="T35" fmla="*/ 132 h 154"/>
                <a:gd name="T36" fmla="*/ 68 w 107"/>
                <a:gd name="T37" fmla="*/ 130 h 154"/>
                <a:gd name="T38" fmla="*/ 68 w 107"/>
                <a:gd name="T39" fmla="*/ 129 h 154"/>
                <a:gd name="T40" fmla="*/ 70 w 107"/>
                <a:gd name="T41" fmla="*/ 120 h 154"/>
                <a:gd name="T42" fmla="*/ 70 w 107"/>
                <a:gd name="T43" fmla="*/ 119 h 154"/>
                <a:gd name="T44" fmla="*/ 82 w 107"/>
                <a:gd name="T45" fmla="*/ 98 h 154"/>
                <a:gd name="T46" fmla="*/ 102 w 107"/>
                <a:gd name="T47" fmla="*/ 98 h 154"/>
                <a:gd name="T48" fmla="*/ 107 w 107"/>
                <a:gd name="T49" fmla="*/ 97 h 154"/>
                <a:gd name="T50" fmla="*/ 87 w 107"/>
                <a:gd name="T51" fmla="*/ 64 h 154"/>
                <a:gd name="T52" fmla="*/ 79 w 107"/>
                <a:gd name="T53" fmla="*/ 53 h 154"/>
                <a:gd name="T54" fmla="*/ 70 w 107"/>
                <a:gd name="T55" fmla="*/ 23 h 154"/>
                <a:gd name="T56" fmla="*/ 63 w 107"/>
                <a:gd name="T57" fmla="*/ 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26" name="Freeform 26"/>
            <p:cNvSpPr/>
            <p:nvPr/>
          </p:nvSpPr>
          <p:spPr bwMode="auto">
            <a:xfrm>
              <a:off x="3520863" y="2317426"/>
              <a:ext cx="138191" cy="150168"/>
            </a:xfrm>
            <a:custGeom>
              <a:avLst/>
              <a:gdLst>
                <a:gd name="T0" fmla="*/ 71 w 141"/>
                <a:gd name="T1" fmla="*/ 31 h 152"/>
                <a:gd name="T2" fmla="*/ 68 w 141"/>
                <a:gd name="T3" fmla="*/ 35 h 152"/>
                <a:gd name="T4" fmla="*/ 65 w 141"/>
                <a:gd name="T5" fmla="*/ 34 h 152"/>
                <a:gd name="T6" fmla="*/ 52 w 141"/>
                <a:gd name="T7" fmla="*/ 31 h 152"/>
                <a:gd name="T8" fmla="*/ 50 w 141"/>
                <a:gd name="T9" fmla="*/ 38 h 152"/>
                <a:gd name="T10" fmla="*/ 50 w 141"/>
                <a:gd name="T11" fmla="*/ 41 h 152"/>
                <a:gd name="T12" fmla="*/ 47 w 141"/>
                <a:gd name="T13" fmla="*/ 41 h 152"/>
                <a:gd name="T14" fmla="*/ 25 w 141"/>
                <a:gd name="T15" fmla="*/ 49 h 152"/>
                <a:gd name="T16" fmla="*/ 24 w 141"/>
                <a:gd name="T17" fmla="*/ 53 h 152"/>
                <a:gd name="T18" fmla="*/ 31 w 141"/>
                <a:gd name="T19" fmla="*/ 75 h 152"/>
                <a:gd name="T20" fmla="*/ 34 w 141"/>
                <a:gd name="T21" fmla="*/ 77 h 152"/>
                <a:gd name="T22" fmla="*/ 31 w 141"/>
                <a:gd name="T23" fmla="*/ 80 h 152"/>
                <a:gd name="T24" fmla="*/ 5 w 141"/>
                <a:gd name="T25" fmla="*/ 109 h 152"/>
                <a:gd name="T26" fmla="*/ 0 w 141"/>
                <a:gd name="T27" fmla="*/ 118 h 152"/>
                <a:gd name="T28" fmla="*/ 7 w 141"/>
                <a:gd name="T29" fmla="*/ 128 h 152"/>
                <a:gd name="T30" fmla="*/ 19 w 141"/>
                <a:gd name="T31" fmla="*/ 132 h 152"/>
                <a:gd name="T32" fmla="*/ 28 w 141"/>
                <a:gd name="T33" fmla="*/ 133 h 152"/>
                <a:gd name="T34" fmla="*/ 53 w 141"/>
                <a:gd name="T35" fmla="*/ 139 h 152"/>
                <a:gd name="T36" fmla="*/ 63 w 141"/>
                <a:gd name="T37" fmla="*/ 147 h 152"/>
                <a:gd name="T38" fmla="*/ 82 w 141"/>
                <a:gd name="T39" fmla="*/ 152 h 152"/>
                <a:gd name="T40" fmla="*/ 96 w 141"/>
                <a:gd name="T41" fmla="*/ 140 h 152"/>
                <a:gd name="T42" fmla="*/ 104 w 141"/>
                <a:gd name="T43" fmla="*/ 131 h 152"/>
                <a:gd name="T44" fmla="*/ 111 w 141"/>
                <a:gd name="T45" fmla="*/ 111 h 152"/>
                <a:gd name="T46" fmla="*/ 105 w 141"/>
                <a:gd name="T47" fmla="*/ 87 h 152"/>
                <a:gd name="T48" fmla="*/ 114 w 141"/>
                <a:gd name="T49" fmla="*/ 90 h 152"/>
                <a:gd name="T50" fmla="*/ 128 w 141"/>
                <a:gd name="T51" fmla="*/ 91 h 152"/>
                <a:gd name="T52" fmla="*/ 134 w 141"/>
                <a:gd name="T53" fmla="*/ 86 h 152"/>
                <a:gd name="T54" fmla="*/ 136 w 141"/>
                <a:gd name="T55" fmla="*/ 81 h 152"/>
                <a:gd name="T56" fmla="*/ 125 w 141"/>
                <a:gd name="T57" fmla="*/ 50 h 152"/>
                <a:gd name="T58" fmla="*/ 129 w 141"/>
                <a:gd name="T59" fmla="*/ 40 h 152"/>
                <a:gd name="T60" fmla="*/ 140 w 141"/>
                <a:gd name="T61" fmla="*/ 30 h 152"/>
                <a:gd name="T62" fmla="*/ 141 w 141"/>
                <a:gd name="T63" fmla="*/ 30 h 152"/>
                <a:gd name="T64" fmla="*/ 139 w 141"/>
                <a:gd name="T65" fmla="*/ 23 h 152"/>
                <a:gd name="T66" fmla="*/ 114 w 141"/>
                <a:gd name="T67" fmla="*/ 24 h 152"/>
                <a:gd name="T68" fmla="*/ 114 w 141"/>
                <a:gd name="T69" fmla="*/ 23 h 152"/>
                <a:gd name="T70" fmla="*/ 91 w 141"/>
                <a:gd name="T71" fmla="*/ 7 h 152"/>
                <a:gd name="T72" fmla="*/ 63 w 141"/>
                <a:gd name="T73" fmla="*/ 2 h 152"/>
                <a:gd name="T74" fmla="*/ 60 w 141"/>
                <a:gd name="T75" fmla="*/ 4 h 152"/>
                <a:gd name="T76" fmla="*/ 66 w 141"/>
                <a:gd name="T77" fmla="*/ 15 h 152"/>
                <a:gd name="T78" fmla="*/ 71 w 141"/>
                <a:gd name="T79" fmla="*/ 3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27" name="Freeform 27"/>
            <p:cNvSpPr/>
            <p:nvPr/>
          </p:nvSpPr>
          <p:spPr bwMode="auto">
            <a:xfrm>
              <a:off x="3752901" y="2023304"/>
              <a:ext cx="485734" cy="466038"/>
            </a:xfrm>
            <a:custGeom>
              <a:avLst/>
              <a:gdLst>
                <a:gd name="T0" fmla="*/ 213 w 496"/>
                <a:gd name="T1" fmla="*/ 99 h 473"/>
                <a:gd name="T2" fmla="*/ 187 w 496"/>
                <a:gd name="T3" fmla="*/ 106 h 473"/>
                <a:gd name="T4" fmla="*/ 155 w 496"/>
                <a:gd name="T5" fmla="*/ 122 h 473"/>
                <a:gd name="T6" fmla="*/ 122 w 496"/>
                <a:gd name="T7" fmla="*/ 150 h 473"/>
                <a:gd name="T8" fmla="*/ 120 w 496"/>
                <a:gd name="T9" fmla="*/ 153 h 473"/>
                <a:gd name="T10" fmla="*/ 92 w 496"/>
                <a:gd name="T11" fmla="*/ 185 h 473"/>
                <a:gd name="T12" fmla="*/ 56 w 496"/>
                <a:gd name="T13" fmla="*/ 184 h 473"/>
                <a:gd name="T14" fmla="*/ 41 w 496"/>
                <a:gd name="T15" fmla="*/ 168 h 473"/>
                <a:gd name="T16" fmla="*/ 46 w 496"/>
                <a:gd name="T17" fmla="*/ 229 h 473"/>
                <a:gd name="T18" fmla="*/ 8 w 496"/>
                <a:gd name="T19" fmla="*/ 290 h 473"/>
                <a:gd name="T20" fmla="*/ 0 w 496"/>
                <a:gd name="T21" fmla="*/ 300 h 473"/>
                <a:gd name="T22" fmla="*/ 44 w 496"/>
                <a:gd name="T23" fmla="*/ 316 h 473"/>
                <a:gd name="T24" fmla="*/ 46 w 496"/>
                <a:gd name="T25" fmla="*/ 317 h 473"/>
                <a:gd name="T26" fmla="*/ 61 w 496"/>
                <a:gd name="T27" fmla="*/ 327 h 473"/>
                <a:gd name="T28" fmla="*/ 64 w 496"/>
                <a:gd name="T29" fmla="*/ 328 h 473"/>
                <a:gd name="T30" fmla="*/ 105 w 496"/>
                <a:gd name="T31" fmla="*/ 360 h 473"/>
                <a:gd name="T32" fmla="*/ 149 w 496"/>
                <a:gd name="T33" fmla="*/ 297 h 473"/>
                <a:gd name="T34" fmla="*/ 162 w 496"/>
                <a:gd name="T35" fmla="*/ 280 h 473"/>
                <a:gd name="T36" fmla="*/ 197 w 496"/>
                <a:gd name="T37" fmla="*/ 268 h 473"/>
                <a:gd name="T38" fmla="*/ 230 w 496"/>
                <a:gd name="T39" fmla="*/ 263 h 473"/>
                <a:gd name="T40" fmla="*/ 248 w 496"/>
                <a:gd name="T41" fmla="*/ 293 h 473"/>
                <a:gd name="T42" fmla="*/ 251 w 496"/>
                <a:gd name="T43" fmla="*/ 315 h 473"/>
                <a:gd name="T44" fmla="*/ 245 w 496"/>
                <a:gd name="T45" fmla="*/ 356 h 473"/>
                <a:gd name="T46" fmla="*/ 244 w 496"/>
                <a:gd name="T47" fmla="*/ 358 h 473"/>
                <a:gd name="T48" fmla="*/ 225 w 496"/>
                <a:gd name="T49" fmla="*/ 412 h 473"/>
                <a:gd name="T50" fmla="*/ 243 w 496"/>
                <a:gd name="T51" fmla="*/ 401 h 473"/>
                <a:gd name="T52" fmla="*/ 257 w 496"/>
                <a:gd name="T53" fmla="*/ 406 h 473"/>
                <a:gd name="T54" fmla="*/ 256 w 496"/>
                <a:gd name="T55" fmla="*/ 424 h 473"/>
                <a:gd name="T56" fmla="*/ 243 w 496"/>
                <a:gd name="T57" fmla="*/ 442 h 473"/>
                <a:gd name="T58" fmla="*/ 236 w 496"/>
                <a:gd name="T59" fmla="*/ 455 h 473"/>
                <a:gd name="T60" fmla="*/ 224 w 496"/>
                <a:gd name="T61" fmla="*/ 457 h 473"/>
                <a:gd name="T62" fmla="*/ 210 w 496"/>
                <a:gd name="T63" fmla="*/ 473 h 473"/>
                <a:gd name="T64" fmla="*/ 263 w 496"/>
                <a:gd name="T65" fmla="*/ 433 h 473"/>
                <a:gd name="T66" fmla="*/ 343 w 496"/>
                <a:gd name="T67" fmla="*/ 353 h 473"/>
                <a:gd name="T68" fmla="*/ 361 w 496"/>
                <a:gd name="T69" fmla="*/ 344 h 473"/>
                <a:gd name="T70" fmla="*/ 403 w 496"/>
                <a:gd name="T71" fmla="*/ 335 h 473"/>
                <a:gd name="T72" fmla="*/ 431 w 496"/>
                <a:gd name="T73" fmla="*/ 277 h 473"/>
                <a:gd name="T74" fmla="*/ 496 w 496"/>
                <a:gd name="T75" fmla="*/ 206 h 473"/>
                <a:gd name="T76" fmla="*/ 480 w 496"/>
                <a:gd name="T77" fmla="*/ 161 h 473"/>
                <a:gd name="T78" fmla="*/ 457 w 496"/>
                <a:gd name="T79" fmla="*/ 153 h 473"/>
                <a:gd name="T80" fmla="*/ 453 w 496"/>
                <a:gd name="T81" fmla="*/ 145 h 473"/>
                <a:gd name="T82" fmla="*/ 419 w 496"/>
                <a:gd name="T83" fmla="*/ 59 h 473"/>
                <a:gd name="T84" fmla="*/ 407 w 496"/>
                <a:gd name="T85" fmla="*/ 16 h 473"/>
                <a:gd name="T86" fmla="*/ 389 w 496"/>
                <a:gd name="T87" fmla="*/ 33 h 473"/>
                <a:gd name="T88" fmla="*/ 354 w 496"/>
                <a:gd name="T89" fmla="*/ 15 h 473"/>
                <a:gd name="T90" fmla="*/ 329 w 496"/>
                <a:gd name="T91" fmla="*/ 16 h 473"/>
                <a:gd name="T92" fmla="*/ 303 w 496"/>
                <a:gd name="T93" fmla="*/ 5 h 473"/>
                <a:gd name="T94" fmla="*/ 301 w 496"/>
                <a:gd name="T95" fmla="*/ 41 h 473"/>
                <a:gd name="T96" fmla="*/ 299 w 496"/>
                <a:gd name="T97" fmla="*/ 42 h 473"/>
                <a:gd name="T98" fmla="*/ 277 w 496"/>
                <a:gd name="T99" fmla="*/ 6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28" name="Freeform 28"/>
            <p:cNvSpPr/>
            <p:nvPr/>
          </p:nvSpPr>
          <p:spPr bwMode="auto">
            <a:xfrm>
              <a:off x="3863248" y="1744718"/>
              <a:ext cx="693020" cy="474323"/>
            </a:xfrm>
            <a:custGeom>
              <a:avLst/>
              <a:gdLst>
                <a:gd name="T0" fmla="*/ 123 w 707"/>
                <a:gd name="T1" fmla="*/ 7 h 481"/>
                <a:gd name="T2" fmla="*/ 95 w 707"/>
                <a:gd name="T3" fmla="*/ 14 h 481"/>
                <a:gd name="T4" fmla="*/ 90 w 707"/>
                <a:gd name="T5" fmla="*/ 26 h 481"/>
                <a:gd name="T6" fmla="*/ 76 w 707"/>
                <a:gd name="T7" fmla="*/ 46 h 481"/>
                <a:gd name="T8" fmla="*/ 54 w 707"/>
                <a:gd name="T9" fmla="*/ 62 h 481"/>
                <a:gd name="T10" fmla="*/ 28 w 707"/>
                <a:gd name="T11" fmla="*/ 45 h 481"/>
                <a:gd name="T12" fmla="*/ 0 w 707"/>
                <a:gd name="T13" fmla="*/ 52 h 481"/>
                <a:gd name="T14" fmla="*/ 41 w 707"/>
                <a:gd name="T15" fmla="*/ 79 h 481"/>
                <a:gd name="T16" fmla="*/ 43 w 707"/>
                <a:gd name="T17" fmla="*/ 83 h 481"/>
                <a:gd name="T18" fmla="*/ 48 w 707"/>
                <a:gd name="T19" fmla="*/ 136 h 481"/>
                <a:gd name="T20" fmla="*/ 79 w 707"/>
                <a:gd name="T21" fmla="*/ 199 h 481"/>
                <a:gd name="T22" fmla="*/ 99 w 707"/>
                <a:gd name="T23" fmla="*/ 179 h 481"/>
                <a:gd name="T24" fmla="*/ 128 w 707"/>
                <a:gd name="T25" fmla="*/ 172 h 481"/>
                <a:gd name="T26" fmla="*/ 128 w 707"/>
                <a:gd name="T27" fmla="*/ 173 h 481"/>
                <a:gd name="T28" fmla="*/ 156 w 707"/>
                <a:gd name="T29" fmla="*/ 205 h 481"/>
                <a:gd name="T30" fmla="*/ 165 w 707"/>
                <a:gd name="T31" fmla="*/ 232 h 481"/>
                <a:gd name="T32" fmla="*/ 163 w 707"/>
                <a:gd name="T33" fmla="*/ 257 h 481"/>
                <a:gd name="T34" fmla="*/ 181 w 707"/>
                <a:gd name="T35" fmla="*/ 282 h 481"/>
                <a:gd name="T36" fmla="*/ 207 w 707"/>
                <a:gd name="T37" fmla="*/ 275 h 481"/>
                <a:gd name="T38" fmla="*/ 220 w 707"/>
                <a:gd name="T39" fmla="*/ 286 h 481"/>
                <a:gd name="T40" fmla="*/ 252 w 707"/>
                <a:gd name="T41" fmla="*/ 300 h 481"/>
                <a:gd name="T42" fmla="*/ 276 w 707"/>
                <a:gd name="T43" fmla="*/ 292 h 481"/>
                <a:gd name="T44" fmla="*/ 288 w 707"/>
                <a:gd name="T45" fmla="*/ 278 h 481"/>
                <a:gd name="T46" fmla="*/ 304 w 707"/>
                <a:gd name="T47" fmla="*/ 319 h 481"/>
                <a:gd name="T48" fmla="*/ 344 w 707"/>
                <a:gd name="T49" fmla="*/ 360 h 481"/>
                <a:gd name="T50" fmla="*/ 352 w 707"/>
                <a:gd name="T51" fmla="*/ 427 h 481"/>
                <a:gd name="T52" fmla="*/ 378 w 707"/>
                <a:gd name="T53" fmla="*/ 438 h 481"/>
                <a:gd name="T54" fmla="*/ 394 w 707"/>
                <a:gd name="T55" fmla="*/ 481 h 481"/>
                <a:gd name="T56" fmla="*/ 489 w 707"/>
                <a:gd name="T57" fmla="*/ 399 h 481"/>
                <a:gd name="T58" fmla="*/ 528 w 707"/>
                <a:gd name="T59" fmla="*/ 359 h 481"/>
                <a:gd name="T60" fmla="*/ 596 w 707"/>
                <a:gd name="T61" fmla="*/ 300 h 481"/>
                <a:gd name="T62" fmla="*/ 621 w 707"/>
                <a:gd name="T63" fmla="*/ 278 h 481"/>
                <a:gd name="T64" fmla="*/ 627 w 707"/>
                <a:gd name="T65" fmla="*/ 224 h 481"/>
                <a:gd name="T66" fmla="*/ 650 w 707"/>
                <a:gd name="T67" fmla="*/ 220 h 481"/>
                <a:gd name="T68" fmla="*/ 689 w 707"/>
                <a:gd name="T69" fmla="*/ 261 h 481"/>
                <a:gd name="T70" fmla="*/ 682 w 707"/>
                <a:gd name="T71" fmla="*/ 231 h 481"/>
                <a:gd name="T72" fmla="*/ 707 w 707"/>
                <a:gd name="T73" fmla="*/ 208 h 481"/>
                <a:gd name="T74" fmla="*/ 693 w 707"/>
                <a:gd name="T75" fmla="*/ 166 h 481"/>
                <a:gd name="T76" fmla="*/ 647 w 707"/>
                <a:gd name="T77" fmla="*/ 145 h 481"/>
                <a:gd name="T78" fmla="*/ 633 w 707"/>
                <a:gd name="T79" fmla="*/ 143 h 481"/>
                <a:gd name="T80" fmla="*/ 617 w 707"/>
                <a:gd name="T81" fmla="*/ 145 h 481"/>
                <a:gd name="T82" fmla="*/ 588 w 707"/>
                <a:gd name="T83" fmla="*/ 145 h 481"/>
                <a:gd name="T84" fmla="*/ 586 w 707"/>
                <a:gd name="T85" fmla="*/ 182 h 481"/>
                <a:gd name="T86" fmla="*/ 547 w 707"/>
                <a:gd name="T87" fmla="*/ 188 h 481"/>
                <a:gd name="T88" fmla="*/ 494 w 707"/>
                <a:gd name="T89" fmla="*/ 141 h 481"/>
                <a:gd name="T90" fmla="*/ 481 w 707"/>
                <a:gd name="T91" fmla="*/ 116 h 481"/>
                <a:gd name="T92" fmla="*/ 486 w 707"/>
                <a:gd name="T93" fmla="*/ 131 h 481"/>
                <a:gd name="T94" fmla="*/ 471 w 707"/>
                <a:gd name="T95" fmla="*/ 159 h 481"/>
                <a:gd name="T96" fmla="*/ 441 w 707"/>
                <a:gd name="T97" fmla="*/ 150 h 481"/>
                <a:gd name="T98" fmla="*/ 438 w 707"/>
                <a:gd name="T99" fmla="*/ 124 h 481"/>
                <a:gd name="T100" fmla="*/ 411 w 707"/>
                <a:gd name="T101" fmla="*/ 112 h 481"/>
                <a:gd name="T102" fmla="*/ 380 w 707"/>
                <a:gd name="T103" fmla="*/ 92 h 481"/>
                <a:gd name="T104" fmla="*/ 336 w 707"/>
                <a:gd name="T105" fmla="*/ 76 h 481"/>
                <a:gd name="T106" fmla="*/ 308 w 707"/>
                <a:gd name="T107" fmla="*/ 88 h 481"/>
                <a:gd name="T108" fmla="*/ 296 w 707"/>
                <a:gd name="T109" fmla="*/ 64 h 481"/>
                <a:gd name="T110" fmla="*/ 259 w 707"/>
                <a:gd name="T111" fmla="*/ 62 h 481"/>
                <a:gd name="T112" fmla="*/ 216 w 707"/>
                <a:gd name="T113" fmla="*/ 71 h 481"/>
                <a:gd name="T114" fmla="*/ 175 w 707"/>
                <a:gd name="T115" fmla="*/ 6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29" name="Freeform 29"/>
            <p:cNvSpPr/>
            <p:nvPr/>
          </p:nvSpPr>
          <p:spPr bwMode="auto">
            <a:xfrm>
              <a:off x="3714744" y="1071552"/>
              <a:ext cx="931246" cy="852332"/>
            </a:xfrm>
            <a:custGeom>
              <a:avLst/>
              <a:gdLst>
                <a:gd name="T0" fmla="*/ 932 w 950"/>
                <a:gd name="T1" fmla="*/ 403 h 866"/>
                <a:gd name="T2" fmla="*/ 914 w 950"/>
                <a:gd name="T3" fmla="*/ 315 h 866"/>
                <a:gd name="T4" fmla="*/ 829 w 950"/>
                <a:gd name="T5" fmla="*/ 403 h 866"/>
                <a:gd name="T6" fmla="*/ 815 w 950"/>
                <a:gd name="T7" fmla="*/ 428 h 866"/>
                <a:gd name="T8" fmla="*/ 707 w 950"/>
                <a:gd name="T9" fmla="*/ 447 h 866"/>
                <a:gd name="T10" fmla="*/ 683 w 950"/>
                <a:gd name="T11" fmla="*/ 403 h 866"/>
                <a:gd name="T12" fmla="*/ 655 w 950"/>
                <a:gd name="T13" fmla="*/ 375 h 866"/>
                <a:gd name="T14" fmla="*/ 622 w 950"/>
                <a:gd name="T15" fmla="*/ 347 h 866"/>
                <a:gd name="T16" fmla="*/ 443 w 950"/>
                <a:gd name="T17" fmla="*/ 313 h 866"/>
                <a:gd name="T18" fmla="*/ 340 w 950"/>
                <a:gd name="T19" fmla="*/ 150 h 866"/>
                <a:gd name="T20" fmla="*/ 143 w 950"/>
                <a:gd name="T21" fmla="*/ 21 h 866"/>
                <a:gd name="T22" fmla="*/ 11 w 950"/>
                <a:gd name="T23" fmla="*/ 37 h 866"/>
                <a:gd name="T24" fmla="*/ 12 w 950"/>
                <a:gd name="T25" fmla="*/ 54 h 866"/>
                <a:gd name="T26" fmla="*/ 2 w 950"/>
                <a:gd name="T27" fmla="*/ 74 h 866"/>
                <a:gd name="T28" fmla="*/ 13 w 950"/>
                <a:gd name="T29" fmla="*/ 120 h 866"/>
                <a:gd name="T30" fmla="*/ 55 w 950"/>
                <a:gd name="T31" fmla="*/ 99 h 866"/>
                <a:gd name="T32" fmla="*/ 99 w 950"/>
                <a:gd name="T33" fmla="*/ 130 h 866"/>
                <a:gd name="T34" fmla="*/ 159 w 950"/>
                <a:gd name="T35" fmla="*/ 203 h 866"/>
                <a:gd name="T36" fmla="*/ 195 w 950"/>
                <a:gd name="T37" fmla="*/ 173 h 866"/>
                <a:gd name="T38" fmla="*/ 258 w 950"/>
                <a:gd name="T39" fmla="*/ 137 h 866"/>
                <a:gd name="T40" fmla="*/ 303 w 950"/>
                <a:gd name="T41" fmla="*/ 187 h 866"/>
                <a:gd name="T42" fmla="*/ 316 w 950"/>
                <a:gd name="T43" fmla="*/ 264 h 866"/>
                <a:gd name="T44" fmla="*/ 319 w 950"/>
                <a:gd name="T45" fmla="*/ 347 h 866"/>
                <a:gd name="T46" fmla="*/ 306 w 950"/>
                <a:gd name="T47" fmla="*/ 380 h 866"/>
                <a:gd name="T48" fmla="*/ 296 w 950"/>
                <a:gd name="T49" fmla="*/ 394 h 866"/>
                <a:gd name="T50" fmla="*/ 302 w 950"/>
                <a:gd name="T51" fmla="*/ 443 h 866"/>
                <a:gd name="T52" fmla="*/ 289 w 950"/>
                <a:gd name="T53" fmla="*/ 486 h 866"/>
                <a:gd name="T54" fmla="*/ 251 w 950"/>
                <a:gd name="T55" fmla="*/ 479 h 866"/>
                <a:gd name="T56" fmla="*/ 222 w 950"/>
                <a:gd name="T57" fmla="*/ 539 h 866"/>
                <a:gd name="T58" fmla="*/ 180 w 950"/>
                <a:gd name="T59" fmla="*/ 577 h 866"/>
                <a:gd name="T60" fmla="*/ 211 w 950"/>
                <a:gd name="T61" fmla="*/ 622 h 866"/>
                <a:gd name="T62" fmla="*/ 239 w 950"/>
                <a:gd name="T63" fmla="*/ 656 h 866"/>
                <a:gd name="T64" fmla="*/ 289 w 950"/>
                <a:gd name="T65" fmla="*/ 668 h 866"/>
                <a:gd name="T66" fmla="*/ 312 w 950"/>
                <a:gd name="T67" fmla="*/ 717 h 866"/>
                <a:gd name="T68" fmla="*/ 353 w 950"/>
                <a:gd name="T69" fmla="*/ 749 h 866"/>
                <a:gd name="T70" fmla="*/ 407 w 950"/>
                <a:gd name="T71" fmla="*/ 733 h 866"/>
                <a:gd name="T72" fmla="*/ 442 w 950"/>
                <a:gd name="T73" fmla="*/ 724 h 866"/>
                <a:gd name="T74" fmla="*/ 468 w 950"/>
                <a:gd name="T75" fmla="*/ 763 h 866"/>
                <a:gd name="T76" fmla="*/ 475 w 950"/>
                <a:gd name="T77" fmla="*/ 763 h 866"/>
                <a:gd name="T78" fmla="*/ 528 w 950"/>
                <a:gd name="T79" fmla="*/ 746 h 866"/>
                <a:gd name="T80" fmla="*/ 544 w 950"/>
                <a:gd name="T81" fmla="*/ 770 h 866"/>
                <a:gd name="T82" fmla="*/ 557 w 950"/>
                <a:gd name="T83" fmla="*/ 785 h 866"/>
                <a:gd name="T84" fmla="*/ 605 w 950"/>
                <a:gd name="T85" fmla="*/ 813 h 866"/>
                <a:gd name="T86" fmla="*/ 621 w 950"/>
                <a:gd name="T87" fmla="*/ 800 h 866"/>
                <a:gd name="T88" fmla="*/ 643 w 950"/>
                <a:gd name="T89" fmla="*/ 785 h 866"/>
                <a:gd name="T90" fmla="*/ 674 w 950"/>
                <a:gd name="T91" fmla="*/ 830 h 866"/>
                <a:gd name="T92" fmla="*/ 709 w 950"/>
                <a:gd name="T93" fmla="*/ 866 h 866"/>
                <a:gd name="T94" fmla="*/ 734 w 950"/>
                <a:gd name="T95" fmla="*/ 819 h 866"/>
                <a:gd name="T96" fmla="*/ 781 w 950"/>
                <a:gd name="T97" fmla="*/ 795 h 866"/>
                <a:gd name="T98" fmla="*/ 808 w 950"/>
                <a:gd name="T99" fmla="*/ 804 h 866"/>
                <a:gd name="T100" fmla="*/ 831 w 950"/>
                <a:gd name="T101" fmla="*/ 830 h 866"/>
                <a:gd name="T102" fmla="*/ 839 w 950"/>
                <a:gd name="T103" fmla="*/ 759 h 866"/>
                <a:gd name="T104" fmla="*/ 857 w 950"/>
                <a:gd name="T105" fmla="*/ 642 h 866"/>
                <a:gd name="T106" fmla="*/ 887 w 950"/>
                <a:gd name="T107" fmla="*/ 647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30" name="Freeform 30"/>
            <p:cNvSpPr/>
            <p:nvPr/>
          </p:nvSpPr>
          <p:spPr bwMode="auto">
            <a:xfrm>
              <a:off x="3530144" y="2594978"/>
              <a:ext cx="562048" cy="355225"/>
            </a:xfrm>
            <a:custGeom>
              <a:avLst/>
              <a:gdLst>
                <a:gd name="T0" fmla="*/ 523 w 573"/>
                <a:gd name="T1" fmla="*/ 12 h 361"/>
                <a:gd name="T2" fmla="*/ 473 w 573"/>
                <a:gd name="T3" fmla="*/ 16 h 361"/>
                <a:gd name="T4" fmla="*/ 358 w 573"/>
                <a:gd name="T5" fmla="*/ 57 h 361"/>
                <a:gd name="T6" fmla="*/ 360 w 573"/>
                <a:gd name="T7" fmla="*/ 82 h 361"/>
                <a:gd name="T8" fmla="*/ 282 w 573"/>
                <a:gd name="T9" fmla="*/ 70 h 361"/>
                <a:gd name="T10" fmla="*/ 224 w 573"/>
                <a:gd name="T11" fmla="*/ 2 h 361"/>
                <a:gd name="T12" fmla="*/ 200 w 573"/>
                <a:gd name="T13" fmla="*/ 28 h 361"/>
                <a:gd name="T14" fmla="*/ 169 w 573"/>
                <a:gd name="T15" fmla="*/ 12 h 361"/>
                <a:gd name="T16" fmla="*/ 158 w 573"/>
                <a:gd name="T17" fmla="*/ 27 h 361"/>
                <a:gd name="T18" fmla="*/ 135 w 573"/>
                <a:gd name="T19" fmla="*/ 34 h 361"/>
                <a:gd name="T20" fmla="*/ 18 w 573"/>
                <a:gd name="T21" fmla="*/ 171 h 361"/>
                <a:gd name="T22" fmla="*/ 30 w 573"/>
                <a:gd name="T23" fmla="*/ 201 h 361"/>
                <a:gd name="T24" fmla="*/ 29 w 573"/>
                <a:gd name="T25" fmla="*/ 202 h 361"/>
                <a:gd name="T26" fmla="*/ 46 w 573"/>
                <a:gd name="T27" fmla="*/ 274 h 361"/>
                <a:gd name="T28" fmla="*/ 0 w 573"/>
                <a:gd name="T29" fmla="*/ 304 h 361"/>
                <a:gd name="T30" fmla="*/ 21 w 573"/>
                <a:gd name="T31" fmla="*/ 324 h 361"/>
                <a:gd name="T32" fmla="*/ 25 w 573"/>
                <a:gd name="T33" fmla="*/ 330 h 361"/>
                <a:gd name="T34" fmla="*/ 87 w 573"/>
                <a:gd name="T35" fmla="*/ 361 h 361"/>
                <a:gd name="T36" fmla="*/ 111 w 573"/>
                <a:gd name="T37" fmla="*/ 335 h 361"/>
                <a:gd name="T38" fmla="*/ 152 w 573"/>
                <a:gd name="T39" fmla="*/ 316 h 361"/>
                <a:gd name="T40" fmla="*/ 157 w 573"/>
                <a:gd name="T41" fmla="*/ 321 h 361"/>
                <a:gd name="T42" fmla="*/ 157 w 573"/>
                <a:gd name="T43" fmla="*/ 323 h 361"/>
                <a:gd name="T44" fmla="*/ 198 w 573"/>
                <a:gd name="T45" fmla="*/ 350 h 361"/>
                <a:gd name="T46" fmla="*/ 245 w 573"/>
                <a:gd name="T47" fmla="*/ 333 h 361"/>
                <a:gd name="T48" fmla="*/ 282 w 573"/>
                <a:gd name="T49" fmla="*/ 331 h 361"/>
                <a:gd name="T50" fmla="*/ 285 w 573"/>
                <a:gd name="T51" fmla="*/ 328 h 361"/>
                <a:gd name="T52" fmla="*/ 315 w 573"/>
                <a:gd name="T53" fmla="*/ 292 h 361"/>
                <a:gd name="T54" fmla="*/ 331 w 573"/>
                <a:gd name="T55" fmla="*/ 282 h 361"/>
                <a:gd name="T56" fmla="*/ 333 w 573"/>
                <a:gd name="T57" fmla="*/ 283 h 361"/>
                <a:gd name="T58" fmla="*/ 341 w 573"/>
                <a:gd name="T59" fmla="*/ 286 h 361"/>
                <a:gd name="T60" fmla="*/ 355 w 573"/>
                <a:gd name="T61" fmla="*/ 234 h 361"/>
                <a:gd name="T62" fmla="*/ 372 w 573"/>
                <a:gd name="T63" fmla="*/ 230 h 361"/>
                <a:gd name="T64" fmla="*/ 393 w 573"/>
                <a:gd name="T65" fmla="*/ 184 h 361"/>
                <a:gd name="T66" fmla="*/ 399 w 573"/>
                <a:gd name="T67" fmla="*/ 159 h 361"/>
                <a:gd name="T68" fmla="*/ 426 w 573"/>
                <a:gd name="T69" fmla="*/ 148 h 361"/>
                <a:gd name="T70" fmla="*/ 427 w 573"/>
                <a:gd name="T71" fmla="*/ 145 h 361"/>
                <a:gd name="T72" fmla="*/ 447 w 573"/>
                <a:gd name="T73" fmla="*/ 127 h 361"/>
                <a:gd name="T74" fmla="*/ 434 w 573"/>
                <a:gd name="T75" fmla="*/ 126 h 361"/>
                <a:gd name="T76" fmla="*/ 435 w 573"/>
                <a:gd name="T77" fmla="*/ 118 h 361"/>
                <a:gd name="T78" fmla="*/ 439 w 573"/>
                <a:gd name="T79" fmla="*/ 116 h 361"/>
                <a:gd name="T80" fmla="*/ 467 w 573"/>
                <a:gd name="T81" fmla="*/ 103 h 361"/>
                <a:gd name="T82" fmla="*/ 535 w 573"/>
                <a:gd name="T83" fmla="*/ 56 h 361"/>
                <a:gd name="T84" fmla="*/ 565 w 573"/>
                <a:gd name="T85" fmla="*/ 64 h 361"/>
                <a:gd name="T86" fmla="*/ 560 w 573"/>
                <a:gd name="T87" fmla="*/ 40 h 361"/>
                <a:gd name="T88" fmla="*/ 562 w 573"/>
                <a:gd name="T89" fmla="*/ 38 h 361"/>
                <a:gd name="T90" fmla="*/ 570 w 573"/>
                <a:gd name="T91" fmla="*/ 16 h 361"/>
                <a:gd name="T92" fmla="*/ 563 w 573"/>
                <a:gd name="T93" fmla="*/ 20 h 361"/>
                <a:gd name="T94" fmla="*/ 541 w 573"/>
                <a:gd name="T95" fmla="*/ 23 h 361"/>
                <a:gd name="T96" fmla="*/ 534 w 573"/>
                <a:gd name="T97" fmla="*/ 23 h 361"/>
                <a:gd name="T98" fmla="*/ 533 w 573"/>
                <a:gd name="T99" fmla="*/ 19 h 361"/>
                <a:gd name="T100" fmla="*/ 525 w 573"/>
                <a:gd name="T101" fmla="*/ 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31" name="Freeform 31"/>
            <p:cNvSpPr/>
            <p:nvPr/>
          </p:nvSpPr>
          <p:spPr bwMode="auto">
            <a:xfrm>
              <a:off x="4058159" y="3181149"/>
              <a:ext cx="85596" cy="78709"/>
            </a:xfrm>
            <a:custGeom>
              <a:avLst/>
              <a:gdLst>
                <a:gd name="T0" fmla="*/ 81 w 88"/>
                <a:gd name="T1" fmla="*/ 43 h 80"/>
                <a:gd name="T2" fmla="*/ 88 w 88"/>
                <a:gd name="T3" fmla="*/ 35 h 80"/>
                <a:gd name="T4" fmla="*/ 88 w 88"/>
                <a:gd name="T5" fmla="*/ 35 h 80"/>
                <a:gd name="T6" fmla="*/ 88 w 88"/>
                <a:gd name="T7" fmla="*/ 35 h 80"/>
                <a:gd name="T8" fmla="*/ 88 w 88"/>
                <a:gd name="T9" fmla="*/ 34 h 80"/>
                <a:gd name="T10" fmla="*/ 62 w 88"/>
                <a:gd name="T11" fmla="*/ 13 h 80"/>
                <a:gd name="T12" fmla="*/ 28 w 88"/>
                <a:gd name="T13" fmla="*/ 1 h 80"/>
                <a:gd name="T14" fmla="*/ 16 w 88"/>
                <a:gd name="T15" fmla="*/ 5 h 80"/>
                <a:gd name="T16" fmla="*/ 16 w 88"/>
                <a:gd name="T17" fmla="*/ 27 h 80"/>
                <a:gd name="T18" fmla="*/ 4 w 88"/>
                <a:gd name="T19" fmla="*/ 49 h 80"/>
                <a:gd name="T20" fmla="*/ 0 w 88"/>
                <a:gd name="T21" fmla="*/ 54 h 80"/>
                <a:gd name="T22" fmla="*/ 10 w 88"/>
                <a:gd name="T23" fmla="*/ 66 h 80"/>
                <a:gd name="T24" fmla="*/ 11 w 88"/>
                <a:gd name="T25" fmla="*/ 66 h 80"/>
                <a:gd name="T26" fmla="*/ 14 w 88"/>
                <a:gd name="T27" fmla="*/ 75 h 80"/>
                <a:gd name="T28" fmla="*/ 27 w 88"/>
                <a:gd name="T29" fmla="*/ 80 h 80"/>
                <a:gd name="T30" fmla="*/ 45 w 88"/>
                <a:gd name="T31" fmla="*/ 74 h 80"/>
                <a:gd name="T32" fmla="*/ 67 w 88"/>
                <a:gd name="T33" fmla="*/ 78 h 80"/>
                <a:gd name="T34" fmla="*/ 68 w 88"/>
                <a:gd name="T35" fmla="*/ 71 h 80"/>
                <a:gd name="T36" fmla="*/ 81 w 88"/>
                <a:gd name="T3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32" name="Freeform 32"/>
            <p:cNvSpPr/>
            <p:nvPr/>
          </p:nvSpPr>
          <p:spPr bwMode="auto">
            <a:xfrm>
              <a:off x="3645647" y="2884956"/>
              <a:ext cx="488826" cy="379044"/>
            </a:xfrm>
            <a:custGeom>
              <a:avLst/>
              <a:gdLst>
                <a:gd name="T0" fmla="*/ 317 w 498"/>
                <a:gd name="T1" fmla="*/ 59 h 385"/>
                <a:gd name="T2" fmla="*/ 223 w 498"/>
                <a:gd name="T3" fmla="*/ 22 h 385"/>
                <a:gd name="T4" fmla="*/ 223 w 498"/>
                <a:gd name="T5" fmla="*/ 3 h 385"/>
                <a:gd name="T6" fmla="*/ 215 w 498"/>
                <a:gd name="T7" fmla="*/ 0 h 385"/>
                <a:gd name="T8" fmla="*/ 175 w 498"/>
                <a:gd name="T9" fmla="*/ 42 h 385"/>
                <a:gd name="T10" fmla="*/ 151 w 498"/>
                <a:gd name="T11" fmla="*/ 63 h 385"/>
                <a:gd name="T12" fmla="*/ 125 w 498"/>
                <a:gd name="T13" fmla="*/ 50 h 385"/>
                <a:gd name="T14" fmla="*/ 81 w 498"/>
                <a:gd name="T15" fmla="*/ 67 h 385"/>
                <a:gd name="T16" fmla="*/ 26 w 498"/>
                <a:gd name="T17" fmla="*/ 30 h 385"/>
                <a:gd name="T18" fmla="*/ 4 w 498"/>
                <a:gd name="T19" fmla="*/ 45 h 385"/>
                <a:gd name="T20" fmla="*/ 4 w 498"/>
                <a:gd name="T21" fmla="*/ 47 h 385"/>
                <a:gd name="T22" fmla="*/ 0 w 498"/>
                <a:gd name="T23" fmla="*/ 52 h 385"/>
                <a:gd name="T24" fmla="*/ 11 w 498"/>
                <a:gd name="T25" fmla="*/ 54 h 385"/>
                <a:gd name="T26" fmla="*/ 12 w 498"/>
                <a:gd name="T27" fmla="*/ 56 h 385"/>
                <a:gd name="T28" fmla="*/ 90 w 498"/>
                <a:gd name="T29" fmla="*/ 113 h 385"/>
                <a:gd name="T30" fmla="*/ 164 w 498"/>
                <a:gd name="T31" fmla="*/ 196 h 385"/>
                <a:gd name="T32" fmla="*/ 237 w 498"/>
                <a:gd name="T33" fmla="*/ 190 h 385"/>
                <a:gd name="T34" fmla="*/ 239 w 498"/>
                <a:gd name="T35" fmla="*/ 188 h 385"/>
                <a:gd name="T36" fmla="*/ 260 w 498"/>
                <a:gd name="T37" fmla="*/ 193 h 385"/>
                <a:gd name="T38" fmla="*/ 262 w 498"/>
                <a:gd name="T39" fmla="*/ 196 h 385"/>
                <a:gd name="T40" fmla="*/ 245 w 498"/>
                <a:gd name="T41" fmla="*/ 244 h 385"/>
                <a:gd name="T42" fmla="*/ 220 w 498"/>
                <a:gd name="T43" fmla="*/ 246 h 385"/>
                <a:gd name="T44" fmla="*/ 194 w 498"/>
                <a:gd name="T45" fmla="*/ 307 h 385"/>
                <a:gd name="T46" fmla="*/ 234 w 498"/>
                <a:gd name="T47" fmla="*/ 334 h 385"/>
                <a:gd name="T48" fmla="*/ 244 w 498"/>
                <a:gd name="T49" fmla="*/ 352 h 385"/>
                <a:gd name="T50" fmla="*/ 262 w 498"/>
                <a:gd name="T51" fmla="*/ 349 h 385"/>
                <a:gd name="T52" fmla="*/ 302 w 498"/>
                <a:gd name="T53" fmla="*/ 365 h 385"/>
                <a:gd name="T54" fmla="*/ 312 w 498"/>
                <a:gd name="T55" fmla="*/ 378 h 385"/>
                <a:gd name="T56" fmla="*/ 348 w 498"/>
                <a:gd name="T57" fmla="*/ 379 h 385"/>
                <a:gd name="T58" fmla="*/ 401 w 498"/>
                <a:gd name="T59" fmla="*/ 377 h 385"/>
                <a:gd name="T60" fmla="*/ 418 w 498"/>
                <a:gd name="T61" fmla="*/ 366 h 385"/>
                <a:gd name="T62" fmla="*/ 417 w 498"/>
                <a:gd name="T63" fmla="*/ 344 h 385"/>
                <a:gd name="T64" fmla="*/ 428 w 498"/>
                <a:gd name="T65" fmla="*/ 315 h 385"/>
                <a:gd name="T66" fmla="*/ 447 w 498"/>
                <a:gd name="T67" fmla="*/ 293 h 385"/>
                <a:gd name="T68" fmla="*/ 490 w 498"/>
                <a:gd name="T69" fmla="*/ 293 h 385"/>
                <a:gd name="T70" fmla="*/ 477 w 498"/>
                <a:gd name="T71" fmla="*/ 259 h 385"/>
                <a:gd name="T72" fmla="*/ 458 w 498"/>
                <a:gd name="T73" fmla="*/ 255 h 385"/>
                <a:gd name="T74" fmla="*/ 458 w 498"/>
                <a:gd name="T75" fmla="*/ 254 h 385"/>
                <a:gd name="T76" fmla="*/ 410 w 498"/>
                <a:gd name="T77" fmla="*/ 227 h 385"/>
                <a:gd name="T78" fmla="*/ 387 w 498"/>
                <a:gd name="T79" fmla="*/ 218 h 385"/>
                <a:gd name="T80" fmla="*/ 348 w 498"/>
                <a:gd name="T81" fmla="*/ 1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33" name="Freeform 33"/>
            <p:cNvSpPr/>
            <p:nvPr/>
          </p:nvSpPr>
          <p:spPr bwMode="auto">
            <a:xfrm>
              <a:off x="3389890" y="2158973"/>
              <a:ext cx="453763" cy="652453"/>
            </a:xfrm>
            <a:custGeom>
              <a:avLst/>
              <a:gdLst>
                <a:gd name="T0" fmla="*/ 417 w 463"/>
                <a:gd name="T1" fmla="*/ 196 h 662"/>
                <a:gd name="T2" fmla="*/ 368 w 463"/>
                <a:gd name="T3" fmla="*/ 183 h 662"/>
                <a:gd name="T4" fmla="*/ 366 w 463"/>
                <a:gd name="T5" fmla="*/ 137 h 662"/>
                <a:gd name="T6" fmla="*/ 352 w 463"/>
                <a:gd name="T7" fmla="*/ 121 h 662"/>
                <a:gd name="T8" fmla="*/ 307 w 463"/>
                <a:gd name="T9" fmla="*/ 101 h 662"/>
                <a:gd name="T10" fmla="*/ 309 w 463"/>
                <a:gd name="T11" fmla="*/ 64 h 662"/>
                <a:gd name="T12" fmla="*/ 298 w 463"/>
                <a:gd name="T13" fmla="*/ 53 h 662"/>
                <a:gd name="T14" fmla="*/ 275 w 463"/>
                <a:gd name="T15" fmla="*/ 39 h 662"/>
                <a:gd name="T16" fmla="*/ 263 w 463"/>
                <a:gd name="T17" fmla="*/ 0 h 662"/>
                <a:gd name="T18" fmla="*/ 235 w 463"/>
                <a:gd name="T19" fmla="*/ 22 h 662"/>
                <a:gd name="T20" fmla="*/ 205 w 463"/>
                <a:gd name="T21" fmla="*/ 64 h 662"/>
                <a:gd name="T22" fmla="*/ 188 w 463"/>
                <a:gd name="T23" fmla="*/ 88 h 662"/>
                <a:gd name="T24" fmla="*/ 154 w 463"/>
                <a:gd name="T25" fmla="*/ 104 h 662"/>
                <a:gd name="T26" fmla="*/ 117 w 463"/>
                <a:gd name="T27" fmla="*/ 104 h 662"/>
                <a:gd name="T28" fmla="*/ 83 w 463"/>
                <a:gd name="T29" fmla="*/ 131 h 662"/>
                <a:gd name="T30" fmla="*/ 62 w 463"/>
                <a:gd name="T31" fmla="*/ 120 h 662"/>
                <a:gd name="T32" fmla="*/ 43 w 463"/>
                <a:gd name="T33" fmla="*/ 85 h 662"/>
                <a:gd name="T34" fmla="*/ 20 w 463"/>
                <a:gd name="T35" fmla="*/ 126 h 662"/>
                <a:gd name="T36" fmla="*/ 19 w 463"/>
                <a:gd name="T37" fmla="*/ 128 h 662"/>
                <a:gd name="T38" fmla="*/ 38 w 463"/>
                <a:gd name="T39" fmla="*/ 221 h 662"/>
                <a:gd name="T40" fmla="*/ 47 w 463"/>
                <a:gd name="T41" fmla="*/ 247 h 662"/>
                <a:gd name="T42" fmla="*/ 15 w 463"/>
                <a:gd name="T43" fmla="*/ 264 h 662"/>
                <a:gd name="T44" fmla="*/ 62 w 463"/>
                <a:gd name="T45" fmla="*/ 316 h 662"/>
                <a:gd name="T46" fmla="*/ 62 w 463"/>
                <a:gd name="T47" fmla="*/ 318 h 662"/>
                <a:gd name="T48" fmla="*/ 48 w 463"/>
                <a:gd name="T49" fmla="*/ 371 h 662"/>
                <a:gd name="T50" fmla="*/ 20 w 463"/>
                <a:gd name="T51" fmla="*/ 389 h 662"/>
                <a:gd name="T52" fmla="*/ 47 w 463"/>
                <a:gd name="T53" fmla="*/ 473 h 662"/>
                <a:gd name="T54" fmla="*/ 63 w 463"/>
                <a:gd name="T55" fmla="*/ 500 h 662"/>
                <a:gd name="T56" fmla="*/ 41 w 463"/>
                <a:gd name="T57" fmla="*/ 548 h 662"/>
                <a:gd name="T58" fmla="*/ 25 w 463"/>
                <a:gd name="T59" fmla="*/ 595 h 662"/>
                <a:gd name="T60" fmla="*/ 27 w 463"/>
                <a:gd name="T61" fmla="*/ 628 h 662"/>
                <a:gd name="T62" fmla="*/ 35 w 463"/>
                <a:gd name="T63" fmla="*/ 636 h 662"/>
                <a:gd name="T64" fmla="*/ 36 w 463"/>
                <a:gd name="T65" fmla="*/ 643 h 662"/>
                <a:gd name="T66" fmla="*/ 36 w 463"/>
                <a:gd name="T67" fmla="*/ 644 h 662"/>
                <a:gd name="T68" fmla="*/ 122 w 463"/>
                <a:gd name="T69" fmla="*/ 654 h 662"/>
                <a:gd name="T70" fmla="*/ 148 w 463"/>
                <a:gd name="T71" fmla="*/ 611 h 662"/>
                <a:gd name="T72" fmla="*/ 274 w 463"/>
                <a:gd name="T73" fmla="*/ 466 h 662"/>
                <a:gd name="T74" fmla="*/ 329 w 463"/>
                <a:gd name="T75" fmla="*/ 432 h 662"/>
                <a:gd name="T76" fmla="*/ 308 w 463"/>
                <a:gd name="T77" fmla="*/ 412 h 662"/>
                <a:gd name="T78" fmla="*/ 302 w 463"/>
                <a:gd name="T79" fmla="*/ 389 h 662"/>
                <a:gd name="T80" fmla="*/ 230 w 463"/>
                <a:gd name="T81" fmla="*/ 315 h 662"/>
                <a:gd name="T82" fmla="*/ 160 w 463"/>
                <a:gd name="T83" fmla="*/ 301 h 662"/>
                <a:gd name="T84" fmla="*/ 133 w 463"/>
                <a:gd name="T85" fmla="*/ 263 h 662"/>
                <a:gd name="T86" fmla="*/ 175 w 463"/>
                <a:gd name="T87" fmla="*/ 195 h 662"/>
                <a:gd name="T88" fmla="*/ 186 w 463"/>
                <a:gd name="T89" fmla="*/ 162 h 662"/>
                <a:gd name="T90" fmla="*/ 273 w 463"/>
                <a:gd name="T91" fmla="*/ 177 h 662"/>
                <a:gd name="T92" fmla="*/ 267 w 463"/>
                <a:gd name="T93" fmla="*/ 211 h 662"/>
                <a:gd name="T94" fmla="*/ 315 w 463"/>
                <a:gd name="T95" fmla="*/ 252 h 662"/>
                <a:gd name="T96" fmla="*/ 395 w 463"/>
                <a:gd name="T97" fmla="*/ 321 h 662"/>
                <a:gd name="T98" fmla="*/ 437 w 463"/>
                <a:gd name="T99" fmla="*/ 270 h 662"/>
                <a:gd name="T100" fmla="*/ 443 w 463"/>
                <a:gd name="T101" fmla="*/ 244 h 662"/>
                <a:gd name="T102" fmla="*/ 462 w 463"/>
                <a:gd name="T103" fmla="*/ 230 h 662"/>
                <a:gd name="T104" fmla="*/ 428 w 463"/>
                <a:gd name="T105" fmla="*/ 20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34" name="Freeform 34"/>
            <p:cNvSpPr/>
            <p:nvPr/>
          </p:nvSpPr>
          <p:spPr bwMode="auto">
            <a:xfrm>
              <a:off x="3180540" y="2785535"/>
              <a:ext cx="481608" cy="475359"/>
            </a:xfrm>
            <a:custGeom>
              <a:avLst/>
              <a:gdLst>
                <a:gd name="T0" fmla="*/ 108 w 491"/>
                <a:gd name="T1" fmla="*/ 159 h 483"/>
                <a:gd name="T2" fmla="*/ 4 w 491"/>
                <a:gd name="T3" fmla="*/ 215 h 483"/>
                <a:gd name="T4" fmla="*/ 40 w 491"/>
                <a:gd name="T5" fmla="*/ 293 h 483"/>
                <a:gd name="T6" fmla="*/ 41 w 491"/>
                <a:gd name="T7" fmla="*/ 294 h 483"/>
                <a:gd name="T8" fmla="*/ 88 w 491"/>
                <a:gd name="T9" fmla="*/ 377 h 483"/>
                <a:gd name="T10" fmla="*/ 115 w 491"/>
                <a:gd name="T11" fmla="*/ 383 h 483"/>
                <a:gd name="T12" fmla="*/ 139 w 491"/>
                <a:gd name="T13" fmla="*/ 397 h 483"/>
                <a:gd name="T14" fmla="*/ 280 w 491"/>
                <a:gd name="T15" fmla="*/ 408 h 483"/>
                <a:gd name="T16" fmla="*/ 287 w 491"/>
                <a:gd name="T17" fmla="*/ 457 h 483"/>
                <a:gd name="T18" fmla="*/ 344 w 491"/>
                <a:gd name="T19" fmla="*/ 450 h 483"/>
                <a:gd name="T20" fmla="*/ 375 w 491"/>
                <a:gd name="T21" fmla="*/ 482 h 483"/>
                <a:gd name="T22" fmla="*/ 399 w 491"/>
                <a:gd name="T23" fmla="*/ 460 h 483"/>
                <a:gd name="T24" fmla="*/ 429 w 491"/>
                <a:gd name="T25" fmla="*/ 462 h 483"/>
                <a:gd name="T26" fmla="*/ 458 w 491"/>
                <a:gd name="T27" fmla="*/ 437 h 483"/>
                <a:gd name="T28" fmla="*/ 453 w 491"/>
                <a:gd name="T29" fmla="*/ 430 h 483"/>
                <a:gd name="T30" fmla="*/ 456 w 491"/>
                <a:gd name="T31" fmla="*/ 403 h 483"/>
                <a:gd name="T32" fmla="*/ 402 w 491"/>
                <a:gd name="T33" fmla="*/ 387 h 483"/>
                <a:gd name="T34" fmla="*/ 375 w 491"/>
                <a:gd name="T35" fmla="*/ 345 h 483"/>
                <a:gd name="T36" fmla="*/ 365 w 491"/>
                <a:gd name="T37" fmla="*/ 312 h 483"/>
                <a:gd name="T38" fmla="*/ 392 w 491"/>
                <a:gd name="T39" fmla="*/ 299 h 483"/>
                <a:gd name="T40" fmla="*/ 410 w 491"/>
                <a:gd name="T41" fmla="*/ 269 h 483"/>
                <a:gd name="T42" fmla="*/ 423 w 491"/>
                <a:gd name="T43" fmla="*/ 259 h 483"/>
                <a:gd name="T44" fmla="*/ 421 w 491"/>
                <a:gd name="T45" fmla="*/ 213 h 483"/>
                <a:gd name="T46" fmla="*/ 449 w 491"/>
                <a:gd name="T47" fmla="*/ 219 h 483"/>
                <a:gd name="T48" fmla="*/ 450 w 491"/>
                <a:gd name="T49" fmla="*/ 222 h 483"/>
                <a:gd name="T50" fmla="*/ 491 w 491"/>
                <a:gd name="T51" fmla="*/ 214 h 483"/>
                <a:gd name="T52" fmla="*/ 445 w 491"/>
                <a:gd name="T53" fmla="*/ 180 h 483"/>
                <a:gd name="T54" fmla="*/ 401 w 491"/>
                <a:gd name="T55" fmla="*/ 168 h 483"/>
                <a:gd name="T56" fmla="*/ 400 w 491"/>
                <a:gd name="T57" fmla="*/ 167 h 483"/>
                <a:gd name="T58" fmla="*/ 345 w 491"/>
                <a:gd name="T59" fmla="*/ 127 h 483"/>
                <a:gd name="T60" fmla="*/ 391 w 491"/>
                <a:gd name="T61" fmla="*/ 76 h 483"/>
                <a:gd name="T62" fmla="*/ 373 w 491"/>
                <a:gd name="T63" fmla="*/ 25 h 483"/>
                <a:gd name="T64" fmla="*/ 299 w 491"/>
                <a:gd name="T65" fmla="*/ 38 h 483"/>
                <a:gd name="T66" fmla="*/ 267 w 491"/>
                <a:gd name="T67" fmla="*/ 19 h 483"/>
                <a:gd name="T68" fmla="*/ 252 w 491"/>
                <a:gd name="T69" fmla="*/ 15 h 483"/>
                <a:gd name="T70" fmla="*/ 250 w 491"/>
                <a:gd name="T71" fmla="*/ 8 h 483"/>
                <a:gd name="T72" fmla="*/ 250 w 491"/>
                <a:gd name="T73" fmla="*/ 7 h 483"/>
                <a:gd name="T74" fmla="*/ 249 w 491"/>
                <a:gd name="T75" fmla="*/ 4 h 483"/>
                <a:gd name="T76" fmla="*/ 249 w 491"/>
                <a:gd name="T77" fmla="*/ 0 h 483"/>
                <a:gd name="T78" fmla="*/ 244 w 491"/>
                <a:gd name="T79" fmla="*/ 28 h 483"/>
                <a:gd name="T80" fmla="*/ 241 w 491"/>
                <a:gd name="T81" fmla="*/ 48 h 483"/>
                <a:gd name="T82" fmla="*/ 244 w 491"/>
                <a:gd name="T83" fmla="*/ 89 h 483"/>
                <a:gd name="T84" fmla="*/ 241 w 491"/>
                <a:gd name="T85" fmla="*/ 92 h 483"/>
                <a:gd name="T86" fmla="*/ 229 w 491"/>
                <a:gd name="T87" fmla="*/ 127 h 483"/>
                <a:gd name="T88" fmla="*/ 177 w 491"/>
                <a:gd name="T89" fmla="*/ 144 h 483"/>
                <a:gd name="T90" fmla="*/ 110 w 491"/>
                <a:gd name="T91" fmla="*/ 15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35" name="Freeform 35"/>
            <p:cNvSpPr/>
            <p:nvPr/>
          </p:nvSpPr>
          <p:spPr bwMode="auto">
            <a:xfrm>
              <a:off x="4081880" y="3801498"/>
              <a:ext cx="137160" cy="332441"/>
            </a:xfrm>
            <a:custGeom>
              <a:avLst/>
              <a:gdLst>
                <a:gd name="T0" fmla="*/ 105 w 139"/>
                <a:gd name="T1" fmla="*/ 0 h 338"/>
                <a:gd name="T2" fmla="*/ 32 w 139"/>
                <a:gd name="T3" fmla="*/ 92 h 338"/>
                <a:gd name="T4" fmla="*/ 0 w 139"/>
                <a:gd name="T5" fmla="*/ 143 h 338"/>
                <a:gd name="T6" fmla="*/ 7 w 139"/>
                <a:gd name="T7" fmla="*/ 202 h 338"/>
                <a:gd name="T8" fmla="*/ 7 w 139"/>
                <a:gd name="T9" fmla="*/ 203 h 338"/>
                <a:gd name="T10" fmla="*/ 7 w 139"/>
                <a:gd name="T11" fmla="*/ 203 h 338"/>
                <a:gd name="T12" fmla="*/ 2 w 139"/>
                <a:gd name="T13" fmla="*/ 243 h 338"/>
                <a:gd name="T14" fmla="*/ 5 w 139"/>
                <a:gd name="T15" fmla="*/ 266 h 338"/>
                <a:gd name="T16" fmla="*/ 48 w 139"/>
                <a:gd name="T17" fmla="*/ 294 h 338"/>
                <a:gd name="T18" fmla="*/ 48 w 139"/>
                <a:gd name="T19" fmla="*/ 294 h 338"/>
                <a:gd name="T20" fmla="*/ 49 w 139"/>
                <a:gd name="T21" fmla="*/ 294 h 338"/>
                <a:gd name="T22" fmla="*/ 51 w 139"/>
                <a:gd name="T23" fmla="*/ 298 h 338"/>
                <a:gd name="T24" fmla="*/ 51 w 139"/>
                <a:gd name="T25" fmla="*/ 298 h 338"/>
                <a:gd name="T26" fmla="*/ 67 w 139"/>
                <a:gd name="T27" fmla="*/ 326 h 338"/>
                <a:gd name="T28" fmla="*/ 81 w 139"/>
                <a:gd name="T29" fmla="*/ 338 h 338"/>
                <a:gd name="T30" fmla="*/ 87 w 139"/>
                <a:gd name="T31" fmla="*/ 268 h 338"/>
                <a:gd name="T32" fmla="*/ 87 w 139"/>
                <a:gd name="T33" fmla="*/ 266 h 338"/>
                <a:gd name="T34" fmla="*/ 118 w 139"/>
                <a:gd name="T35" fmla="*/ 192 h 338"/>
                <a:gd name="T36" fmla="*/ 129 w 139"/>
                <a:gd name="T37" fmla="*/ 104 h 338"/>
                <a:gd name="T38" fmla="*/ 129 w 139"/>
                <a:gd name="T39" fmla="*/ 103 h 338"/>
                <a:gd name="T40" fmla="*/ 130 w 139"/>
                <a:gd name="T41" fmla="*/ 102 h 338"/>
                <a:gd name="T42" fmla="*/ 139 w 139"/>
                <a:gd name="T43" fmla="*/ 79 h 338"/>
                <a:gd name="T44" fmla="*/ 132 w 139"/>
                <a:gd name="T45" fmla="*/ 59 h 338"/>
                <a:gd name="T46" fmla="*/ 132 w 139"/>
                <a:gd name="T47" fmla="*/ 58 h 338"/>
                <a:gd name="T48" fmla="*/ 131 w 139"/>
                <a:gd name="T49" fmla="*/ 58 h 338"/>
                <a:gd name="T50" fmla="*/ 129 w 139"/>
                <a:gd name="T51" fmla="*/ 31 h 338"/>
                <a:gd name="T52" fmla="*/ 130 w 139"/>
                <a:gd name="T53" fmla="*/ 30 h 338"/>
                <a:gd name="T54" fmla="*/ 131 w 139"/>
                <a:gd name="T55" fmla="*/ 28 h 338"/>
                <a:gd name="T56" fmla="*/ 136 w 139"/>
                <a:gd name="T57" fmla="*/ 22 h 338"/>
                <a:gd name="T58" fmla="*/ 139 w 139"/>
                <a:gd name="T59" fmla="*/ 15 h 338"/>
                <a:gd name="T60" fmla="*/ 105 w 139"/>
                <a:gd name="T6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sp>
          <p:nvSpPr>
            <p:cNvPr id="36" name="Freeform 36"/>
            <p:cNvSpPr/>
            <p:nvPr/>
          </p:nvSpPr>
          <p:spPr bwMode="auto">
            <a:xfrm>
              <a:off x="3071225" y="4390777"/>
              <a:ext cx="211413" cy="181237"/>
            </a:xfrm>
            <a:custGeom>
              <a:avLst/>
              <a:gdLst>
                <a:gd name="T0" fmla="*/ 98 w 216"/>
                <a:gd name="T1" fmla="*/ 18 h 184"/>
                <a:gd name="T2" fmla="*/ 95 w 216"/>
                <a:gd name="T3" fmla="*/ 24 h 184"/>
                <a:gd name="T4" fmla="*/ 95 w 216"/>
                <a:gd name="T5" fmla="*/ 25 h 184"/>
                <a:gd name="T6" fmla="*/ 94 w 216"/>
                <a:gd name="T7" fmla="*/ 27 h 184"/>
                <a:gd name="T8" fmla="*/ 50 w 216"/>
                <a:gd name="T9" fmla="*/ 37 h 184"/>
                <a:gd name="T10" fmla="*/ 52 w 216"/>
                <a:gd name="T11" fmla="*/ 43 h 184"/>
                <a:gd name="T12" fmla="*/ 66 w 216"/>
                <a:gd name="T13" fmla="*/ 58 h 184"/>
                <a:gd name="T14" fmla="*/ 62 w 216"/>
                <a:gd name="T15" fmla="*/ 60 h 184"/>
                <a:gd name="T16" fmla="*/ 42 w 216"/>
                <a:gd name="T17" fmla="*/ 70 h 184"/>
                <a:gd name="T18" fmla="*/ 10 w 216"/>
                <a:gd name="T19" fmla="*/ 94 h 184"/>
                <a:gd name="T20" fmla="*/ 18 w 216"/>
                <a:gd name="T21" fmla="*/ 165 h 184"/>
                <a:gd name="T22" fmla="*/ 49 w 216"/>
                <a:gd name="T23" fmla="*/ 168 h 184"/>
                <a:gd name="T24" fmla="*/ 50 w 216"/>
                <a:gd name="T25" fmla="*/ 168 h 184"/>
                <a:gd name="T26" fmla="*/ 50 w 216"/>
                <a:gd name="T27" fmla="*/ 169 h 184"/>
                <a:gd name="T28" fmla="*/ 82 w 216"/>
                <a:gd name="T29" fmla="*/ 184 h 184"/>
                <a:gd name="T30" fmla="*/ 116 w 216"/>
                <a:gd name="T31" fmla="*/ 179 h 184"/>
                <a:gd name="T32" fmla="*/ 165 w 216"/>
                <a:gd name="T33" fmla="*/ 139 h 184"/>
                <a:gd name="T34" fmla="*/ 166 w 216"/>
                <a:gd name="T35" fmla="*/ 139 h 184"/>
                <a:gd name="T36" fmla="*/ 169 w 216"/>
                <a:gd name="T37" fmla="*/ 137 h 184"/>
                <a:gd name="T38" fmla="*/ 183 w 216"/>
                <a:gd name="T39" fmla="*/ 132 h 184"/>
                <a:gd name="T40" fmla="*/ 179 w 216"/>
                <a:gd name="T41" fmla="*/ 88 h 184"/>
                <a:gd name="T42" fmla="*/ 179 w 216"/>
                <a:gd name="T43" fmla="*/ 86 h 184"/>
                <a:gd name="T44" fmla="*/ 198 w 216"/>
                <a:gd name="T45" fmla="*/ 58 h 184"/>
                <a:gd name="T46" fmla="*/ 198 w 216"/>
                <a:gd name="T47" fmla="*/ 57 h 184"/>
                <a:gd name="T48" fmla="*/ 199 w 216"/>
                <a:gd name="T49" fmla="*/ 57 h 184"/>
                <a:gd name="T50" fmla="*/ 214 w 216"/>
                <a:gd name="T51" fmla="*/ 46 h 184"/>
                <a:gd name="T52" fmla="*/ 210 w 216"/>
                <a:gd name="T53" fmla="*/ 12 h 184"/>
                <a:gd name="T54" fmla="*/ 195 w 216"/>
                <a:gd name="T55" fmla="*/ 0 h 184"/>
                <a:gd name="T56" fmla="*/ 197 w 216"/>
                <a:gd name="T57" fmla="*/ 16 h 184"/>
                <a:gd name="T58" fmla="*/ 169 w 216"/>
                <a:gd name="T59" fmla="*/ 11 h 184"/>
                <a:gd name="T60" fmla="*/ 156 w 216"/>
                <a:gd name="T61" fmla="*/ 18 h 184"/>
                <a:gd name="T62" fmla="*/ 155 w 216"/>
                <a:gd name="T63" fmla="*/ 18 h 184"/>
                <a:gd name="T64" fmla="*/ 155 w 216"/>
                <a:gd name="T65" fmla="*/ 18 h 184"/>
                <a:gd name="T66" fmla="*/ 98 w 216"/>
                <a:gd name="T67" fmla="*/ 1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HK" altLang="en-US"/>
            </a:p>
          </p:txBody>
        </p:sp>
      </p:grpSp>
      <p:sp>
        <p:nvSpPr>
          <p:cNvPr id="37" name="Freeform 294"/>
          <p:cNvSpPr/>
          <p:nvPr/>
        </p:nvSpPr>
        <p:spPr bwMode="auto">
          <a:xfrm>
            <a:off x="6594214" y="1601190"/>
            <a:ext cx="9525" cy="22225"/>
          </a:xfrm>
          <a:custGeom>
            <a:avLst/>
            <a:gdLst>
              <a:gd name="T0" fmla="*/ 3 w 3"/>
              <a:gd name="T1" fmla="*/ 0 h 7"/>
              <a:gd name="T2" fmla="*/ 2 w 3"/>
              <a:gd name="T3" fmla="*/ 7 h 7"/>
              <a:gd name="T4" fmla="*/ 0 w 3"/>
              <a:gd name="T5" fmla="*/ 6 h 7"/>
              <a:gd name="T6" fmla="*/ 3 w 3"/>
              <a:gd name="T7" fmla="*/ 0 h 7"/>
            </a:gdLst>
            <a:ahLst/>
            <a:cxnLst>
              <a:cxn ang="0">
                <a:pos x="T0" y="T1"/>
              </a:cxn>
              <a:cxn ang="0">
                <a:pos x="T2" y="T3"/>
              </a:cxn>
              <a:cxn ang="0">
                <a:pos x="T4" y="T5"/>
              </a:cxn>
              <a:cxn ang="0">
                <a:pos x="T6" y="T7"/>
              </a:cxn>
            </a:cxnLst>
            <a:rect l="0" t="0" r="r" b="b"/>
            <a:pathLst>
              <a:path w="3" h="7">
                <a:moveTo>
                  <a:pt x="3" y="0"/>
                </a:moveTo>
                <a:cubicBezTo>
                  <a:pt x="3" y="3"/>
                  <a:pt x="3" y="5"/>
                  <a:pt x="2" y="7"/>
                </a:cubicBezTo>
                <a:cubicBezTo>
                  <a:pt x="1" y="7"/>
                  <a:pt x="1" y="6"/>
                  <a:pt x="0" y="6"/>
                </a:cubicBezTo>
                <a:cubicBezTo>
                  <a:pt x="2" y="4"/>
                  <a:pt x="2" y="2"/>
                  <a:pt x="3" y="0"/>
                </a:cubicBezTo>
                <a:close/>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sz="1350" dirty="0">
              <a:latin typeface="+mn-lt"/>
              <a:ea typeface="微软雅黑" pitchFamily="34" charset="-122"/>
            </a:endParaRPr>
          </a:p>
        </p:txBody>
      </p:sp>
      <p:sp>
        <p:nvSpPr>
          <p:cNvPr id="38" name="Freeform 295"/>
          <p:cNvSpPr/>
          <p:nvPr/>
        </p:nvSpPr>
        <p:spPr bwMode="auto">
          <a:xfrm>
            <a:off x="6392601" y="1626590"/>
            <a:ext cx="14288" cy="25400"/>
          </a:xfrm>
          <a:custGeom>
            <a:avLst/>
            <a:gdLst>
              <a:gd name="T0" fmla="*/ 5 w 5"/>
              <a:gd name="T1" fmla="*/ 8 h 8"/>
              <a:gd name="T2" fmla="*/ 0 w 5"/>
              <a:gd name="T3" fmla="*/ 0 h 8"/>
              <a:gd name="T4" fmla="*/ 5 w 5"/>
              <a:gd name="T5" fmla="*/ 8 h 8"/>
            </a:gdLst>
            <a:ahLst/>
            <a:cxnLst>
              <a:cxn ang="0">
                <a:pos x="T0" y="T1"/>
              </a:cxn>
              <a:cxn ang="0">
                <a:pos x="T2" y="T3"/>
              </a:cxn>
              <a:cxn ang="0">
                <a:pos x="T4" y="T5"/>
              </a:cxn>
            </a:cxnLst>
            <a:rect l="0" t="0" r="r" b="b"/>
            <a:pathLst>
              <a:path w="5" h="8">
                <a:moveTo>
                  <a:pt x="5" y="8"/>
                </a:moveTo>
                <a:cubicBezTo>
                  <a:pt x="2" y="7"/>
                  <a:pt x="2" y="2"/>
                  <a:pt x="0" y="0"/>
                </a:cubicBezTo>
                <a:cubicBezTo>
                  <a:pt x="2" y="0"/>
                  <a:pt x="5" y="5"/>
                  <a:pt x="5" y="8"/>
                </a:cubicBezTo>
                <a:close/>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sz="1350" dirty="0">
              <a:latin typeface="+mn-lt"/>
              <a:ea typeface="微软雅黑" pitchFamily="34" charset="-122"/>
            </a:endParaRPr>
          </a:p>
        </p:txBody>
      </p:sp>
      <p:sp>
        <p:nvSpPr>
          <p:cNvPr id="39" name="Freeform 296"/>
          <p:cNvSpPr>
            <a:spLocks noEditPoints="1"/>
          </p:cNvSpPr>
          <p:nvPr/>
        </p:nvSpPr>
        <p:spPr bwMode="auto">
          <a:xfrm>
            <a:off x="6556114" y="1559915"/>
            <a:ext cx="147637" cy="842962"/>
          </a:xfrm>
          <a:custGeom>
            <a:avLst/>
            <a:gdLst>
              <a:gd name="T0" fmla="*/ 21 w 47"/>
              <a:gd name="T1" fmla="*/ 263 h 267"/>
              <a:gd name="T2" fmla="*/ 16 w 47"/>
              <a:gd name="T3" fmla="*/ 259 h 267"/>
              <a:gd name="T4" fmla="*/ 15 w 47"/>
              <a:gd name="T5" fmla="*/ 248 h 267"/>
              <a:gd name="T6" fmla="*/ 11 w 47"/>
              <a:gd name="T7" fmla="*/ 199 h 267"/>
              <a:gd name="T8" fmla="*/ 8 w 47"/>
              <a:gd name="T9" fmla="*/ 149 h 267"/>
              <a:gd name="T10" fmla="*/ 7 w 47"/>
              <a:gd name="T11" fmla="*/ 133 h 267"/>
              <a:gd name="T12" fmla="*/ 7 w 47"/>
              <a:gd name="T13" fmla="*/ 124 h 267"/>
              <a:gd name="T14" fmla="*/ 1 w 47"/>
              <a:gd name="T15" fmla="*/ 52 h 267"/>
              <a:gd name="T16" fmla="*/ 3 w 47"/>
              <a:gd name="T17" fmla="*/ 38 h 267"/>
              <a:gd name="T18" fmla="*/ 14 w 47"/>
              <a:gd name="T19" fmla="*/ 1 h 267"/>
              <a:gd name="T20" fmla="*/ 23 w 47"/>
              <a:gd name="T21" fmla="*/ 19 h 267"/>
              <a:gd name="T22" fmla="*/ 30 w 47"/>
              <a:gd name="T23" fmla="*/ 38 h 267"/>
              <a:gd name="T24" fmla="*/ 35 w 47"/>
              <a:gd name="T25" fmla="*/ 69 h 267"/>
              <a:gd name="T26" fmla="*/ 36 w 47"/>
              <a:gd name="T27" fmla="*/ 83 h 267"/>
              <a:gd name="T28" fmla="*/ 42 w 47"/>
              <a:gd name="T29" fmla="*/ 152 h 267"/>
              <a:gd name="T30" fmla="*/ 44 w 47"/>
              <a:gd name="T31" fmla="*/ 167 h 267"/>
              <a:gd name="T32" fmla="*/ 44 w 47"/>
              <a:gd name="T33" fmla="*/ 189 h 267"/>
              <a:gd name="T34" fmla="*/ 47 w 47"/>
              <a:gd name="T35" fmla="*/ 236 h 267"/>
              <a:gd name="T36" fmla="*/ 47 w 47"/>
              <a:gd name="T37" fmla="*/ 253 h 267"/>
              <a:gd name="T38" fmla="*/ 31 w 47"/>
              <a:gd name="T39" fmla="*/ 43 h 267"/>
              <a:gd name="T40" fmla="*/ 3 w 47"/>
              <a:gd name="T41" fmla="*/ 44 h 267"/>
              <a:gd name="T42" fmla="*/ 4 w 47"/>
              <a:gd name="T43" fmla="*/ 69 h 267"/>
              <a:gd name="T44" fmla="*/ 7 w 47"/>
              <a:gd name="T45" fmla="*/ 93 h 267"/>
              <a:gd name="T46" fmla="*/ 11 w 47"/>
              <a:gd name="T47" fmla="*/ 156 h 267"/>
              <a:gd name="T48" fmla="*/ 13 w 47"/>
              <a:gd name="T49" fmla="*/ 173 h 267"/>
              <a:gd name="T50" fmla="*/ 17 w 47"/>
              <a:gd name="T51" fmla="*/ 229 h 267"/>
              <a:gd name="T52" fmla="*/ 18 w 47"/>
              <a:gd name="T53" fmla="*/ 258 h 267"/>
              <a:gd name="T54" fmla="*/ 44 w 47"/>
              <a:gd name="T55" fmla="*/ 257 h 267"/>
              <a:gd name="T56" fmla="*/ 44 w 47"/>
              <a:gd name="T57" fmla="*/ 226 h 267"/>
              <a:gd name="T58" fmla="*/ 42 w 47"/>
              <a:gd name="T59" fmla="*/ 191 h 267"/>
              <a:gd name="T60" fmla="*/ 23 w 47"/>
              <a:gd name="T61" fmla="*/ 181 h 267"/>
              <a:gd name="T62" fmla="*/ 21 w 47"/>
              <a:gd name="T63" fmla="*/ 138 h 267"/>
              <a:gd name="T64" fmla="*/ 16 w 47"/>
              <a:gd name="T65" fmla="*/ 79 h 267"/>
              <a:gd name="T66" fmla="*/ 15 w 47"/>
              <a:gd name="T67" fmla="*/ 59 h 267"/>
              <a:gd name="T68" fmla="*/ 31 w 47"/>
              <a:gd name="T69" fmla="*/ 57 h 267"/>
              <a:gd name="T70" fmla="*/ 31 w 47"/>
              <a:gd name="T71" fmla="*/ 43 h 267"/>
              <a:gd name="T72" fmla="*/ 12 w 47"/>
              <a:gd name="T73" fmla="*/ 42 h 267"/>
              <a:gd name="T74" fmla="*/ 22 w 47"/>
              <a:gd name="T75" fmla="*/ 42 h 267"/>
              <a:gd name="T76" fmla="*/ 39 w 47"/>
              <a:gd name="T77" fmla="*/ 149 h 267"/>
              <a:gd name="T78" fmla="*/ 38 w 47"/>
              <a:gd name="T79" fmla="*/ 138 h 267"/>
              <a:gd name="T80" fmla="*/ 35 w 47"/>
              <a:gd name="T81" fmla="*/ 105 h 267"/>
              <a:gd name="T82" fmla="*/ 35 w 47"/>
              <a:gd name="T83" fmla="*/ 89 h 267"/>
              <a:gd name="T84" fmla="*/ 31 w 47"/>
              <a:gd name="T85" fmla="*/ 61 h 267"/>
              <a:gd name="T86" fmla="*/ 19 w 47"/>
              <a:gd name="T87" fmla="*/ 87 h 267"/>
              <a:gd name="T88" fmla="*/ 25 w 47"/>
              <a:gd name="T89" fmla="*/ 190 h 267"/>
              <a:gd name="T90" fmla="*/ 40 w 47"/>
              <a:gd name="T91" fmla="*/ 155 h 267"/>
              <a:gd name="T92" fmla="*/ 15 w 47"/>
              <a:gd name="T93" fmla="*/ 4 h 267"/>
              <a:gd name="T94" fmla="*/ 8 w 47"/>
              <a:gd name="T95" fmla="*/ 34 h 267"/>
              <a:gd name="T96" fmla="*/ 9 w 47"/>
              <a:gd name="T97" fmla="*/ 39 h 267"/>
              <a:gd name="T98" fmla="*/ 21 w 47"/>
              <a:gd name="T99" fmla="*/ 17 h 267"/>
              <a:gd name="T100" fmla="*/ 21 w 47"/>
              <a:gd name="T101" fmla="*/ 17 h 267"/>
              <a:gd name="T102" fmla="*/ 5 w 47"/>
              <a:gd name="T103" fmla="*/ 40 h 267"/>
              <a:gd name="T104" fmla="*/ 12 w 47"/>
              <a:gd name="T105" fmla="*/ 4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 h="267">
                <a:moveTo>
                  <a:pt x="46" y="259"/>
                </a:moveTo>
                <a:cubicBezTo>
                  <a:pt x="39" y="265"/>
                  <a:pt x="29" y="267"/>
                  <a:pt x="21" y="263"/>
                </a:cubicBezTo>
                <a:cubicBezTo>
                  <a:pt x="20" y="263"/>
                  <a:pt x="21" y="263"/>
                  <a:pt x="20" y="262"/>
                </a:cubicBezTo>
                <a:cubicBezTo>
                  <a:pt x="19" y="262"/>
                  <a:pt x="16" y="261"/>
                  <a:pt x="16" y="259"/>
                </a:cubicBezTo>
                <a:cubicBezTo>
                  <a:pt x="15" y="258"/>
                  <a:pt x="16" y="257"/>
                  <a:pt x="16" y="255"/>
                </a:cubicBezTo>
                <a:cubicBezTo>
                  <a:pt x="16" y="253"/>
                  <a:pt x="15" y="250"/>
                  <a:pt x="15" y="248"/>
                </a:cubicBezTo>
                <a:cubicBezTo>
                  <a:pt x="15" y="245"/>
                  <a:pt x="15" y="241"/>
                  <a:pt x="15" y="238"/>
                </a:cubicBezTo>
                <a:cubicBezTo>
                  <a:pt x="15" y="224"/>
                  <a:pt x="13" y="211"/>
                  <a:pt x="11" y="199"/>
                </a:cubicBezTo>
                <a:cubicBezTo>
                  <a:pt x="11" y="196"/>
                  <a:pt x="10" y="194"/>
                  <a:pt x="11" y="192"/>
                </a:cubicBezTo>
                <a:cubicBezTo>
                  <a:pt x="11" y="178"/>
                  <a:pt x="8" y="165"/>
                  <a:pt x="8" y="149"/>
                </a:cubicBezTo>
                <a:cubicBezTo>
                  <a:pt x="8" y="146"/>
                  <a:pt x="8" y="144"/>
                  <a:pt x="8" y="142"/>
                </a:cubicBezTo>
                <a:cubicBezTo>
                  <a:pt x="8" y="139"/>
                  <a:pt x="7" y="136"/>
                  <a:pt x="7" y="133"/>
                </a:cubicBezTo>
                <a:cubicBezTo>
                  <a:pt x="7" y="132"/>
                  <a:pt x="8" y="130"/>
                  <a:pt x="8" y="129"/>
                </a:cubicBezTo>
                <a:cubicBezTo>
                  <a:pt x="8" y="127"/>
                  <a:pt x="7" y="126"/>
                  <a:pt x="7" y="124"/>
                </a:cubicBezTo>
                <a:cubicBezTo>
                  <a:pt x="7" y="121"/>
                  <a:pt x="7" y="118"/>
                  <a:pt x="7" y="115"/>
                </a:cubicBezTo>
                <a:cubicBezTo>
                  <a:pt x="5" y="95"/>
                  <a:pt x="1" y="74"/>
                  <a:pt x="1" y="52"/>
                </a:cubicBezTo>
                <a:cubicBezTo>
                  <a:pt x="1" y="48"/>
                  <a:pt x="1" y="43"/>
                  <a:pt x="0" y="40"/>
                </a:cubicBezTo>
                <a:cubicBezTo>
                  <a:pt x="0" y="39"/>
                  <a:pt x="2" y="39"/>
                  <a:pt x="3" y="38"/>
                </a:cubicBezTo>
                <a:cubicBezTo>
                  <a:pt x="6" y="29"/>
                  <a:pt x="8" y="17"/>
                  <a:pt x="12" y="6"/>
                </a:cubicBezTo>
                <a:cubicBezTo>
                  <a:pt x="12" y="5"/>
                  <a:pt x="13" y="2"/>
                  <a:pt x="14" y="1"/>
                </a:cubicBezTo>
                <a:cubicBezTo>
                  <a:pt x="15" y="0"/>
                  <a:pt x="16" y="1"/>
                  <a:pt x="18" y="1"/>
                </a:cubicBezTo>
                <a:cubicBezTo>
                  <a:pt x="21" y="5"/>
                  <a:pt x="22" y="12"/>
                  <a:pt x="23" y="19"/>
                </a:cubicBezTo>
                <a:cubicBezTo>
                  <a:pt x="24" y="21"/>
                  <a:pt x="26" y="24"/>
                  <a:pt x="26" y="27"/>
                </a:cubicBezTo>
                <a:cubicBezTo>
                  <a:pt x="27" y="31"/>
                  <a:pt x="28" y="35"/>
                  <a:pt x="30" y="38"/>
                </a:cubicBezTo>
                <a:cubicBezTo>
                  <a:pt x="31" y="38"/>
                  <a:pt x="33" y="39"/>
                  <a:pt x="33" y="40"/>
                </a:cubicBezTo>
                <a:cubicBezTo>
                  <a:pt x="33" y="47"/>
                  <a:pt x="34" y="58"/>
                  <a:pt x="35" y="69"/>
                </a:cubicBezTo>
                <a:cubicBezTo>
                  <a:pt x="35" y="71"/>
                  <a:pt x="36" y="72"/>
                  <a:pt x="36" y="74"/>
                </a:cubicBezTo>
                <a:cubicBezTo>
                  <a:pt x="36" y="77"/>
                  <a:pt x="36" y="80"/>
                  <a:pt x="36" y="83"/>
                </a:cubicBezTo>
                <a:cubicBezTo>
                  <a:pt x="37" y="98"/>
                  <a:pt x="39" y="120"/>
                  <a:pt x="40" y="139"/>
                </a:cubicBezTo>
                <a:cubicBezTo>
                  <a:pt x="41" y="143"/>
                  <a:pt x="41" y="148"/>
                  <a:pt x="42" y="152"/>
                </a:cubicBezTo>
                <a:cubicBezTo>
                  <a:pt x="42" y="156"/>
                  <a:pt x="42" y="160"/>
                  <a:pt x="43" y="164"/>
                </a:cubicBezTo>
                <a:cubicBezTo>
                  <a:pt x="43" y="165"/>
                  <a:pt x="43" y="166"/>
                  <a:pt x="44" y="167"/>
                </a:cubicBezTo>
                <a:cubicBezTo>
                  <a:pt x="44" y="169"/>
                  <a:pt x="43" y="170"/>
                  <a:pt x="43" y="172"/>
                </a:cubicBezTo>
                <a:cubicBezTo>
                  <a:pt x="44" y="178"/>
                  <a:pt x="44" y="183"/>
                  <a:pt x="44" y="189"/>
                </a:cubicBezTo>
                <a:cubicBezTo>
                  <a:pt x="44" y="200"/>
                  <a:pt x="46" y="210"/>
                  <a:pt x="46" y="220"/>
                </a:cubicBezTo>
                <a:cubicBezTo>
                  <a:pt x="46" y="226"/>
                  <a:pt x="47" y="231"/>
                  <a:pt x="47" y="236"/>
                </a:cubicBezTo>
                <a:cubicBezTo>
                  <a:pt x="47" y="242"/>
                  <a:pt x="47" y="246"/>
                  <a:pt x="47" y="251"/>
                </a:cubicBezTo>
                <a:cubicBezTo>
                  <a:pt x="47" y="252"/>
                  <a:pt x="47" y="252"/>
                  <a:pt x="47" y="253"/>
                </a:cubicBezTo>
                <a:cubicBezTo>
                  <a:pt x="47" y="254"/>
                  <a:pt x="47" y="257"/>
                  <a:pt x="46" y="259"/>
                </a:cubicBezTo>
                <a:close/>
                <a:moveTo>
                  <a:pt x="31" y="43"/>
                </a:moveTo>
                <a:cubicBezTo>
                  <a:pt x="28" y="43"/>
                  <a:pt x="25" y="45"/>
                  <a:pt x="21" y="45"/>
                </a:cubicBezTo>
                <a:cubicBezTo>
                  <a:pt x="15" y="46"/>
                  <a:pt x="8" y="44"/>
                  <a:pt x="3" y="44"/>
                </a:cubicBezTo>
                <a:cubicBezTo>
                  <a:pt x="2" y="50"/>
                  <a:pt x="4" y="57"/>
                  <a:pt x="4" y="64"/>
                </a:cubicBezTo>
                <a:cubicBezTo>
                  <a:pt x="4" y="66"/>
                  <a:pt x="4" y="67"/>
                  <a:pt x="4" y="69"/>
                </a:cubicBezTo>
                <a:cubicBezTo>
                  <a:pt x="4" y="73"/>
                  <a:pt x="5" y="77"/>
                  <a:pt x="5" y="81"/>
                </a:cubicBezTo>
                <a:cubicBezTo>
                  <a:pt x="6" y="85"/>
                  <a:pt x="6" y="89"/>
                  <a:pt x="7" y="93"/>
                </a:cubicBezTo>
                <a:cubicBezTo>
                  <a:pt x="9" y="112"/>
                  <a:pt x="10" y="132"/>
                  <a:pt x="11" y="150"/>
                </a:cubicBezTo>
                <a:cubicBezTo>
                  <a:pt x="11" y="152"/>
                  <a:pt x="11" y="154"/>
                  <a:pt x="11" y="156"/>
                </a:cubicBezTo>
                <a:cubicBezTo>
                  <a:pt x="11" y="158"/>
                  <a:pt x="12" y="160"/>
                  <a:pt x="12" y="162"/>
                </a:cubicBezTo>
                <a:cubicBezTo>
                  <a:pt x="12" y="166"/>
                  <a:pt x="11" y="170"/>
                  <a:pt x="13" y="173"/>
                </a:cubicBezTo>
                <a:cubicBezTo>
                  <a:pt x="13" y="182"/>
                  <a:pt x="13" y="191"/>
                  <a:pt x="14" y="199"/>
                </a:cubicBezTo>
                <a:cubicBezTo>
                  <a:pt x="15" y="209"/>
                  <a:pt x="17" y="219"/>
                  <a:pt x="17" y="229"/>
                </a:cubicBezTo>
                <a:cubicBezTo>
                  <a:pt x="17" y="230"/>
                  <a:pt x="17" y="232"/>
                  <a:pt x="17" y="233"/>
                </a:cubicBezTo>
                <a:cubicBezTo>
                  <a:pt x="17" y="241"/>
                  <a:pt x="17" y="249"/>
                  <a:pt x="18" y="258"/>
                </a:cubicBezTo>
                <a:cubicBezTo>
                  <a:pt x="22" y="261"/>
                  <a:pt x="26" y="262"/>
                  <a:pt x="30" y="263"/>
                </a:cubicBezTo>
                <a:cubicBezTo>
                  <a:pt x="35" y="262"/>
                  <a:pt x="41" y="260"/>
                  <a:pt x="44" y="257"/>
                </a:cubicBezTo>
                <a:cubicBezTo>
                  <a:pt x="45" y="249"/>
                  <a:pt x="45" y="238"/>
                  <a:pt x="43" y="228"/>
                </a:cubicBezTo>
                <a:cubicBezTo>
                  <a:pt x="43" y="227"/>
                  <a:pt x="44" y="226"/>
                  <a:pt x="44" y="226"/>
                </a:cubicBezTo>
                <a:cubicBezTo>
                  <a:pt x="43" y="224"/>
                  <a:pt x="44" y="222"/>
                  <a:pt x="44" y="220"/>
                </a:cubicBezTo>
                <a:cubicBezTo>
                  <a:pt x="43" y="211"/>
                  <a:pt x="42" y="201"/>
                  <a:pt x="42" y="191"/>
                </a:cubicBezTo>
                <a:cubicBezTo>
                  <a:pt x="38" y="194"/>
                  <a:pt x="28" y="196"/>
                  <a:pt x="24" y="191"/>
                </a:cubicBezTo>
                <a:cubicBezTo>
                  <a:pt x="22" y="189"/>
                  <a:pt x="23" y="185"/>
                  <a:pt x="23" y="181"/>
                </a:cubicBezTo>
                <a:cubicBezTo>
                  <a:pt x="23" y="172"/>
                  <a:pt x="21" y="162"/>
                  <a:pt x="21" y="153"/>
                </a:cubicBezTo>
                <a:cubicBezTo>
                  <a:pt x="21" y="148"/>
                  <a:pt x="21" y="143"/>
                  <a:pt x="21" y="138"/>
                </a:cubicBezTo>
                <a:cubicBezTo>
                  <a:pt x="20" y="121"/>
                  <a:pt x="19" y="101"/>
                  <a:pt x="17" y="84"/>
                </a:cubicBezTo>
                <a:cubicBezTo>
                  <a:pt x="17" y="83"/>
                  <a:pt x="16" y="81"/>
                  <a:pt x="16" y="79"/>
                </a:cubicBezTo>
                <a:cubicBezTo>
                  <a:pt x="16" y="77"/>
                  <a:pt x="16" y="75"/>
                  <a:pt x="16" y="73"/>
                </a:cubicBezTo>
                <a:cubicBezTo>
                  <a:pt x="16" y="68"/>
                  <a:pt x="13" y="62"/>
                  <a:pt x="15" y="59"/>
                </a:cubicBezTo>
                <a:cubicBezTo>
                  <a:pt x="16" y="59"/>
                  <a:pt x="17" y="61"/>
                  <a:pt x="18" y="61"/>
                </a:cubicBezTo>
                <a:cubicBezTo>
                  <a:pt x="22" y="62"/>
                  <a:pt x="30" y="61"/>
                  <a:pt x="31" y="57"/>
                </a:cubicBezTo>
                <a:cubicBezTo>
                  <a:pt x="31" y="53"/>
                  <a:pt x="31" y="47"/>
                  <a:pt x="31" y="43"/>
                </a:cubicBezTo>
                <a:cubicBezTo>
                  <a:pt x="31" y="43"/>
                  <a:pt x="31" y="43"/>
                  <a:pt x="31" y="43"/>
                </a:cubicBezTo>
                <a:close/>
                <a:moveTo>
                  <a:pt x="22" y="42"/>
                </a:moveTo>
                <a:cubicBezTo>
                  <a:pt x="18" y="42"/>
                  <a:pt x="14" y="41"/>
                  <a:pt x="12" y="42"/>
                </a:cubicBezTo>
                <a:cubicBezTo>
                  <a:pt x="18" y="43"/>
                  <a:pt x="25" y="44"/>
                  <a:pt x="30" y="41"/>
                </a:cubicBezTo>
                <a:cubicBezTo>
                  <a:pt x="27" y="39"/>
                  <a:pt x="25" y="41"/>
                  <a:pt x="22" y="42"/>
                </a:cubicBezTo>
                <a:close/>
                <a:moveTo>
                  <a:pt x="40" y="155"/>
                </a:moveTo>
                <a:cubicBezTo>
                  <a:pt x="40" y="153"/>
                  <a:pt x="40" y="151"/>
                  <a:pt x="39" y="149"/>
                </a:cubicBezTo>
                <a:cubicBezTo>
                  <a:pt x="39" y="146"/>
                  <a:pt x="39" y="143"/>
                  <a:pt x="39" y="142"/>
                </a:cubicBezTo>
                <a:cubicBezTo>
                  <a:pt x="39" y="141"/>
                  <a:pt x="38" y="139"/>
                  <a:pt x="38" y="138"/>
                </a:cubicBezTo>
                <a:cubicBezTo>
                  <a:pt x="37" y="136"/>
                  <a:pt x="38" y="134"/>
                  <a:pt x="38" y="132"/>
                </a:cubicBezTo>
                <a:cubicBezTo>
                  <a:pt x="37" y="122"/>
                  <a:pt x="36" y="116"/>
                  <a:pt x="35" y="105"/>
                </a:cubicBezTo>
                <a:cubicBezTo>
                  <a:pt x="35" y="102"/>
                  <a:pt x="34" y="99"/>
                  <a:pt x="34" y="97"/>
                </a:cubicBezTo>
                <a:cubicBezTo>
                  <a:pt x="34" y="94"/>
                  <a:pt x="34" y="91"/>
                  <a:pt x="35" y="89"/>
                </a:cubicBezTo>
                <a:cubicBezTo>
                  <a:pt x="35" y="86"/>
                  <a:pt x="34" y="83"/>
                  <a:pt x="33" y="79"/>
                </a:cubicBezTo>
                <a:cubicBezTo>
                  <a:pt x="33" y="72"/>
                  <a:pt x="32" y="66"/>
                  <a:pt x="31" y="61"/>
                </a:cubicBezTo>
                <a:cubicBezTo>
                  <a:pt x="27" y="63"/>
                  <a:pt x="21" y="63"/>
                  <a:pt x="17" y="63"/>
                </a:cubicBezTo>
                <a:cubicBezTo>
                  <a:pt x="17" y="70"/>
                  <a:pt x="18" y="79"/>
                  <a:pt x="19" y="87"/>
                </a:cubicBezTo>
                <a:cubicBezTo>
                  <a:pt x="20" y="98"/>
                  <a:pt x="22" y="110"/>
                  <a:pt x="22" y="118"/>
                </a:cubicBezTo>
                <a:cubicBezTo>
                  <a:pt x="23" y="141"/>
                  <a:pt x="24" y="169"/>
                  <a:pt x="25" y="190"/>
                </a:cubicBezTo>
                <a:cubicBezTo>
                  <a:pt x="31" y="193"/>
                  <a:pt x="38" y="192"/>
                  <a:pt x="42" y="188"/>
                </a:cubicBezTo>
                <a:cubicBezTo>
                  <a:pt x="42" y="176"/>
                  <a:pt x="40" y="164"/>
                  <a:pt x="40" y="155"/>
                </a:cubicBezTo>
                <a:close/>
                <a:moveTo>
                  <a:pt x="21" y="17"/>
                </a:moveTo>
                <a:cubicBezTo>
                  <a:pt x="19" y="12"/>
                  <a:pt x="19" y="6"/>
                  <a:pt x="15" y="4"/>
                </a:cubicBezTo>
                <a:cubicBezTo>
                  <a:pt x="11" y="14"/>
                  <a:pt x="9" y="27"/>
                  <a:pt x="6" y="38"/>
                </a:cubicBezTo>
                <a:cubicBezTo>
                  <a:pt x="8" y="37"/>
                  <a:pt x="7" y="35"/>
                  <a:pt x="8" y="34"/>
                </a:cubicBezTo>
                <a:cubicBezTo>
                  <a:pt x="9" y="32"/>
                  <a:pt x="9" y="28"/>
                  <a:pt x="11" y="27"/>
                </a:cubicBezTo>
                <a:cubicBezTo>
                  <a:pt x="10" y="31"/>
                  <a:pt x="9" y="35"/>
                  <a:pt x="9" y="39"/>
                </a:cubicBezTo>
                <a:cubicBezTo>
                  <a:pt x="14" y="39"/>
                  <a:pt x="20" y="40"/>
                  <a:pt x="26" y="38"/>
                </a:cubicBezTo>
                <a:cubicBezTo>
                  <a:pt x="26" y="30"/>
                  <a:pt x="22" y="25"/>
                  <a:pt x="21" y="17"/>
                </a:cubicBezTo>
                <a:cubicBezTo>
                  <a:pt x="21" y="17"/>
                  <a:pt x="21" y="18"/>
                  <a:pt x="21" y="17"/>
                </a:cubicBezTo>
                <a:cubicBezTo>
                  <a:pt x="21" y="17"/>
                  <a:pt x="21" y="17"/>
                  <a:pt x="21" y="17"/>
                </a:cubicBezTo>
                <a:close/>
                <a:moveTo>
                  <a:pt x="5" y="41"/>
                </a:moveTo>
                <a:cubicBezTo>
                  <a:pt x="5" y="41"/>
                  <a:pt x="5" y="40"/>
                  <a:pt x="5" y="40"/>
                </a:cubicBezTo>
                <a:cubicBezTo>
                  <a:pt x="4" y="41"/>
                  <a:pt x="3" y="39"/>
                  <a:pt x="3" y="41"/>
                </a:cubicBezTo>
                <a:cubicBezTo>
                  <a:pt x="6" y="42"/>
                  <a:pt x="9" y="42"/>
                  <a:pt x="12" y="42"/>
                </a:cubicBezTo>
                <a:cubicBezTo>
                  <a:pt x="9" y="42"/>
                  <a:pt x="7" y="40"/>
                  <a:pt x="5" y="41"/>
                </a:cubicBezTo>
                <a:close/>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sz="1350" dirty="0">
              <a:latin typeface="+mn-lt"/>
              <a:ea typeface="微软雅黑" pitchFamily="34" charset="-122"/>
            </a:endParaRPr>
          </a:p>
        </p:txBody>
      </p:sp>
      <p:sp>
        <p:nvSpPr>
          <p:cNvPr id="40" name="Freeform 297"/>
          <p:cNvSpPr>
            <a:spLocks noEditPoints="1"/>
          </p:cNvSpPr>
          <p:nvPr/>
        </p:nvSpPr>
        <p:spPr bwMode="auto">
          <a:xfrm>
            <a:off x="6354501" y="1591665"/>
            <a:ext cx="249238" cy="823912"/>
          </a:xfrm>
          <a:custGeom>
            <a:avLst/>
            <a:gdLst>
              <a:gd name="T0" fmla="*/ 5 w 79"/>
              <a:gd name="T1" fmla="*/ 41 h 261"/>
              <a:gd name="T2" fmla="*/ 6 w 79"/>
              <a:gd name="T3" fmla="*/ 8 h 261"/>
              <a:gd name="T4" fmla="*/ 12 w 79"/>
              <a:gd name="T5" fmla="*/ 4 h 261"/>
              <a:gd name="T6" fmla="*/ 27 w 79"/>
              <a:gd name="T7" fmla="*/ 27 h 261"/>
              <a:gd name="T8" fmla="*/ 34 w 79"/>
              <a:gd name="T9" fmla="*/ 35 h 261"/>
              <a:gd name="T10" fmla="*/ 38 w 79"/>
              <a:gd name="T11" fmla="*/ 46 h 261"/>
              <a:gd name="T12" fmla="*/ 43 w 79"/>
              <a:gd name="T13" fmla="*/ 69 h 261"/>
              <a:gd name="T14" fmla="*/ 61 w 79"/>
              <a:gd name="T15" fmla="*/ 137 h 261"/>
              <a:gd name="T16" fmla="*/ 70 w 79"/>
              <a:gd name="T17" fmla="*/ 187 h 261"/>
              <a:gd name="T18" fmla="*/ 77 w 79"/>
              <a:gd name="T19" fmla="*/ 229 h 261"/>
              <a:gd name="T20" fmla="*/ 76 w 79"/>
              <a:gd name="T21" fmla="*/ 252 h 261"/>
              <a:gd name="T22" fmla="*/ 53 w 79"/>
              <a:gd name="T23" fmla="*/ 259 h 261"/>
              <a:gd name="T24" fmla="*/ 46 w 79"/>
              <a:gd name="T25" fmla="*/ 257 h 261"/>
              <a:gd name="T26" fmla="*/ 41 w 79"/>
              <a:gd name="T27" fmla="*/ 221 h 261"/>
              <a:gd name="T28" fmla="*/ 36 w 79"/>
              <a:gd name="T29" fmla="*/ 190 h 261"/>
              <a:gd name="T30" fmla="*/ 24 w 79"/>
              <a:gd name="T31" fmla="*/ 140 h 261"/>
              <a:gd name="T32" fmla="*/ 14 w 79"/>
              <a:gd name="T33" fmla="*/ 101 h 261"/>
              <a:gd name="T34" fmla="*/ 7 w 79"/>
              <a:gd name="T35" fmla="*/ 69 h 261"/>
              <a:gd name="T36" fmla="*/ 2 w 79"/>
              <a:gd name="T37" fmla="*/ 50 h 261"/>
              <a:gd name="T38" fmla="*/ 13 w 79"/>
              <a:gd name="T39" fmla="*/ 85 h 261"/>
              <a:gd name="T40" fmla="*/ 17 w 79"/>
              <a:gd name="T41" fmla="*/ 102 h 261"/>
              <a:gd name="T42" fmla="*/ 33 w 79"/>
              <a:gd name="T43" fmla="*/ 172 h 261"/>
              <a:gd name="T44" fmla="*/ 40 w 79"/>
              <a:gd name="T45" fmla="*/ 201 h 261"/>
              <a:gd name="T46" fmla="*/ 48 w 79"/>
              <a:gd name="T47" fmla="*/ 255 h 261"/>
              <a:gd name="T48" fmla="*/ 56 w 79"/>
              <a:gd name="T49" fmla="*/ 258 h 261"/>
              <a:gd name="T50" fmla="*/ 75 w 79"/>
              <a:gd name="T51" fmla="*/ 250 h 261"/>
              <a:gd name="T52" fmla="*/ 75 w 79"/>
              <a:gd name="T53" fmla="*/ 234 h 261"/>
              <a:gd name="T54" fmla="*/ 51 w 79"/>
              <a:gd name="T55" fmla="*/ 201 h 261"/>
              <a:gd name="T56" fmla="*/ 45 w 79"/>
              <a:gd name="T57" fmla="*/ 195 h 261"/>
              <a:gd name="T58" fmla="*/ 38 w 79"/>
              <a:gd name="T59" fmla="*/ 154 h 261"/>
              <a:gd name="T60" fmla="*/ 19 w 79"/>
              <a:gd name="T61" fmla="*/ 78 h 261"/>
              <a:gd name="T62" fmla="*/ 13 w 79"/>
              <a:gd name="T63" fmla="*/ 55 h 261"/>
              <a:gd name="T64" fmla="*/ 33 w 79"/>
              <a:gd name="T65" fmla="*/ 38 h 261"/>
              <a:gd name="T66" fmla="*/ 13 w 79"/>
              <a:gd name="T67" fmla="*/ 85 h 261"/>
              <a:gd name="T68" fmla="*/ 34 w 79"/>
              <a:gd name="T69" fmla="*/ 128 h 261"/>
              <a:gd name="T70" fmla="*/ 48 w 79"/>
              <a:gd name="T71" fmla="*/ 194 h 261"/>
              <a:gd name="T72" fmla="*/ 67 w 79"/>
              <a:gd name="T73" fmla="*/ 194 h 261"/>
              <a:gd name="T74" fmla="*/ 62 w 79"/>
              <a:gd name="T75" fmla="*/ 156 h 261"/>
              <a:gd name="T76" fmla="*/ 59 w 79"/>
              <a:gd name="T77" fmla="*/ 137 h 261"/>
              <a:gd name="T78" fmla="*/ 47 w 79"/>
              <a:gd name="T79" fmla="*/ 95 h 261"/>
              <a:gd name="T80" fmla="*/ 33 w 79"/>
              <a:gd name="T81" fmla="*/ 52 h 261"/>
              <a:gd name="T82" fmla="*/ 28 w 79"/>
              <a:gd name="T83" fmla="*/ 105 h 261"/>
              <a:gd name="T84" fmla="*/ 6 w 79"/>
              <a:gd name="T85" fmla="*/ 43 h 261"/>
              <a:gd name="T86" fmla="*/ 32 w 79"/>
              <a:gd name="T87" fmla="*/ 36 h 261"/>
              <a:gd name="T88" fmla="*/ 26 w 79"/>
              <a:gd name="T89" fmla="*/ 30 h 261"/>
              <a:gd name="T90" fmla="*/ 11 w 79"/>
              <a:gd name="T91" fmla="*/ 5 h 261"/>
              <a:gd name="T92" fmla="*/ 7 w 79"/>
              <a:gd name="T93" fmla="*/ 40 h 261"/>
              <a:gd name="T94" fmla="*/ 19 w 79"/>
              <a:gd name="T95" fmla="*/ 22 h 261"/>
              <a:gd name="T96" fmla="*/ 26 w 79"/>
              <a:gd name="T97" fmla="*/ 3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 h="261">
                <a:moveTo>
                  <a:pt x="0" y="45"/>
                </a:moveTo>
                <a:cubicBezTo>
                  <a:pt x="1" y="44"/>
                  <a:pt x="3" y="43"/>
                  <a:pt x="5" y="41"/>
                </a:cubicBezTo>
                <a:cubicBezTo>
                  <a:pt x="6" y="34"/>
                  <a:pt x="5" y="27"/>
                  <a:pt x="5" y="18"/>
                </a:cubicBezTo>
                <a:cubicBezTo>
                  <a:pt x="5" y="14"/>
                  <a:pt x="5" y="11"/>
                  <a:pt x="6" y="8"/>
                </a:cubicBezTo>
                <a:cubicBezTo>
                  <a:pt x="6" y="5"/>
                  <a:pt x="5" y="1"/>
                  <a:pt x="7" y="1"/>
                </a:cubicBezTo>
                <a:cubicBezTo>
                  <a:pt x="10" y="0"/>
                  <a:pt x="11" y="2"/>
                  <a:pt x="12" y="4"/>
                </a:cubicBezTo>
                <a:cubicBezTo>
                  <a:pt x="16" y="8"/>
                  <a:pt x="18" y="12"/>
                  <a:pt x="21" y="18"/>
                </a:cubicBezTo>
                <a:cubicBezTo>
                  <a:pt x="23" y="21"/>
                  <a:pt x="26" y="25"/>
                  <a:pt x="27" y="27"/>
                </a:cubicBezTo>
                <a:cubicBezTo>
                  <a:pt x="28" y="29"/>
                  <a:pt x="28" y="30"/>
                  <a:pt x="29" y="31"/>
                </a:cubicBezTo>
                <a:cubicBezTo>
                  <a:pt x="30" y="32"/>
                  <a:pt x="33" y="34"/>
                  <a:pt x="34" y="35"/>
                </a:cubicBezTo>
                <a:cubicBezTo>
                  <a:pt x="35" y="35"/>
                  <a:pt x="35" y="37"/>
                  <a:pt x="36" y="36"/>
                </a:cubicBezTo>
                <a:cubicBezTo>
                  <a:pt x="36" y="40"/>
                  <a:pt x="36" y="44"/>
                  <a:pt x="38" y="46"/>
                </a:cubicBezTo>
                <a:cubicBezTo>
                  <a:pt x="38" y="50"/>
                  <a:pt x="40" y="54"/>
                  <a:pt x="41" y="59"/>
                </a:cubicBezTo>
                <a:cubicBezTo>
                  <a:pt x="42" y="62"/>
                  <a:pt x="42" y="65"/>
                  <a:pt x="43" y="69"/>
                </a:cubicBezTo>
                <a:cubicBezTo>
                  <a:pt x="45" y="75"/>
                  <a:pt x="47" y="81"/>
                  <a:pt x="48" y="88"/>
                </a:cubicBezTo>
                <a:cubicBezTo>
                  <a:pt x="52" y="104"/>
                  <a:pt x="57" y="120"/>
                  <a:pt x="61" y="137"/>
                </a:cubicBezTo>
                <a:cubicBezTo>
                  <a:pt x="63" y="147"/>
                  <a:pt x="65" y="158"/>
                  <a:pt x="67" y="170"/>
                </a:cubicBezTo>
                <a:cubicBezTo>
                  <a:pt x="68" y="176"/>
                  <a:pt x="68" y="182"/>
                  <a:pt x="70" y="187"/>
                </a:cubicBezTo>
                <a:cubicBezTo>
                  <a:pt x="71" y="193"/>
                  <a:pt x="71" y="198"/>
                  <a:pt x="72" y="204"/>
                </a:cubicBezTo>
                <a:cubicBezTo>
                  <a:pt x="74" y="212"/>
                  <a:pt x="76" y="221"/>
                  <a:pt x="77" y="229"/>
                </a:cubicBezTo>
                <a:cubicBezTo>
                  <a:pt x="78" y="234"/>
                  <a:pt x="78" y="240"/>
                  <a:pt x="79" y="245"/>
                </a:cubicBezTo>
                <a:cubicBezTo>
                  <a:pt x="79" y="248"/>
                  <a:pt x="77" y="249"/>
                  <a:pt x="76" y="252"/>
                </a:cubicBezTo>
                <a:cubicBezTo>
                  <a:pt x="72" y="255"/>
                  <a:pt x="65" y="261"/>
                  <a:pt x="56" y="260"/>
                </a:cubicBezTo>
                <a:cubicBezTo>
                  <a:pt x="55" y="260"/>
                  <a:pt x="54" y="259"/>
                  <a:pt x="53" y="259"/>
                </a:cubicBezTo>
                <a:cubicBezTo>
                  <a:pt x="52" y="259"/>
                  <a:pt x="50" y="259"/>
                  <a:pt x="49" y="259"/>
                </a:cubicBezTo>
                <a:cubicBezTo>
                  <a:pt x="49" y="259"/>
                  <a:pt x="47" y="258"/>
                  <a:pt x="46" y="257"/>
                </a:cubicBezTo>
                <a:cubicBezTo>
                  <a:pt x="45" y="256"/>
                  <a:pt x="45" y="251"/>
                  <a:pt x="44" y="248"/>
                </a:cubicBezTo>
                <a:cubicBezTo>
                  <a:pt x="44" y="242"/>
                  <a:pt x="42" y="229"/>
                  <a:pt x="41" y="221"/>
                </a:cubicBezTo>
                <a:cubicBezTo>
                  <a:pt x="41" y="220"/>
                  <a:pt x="41" y="218"/>
                  <a:pt x="40" y="216"/>
                </a:cubicBezTo>
                <a:cubicBezTo>
                  <a:pt x="39" y="207"/>
                  <a:pt x="37" y="199"/>
                  <a:pt x="36" y="190"/>
                </a:cubicBezTo>
                <a:cubicBezTo>
                  <a:pt x="34" y="182"/>
                  <a:pt x="32" y="174"/>
                  <a:pt x="30" y="165"/>
                </a:cubicBezTo>
                <a:cubicBezTo>
                  <a:pt x="29" y="157"/>
                  <a:pt x="27" y="148"/>
                  <a:pt x="24" y="140"/>
                </a:cubicBezTo>
                <a:cubicBezTo>
                  <a:pt x="21" y="132"/>
                  <a:pt x="20" y="122"/>
                  <a:pt x="18" y="114"/>
                </a:cubicBezTo>
                <a:cubicBezTo>
                  <a:pt x="17" y="109"/>
                  <a:pt x="15" y="105"/>
                  <a:pt x="14" y="101"/>
                </a:cubicBezTo>
                <a:cubicBezTo>
                  <a:pt x="13" y="97"/>
                  <a:pt x="13" y="93"/>
                  <a:pt x="12" y="89"/>
                </a:cubicBezTo>
                <a:cubicBezTo>
                  <a:pt x="10" y="82"/>
                  <a:pt x="9" y="75"/>
                  <a:pt x="7" y="69"/>
                </a:cubicBezTo>
                <a:cubicBezTo>
                  <a:pt x="5" y="65"/>
                  <a:pt x="4" y="61"/>
                  <a:pt x="3" y="57"/>
                </a:cubicBezTo>
                <a:cubicBezTo>
                  <a:pt x="2" y="54"/>
                  <a:pt x="2" y="52"/>
                  <a:pt x="2" y="50"/>
                </a:cubicBezTo>
                <a:cubicBezTo>
                  <a:pt x="1" y="48"/>
                  <a:pt x="0" y="47"/>
                  <a:pt x="0" y="45"/>
                </a:cubicBezTo>
                <a:close/>
                <a:moveTo>
                  <a:pt x="13" y="85"/>
                </a:moveTo>
                <a:cubicBezTo>
                  <a:pt x="14" y="87"/>
                  <a:pt x="15" y="89"/>
                  <a:pt x="15" y="91"/>
                </a:cubicBezTo>
                <a:cubicBezTo>
                  <a:pt x="16" y="94"/>
                  <a:pt x="16" y="98"/>
                  <a:pt x="17" y="102"/>
                </a:cubicBezTo>
                <a:cubicBezTo>
                  <a:pt x="20" y="113"/>
                  <a:pt x="23" y="125"/>
                  <a:pt x="26" y="137"/>
                </a:cubicBezTo>
                <a:cubicBezTo>
                  <a:pt x="29" y="149"/>
                  <a:pt x="31" y="160"/>
                  <a:pt x="33" y="172"/>
                </a:cubicBezTo>
                <a:cubicBezTo>
                  <a:pt x="34" y="176"/>
                  <a:pt x="35" y="180"/>
                  <a:pt x="36" y="184"/>
                </a:cubicBezTo>
                <a:cubicBezTo>
                  <a:pt x="38" y="189"/>
                  <a:pt x="38" y="195"/>
                  <a:pt x="40" y="201"/>
                </a:cubicBezTo>
                <a:cubicBezTo>
                  <a:pt x="41" y="210"/>
                  <a:pt x="42" y="218"/>
                  <a:pt x="44" y="228"/>
                </a:cubicBezTo>
                <a:cubicBezTo>
                  <a:pt x="46" y="237"/>
                  <a:pt x="46" y="247"/>
                  <a:pt x="48" y="255"/>
                </a:cubicBezTo>
                <a:cubicBezTo>
                  <a:pt x="49" y="255"/>
                  <a:pt x="50" y="256"/>
                  <a:pt x="51" y="257"/>
                </a:cubicBezTo>
                <a:cubicBezTo>
                  <a:pt x="53" y="256"/>
                  <a:pt x="54" y="258"/>
                  <a:pt x="56" y="258"/>
                </a:cubicBezTo>
                <a:cubicBezTo>
                  <a:pt x="62" y="258"/>
                  <a:pt x="66" y="256"/>
                  <a:pt x="70" y="254"/>
                </a:cubicBezTo>
                <a:cubicBezTo>
                  <a:pt x="72" y="253"/>
                  <a:pt x="74" y="251"/>
                  <a:pt x="75" y="250"/>
                </a:cubicBezTo>
                <a:cubicBezTo>
                  <a:pt x="77" y="247"/>
                  <a:pt x="76" y="243"/>
                  <a:pt x="75" y="240"/>
                </a:cubicBezTo>
                <a:cubicBezTo>
                  <a:pt x="75" y="238"/>
                  <a:pt x="75" y="236"/>
                  <a:pt x="75" y="234"/>
                </a:cubicBezTo>
                <a:cubicBezTo>
                  <a:pt x="74" y="222"/>
                  <a:pt x="70" y="209"/>
                  <a:pt x="69" y="197"/>
                </a:cubicBezTo>
                <a:cubicBezTo>
                  <a:pt x="65" y="198"/>
                  <a:pt x="57" y="202"/>
                  <a:pt x="51" y="201"/>
                </a:cubicBezTo>
                <a:cubicBezTo>
                  <a:pt x="49" y="201"/>
                  <a:pt x="46" y="200"/>
                  <a:pt x="45" y="199"/>
                </a:cubicBezTo>
                <a:cubicBezTo>
                  <a:pt x="45" y="198"/>
                  <a:pt x="45" y="196"/>
                  <a:pt x="45" y="195"/>
                </a:cubicBezTo>
                <a:cubicBezTo>
                  <a:pt x="45" y="190"/>
                  <a:pt x="44" y="185"/>
                  <a:pt x="43" y="180"/>
                </a:cubicBezTo>
                <a:cubicBezTo>
                  <a:pt x="42" y="171"/>
                  <a:pt x="40" y="163"/>
                  <a:pt x="38" y="154"/>
                </a:cubicBezTo>
                <a:cubicBezTo>
                  <a:pt x="34" y="134"/>
                  <a:pt x="30" y="113"/>
                  <a:pt x="23" y="93"/>
                </a:cubicBezTo>
                <a:cubicBezTo>
                  <a:pt x="21" y="88"/>
                  <a:pt x="20" y="83"/>
                  <a:pt x="19" y="78"/>
                </a:cubicBezTo>
                <a:cubicBezTo>
                  <a:pt x="17" y="72"/>
                  <a:pt x="17" y="66"/>
                  <a:pt x="15" y="61"/>
                </a:cubicBezTo>
                <a:cubicBezTo>
                  <a:pt x="14" y="60"/>
                  <a:pt x="12" y="58"/>
                  <a:pt x="13" y="55"/>
                </a:cubicBezTo>
                <a:cubicBezTo>
                  <a:pt x="22" y="57"/>
                  <a:pt x="32" y="52"/>
                  <a:pt x="36" y="46"/>
                </a:cubicBezTo>
                <a:cubicBezTo>
                  <a:pt x="35" y="44"/>
                  <a:pt x="34" y="41"/>
                  <a:pt x="33" y="38"/>
                </a:cubicBezTo>
                <a:cubicBezTo>
                  <a:pt x="25" y="44"/>
                  <a:pt x="15" y="47"/>
                  <a:pt x="3" y="48"/>
                </a:cubicBezTo>
                <a:cubicBezTo>
                  <a:pt x="5" y="60"/>
                  <a:pt x="10" y="72"/>
                  <a:pt x="13" y="85"/>
                </a:cubicBezTo>
                <a:close/>
                <a:moveTo>
                  <a:pt x="28" y="105"/>
                </a:moveTo>
                <a:cubicBezTo>
                  <a:pt x="31" y="112"/>
                  <a:pt x="32" y="120"/>
                  <a:pt x="34" y="128"/>
                </a:cubicBezTo>
                <a:cubicBezTo>
                  <a:pt x="36" y="138"/>
                  <a:pt x="39" y="147"/>
                  <a:pt x="41" y="156"/>
                </a:cubicBezTo>
                <a:cubicBezTo>
                  <a:pt x="43" y="169"/>
                  <a:pt x="45" y="182"/>
                  <a:pt x="48" y="194"/>
                </a:cubicBezTo>
                <a:cubicBezTo>
                  <a:pt x="45" y="199"/>
                  <a:pt x="52" y="199"/>
                  <a:pt x="57" y="199"/>
                </a:cubicBezTo>
                <a:cubicBezTo>
                  <a:pt x="60" y="198"/>
                  <a:pt x="66" y="196"/>
                  <a:pt x="67" y="194"/>
                </a:cubicBezTo>
                <a:cubicBezTo>
                  <a:pt x="68" y="192"/>
                  <a:pt x="67" y="190"/>
                  <a:pt x="67" y="189"/>
                </a:cubicBezTo>
                <a:cubicBezTo>
                  <a:pt x="65" y="178"/>
                  <a:pt x="64" y="166"/>
                  <a:pt x="62" y="156"/>
                </a:cubicBezTo>
                <a:cubicBezTo>
                  <a:pt x="62" y="153"/>
                  <a:pt x="61" y="151"/>
                  <a:pt x="60" y="148"/>
                </a:cubicBezTo>
                <a:cubicBezTo>
                  <a:pt x="59" y="145"/>
                  <a:pt x="59" y="141"/>
                  <a:pt x="59" y="137"/>
                </a:cubicBezTo>
                <a:cubicBezTo>
                  <a:pt x="56" y="126"/>
                  <a:pt x="53" y="117"/>
                  <a:pt x="50" y="106"/>
                </a:cubicBezTo>
                <a:cubicBezTo>
                  <a:pt x="49" y="103"/>
                  <a:pt x="48" y="99"/>
                  <a:pt x="47" y="95"/>
                </a:cubicBezTo>
                <a:cubicBezTo>
                  <a:pt x="44" y="81"/>
                  <a:pt x="41" y="64"/>
                  <a:pt x="36" y="50"/>
                </a:cubicBezTo>
                <a:cubicBezTo>
                  <a:pt x="35" y="50"/>
                  <a:pt x="34" y="51"/>
                  <a:pt x="33" y="52"/>
                </a:cubicBezTo>
                <a:cubicBezTo>
                  <a:pt x="27" y="56"/>
                  <a:pt x="21" y="58"/>
                  <a:pt x="16" y="58"/>
                </a:cubicBezTo>
                <a:cubicBezTo>
                  <a:pt x="19" y="73"/>
                  <a:pt x="23" y="89"/>
                  <a:pt x="28" y="105"/>
                </a:cubicBezTo>
                <a:close/>
                <a:moveTo>
                  <a:pt x="27" y="37"/>
                </a:moveTo>
                <a:cubicBezTo>
                  <a:pt x="21" y="40"/>
                  <a:pt x="10" y="42"/>
                  <a:pt x="6" y="43"/>
                </a:cubicBezTo>
                <a:cubicBezTo>
                  <a:pt x="6" y="44"/>
                  <a:pt x="4" y="44"/>
                  <a:pt x="4" y="46"/>
                </a:cubicBezTo>
                <a:cubicBezTo>
                  <a:pt x="14" y="44"/>
                  <a:pt x="24" y="42"/>
                  <a:pt x="32" y="36"/>
                </a:cubicBezTo>
                <a:cubicBezTo>
                  <a:pt x="30" y="34"/>
                  <a:pt x="29" y="36"/>
                  <a:pt x="27" y="37"/>
                </a:cubicBezTo>
                <a:close/>
                <a:moveTo>
                  <a:pt x="26" y="30"/>
                </a:moveTo>
                <a:cubicBezTo>
                  <a:pt x="23" y="25"/>
                  <a:pt x="19" y="19"/>
                  <a:pt x="17" y="14"/>
                </a:cubicBezTo>
                <a:cubicBezTo>
                  <a:pt x="15" y="11"/>
                  <a:pt x="14" y="7"/>
                  <a:pt x="11" y="5"/>
                </a:cubicBezTo>
                <a:cubicBezTo>
                  <a:pt x="10" y="4"/>
                  <a:pt x="9" y="3"/>
                  <a:pt x="8" y="3"/>
                </a:cubicBezTo>
                <a:cubicBezTo>
                  <a:pt x="5" y="15"/>
                  <a:pt x="8" y="28"/>
                  <a:pt x="7" y="40"/>
                </a:cubicBezTo>
                <a:cubicBezTo>
                  <a:pt x="13" y="39"/>
                  <a:pt x="17" y="37"/>
                  <a:pt x="24" y="36"/>
                </a:cubicBezTo>
                <a:cubicBezTo>
                  <a:pt x="23" y="30"/>
                  <a:pt x="19" y="27"/>
                  <a:pt x="19" y="22"/>
                </a:cubicBezTo>
                <a:cubicBezTo>
                  <a:pt x="22" y="26"/>
                  <a:pt x="24" y="30"/>
                  <a:pt x="25" y="35"/>
                </a:cubicBezTo>
                <a:cubicBezTo>
                  <a:pt x="29" y="34"/>
                  <a:pt x="27" y="32"/>
                  <a:pt x="26" y="30"/>
                </a:cubicBezTo>
                <a:close/>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sz="1350" dirty="0">
              <a:latin typeface="+mn-lt"/>
              <a:ea typeface="微软雅黑" pitchFamily="34" charset="-122"/>
            </a:endParaRPr>
          </a:p>
        </p:txBody>
      </p:sp>
      <p:sp>
        <p:nvSpPr>
          <p:cNvPr id="41" name="Freeform 337"/>
          <p:cNvSpPr>
            <a:spLocks noEditPoints="1"/>
          </p:cNvSpPr>
          <p:nvPr/>
        </p:nvSpPr>
        <p:spPr bwMode="auto">
          <a:xfrm>
            <a:off x="6274933" y="3133536"/>
            <a:ext cx="638561" cy="728022"/>
          </a:xfrm>
          <a:custGeom>
            <a:avLst/>
            <a:gdLst>
              <a:gd name="T0" fmla="*/ 59 w 104"/>
              <a:gd name="T1" fmla="*/ 37 h 119"/>
              <a:gd name="T2" fmla="*/ 103 w 104"/>
              <a:gd name="T3" fmla="*/ 23 h 119"/>
              <a:gd name="T4" fmla="*/ 96 w 104"/>
              <a:gd name="T5" fmla="*/ 63 h 119"/>
              <a:gd name="T6" fmla="*/ 83 w 104"/>
              <a:gd name="T7" fmla="*/ 109 h 119"/>
              <a:gd name="T8" fmla="*/ 42 w 104"/>
              <a:gd name="T9" fmla="*/ 109 h 119"/>
              <a:gd name="T10" fmla="*/ 13 w 104"/>
              <a:gd name="T11" fmla="*/ 117 h 119"/>
              <a:gd name="T12" fmla="*/ 9 w 104"/>
              <a:gd name="T13" fmla="*/ 105 h 119"/>
              <a:gd name="T14" fmla="*/ 21 w 104"/>
              <a:gd name="T15" fmla="*/ 62 h 119"/>
              <a:gd name="T16" fmla="*/ 12 w 104"/>
              <a:gd name="T17" fmla="*/ 31 h 119"/>
              <a:gd name="T18" fmla="*/ 45 w 104"/>
              <a:gd name="T19" fmla="*/ 12 h 119"/>
              <a:gd name="T20" fmla="*/ 43 w 104"/>
              <a:gd name="T21" fmla="*/ 46 h 119"/>
              <a:gd name="T22" fmla="*/ 9 w 104"/>
              <a:gd name="T23" fmla="*/ 91 h 119"/>
              <a:gd name="T24" fmla="*/ 4 w 104"/>
              <a:gd name="T25" fmla="*/ 71 h 119"/>
              <a:gd name="T26" fmla="*/ 24 w 104"/>
              <a:gd name="T27" fmla="*/ 86 h 119"/>
              <a:gd name="T28" fmla="*/ 52 w 104"/>
              <a:gd name="T29" fmla="*/ 68 h 119"/>
              <a:gd name="T30" fmla="*/ 53 w 104"/>
              <a:gd name="T31" fmla="*/ 66 h 119"/>
              <a:gd name="T32" fmla="*/ 3 w 104"/>
              <a:gd name="T33" fmla="*/ 68 h 119"/>
              <a:gd name="T34" fmla="*/ 9 w 104"/>
              <a:gd name="T35" fmla="*/ 114 h 119"/>
              <a:gd name="T36" fmla="*/ 14 w 104"/>
              <a:gd name="T37" fmla="*/ 99 h 119"/>
              <a:gd name="T38" fmla="*/ 7 w 104"/>
              <a:gd name="T39" fmla="*/ 71 h 119"/>
              <a:gd name="T40" fmla="*/ 35 w 104"/>
              <a:gd name="T41" fmla="*/ 32 h 119"/>
              <a:gd name="T42" fmla="*/ 24 w 104"/>
              <a:gd name="T43" fmla="*/ 6 h 119"/>
              <a:gd name="T44" fmla="*/ 16 w 104"/>
              <a:gd name="T45" fmla="*/ 33 h 119"/>
              <a:gd name="T46" fmla="*/ 8 w 104"/>
              <a:gd name="T47" fmla="*/ 22 h 119"/>
              <a:gd name="T48" fmla="*/ 9 w 104"/>
              <a:gd name="T49" fmla="*/ 13 h 119"/>
              <a:gd name="T50" fmla="*/ 32 w 104"/>
              <a:gd name="T51" fmla="*/ 26 h 119"/>
              <a:gd name="T52" fmla="*/ 41 w 104"/>
              <a:gd name="T53" fmla="*/ 49 h 119"/>
              <a:gd name="T54" fmla="*/ 16 w 104"/>
              <a:gd name="T55" fmla="*/ 114 h 119"/>
              <a:gd name="T56" fmla="*/ 28 w 104"/>
              <a:gd name="T57" fmla="*/ 55 h 119"/>
              <a:gd name="T58" fmla="*/ 30 w 104"/>
              <a:gd name="T59" fmla="*/ 25 h 119"/>
              <a:gd name="T60" fmla="*/ 32 w 104"/>
              <a:gd name="T61" fmla="*/ 108 h 119"/>
              <a:gd name="T62" fmla="*/ 31 w 104"/>
              <a:gd name="T63" fmla="*/ 113 h 119"/>
              <a:gd name="T64" fmla="*/ 51 w 104"/>
              <a:gd name="T65" fmla="*/ 83 h 119"/>
              <a:gd name="T66" fmla="*/ 70 w 104"/>
              <a:gd name="T67" fmla="*/ 19 h 119"/>
              <a:gd name="T68" fmla="*/ 77 w 104"/>
              <a:gd name="T69" fmla="*/ 46 h 119"/>
              <a:gd name="T70" fmla="*/ 75 w 104"/>
              <a:gd name="T71" fmla="*/ 80 h 119"/>
              <a:gd name="T72" fmla="*/ 82 w 104"/>
              <a:gd name="T73" fmla="*/ 41 h 119"/>
              <a:gd name="T74" fmla="*/ 73 w 104"/>
              <a:gd name="T75" fmla="*/ 13 h 119"/>
              <a:gd name="T76" fmla="*/ 56 w 104"/>
              <a:gd name="T77" fmla="*/ 31 h 119"/>
              <a:gd name="T78" fmla="*/ 38 w 104"/>
              <a:gd name="T79" fmla="*/ 106 h 119"/>
              <a:gd name="T80" fmla="*/ 71 w 104"/>
              <a:gd name="T81" fmla="*/ 66 h 119"/>
              <a:gd name="T82" fmla="*/ 64 w 104"/>
              <a:gd name="T83" fmla="*/ 58 h 119"/>
              <a:gd name="T84" fmla="*/ 76 w 104"/>
              <a:gd name="T85" fmla="*/ 43 h 119"/>
              <a:gd name="T86" fmla="*/ 63 w 104"/>
              <a:gd name="T87" fmla="*/ 27 h 119"/>
              <a:gd name="T88" fmla="*/ 70 w 104"/>
              <a:gd name="T89" fmla="*/ 43 h 119"/>
              <a:gd name="T90" fmla="*/ 71 w 104"/>
              <a:gd name="T91" fmla="*/ 102 h 119"/>
              <a:gd name="T92" fmla="*/ 81 w 104"/>
              <a:gd name="T93" fmla="*/ 98 h 119"/>
              <a:gd name="T94" fmla="*/ 88 w 104"/>
              <a:gd name="T95" fmla="*/ 64 h 119"/>
              <a:gd name="T96" fmla="*/ 80 w 104"/>
              <a:gd name="T97" fmla="*/ 61 h 119"/>
              <a:gd name="T98" fmla="*/ 78 w 104"/>
              <a:gd name="T99"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19">
                <a:moveTo>
                  <a:pt x="47" y="57"/>
                </a:moveTo>
                <a:cubicBezTo>
                  <a:pt x="50" y="57"/>
                  <a:pt x="53" y="56"/>
                  <a:pt x="56" y="56"/>
                </a:cubicBezTo>
                <a:cubicBezTo>
                  <a:pt x="58" y="52"/>
                  <a:pt x="60" y="48"/>
                  <a:pt x="62" y="43"/>
                </a:cubicBezTo>
                <a:cubicBezTo>
                  <a:pt x="60" y="41"/>
                  <a:pt x="60" y="40"/>
                  <a:pt x="59" y="37"/>
                </a:cubicBezTo>
                <a:cubicBezTo>
                  <a:pt x="56" y="33"/>
                  <a:pt x="48" y="27"/>
                  <a:pt x="55" y="24"/>
                </a:cubicBezTo>
                <a:cubicBezTo>
                  <a:pt x="59" y="14"/>
                  <a:pt x="78" y="7"/>
                  <a:pt x="91" y="12"/>
                </a:cubicBezTo>
                <a:cubicBezTo>
                  <a:pt x="93" y="13"/>
                  <a:pt x="95" y="14"/>
                  <a:pt x="97" y="15"/>
                </a:cubicBezTo>
                <a:cubicBezTo>
                  <a:pt x="101" y="17"/>
                  <a:pt x="104" y="18"/>
                  <a:pt x="103" y="23"/>
                </a:cubicBezTo>
                <a:cubicBezTo>
                  <a:pt x="96" y="30"/>
                  <a:pt x="90" y="36"/>
                  <a:pt x="84" y="43"/>
                </a:cubicBezTo>
                <a:cubicBezTo>
                  <a:pt x="82" y="48"/>
                  <a:pt x="81" y="53"/>
                  <a:pt x="80" y="58"/>
                </a:cubicBezTo>
                <a:cubicBezTo>
                  <a:pt x="85" y="56"/>
                  <a:pt x="89" y="59"/>
                  <a:pt x="94" y="60"/>
                </a:cubicBezTo>
                <a:cubicBezTo>
                  <a:pt x="94" y="61"/>
                  <a:pt x="95" y="62"/>
                  <a:pt x="96" y="63"/>
                </a:cubicBezTo>
                <a:cubicBezTo>
                  <a:pt x="92" y="74"/>
                  <a:pt x="86" y="84"/>
                  <a:pt x="84" y="96"/>
                </a:cubicBezTo>
                <a:cubicBezTo>
                  <a:pt x="86" y="97"/>
                  <a:pt x="86" y="96"/>
                  <a:pt x="89" y="97"/>
                </a:cubicBezTo>
                <a:cubicBezTo>
                  <a:pt x="91" y="101"/>
                  <a:pt x="91" y="108"/>
                  <a:pt x="85" y="109"/>
                </a:cubicBezTo>
                <a:cubicBezTo>
                  <a:pt x="85" y="109"/>
                  <a:pt x="84" y="109"/>
                  <a:pt x="83" y="109"/>
                </a:cubicBezTo>
                <a:cubicBezTo>
                  <a:pt x="80" y="109"/>
                  <a:pt x="77" y="110"/>
                  <a:pt x="76" y="108"/>
                </a:cubicBezTo>
                <a:cubicBezTo>
                  <a:pt x="73" y="109"/>
                  <a:pt x="71" y="108"/>
                  <a:pt x="68" y="108"/>
                </a:cubicBezTo>
                <a:cubicBezTo>
                  <a:pt x="68" y="107"/>
                  <a:pt x="68" y="107"/>
                  <a:pt x="67" y="106"/>
                </a:cubicBezTo>
                <a:cubicBezTo>
                  <a:pt x="59" y="106"/>
                  <a:pt x="50" y="109"/>
                  <a:pt x="42" y="109"/>
                </a:cubicBezTo>
                <a:cubicBezTo>
                  <a:pt x="41" y="112"/>
                  <a:pt x="37" y="113"/>
                  <a:pt x="34" y="113"/>
                </a:cubicBezTo>
                <a:cubicBezTo>
                  <a:pt x="34" y="114"/>
                  <a:pt x="33" y="115"/>
                  <a:pt x="33" y="116"/>
                </a:cubicBezTo>
                <a:cubicBezTo>
                  <a:pt x="28" y="119"/>
                  <a:pt x="20" y="117"/>
                  <a:pt x="16" y="118"/>
                </a:cubicBezTo>
                <a:cubicBezTo>
                  <a:pt x="15" y="117"/>
                  <a:pt x="14" y="118"/>
                  <a:pt x="13" y="117"/>
                </a:cubicBezTo>
                <a:cubicBezTo>
                  <a:pt x="13" y="116"/>
                  <a:pt x="13" y="115"/>
                  <a:pt x="13" y="115"/>
                </a:cubicBezTo>
                <a:cubicBezTo>
                  <a:pt x="12" y="115"/>
                  <a:pt x="12" y="116"/>
                  <a:pt x="12" y="117"/>
                </a:cubicBezTo>
                <a:cubicBezTo>
                  <a:pt x="6" y="118"/>
                  <a:pt x="4" y="110"/>
                  <a:pt x="5" y="107"/>
                </a:cubicBezTo>
                <a:cubicBezTo>
                  <a:pt x="7" y="107"/>
                  <a:pt x="7" y="105"/>
                  <a:pt x="9" y="105"/>
                </a:cubicBezTo>
                <a:cubicBezTo>
                  <a:pt x="8" y="99"/>
                  <a:pt x="7" y="93"/>
                  <a:pt x="5" y="87"/>
                </a:cubicBezTo>
                <a:cubicBezTo>
                  <a:pt x="4" y="81"/>
                  <a:pt x="1" y="76"/>
                  <a:pt x="0" y="70"/>
                </a:cubicBezTo>
                <a:cubicBezTo>
                  <a:pt x="0" y="61"/>
                  <a:pt x="16" y="64"/>
                  <a:pt x="20" y="62"/>
                </a:cubicBezTo>
                <a:cubicBezTo>
                  <a:pt x="21" y="62"/>
                  <a:pt x="21" y="61"/>
                  <a:pt x="21" y="62"/>
                </a:cubicBezTo>
                <a:cubicBezTo>
                  <a:pt x="20" y="59"/>
                  <a:pt x="20" y="55"/>
                  <a:pt x="20" y="52"/>
                </a:cubicBezTo>
                <a:cubicBezTo>
                  <a:pt x="19" y="50"/>
                  <a:pt x="19" y="48"/>
                  <a:pt x="18" y="46"/>
                </a:cubicBezTo>
                <a:cubicBezTo>
                  <a:pt x="18" y="44"/>
                  <a:pt x="17" y="43"/>
                  <a:pt x="16" y="41"/>
                </a:cubicBezTo>
                <a:cubicBezTo>
                  <a:pt x="15" y="37"/>
                  <a:pt x="15" y="33"/>
                  <a:pt x="12" y="31"/>
                </a:cubicBezTo>
                <a:cubicBezTo>
                  <a:pt x="10" y="27"/>
                  <a:pt x="5" y="26"/>
                  <a:pt x="3" y="23"/>
                </a:cubicBezTo>
                <a:cubicBezTo>
                  <a:pt x="2" y="21"/>
                  <a:pt x="2" y="19"/>
                  <a:pt x="0" y="18"/>
                </a:cubicBezTo>
                <a:cubicBezTo>
                  <a:pt x="1" y="4"/>
                  <a:pt x="28" y="0"/>
                  <a:pt x="39" y="7"/>
                </a:cubicBezTo>
                <a:cubicBezTo>
                  <a:pt x="41" y="8"/>
                  <a:pt x="44" y="10"/>
                  <a:pt x="45" y="12"/>
                </a:cubicBezTo>
                <a:cubicBezTo>
                  <a:pt x="45" y="12"/>
                  <a:pt x="45" y="14"/>
                  <a:pt x="45" y="14"/>
                </a:cubicBezTo>
                <a:cubicBezTo>
                  <a:pt x="45" y="16"/>
                  <a:pt x="43" y="19"/>
                  <a:pt x="42" y="21"/>
                </a:cubicBezTo>
                <a:cubicBezTo>
                  <a:pt x="40" y="24"/>
                  <a:pt x="38" y="29"/>
                  <a:pt x="38" y="31"/>
                </a:cubicBezTo>
                <a:cubicBezTo>
                  <a:pt x="38" y="37"/>
                  <a:pt x="41" y="42"/>
                  <a:pt x="43" y="46"/>
                </a:cubicBezTo>
                <a:cubicBezTo>
                  <a:pt x="45" y="50"/>
                  <a:pt x="45" y="53"/>
                  <a:pt x="47" y="57"/>
                </a:cubicBezTo>
                <a:close/>
                <a:moveTo>
                  <a:pt x="3" y="73"/>
                </a:moveTo>
                <a:cubicBezTo>
                  <a:pt x="3" y="73"/>
                  <a:pt x="3" y="73"/>
                  <a:pt x="3" y="73"/>
                </a:cubicBezTo>
                <a:cubicBezTo>
                  <a:pt x="5" y="79"/>
                  <a:pt x="8" y="85"/>
                  <a:pt x="9" y="91"/>
                </a:cubicBezTo>
                <a:cubicBezTo>
                  <a:pt x="10" y="96"/>
                  <a:pt x="10" y="102"/>
                  <a:pt x="13" y="106"/>
                </a:cubicBezTo>
                <a:cubicBezTo>
                  <a:pt x="12" y="97"/>
                  <a:pt x="8" y="88"/>
                  <a:pt x="7" y="79"/>
                </a:cubicBezTo>
                <a:cubicBezTo>
                  <a:pt x="7" y="79"/>
                  <a:pt x="6" y="78"/>
                  <a:pt x="6" y="77"/>
                </a:cubicBezTo>
                <a:cubicBezTo>
                  <a:pt x="5" y="75"/>
                  <a:pt x="4" y="73"/>
                  <a:pt x="4" y="71"/>
                </a:cubicBezTo>
                <a:cubicBezTo>
                  <a:pt x="4" y="71"/>
                  <a:pt x="4" y="70"/>
                  <a:pt x="4" y="70"/>
                </a:cubicBezTo>
                <a:cubicBezTo>
                  <a:pt x="10" y="66"/>
                  <a:pt x="16" y="69"/>
                  <a:pt x="21" y="69"/>
                </a:cubicBezTo>
                <a:cubicBezTo>
                  <a:pt x="23" y="69"/>
                  <a:pt x="25" y="67"/>
                  <a:pt x="27" y="69"/>
                </a:cubicBezTo>
                <a:cubicBezTo>
                  <a:pt x="27" y="75"/>
                  <a:pt x="23" y="81"/>
                  <a:pt x="24" y="86"/>
                </a:cubicBezTo>
                <a:cubicBezTo>
                  <a:pt x="21" y="91"/>
                  <a:pt x="21" y="100"/>
                  <a:pt x="18" y="106"/>
                </a:cubicBezTo>
                <a:cubicBezTo>
                  <a:pt x="25" y="106"/>
                  <a:pt x="29" y="105"/>
                  <a:pt x="35" y="105"/>
                </a:cubicBezTo>
                <a:cubicBezTo>
                  <a:pt x="37" y="101"/>
                  <a:pt x="40" y="97"/>
                  <a:pt x="41" y="91"/>
                </a:cubicBezTo>
                <a:cubicBezTo>
                  <a:pt x="45" y="84"/>
                  <a:pt x="49" y="75"/>
                  <a:pt x="52" y="68"/>
                </a:cubicBezTo>
                <a:cubicBezTo>
                  <a:pt x="47" y="67"/>
                  <a:pt x="43" y="69"/>
                  <a:pt x="39" y="69"/>
                </a:cubicBezTo>
                <a:cubicBezTo>
                  <a:pt x="36" y="69"/>
                  <a:pt x="33" y="70"/>
                  <a:pt x="31" y="69"/>
                </a:cubicBezTo>
                <a:cubicBezTo>
                  <a:pt x="37" y="65"/>
                  <a:pt x="45" y="67"/>
                  <a:pt x="51" y="65"/>
                </a:cubicBezTo>
                <a:cubicBezTo>
                  <a:pt x="52" y="65"/>
                  <a:pt x="52" y="66"/>
                  <a:pt x="53" y="66"/>
                </a:cubicBezTo>
                <a:cubicBezTo>
                  <a:pt x="54" y="63"/>
                  <a:pt x="55" y="61"/>
                  <a:pt x="55" y="58"/>
                </a:cubicBezTo>
                <a:cubicBezTo>
                  <a:pt x="48" y="59"/>
                  <a:pt x="42" y="60"/>
                  <a:pt x="36" y="60"/>
                </a:cubicBezTo>
                <a:cubicBezTo>
                  <a:pt x="25" y="62"/>
                  <a:pt x="14" y="67"/>
                  <a:pt x="6" y="67"/>
                </a:cubicBezTo>
                <a:cubicBezTo>
                  <a:pt x="5" y="67"/>
                  <a:pt x="4" y="68"/>
                  <a:pt x="3" y="68"/>
                </a:cubicBezTo>
                <a:cubicBezTo>
                  <a:pt x="3" y="70"/>
                  <a:pt x="3" y="71"/>
                  <a:pt x="3" y="73"/>
                </a:cubicBezTo>
                <a:close/>
                <a:moveTo>
                  <a:pt x="9" y="114"/>
                </a:moveTo>
                <a:cubicBezTo>
                  <a:pt x="12" y="114"/>
                  <a:pt x="11" y="105"/>
                  <a:pt x="7" y="109"/>
                </a:cubicBezTo>
                <a:cubicBezTo>
                  <a:pt x="7" y="110"/>
                  <a:pt x="7" y="113"/>
                  <a:pt x="9" y="114"/>
                </a:cubicBezTo>
                <a:close/>
                <a:moveTo>
                  <a:pt x="8" y="75"/>
                </a:moveTo>
                <a:cubicBezTo>
                  <a:pt x="8" y="76"/>
                  <a:pt x="9" y="77"/>
                  <a:pt x="9" y="79"/>
                </a:cubicBezTo>
                <a:cubicBezTo>
                  <a:pt x="10" y="82"/>
                  <a:pt x="11" y="86"/>
                  <a:pt x="12" y="90"/>
                </a:cubicBezTo>
                <a:cubicBezTo>
                  <a:pt x="12" y="93"/>
                  <a:pt x="13" y="96"/>
                  <a:pt x="14" y="99"/>
                </a:cubicBezTo>
                <a:cubicBezTo>
                  <a:pt x="15" y="101"/>
                  <a:pt x="14" y="105"/>
                  <a:pt x="17" y="106"/>
                </a:cubicBezTo>
                <a:cubicBezTo>
                  <a:pt x="17" y="105"/>
                  <a:pt x="16" y="106"/>
                  <a:pt x="16" y="104"/>
                </a:cubicBezTo>
                <a:cubicBezTo>
                  <a:pt x="19" y="94"/>
                  <a:pt x="22" y="83"/>
                  <a:pt x="24" y="71"/>
                </a:cubicBezTo>
                <a:cubicBezTo>
                  <a:pt x="20" y="70"/>
                  <a:pt x="12" y="69"/>
                  <a:pt x="7" y="71"/>
                </a:cubicBezTo>
                <a:cubicBezTo>
                  <a:pt x="8" y="72"/>
                  <a:pt x="9" y="75"/>
                  <a:pt x="8" y="75"/>
                </a:cubicBezTo>
                <a:close/>
                <a:moveTo>
                  <a:pt x="41" y="49"/>
                </a:moveTo>
                <a:cubicBezTo>
                  <a:pt x="41" y="48"/>
                  <a:pt x="41" y="47"/>
                  <a:pt x="40" y="46"/>
                </a:cubicBezTo>
                <a:cubicBezTo>
                  <a:pt x="39" y="41"/>
                  <a:pt x="35" y="36"/>
                  <a:pt x="35" y="32"/>
                </a:cubicBezTo>
                <a:cubicBezTo>
                  <a:pt x="34" y="26"/>
                  <a:pt x="41" y="20"/>
                  <a:pt x="43" y="16"/>
                </a:cubicBezTo>
                <a:cubicBezTo>
                  <a:pt x="44" y="13"/>
                  <a:pt x="40" y="12"/>
                  <a:pt x="37" y="10"/>
                </a:cubicBezTo>
                <a:cubicBezTo>
                  <a:pt x="37" y="9"/>
                  <a:pt x="36" y="8"/>
                  <a:pt x="36" y="8"/>
                </a:cubicBezTo>
                <a:cubicBezTo>
                  <a:pt x="33" y="6"/>
                  <a:pt x="28" y="6"/>
                  <a:pt x="24" y="6"/>
                </a:cubicBezTo>
                <a:cubicBezTo>
                  <a:pt x="14" y="7"/>
                  <a:pt x="8" y="9"/>
                  <a:pt x="4" y="14"/>
                </a:cubicBezTo>
                <a:cubicBezTo>
                  <a:pt x="2" y="17"/>
                  <a:pt x="4" y="20"/>
                  <a:pt x="7" y="23"/>
                </a:cubicBezTo>
                <a:cubicBezTo>
                  <a:pt x="10" y="27"/>
                  <a:pt x="15" y="28"/>
                  <a:pt x="16" y="32"/>
                </a:cubicBezTo>
                <a:cubicBezTo>
                  <a:pt x="17" y="32"/>
                  <a:pt x="16" y="33"/>
                  <a:pt x="16" y="33"/>
                </a:cubicBezTo>
                <a:cubicBezTo>
                  <a:pt x="18" y="42"/>
                  <a:pt x="23" y="51"/>
                  <a:pt x="22" y="61"/>
                </a:cubicBezTo>
                <a:cubicBezTo>
                  <a:pt x="23" y="61"/>
                  <a:pt x="25" y="61"/>
                  <a:pt x="26" y="60"/>
                </a:cubicBezTo>
                <a:cubicBezTo>
                  <a:pt x="25" y="52"/>
                  <a:pt x="23" y="40"/>
                  <a:pt x="20" y="31"/>
                </a:cubicBezTo>
                <a:cubicBezTo>
                  <a:pt x="17" y="28"/>
                  <a:pt x="11" y="25"/>
                  <a:pt x="8" y="22"/>
                </a:cubicBezTo>
                <a:cubicBezTo>
                  <a:pt x="7" y="21"/>
                  <a:pt x="6" y="20"/>
                  <a:pt x="6" y="19"/>
                </a:cubicBezTo>
                <a:cubicBezTo>
                  <a:pt x="6" y="18"/>
                  <a:pt x="8" y="15"/>
                  <a:pt x="8" y="14"/>
                </a:cubicBezTo>
                <a:cubicBezTo>
                  <a:pt x="9" y="14"/>
                  <a:pt x="9" y="14"/>
                  <a:pt x="9" y="14"/>
                </a:cubicBezTo>
                <a:cubicBezTo>
                  <a:pt x="9" y="14"/>
                  <a:pt x="9" y="14"/>
                  <a:pt x="9" y="13"/>
                </a:cubicBezTo>
                <a:cubicBezTo>
                  <a:pt x="11" y="12"/>
                  <a:pt x="13" y="10"/>
                  <a:pt x="14" y="10"/>
                </a:cubicBezTo>
                <a:cubicBezTo>
                  <a:pt x="21" y="8"/>
                  <a:pt x="30" y="10"/>
                  <a:pt x="35" y="11"/>
                </a:cubicBezTo>
                <a:cubicBezTo>
                  <a:pt x="37" y="13"/>
                  <a:pt x="38" y="14"/>
                  <a:pt x="39" y="17"/>
                </a:cubicBezTo>
                <a:cubicBezTo>
                  <a:pt x="37" y="20"/>
                  <a:pt x="35" y="23"/>
                  <a:pt x="32" y="26"/>
                </a:cubicBezTo>
                <a:cubicBezTo>
                  <a:pt x="32" y="29"/>
                  <a:pt x="30" y="30"/>
                  <a:pt x="31" y="33"/>
                </a:cubicBezTo>
                <a:cubicBezTo>
                  <a:pt x="33" y="39"/>
                  <a:pt x="38" y="47"/>
                  <a:pt x="40" y="52"/>
                </a:cubicBezTo>
                <a:cubicBezTo>
                  <a:pt x="41" y="54"/>
                  <a:pt x="41" y="57"/>
                  <a:pt x="44" y="57"/>
                </a:cubicBezTo>
                <a:cubicBezTo>
                  <a:pt x="44" y="55"/>
                  <a:pt x="42" y="52"/>
                  <a:pt x="41" y="49"/>
                </a:cubicBezTo>
                <a:close/>
                <a:moveTo>
                  <a:pt x="16" y="114"/>
                </a:moveTo>
                <a:cubicBezTo>
                  <a:pt x="17" y="113"/>
                  <a:pt x="17" y="114"/>
                  <a:pt x="18" y="114"/>
                </a:cubicBezTo>
                <a:cubicBezTo>
                  <a:pt x="18" y="113"/>
                  <a:pt x="18" y="111"/>
                  <a:pt x="17" y="110"/>
                </a:cubicBezTo>
                <a:cubicBezTo>
                  <a:pt x="15" y="111"/>
                  <a:pt x="15" y="112"/>
                  <a:pt x="16" y="114"/>
                </a:cubicBezTo>
                <a:close/>
                <a:moveTo>
                  <a:pt x="22" y="12"/>
                </a:moveTo>
                <a:cubicBezTo>
                  <a:pt x="15" y="12"/>
                  <a:pt x="11" y="14"/>
                  <a:pt x="9" y="19"/>
                </a:cubicBezTo>
                <a:cubicBezTo>
                  <a:pt x="13" y="23"/>
                  <a:pt x="18" y="26"/>
                  <a:pt x="22" y="28"/>
                </a:cubicBezTo>
                <a:cubicBezTo>
                  <a:pt x="25" y="36"/>
                  <a:pt x="25" y="45"/>
                  <a:pt x="28" y="55"/>
                </a:cubicBezTo>
                <a:cubicBezTo>
                  <a:pt x="27" y="55"/>
                  <a:pt x="27" y="58"/>
                  <a:pt x="28" y="60"/>
                </a:cubicBezTo>
                <a:cubicBezTo>
                  <a:pt x="32" y="58"/>
                  <a:pt x="36" y="58"/>
                  <a:pt x="40" y="58"/>
                </a:cubicBezTo>
                <a:cubicBezTo>
                  <a:pt x="37" y="48"/>
                  <a:pt x="30" y="39"/>
                  <a:pt x="28" y="28"/>
                </a:cubicBezTo>
                <a:cubicBezTo>
                  <a:pt x="30" y="28"/>
                  <a:pt x="29" y="26"/>
                  <a:pt x="30" y="25"/>
                </a:cubicBezTo>
                <a:cubicBezTo>
                  <a:pt x="33" y="22"/>
                  <a:pt x="35" y="20"/>
                  <a:pt x="36" y="16"/>
                </a:cubicBezTo>
                <a:cubicBezTo>
                  <a:pt x="33" y="13"/>
                  <a:pt x="28" y="12"/>
                  <a:pt x="22" y="12"/>
                </a:cubicBezTo>
                <a:close/>
                <a:moveTo>
                  <a:pt x="31" y="113"/>
                </a:moveTo>
                <a:cubicBezTo>
                  <a:pt x="32" y="111"/>
                  <a:pt x="32" y="109"/>
                  <a:pt x="32" y="108"/>
                </a:cubicBezTo>
                <a:cubicBezTo>
                  <a:pt x="28" y="109"/>
                  <a:pt x="23" y="107"/>
                  <a:pt x="19" y="109"/>
                </a:cubicBezTo>
                <a:cubicBezTo>
                  <a:pt x="20" y="110"/>
                  <a:pt x="20" y="113"/>
                  <a:pt x="21" y="115"/>
                </a:cubicBezTo>
                <a:cubicBezTo>
                  <a:pt x="24" y="115"/>
                  <a:pt x="28" y="116"/>
                  <a:pt x="30" y="113"/>
                </a:cubicBezTo>
                <a:cubicBezTo>
                  <a:pt x="30" y="114"/>
                  <a:pt x="31" y="112"/>
                  <a:pt x="31" y="113"/>
                </a:cubicBezTo>
                <a:close/>
                <a:moveTo>
                  <a:pt x="42" y="103"/>
                </a:moveTo>
                <a:cubicBezTo>
                  <a:pt x="44" y="99"/>
                  <a:pt x="45" y="95"/>
                  <a:pt x="47" y="91"/>
                </a:cubicBezTo>
                <a:cubicBezTo>
                  <a:pt x="48" y="88"/>
                  <a:pt x="50" y="87"/>
                  <a:pt x="50" y="84"/>
                </a:cubicBezTo>
                <a:cubicBezTo>
                  <a:pt x="51" y="84"/>
                  <a:pt x="50" y="83"/>
                  <a:pt x="51" y="83"/>
                </a:cubicBezTo>
                <a:cubicBezTo>
                  <a:pt x="54" y="75"/>
                  <a:pt x="58" y="68"/>
                  <a:pt x="60" y="60"/>
                </a:cubicBezTo>
                <a:cubicBezTo>
                  <a:pt x="63" y="54"/>
                  <a:pt x="67" y="47"/>
                  <a:pt x="68" y="40"/>
                </a:cubicBezTo>
                <a:cubicBezTo>
                  <a:pt x="66" y="35"/>
                  <a:pt x="62" y="32"/>
                  <a:pt x="60" y="27"/>
                </a:cubicBezTo>
                <a:cubicBezTo>
                  <a:pt x="62" y="23"/>
                  <a:pt x="66" y="21"/>
                  <a:pt x="70" y="19"/>
                </a:cubicBezTo>
                <a:cubicBezTo>
                  <a:pt x="76" y="17"/>
                  <a:pt x="86" y="16"/>
                  <a:pt x="92" y="19"/>
                </a:cubicBezTo>
                <a:cubicBezTo>
                  <a:pt x="93" y="19"/>
                  <a:pt x="95" y="20"/>
                  <a:pt x="95" y="21"/>
                </a:cubicBezTo>
                <a:cubicBezTo>
                  <a:pt x="96" y="24"/>
                  <a:pt x="92" y="27"/>
                  <a:pt x="90" y="29"/>
                </a:cubicBezTo>
                <a:cubicBezTo>
                  <a:pt x="86" y="34"/>
                  <a:pt x="80" y="39"/>
                  <a:pt x="77" y="46"/>
                </a:cubicBezTo>
                <a:cubicBezTo>
                  <a:pt x="77" y="50"/>
                  <a:pt x="75" y="54"/>
                  <a:pt x="75" y="58"/>
                </a:cubicBezTo>
                <a:cubicBezTo>
                  <a:pt x="75" y="58"/>
                  <a:pt x="74" y="58"/>
                  <a:pt x="74" y="58"/>
                </a:cubicBezTo>
                <a:cubicBezTo>
                  <a:pt x="73" y="70"/>
                  <a:pt x="70" y="86"/>
                  <a:pt x="71" y="99"/>
                </a:cubicBezTo>
                <a:cubicBezTo>
                  <a:pt x="73" y="95"/>
                  <a:pt x="73" y="85"/>
                  <a:pt x="75" y="80"/>
                </a:cubicBezTo>
                <a:cubicBezTo>
                  <a:pt x="75" y="79"/>
                  <a:pt x="74" y="81"/>
                  <a:pt x="73" y="80"/>
                </a:cubicBezTo>
                <a:cubicBezTo>
                  <a:pt x="73" y="79"/>
                  <a:pt x="74" y="79"/>
                  <a:pt x="74" y="79"/>
                </a:cubicBezTo>
                <a:cubicBezTo>
                  <a:pt x="75" y="78"/>
                  <a:pt x="75" y="80"/>
                  <a:pt x="75" y="79"/>
                </a:cubicBezTo>
                <a:cubicBezTo>
                  <a:pt x="76" y="68"/>
                  <a:pt x="79" y="51"/>
                  <a:pt x="82" y="41"/>
                </a:cubicBezTo>
                <a:cubicBezTo>
                  <a:pt x="82" y="40"/>
                  <a:pt x="83" y="40"/>
                  <a:pt x="84" y="40"/>
                </a:cubicBezTo>
                <a:cubicBezTo>
                  <a:pt x="89" y="33"/>
                  <a:pt x="95" y="29"/>
                  <a:pt x="100" y="22"/>
                </a:cubicBezTo>
                <a:cubicBezTo>
                  <a:pt x="100" y="22"/>
                  <a:pt x="100" y="21"/>
                  <a:pt x="100" y="20"/>
                </a:cubicBezTo>
                <a:cubicBezTo>
                  <a:pt x="94" y="14"/>
                  <a:pt x="84" y="11"/>
                  <a:pt x="73" y="13"/>
                </a:cubicBezTo>
                <a:cubicBezTo>
                  <a:pt x="70" y="14"/>
                  <a:pt x="63" y="18"/>
                  <a:pt x="60" y="20"/>
                </a:cubicBezTo>
                <a:cubicBezTo>
                  <a:pt x="59" y="21"/>
                  <a:pt x="58" y="24"/>
                  <a:pt x="57" y="25"/>
                </a:cubicBezTo>
                <a:cubicBezTo>
                  <a:pt x="57" y="26"/>
                  <a:pt x="56" y="25"/>
                  <a:pt x="56" y="26"/>
                </a:cubicBezTo>
                <a:cubicBezTo>
                  <a:pt x="55" y="27"/>
                  <a:pt x="55" y="29"/>
                  <a:pt x="56" y="31"/>
                </a:cubicBezTo>
                <a:cubicBezTo>
                  <a:pt x="57" y="31"/>
                  <a:pt x="58" y="33"/>
                  <a:pt x="59" y="34"/>
                </a:cubicBezTo>
                <a:cubicBezTo>
                  <a:pt x="60" y="36"/>
                  <a:pt x="63" y="40"/>
                  <a:pt x="65" y="43"/>
                </a:cubicBezTo>
                <a:cubicBezTo>
                  <a:pt x="62" y="46"/>
                  <a:pt x="62" y="51"/>
                  <a:pt x="59" y="55"/>
                </a:cubicBezTo>
                <a:cubicBezTo>
                  <a:pt x="53" y="74"/>
                  <a:pt x="44" y="89"/>
                  <a:pt x="38" y="106"/>
                </a:cubicBezTo>
                <a:cubicBezTo>
                  <a:pt x="35" y="107"/>
                  <a:pt x="35" y="109"/>
                  <a:pt x="35" y="112"/>
                </a:cubicBezTo>
                <a:cubicBezTo>
                  <a:pt x="39" y="110"/>
                  <a:pt x="40" y="106"/>
                  <a:pt x="42" y="103"/>
                </a:cubicBezTo>
                <a:close/>
                <a:moveTo>
                  <a:pt x="68" y="103"/>
                </a:moveTo>
                <a:cubicBezTo>
                  <a:pt x="68" y="91"/>
                  <a:pt x="70" y="78"/>
                  <a:pt x="71" y="66"/>
                </a:cubicBezTo>
                <a:cubicBezTo>
                  <a:pt x="69" y="65"/>
                  <a:pt x="65" y="67"/>
                  <a:pt x="62" y="65"/>
                </a:cubicBezTo>
                <a:cubicBezTo>
                  <a:pt x="65" y="64"/>
                  <a:pt x="68" y="63"/>
                  <a:pt x="72" y="63"/>
                </a:cubicBezTo>
                <a:cubicBezTo>
                  <a:pt x="71" y="62"/>
                  <a:pt x="73" y="59"/>
                  <a:pt x="72" y="59"/>
                </a:cubicBezTo>
                <a:cubicBezTo>
                  <a:pt x="70" y="57"/>
                  <a:pt x="66" y="60"/>
                  <a:pt x="64" y="58"/>
                </a:cubicBezTo>
                <a:cubicBezTo>
                  <a:pt x="57" y="75"/>
                  <a:pt x="50" y="90"/>
                  <a:pt x="43" y="106"/>
                </a:cubicBezTo>
                <a:cubicBezTo>
                  <a:pt x="50" y="106"/>
                  <a:pt x="59" y="104"/>
                  <a:pt x="68" y="103"/>
                </a:cubicBezTo>
                <a:close/>
                <a:moveTo>
                  <a:pt x="73" y="56"/>
                </a:moveTo>
                <a:cubicBezTo>
                  <a:pt x="74" y="51"/>
                  <a:pt x="75" y="47"/>
                  <a:pt x="76" y="43"/>
                </a:cubicBezTo>
                <a:cubicBezTo>
                  <a:pt x="81" y="35"/>
                  <a:pt x="88" y="30"/>
                  <a:pt x="93" y="23"/>
                </a:cubicBezTo>
                <a:cubicBezTo>
                  <a:pt x="92" y="22"/>
                  <a:pt x="91" y="22"/>
                  <a:pt x="91" y="21"/>
                </a:cubicBezTo>
                <a:cubicBezTo>
                  <a:pt x="86" y="20"/>
                  <a:pt x="81" y="19"/>
                  <a:pt x="74" y="20"/>
                </a:cubicBezTo>
                <a:cubicBezTo>
                  <a:pt x="71" y="21"/>
                  <a:pt x="63" y="25"/>
                  <a:pt x="63" y="27"/>
                </a:cubicBezTo>
                <a:cubicBezTo>
                  <a:pt x="63" y="29"/>
                  <a:pt x="65" y="31"/>
                  <a:pt x="66" y="33"/>
                </a:cubicBezTo>
                <a:cubicBezTo>
                  <a:pt x="67" y="34"/>
                  <a:pt x="68" y="37"/>
                  <a:pt x="69" y="38"/>
                </a:cubicBezTo>
                <a:cubicBezTo>
                  <a:pt x="69" y="39"/>
                  <a:pt x="70" y="39"/>
                  <a:pt x="70" y="39"/>
                </a:cubicBezTo>
                <a:cubicBezTo>
                  <a:pt x="71" y="40"/>
                  <a:pt x="71" y="43"/>
                  <a:pt x="70" y="43"/>
                </a:cubicBezTo>
                <a:cubicBezTo>
                  <a:pt x="69" y="47"/>
                  <a:pt x="65" y="53"/>
                  <a:pt x="65" y="56"/>
                </a:cubicBezTo>
                <a:cubicBezTo>
                  <a:pt x="67" y="55"/>
                  <a:pt x="71" y="56"/>
                  <a:pt x="73" y="56"/>
                </a:cubicBezTo>
                <a:close/>
                <a:moveTo>
                  <a:pt x="76" y="103"/>
                </a:moveTo>
                <a:cubicBezTo>
                  <a:pt x="74" y="102"/>
                  <a:pt x="73" y="102"/>
                  <a:pt x="71" y="102"/>
                </a:cubicBezTo>
                <a:cubicBezTo>
                  <a:pt x="71" y="101"/>
                  <a:pt x="71" y="100"/>
                  <a:pt x="70" y="100"/>
                </a:cubicBezTo>
                <a:cubicBezTo>
                  <a:pt x="70" y="101"/>
                  <a:pt x="71" y="103"/>
                  <a:pt x="70" y="104"/>
                </a:cubicBezTo>
                <a:cubicBezTo>
                  <a:pt x="71" y="106"/>
                  <a:pt x="77" y="107"/>
                  <a:pt x="76" y="103"/>
                </a:cubicBezTo>
                <a:close/>
                <a:moveTo>
                  <a:pt x="81" y="98"/>
                </a:moveTo>
                <a:cubicBezTo>
                  <a:pt x="81" y="97"/>
                  <a:pt x="81" y="96"/>
                  <a:pt x="81" y="96"/>
                </a:cubicBezTo>
                <a:cubicBezTo>
                  <a:pt x="83" y="92"/>
                  <a:pt x="84" y="87"/>
                  <a:pt x="85" y="82"/>
                </a:cubicBezTo>
                <a:cubicBezTo>
                  <a:pt x="88" y="77"/>
                  <a:pt x="93" y="67"/>
                  <a:pt x="91" y="62"/>
                </a:cubicBezTo>
                <a:cubicBezTo>
                  <a:pt x="92" y="64"/>
                  <a:pt x="90" y="64"/>
                  <a:pt x="88" y="64"/>
                </a:cubicBezTo>
                <a:cubicBezTo>
                  <a:pt x="85" y="64"/>
                  <a:pt x="80" y="66"/>
                  <a:pt x="80" y="63"/>
                </a:cubicBezTo>
                <a:cubicBezTo>
                  <a:pt x="83" y="62"/>
                  <a:pt x="87" y="63"/>
                  <a:pt x="89" y="61"/>
                </a:cubicBezTo>
                <a:cubicBezTo>
                  <a:pt x="85" y="60"/>
                  <a:pt x="82" y="61"/>
                  <a:pt x="80" y="59"/>
                </a:cubicBezTo>
                <a:cubicBezTo>
                  <a:pt x="80" y="60"/>
                  <a:pt x="80" y="60"/>
                  <a:pt x="80" y="61"/>
                </a:cubicBezTo>
                <a:cubicBezTo>
                  <a:pt x="78" y="67"/>
                  <a:pt x="78" y="75"/>
                  <a:pt x="77" y="82"/>
                </a:cubicBezTo>
                <a:cubicBezTo>
                  <a:pt x="76" y="87"/>
                  <a:pt x="74" y="94"/>
                  <a:pt x="75" y="99"/>
                </a:cubicBezTo>
                <a:cubicBezTo>
                  <a:pt x="77" y="98"/>
                  <a:pt x="79" y="98"/>
                  <a:pt x="81" y="98"/>
                </a:cubicBezTo>
                <a:close/>
                <a:moveTo>
                  <a:pt x="78" y="107"/>
                </a:moveTo>
                <a:cubicBezTo>
                  <a:pt x="84" y="107"/>
                  <a:pt x="90" y="105"/>
                  <a:pt x="86" y="100"/>
                </a:cubicBezTo>
                <a:cubicBezTo>
                  <a:pt x="85" y="100"/>
                  <a:pt x="82" y="100"/>
                  <a:pt x="79" y="100"/>
                </a:cubicBezTo>
                <a:cubicBezTo>
                  <a:pt x="79" y="103"/>
                  <a:pt x="79" y="105"/>
                  <a:pt x="78" y="107"/>
                </a:cubicBezTo>
                <a:close/>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sz="1350" dirty="0">
              <a:latin typeface="+mn-lt"/>
              <a:ea typeface="微软雅黑" pitchFamily="34" charset="-122"/>
            </a:endParaRPr>
          </a:p>
        </p:txBody>
      </p:sp>
      <p:grpSp>
        <p:nvGrpSpPr>
          <p:cNvPr id="42" name="组合 441"/>
          <p:cNvGrpSpPr/>
          <p:nvPr/>
        </p:nvGrpSpPr>
        <p:grpSpPr bwMode="auto">
          <a:xfrm>
            <a:off x="6065023" y="4579517"/>
            <a:ext cx="828194" cy="616698"/>
            <a:chOff x="5521326" y="4117975"/>
            <a:chExt cx="665163" cy="495300"/>
          </a:xfrm>
          <a:solidFill>
            <a:schemeClr val="tx1">
              <a:lumMod val="75000"/>
              <a:lumOff val="25000"/>
            </a:schemeClr>
          </a:solidFill>
        </p:grpSpPr>
        <p:sp>
          <p:nvSpPr>
            <p:cNvPr id="43" name="Freeform 30"/>
            <p:cNvSpPr/>
            <p:nvPr/>
          </p:nvSpPr>
          <p:spPr bwMode="auto">
            <a:xfrm>
              <a:off x="5962651" y="4178300"/>
              <a:ext cx="98425" cy="122238"/>
            </a:xfrm>
            <a:custGeom>
              <a:avLst/>
              <a:gdLst>
                <a:gd name="T0" fmla="*/ 31 w 31"/>
                <a:gd name="T1" fmla="*/ 10 h 39"/>
                <a:gd name="T2" fmla="*/ 29 w 31"/>
                <a:gd name="T3" fmla="*/ 12 h 39"/>
                <a:gd name="T4" fmla="*/ 25 w 31"/>
                <a:gd name="T5" fmla="*/ 7 h 39"/>
                <a:gd name="T6" fmla="*/ 22 w 31"/>
                <a:gd name="T7" fmla="*/ 4 h 39"/>
                <a:gd name="T8" fmla="*/ 14 w 31"/>
                <a:gd name="T9" fmla="*/ 9 h 39"/>
                <a:gd name="T10" fmla="*/ 9 w 31"/>
                <a:gd name="T11" fmla="*/ 19 h 39"/>
                <a:gd name="T12" fmla="*/ 9 w 31"/>
                <a:gd name="T13" fmla="*/ 20 h 39"/>
                <a:gd name="T14" fmla="*/ 8 w 31"/>
                <a:gd name="T15" fmla="*/ 22 h 39"/>
                <a:gd name="T16" fmla="*/ 8 w 31"/>
                <a:gd name="T17" fmla="*/ 31 h 39"/>
                <a:gd name="T18" fmla="*/ 20 w 31"/>
                <a:gd name="T19" fmla="*/ 28 h 39"/>
                <a:gd name="T20" fmla="*/ 24 w 31"/>
                <a:gd name="T21" fmla="*/ 28 h 39"/>
                <a:gd name="T22" fmla="*/ 24 w 31"/>
                <a:gd name="T23" fmla="*/ 30 h 39"/>
                <a:gd name="T24" fmla="*/ 6 w 31"/>
                <a:gd name="T25" fmla="*/ 37 h 39"/>
                <a:gd name="T26" fmla="*/ 2 w 31"/>
                <a:gd name="T27" fmla="*/ 32 h 39"/>
                <a:gd name="T28" fmla="*/ 0 w 31"/>
                <a:gd name="T29" fmla="*/ 24 h 39"/>
                <a:gd name="T30" fmla="*/ 16 w 31"/>
                <a:gd name="T31" fmla="*/ 2 h 39"/>
                <a:gd name="T32" fmla="*/ 27 w 31"/>
                <a:gd name="T33" fmla="*/ 1 h 39"/>
                <a:gd name="T34" fmla="*/ 31 w 31"/>
                <a:gd name="T35"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9">
                  <a:moveTo>
                    <a:pt x="31" y="10"/>
                  </a:moveTo>
                  <a:cubicBezTo>
                    <a:pt x="30" y="9"/>
                    <a:pt x="30" y="11"/>
                    <a:pt x="29" y="12"/>
                  </a:cubicBezTo>
                  <a:cubicBezTo>
                    <a:pt x="25" y="14"/>
                    <a:pt x="22" y="8"/>
                    <a:pt x="25" y="7"/>
                  </a:cubicBezTo>
                  <a:cubicBezTo>
                    <a:pt x="25" y="5"/>
                    <a:pt x="23" y="5"/>
                    <a:pt x="22" y="4"/>
                  </a:cubicBezTo>
                  <a:cubicBezTo>
                    <a:pt x="19" y="5"/>
                    <a:pt x="16" y="6"/>
                    <a:pt x="14" y="9"/>
                  </a:cubicBezTo>
                  <a:cubicBezTo>
                    <a:pt x="12" y="11"/>
                    <a:pt x="9" y="16"/>
                    <a:pt x="9" y="19"/>
                  </a:cubicBezTo>
                  <a:cubicBezTo>
                    <a:pt x="9" y="19"/>
                    <a:pt x="10" y="20"/>
                    <a:pt x="9" y="20"/>
                  </a:cubicBezTo>
                  <a:cubicBezTo>
                    <a:pt x="9" y="21"/>
                    <a:pt x="8" y="21"/>
                    <a:pt x="8" y="22"/>
                  </a:cubicBezTo>
                  <a:cubicBezTo>
                    <a:pt x="7" y="25"/>
                    <a:pt x="8" y="28"/>
                    <a:pt x="8" y="31"/>
                  </a:cubicBezTo>
                  <a:cubicBezTo>
                    <a:pt x="11" y="35"/>
                    <a:pt x="19" y="34"/>
                    <a:pt x="20" y="28"/>
                  </a:cubicBezTo>
                  <a:cubicBezTo>
                    <a:pt x="21" y="27"/>
                    <a:pt x="23" y="26"/>
                    <a:pt x="24" y="28"/>
                  </a:cubicBezTo>
                  <a:cubicBezTo>
                    <a:pt x="24" y="28"/>
                    <a:pt x="23" y="30"/>
                    <a:pt x="24" y="30"/>
                  </a:cubicBezTo>
                  <a:cubicBezTo>
                    <a:pt x="20" y="36"/>
                    <a:pt x="13" y="39"/>
                    <a:pt x="6" y="37"/>
                  </a:cubicBezTo>
                  <a:cubicBezTo>
                    <a:pt x="6" y="35"/>
                    <a:pt x="3" y="35"/>
                    <a:pt x="2" y="32"/>
                  </a:cubicBezTo>
                  <a:cubicBezTo>
                    <a:pt x="1" y="30"/>
                    <a:pt x="1" y="27"/>
                    <a:pt x="0" y="24"/>
                  </a:cubicBezTo>
                  <a:cubicBezTo>
                    <a:pt x="1" y="14"/>
                    <a:pt x="8" y="7"/>
                    <a:pt x="16" y="2"/>
                  </a:cubicBezTo>
                  <a:cubicBezTo>
                    <a:pt x="20" y="0"/>
                    <a:pt x="24" y="2"/>
                    <a:pt x="27" y="1"/>
                  </a:cubicBezTo>
                  <a:cubicBezTo>
                    <a:pt x="30" y="3"/>
                    <a:pt x="31" y="6"/>
                    <a:pt x="31" y="10"/>
                  </a:cubicBezTo>
                  <a:close/>
                </a:path>
              </a:pathLst>
            </a:custGeom>
            <a:grpFill/>
            <a:ln w="9525">
              <a:noFill/>
              <a:round/>
            </a:ln>
          </p:spPr>
          <p:txBody>
            <a:bodyPr/>
            <a:lstStyle/>
            <a:p>
              <a:pPr eaLnBrk="1" fontAlgn="auto" hangingPunct="1">
                <a:spcBef>
                  <a:spcPts val="0"/>
                </a:spcBef>
                <a:spcAft>
                  <a:spcPts val="0"/>
                </a:spcAft>
                <a:defRPr/>
              </a:pPr>
              <a:endParaRPr lang="zh-CN" altLang="en-US" sz="1350" dirty="0">
                <a:latin typeface="+mn-lt"/>
                <a:ea typeface="微软雅黑" pitchFamily="34" charset="-122"/>
              </a:endParaRPr>
            </a:p>
          </p:txBody>
        </p:sp>
        <p:sp>
          <p:nvSpPr>
            <p:cNvPr id="44" name="Freeform 31"/>
            <p:cNvSpPr>
              <a:spLocks noEditPoints="1"/>
            </p:cNvSpPr>
            <p:nvPr/>
          </p:nvSpPr>
          <p:spPr bwMode="auto">
            <a:xfrm>
              <a:off x="5729289" y="4184650"/>
              <a:ext cx="114300" cy="115888"/>
            </a:xfrm>
            <a:custGeom>
              <a:avLst/>
              <a:gdLst>
                <a:gd name="T0" fmla="*/ 36 w 36"/>
                <a:gd name="T1" fmla="*/ 3 h 37"/>
                <a:gd name="T2" fmla="*/ 35 w 36"/>
                <a:gd name="T3" fmla="*/ 6 h 37"/>
                <a:gd name="T4" fmla="*/ 32 w 36"/>
                <a:gd name="T5" fmla="*/ 5 h 37"/>
                <a:gd name="T6" fmla="*/ 31 w 36"/>
                <a:gd name="T7" fmla="*/ 22 h 37"/>
                <a:gd name="T8" fmla="*/ 30 w 36"/>
                <a:gd name="T9" fmla="*/ 21 h 37"/>
                <a:gd name="T10" fmla="*/ 31 w 36"/>
                <a:gd name="T11" fmla="*/ 31 h 37"/>
                <a:gd name="T12" fmla="*/ 33 w 36"/>
                <a:gd name="T13" fmla="*/ 32 h 37"/>
                <a:gd name="T14" fmla="*/ 34 w 36"/>
                <a:gd name="T15" fmla="*/ 35 h 37"/>
                <a:gd name="T16" fmla="*/ 29 w 36"/>
                <a:gd name="T17" fmla="*/ 35 h 37"/>
                <a:gd name="T18" fmla="*/ 19 w 36"/>
                <a:gd name="T19" fmla="*/ 32 h 37"/>
                <a:gd name="T20" fmla="*/ 23 w 36"/>
                <a:gd name="T21" fmla="*/ 32 h 37"/>
                <a:gd name="T22" fmla="*/ 25 w 36"/>
                <a:gd name="T23" fmla="*/ 24 h 37"/>
                <a:gd name="T24" fmla="*/ 15 w 36"/>
                <a:gd name="T25" fmla="*/ 24 h 37"/>
                <a:gd name="T26" fmla="*/ 9 w 36"/>
                <a:gd name="T27" fmla="*/ 30 h 37"/>
                <a:gd name="T28" fmla="*/ 12 w 36"/>
                <a:gd name="T29" fmla="*/ 33 h 37"/>
                <a:gd name="T30" fmla="*/ 2 w 36"/>
                <a:gd name="T31" fmla="*/ 35 h 37"/>
                <a:gd name="T32" fmla="*/ 1 w 36"/>
                <a:gd name="T33" fmla="*/ 32 h 37"/>
                <a:gd name="T34" fmla="*/ 5 w 36"/>
                <a:gd name="T35" fmla="*/ 31 h 37"/>
                <a:gd name="T36" fmla="*/ 5 w 36"/>
                <a:gd name="T37" fmla="*/ 30 h 37"/>
                <a:gd name="T38" fmla="*/ 10 w 36"/>
                <a:gd name="T39" fmla="*/ 24 h 37"/>
                <a:gd name="T40" fmla="*/ 20 w 36"/>
                <a:gd name="T41" fmla="*/ 11 h 37"/>
                <a:gd name="T42" fmla="*/ 21 w 36"/>
                <a:gd name="T43" fmla="*/ 7 h 37"/>
                <a:gd name="T44" fmla="*/ 23 w 36"/>
                <a:gd name="T45" fmla="*/ 7 h 37"/>
                <a:gd name="T46" fmla="*/ 23 w 36"/>
                <a:gd name="T47" fmla="*/ 6 h 37"/>
                <a:gd name="T48" fmla="*/ 25 w 36"/>
                <a:gd name="T49" fmla="*/ 2 h 37"/>
                <a:gd name="T50" fmla="*/ 35 w 36"/>
                <a:gd name="T51" fmla="*/ 0 h 37"/>
                <a:gd name="T52" fmla="*/ 36 w 36"/>
                <a:gd name="T53" fmla="*/ 3 h 37"/>
                <a:gd name="T54" fmla="*/ 18 w 36"/>
                <a:gd name="T55" fmla="*/ 20 h 37"/>
                <a:gd name="T56" fmla="*/ 25 w 36"/>
                <a:gd name="T57" fmla="*/ 20 h 37"/>
                <a:gd name="T58" fmla="*/ 26 w 36"/>
                <a:gd name="T59" fmla="*/ 7 h 37"/>
                <a:gd name="T60" fmla="*/ 18 w 36"/>
                <a:gd name="T61"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 h="37">
                  <a:moveTo>
                    <a:pt x="36" y="3"/>
                  </a:moveTo>
                  <a:cubicBezTo>
                    <a:pt x="36" y="4"/>
                    <a:pt x="35" y="4"/>
                    <a:pt x="35" y="6"/>
                  </a:cubicBezTo>
                  <a:cubicBezTo>
                    <a:pt x="34" y="5"/>
                    <a:pt x="34" y="5"/>
                    <a:pt x="32" y="5"/>
                  </a:cubicBezTo>
                  <a:cubicBezTo>
                    <a:pt x="32" y="10"/>
                    <a:pt x="30" y="19"/>
                    <a:pt x="31" y="22"/>
                  </a:cubicBezTo>
                  <a:cubicBezTo>
                    <a:pt x="31" y="22"/>
                    <a:pt x="30" y="21"/>
                    <a:pt x="30" y="21"/>
                  </a:cubicBezTo>
                  <a:cubicBezTo>
                    <a:pt x="31" y="24"/>
                    <a:pt x="30" y="28"/>
                    <a:pt x="31" y="31"/>
                  </a:cubicBezTo>
                  <a:cubicBezTo>
                    <a:pt x="31" y="32"/>
                    <a:pt x="32" y="32"/>
                    <a:pt x="33" y="32"/>
                  </a:cubicBezTo>
                  <a:cubicBezTo>
                    <a:pt x="33" y="33"/>
                    <a:pt x="33" y="35"/>
                    <a:pt x="34" y="35"/>
                  </a:cubicBezTo>
                  <a:cubicBezTo>
                    <a:pt x="32" y="36"/>
                    <a:pt x="30" y="36"/>
                    <a:pt x="29" y="35"/>
                  </a:cubicBezTo>
                  <a:cubicBezTo>
                    <a:pt x="26" y="35"/>
                    <a:pt x="19" y="37"/>
                    <a:pt x="19" y="32"/>
                  </a:cubicBezTo>
                  <a:cubicBezTo>
                    <a:pt x="20" y="32"/>
                    <a:pt x="22" y="32"/>
                    <a:pt x="23" y="32"/>
                  </a:cubicBezTo>
                  <a:cubicBezTo>
                    <a:pt x="25" y="31"/>
                    <a:pt x="25" y="26"/>
                    <a:pt x="25" y="24"/>
                  </a:cubicBezTo>
                  <a:cubicBezTo>
                    <a:pt x="22" y="25"/>
                    <a:pt x="20" y="22"/>
                    <a:pt x="15" y="24"/>
                  </a:cubicBezTo>
                  <a:cubicBezTo>
                    <a:pt x="12" y="24"/>
                    <a:pt x="11" y="29"/>
                    <a:pt x="9" y="30"/>
                  </a:cubicBezTo>
                  <a:cubicBezTo>
                    <a:pt x="9" y="32"/>
                    <a:pt x="12" y="31"/>
                    <a:pt x="12" y="33"/>
                  </a:cubicBezTo>
                  <a:cubicBezTo>
                    <a:pt x="11" y="37"/>
                    <a:pt x="6" y="34"/>
                    <a:pt x="2" y="35"/>
                  </a:cubicBezTo>
                  <a:cubicBezTo>
                    <a:pt x="1" y="34"/>
                    <a:pt x="0" y="34"/>
                    <a:pt x="1" y="32"/>
                  </a:cubicBezTo>
                  <a:cubicBezTo>
                    <a:pt x="2" y="32"/>
                    <a:pt x="3" y="32"/>
                    <a:pt x="5" y="31"/>
                  </a:cubicBezTo>
                  <a:cubicBezTo>
                    <a:pt x="6" y="31"/>
                    <a:pt x="4" y="31"/>
                    <a:pt x="5" y="30"/>
                  </a:cubicBezTo>
                  <a:cubicBezTo>
                    <a:pt x="7" y="29"/>
                    <a:pt x="8" y="26"/>
                    <a:pt x="10" y="24"/>
                  </a:cubicBezTo>
                  <a:cubicBezTo>
                    <a:pt x="13" y="20"/>
                    <a:pt x="17" y="16"/>
                    <a:pt x="20" y="11"/>
                  </a:cubicBezTo>
                  <a:cubicBezTo>
                    <a:pt x="21" y="10"/>
                    <a:pt x="21" y="8"/>
                    <a:pt x="21" y="7"/>
                  </a:cubicBezTo>
                  <a:cubicBezTo>
                    <a:pt x="22" y="7"/>
                    <a:pt x="22" y="8"/>
                    <a:pt x="23" y="7"/>
                  </a:cubicBezTo>
                  <a:cubicBezTo>
                    <a:pt x="23" y="7"/>
                    <a:pt x="22" y="6"/>
                    <a:pt x="23" y="6"/>
                  </a:cubicBezTo>
                  <a:cubicBezTo>
                    <a:pt x="24" y="5"/>
                    <a:pt x="25" y="4"/>
                    <a:pt x="25" y="2"/>
                  </a:cubicBezTo>
                  <a:cubicBezTo>
                    <a:pt x="28" y="0"/>
                    <a:pt x="30" y="0"/>
                    <a:pt x="35" y="0"/>
                  </a:cubicBezTo>
                  <a:cubicBezTo>
                    <a:pt x="35" y="2"/>
                    <a:pt x="36" y="1"/>
                    <a:pt x="36" y="3"/>
                  </a:cubicBezTo>
                  <a:close/>
                  <a:moveTo>
                    <a:pt x="18" y="20"/>
                  </a:moveTo>
                  <a:cubicBezTo>
                    <a:pt x="21" y="20"/>
                    <a:pt x="23" y="20"/>
                    <a:pt x="25" y="20"/>
                  </a:cubicBezTo>
                  <a:cubicBezTo>
                    <a:pt x="25" y="14"/>
                    <a:pt x="27" y="11"/>
                    <a:pt x="26" y="7"/>
                  </a:cubicBezTo>
                  <a:cubicBezTo>
                    <a:pt x="23" y="12"/>
                    <a:pt x="20" y="16"/>
                    <a:pt x="18" y="20"/>
                  </a:cubicBezTo>
                  <a:close/>
                </a:path>
              </a:pathLst>
            </a:custGeom>
            <a:grpFill/>
            <a:ln w="9525">
              <a:noFill/>
              <a:round/>
            </a:ln>
          </p:spPr>
          <p:txBody>
            <a:bodyPr/>
            <a:lstStyle/>
            <a:p>
              <a:pPr eaLnBrk="1" fontAlgn="auto" hangingPunct="1">
                <a:spcBef>
                  <a:spcPts val="0"/>
                </a:spcBef>
                <a:spcAft>
                  <a:spcPts val="0"/>
                </a:spcAft>
                <a:defRPr/>
              </a:pPr>
              <a:endParaRPr lang="zh-CN" altLang="en-US" sz="1350" dirty="0">
                <a:latin typeface="+mn-lt"/>
                <a:ea typeface="微软雅黑" pitchFamily="34" charset="-122"/>
              </a:endParaRPr>
            </a:p>
          </p:txBody>
        </p:sp>
        <p:sp>
          <p:nvSpPr>
            <p:cNvPr id="45" name="Freeform 32"/>
            <p:cNvSpPr>
              <a:spLocks noEditPoints="1"/>
            </p:cNvSpPr>
            <p:nvPr/>
          </p:nvSpPr>
          <p:spPr bwMode="auto">
            <a:xfrm>
              <a:off x="5846764" y="4184650"/>
              <a:ext cx="109537" cy="112713"/>
            </a:xfrm>
            <a:custGeom>
              <a:avLst/>
              <a:gdLst>
                <a:gd name="T0" fmla="*/ 0 w 35"/>
                <a:gd name="T1" fmla="*/ 33 h 36"/>
                <a:gd name="T2" fmla="*/ 4 w 35"/>
                <a:gd name="T3" fmla="*/ 32 h 36"/>
                <a:gd name="T4" fmla="*/ 15 w 35"/>
                <a:gd name="T5" fmla="*/ 6 h 36"/>
                <a:gd name="T6" fmla="*/ 11 w 35"/>
                <a:gd name="T7" fmla="*/ 6 h 36"/>
                <a:gd name="T8" fmla="*/ 10 w 35"/>
                <a:gd name="T9" fmla="*/ 2 h 36"/>
                <a:gd name="T10" fmla="*/ 32 w 35"/>
                <a:gd name="T11" fmla="*/ 3 h 36"/>
                <a:gd name="T12" fmla="*/ 35 w 35"/>
                <a:gd name="T13" fmla="*/ 8 h 36"/>
                <a:gd name="T14" fmla="*/ 26 w 35"/>
                <a:gd name="T15" fmla="*/ 16 h 36"/>
                <a:gd name="T16" fmla="*/ 27 w 35"/>
                <a:gd name="T17" fmla="*/ 16 h 36"/>
                <a:gd name="T18" fmla="*/ 31 w 35"/>
                <a:gd name="T19" fmla="*/ 24 h 36"/>
                <a:gd name="T20" fmla="*/ 2 w 35"/>
                <a:gd name="T21" fmla="*/ 35 h 36"/>
                <a:gd name="T22" fmla="*/ 0 w 35"/>
                <a:gd name="T23" fmla="*/ 33 h 36"/>
                <a:gd name="T24" fmla="*/ 22 w 35"/>
                <a:gd name="T25" fmla="*/ 4 h 36"/>
                <a:gd name="T26" fmla="*/ 18 w 35"/>
                <a:gd name="T27" fmla="*/ 13 h 36"/>
                <a:gd name="T28" fmla="*/ 22 w 35"/>
                <a:gd name="T29" fmla="*/ 14 h 36"/>
                <a:gd name="T30" fmla="*/ 26 w 35"/>
                <a:gd name="T31" fmla="*/ 4 h 36"/>
                <a:gd name="T32" fmla="*/ 22 w 35"/>
                <a:gd name="T33" fmla="*/ 4 h 36"/>
                <a:gd name="T34" fmla="*/ 17 w 35"/>
                <a:gd name="T35" fmla="*/ 17 h 36"/>
                <a:gd name="T36" fmla="*/ 9 w 35"/>
                <a:gd name="T37" fmla="*/ 32 h 36"/>
                <a:gd name="T38" fmla="*/ 23 w 35"/>
                <a:gd name="T39" fmla="*/ 19 h 36"/>
                <a:gd name="T40" fmla="*/ 17 w 35"/>
                <a:gd name="T41"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6">
                  <a:moveTo>
                    <a:pt x="0" y="33"/>
                  </a:moveTo>
                  <a:cubicBezTo>
                    <a:pt x="1" y="33"/>
                    <a:pt x="2" y="32"/>
                    <a:pt x="4" y="32"/>
                  </a:cubicBezTo>
                  <a:cubicBezTo>
                    <a:pt x="8" y="23"/>
                    <a:pt x="11" y="15"/>
                    <a:pt x="15" y="6"/>
                  </a:cubicBezTo>
                  <a:cubicBezTo>
                    <a:pt x="13" y="6"/>
                    <a:pt x="13" y="6"/>
                    <a:pt x="11" y="6"/>
                  </a:cubicBezTo>
                  <a:cubicBezTo>
                    <a:pt x="10" y="5"/>
                    <a:pt x="10" y="4"/>
                    <a:pt x="10" y="2"/>
                  </a:cubicBezTo>
                  <a:cubicBezTo>
                    <a:pt x="16" y="1"/>
                    <a:pt x="25" y="0"/>
                    <a:pt x="32" y="3"/>
                  </a:cubicBezTo>
                  <a:cubicBezTo>
                    <a:pt x="32" y="5"/>
                    <a:pt x="34" y="6"/>
                    <a:pt x="35" y="8"/>
                  </a:cubicBezTo>
                  <a:cubicBezTo>
                    <a:pt x="35" y="14"/>
                    <a:pt x="30" y="14"/>
                    <a:pt x="26" y="16"/>
                  </a:cubicBezTo>
                  <a:cubicBezTo>
                    <a:pt x="27" y="16"/>
                    <a:pt x="27" y="16"/>
                    <a:pt x="27" y="16"/>
                  </a:cubicBezTo>
                  <a:cubicBezTo>
                    <a:pt x="29" y="18"/>
                    <a:pt x="30" y="21"/>
                    <a:pt x="31" y="24"/>
                  </a:cubicBezTo>
                  <a:cubicBezTo>
                    <a:pt x="30" y="36"/>
                    <a:pt x="14" y="36"/>
                    <a:pt x="2" y="35"/>
                  </a:cubicBezTo>
                  <a:cubicBezTo>
                    <a:pt x="1" y="34"/>
                    <a:pt x="0" y="34"/>
                    <a:pt x="0" y="33"/>
                  </a:cubicBezTo>
                  <a:close/>
                  <a:moveTo>
                    <a:pt x="22" y="4"/>
                  </a:moveTo>
                  <a:cubicBezTo>
                    <a:pt x="21" y="7"/>
                    <a:pt x="19" y="10"/>
                    <a:pt x="18" y="13"/>
                  </a:cubicBezTo>
                  <a:cubicBezTo>
                    <a:pt x="19" y="14"/>
                    <a:pt x="21" y="12"/>
                    <a:pt x="22" y="14"/>
                  </a:cubicBezTo>
                  <a:cubicBezTo>
                    <a:pt x="24" y="11"/>
                    <a:pt x="28" y="9"/>
                    <a:pt x="26" y="4"/>
                  </a:cubicBezTo>
                  <a:cubicBezTo>
                    <a:pt x="24" y="4"/>
                    <a:pt x="24" y="4"/>
                    <a:pt x="22" y="4"/>
                  </a:cubicBezTo>
                  <a:close/>
                  <a:moveTo>
                    <a:pt x="17" y="17"/>
                  </a:moveTo>
                  <a:cubicBezTo>
                    <a:pt x="15" y="23"/>
                    <a:pt x="12" y="28"/>
                    <a:pt x="9" y="32"/>
                  </a:cubicBezTo>
                  <a:cubicBezTo>
                    <a:pt x="20" y="33"/>
                    <a:pt x="24" y="27"/>
                    <a:pt x="23" y="19"/>
                  </a:cubicBezTo>
                  <a:cubicBezTo>
                    <a:pt x="21" y="16"/>
                    <a:pt x="20" y="18"/>
                    <a:pt x="17" y="17"/>
                  </a:cubicBezTo>
                  <a:close/>
                </a:path>
              </a:pathLst>
            </a:custGeom>
            <a:grpFill/>
            <a:ln w="9525">
              <a:noFill/>
              <a:round/>
            </a:ln>
          </p:spPr>
          <p:txBody>
            <a:bodyPr/>
            <a:lstStyle/>
            <a:p>
              <a:pPr eaLnBrk="1" fontAlgn="auto" hangingPunct="1">
                <a:spcBef>
                  <a:spcPts val="0"/>
                </a:spcBef>
                <a:spcAft>
                  <a:spcPts val="0"/>
                </a:spcAft>
                <a:defRPr/>
              </a:pPr>
              <a:endParaRPr lang="zh-CN" altLang="en-US" sz="1350" dirty="0">
                <a:latin typeface="+mn-lt"/>
                <a:ea typeface="微软雅黑" pitchFamily="34" charset="-122"/>
              </a:endParaRPr>
            </a:p>
          </p:txBody>
        </p:sp>
        <p:sp>
          <p:nvSpPr>
            <p:cNvPr id="46" name="Freeform 33"/>
            <p:cNvSpPr>
              <a:spLocks noEditPoints="1"/>
            </p:cNvSpPr>
            <p:nvPr/>
          </p:nvSpPr>
          <p:spPr bwMode="auto">
            <a:xfrm>
              <a:off x="5521326" y="4117975"/>
              <a:ext cx="665163" cy="495300"/>
            </a:xfrm>
            <a:custGeom>
              <a:avLst/>
              <a:gdLst>
                <a:gd name="T0" fmla="*/ 196 w 211"/>
                <a:gd name="T1" fmla="*/ 29 h 157"/>
                <a:gd name="T2" fmla="*/ 190 w 211"/>
                <a:gd name="T3" fmla="*/ 70 h 157"/>
                <a:gd name="T4" fmla="*/ 148 w 211"/>
                <a:gd name="T5" fmla="*/ 151 h 157"/>
                <a:gd name="T6" fmla="*/ 137 w 211"/>
                <a:gd name="T7" fmla="*/ 156 h 157"/>
                <a:gd name="T8" fmla="*/ 39 w 211"/>
                <a:gd name="T9" fmla="*/ 152 h 157"/>
                <a:gd name="T10" fmla="*/ 2 w 211"/>
                <a:gd name="T11" fmla="*/ 141 h 157"/>
                <a:gd name="T12" fmla="*/ 15 w 211"/>
                <a:gd name="T13" fmla="*/ 102 h 157"/>
                <a:gd name="T14" fmla="*/ 43 w 211"/>
                <a:gd name="T15" fmla="*/ 57 h 157"/>
                <a:gd name="T16" fmla="*/ 74 w 211"/>
                <a:gd name="T17" fmla="*/ 13 h 157"/>
                <a:gd name="T18" fmla="*/ 112 w 211"/>
                <a:gd name="T19" fmla="*/ 8 h 157"/>
                <a:gd name="T20" fmla="*/ 159 w 211"/>
                <a:gd name="T21" fmla="*/ 4 h 157"/>
                <a:gd name="T22" fmla="*/ 203 w 211"/>
                <a:gd name="T23" fmla="*/ 5 h 157"/>
                <a:gd name="T24" fmla="*/ 173 w 211"/>
                <a:gd name="T25" fmla="*/ 7 h 157"/>
                <a:gd name="T26" fmla="*/ 125 w 211"/>
                <a:gd name="T27" fmla="*/ 11 h 157"/>
                <a:gd name="T28" fmla="*/ 105 w 211"/>
                <a:gd name="T29" fmla="*/ 11 h 157"/>
                <a:gd name="T30" fmla="*/ 60 w 211"/>
                <a:gd name="T31" fmla="*/ 39 h 157"/>
                <a:gd name="T32" fmla="*/ 44 w 211"/>
                <a:gd name="T33" fmla="*/ 64 h 157"/>
                <a:gd name="T34" fmla="*/ 67 w 211"/>
                <a:gd name="T35" fmla="*/ 124 h 157"/>
                <a:gd name="T36" fmla="*/ 113 w 211"/>
                <a:gd name="T37" fmla="*/ 126 h 157"/>
                <a:gd name="T38" fmla="*/ 137 w 211"/>
                <a:gd name="T39" fmla="*/ 118 h 157"/>
                <a:gd name="T40" fmla="*/ 169 w 211"/>
                <a:gd name="T41" fmla="*/ 61 h 157"/>
                <a:gd name="T42" fmla="*/ 200 w 211"/>
                <a:gd name="T43" fmla="*/ 7 h 157"/>
                <a:gd name="T44" fmla="*/ 188 w 211"/>
                <a:gd name="T45" fmla="*/ 34 h 157"/>
                <a:gd name="T46" fmla="*/ 134 w 211"/>
                <a:gd name="T47" fmla="*/ 129 h 157"/>
                <a:gd name="T48" fmla="*/ 136 w 211"/>
                <a:gd name="T49" fmla="*/ 147 h 157"/>
                <a:gd name="T50" fmla="*/ 170 w 211"/>
                <a:gd name="T51" fmla="*/ 81 h 157"/>
                <a:gd name="T52" fmla="*/ 177 w 211"/>
                <a:gd name="T53" fmla="*/ 70 h 157"/>
                <a:gd name="T54" fmla="*/ 180 w 211"/>
                <a:gd name="T55" fmla="*/ 62 h 157"/>
                <a:gd name="T56" fmla="*/ 193 w 211"/>
                <a:gd name="T57" fmla="*/ 40 h 157"/>
                <a:gd name="T58" fmla="*/ 185 w 211"/>
                <a:gd name="T59" fmla="*/ 49 h 157"/>
                <a:gd name="T60" fmla="*/ 190 w 211"/>
                <a:gd name="T61" fmla="*/ 33 h 157"/>
                <a:gd name="T62" fmla="*/ 191 w 211"/>
                <a:gd name="T63" fmla="*/ 29 h 157"/>
                <a:gd name="T64" fmla="*/ 15 w 211"/>
                <a:gd name="T65" fmla="*/ 147 h 157"/>
                <a:gd name="T66" fmla="*/ 116 w 211"/>
                <a:gd name="T67" fmla="*/ 153 h 157"/>
                <a:gd name="T68" fmla="*/ 144 w 211"/>
                <a:gd name="T69" fmla="*/ 150 h 157"/>
                <a:gd name="T70" fmla="*/ 162 w 211"/>
                <a:gd name="T71" fmla="*/ 118 h 157"/>
                <a:gd name="T72" fmla="*/ 202 w 211"/>
                <a:gd name="T73" fmla="*/ 41 h 157"/>
                <a:gd name="T74" fmla="*/ 199 w 211"/>
                <a:gd name="T75" fmla="*/ 36 h 157"/>
                <a:gd name="T76" fmla="*/ 189 w 211"/>
                <a:gd name="T77" fmla="*/ 56 h 157"/>
                <a:gd name="T78" fmla="*/ 177 w 211"/>
                <a:gd name="T79" fmla="*/ 78 h 157"/>
                <a:gd name="T80" fmla="*/ 171 w 211"/>
                <a:gd name="T81" fmla="*/ 87 h 157"/>
                <a:gd name="T82" fmla="*/ 136 w 211"/>
                <a:gd name="T83" fmla="*/ 151 h 157"/>
                <a:gd name="T84" fmla="*/ 82 w 211"/>
                <a:gd name="T85" fmla="*/ 151 h 157"/>
                <a:gd name="T86" fmla="*/ 47 w 211"/>
                <a:gd name="T87" fmla="*/ 147 h 157"/>
                <a:gd name="T88" fmla="*/ 16 w 211"/>
                <a:gd name="T89" fmla="*/ 123 h 157"/>
                <a:gd name="T90" fmla="*/ 8 w 211"/>
                <a:gd name="T91" fmla="*/ 145 h 157"/>
                <a:gd name="T92" fmla="*/ 9 w 211"/>
                <a:gd name="T93" fmla="*/ 123 h 157"/>
                <a:gd name="T94" fmla="*/ 20 w 211"/>
                <a:gd name="T95" fmla="*/ 128 h 157"/>
                <a:gd name="T96" fmla="*/ 51 w 211"/>
                <a:gd name="T97" fmla="*/ 131 h 157"/>
                <a:gd name="T98" fmla="*/ 31 w 211"/>
                <a:gd name="T99" fmla="*/ 134 h 157"/>
                <a:gd name="T100" fmla="*/ 20 w 211"/>
                <a:gd name="T101" fmla="*/ 139 h 157"/>
                <a:gd name="T102" fmla="*/ 103 w 211"/>
                <a:gd name="T103" fmla="*/ 147 h 157"/>
                <a:gd name="T104" fmla="*/ 111 w 211"/>
                <a:gd name="T105" fmla="*/ 143 h 157"/>
                <a:gd name="T106" fmla="*/ 120 w 211"/>
                <a:gd name="T107" fmla="*/ 138 h 157"/>
                <a:gd name="T108" fmla="*/ 132 w 211"/>
                <a:gd name="T109" fmla="*/ 132 h 157"/>
                <a:gd name="T110" fmla="*/ 78 w 211"/>
                <a:gd name="T111" fmla="*/ 127 h 157"/>
                <a:gd name="T112" fmla="*/ 20 w 211"/>
                <a:gd name="T113" fmla="*/ 12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1" h="157">
                  <a:moveTo>
                    <a:pt x="203" y="5"/>
                  </a:moveTo>
                  <a:cubicBezTo>
                    <a:pt x="201" y="11"/>
                    <a:pt x="197" y="15"/>
                    <a:pt x="195" y="20"/>
                  </a:cubicBezTo>
                  <a:cubicBezTo>
                    <a:pt x="198" y="22"/>
                    <a:pt x="196" y="26"/>
                    <a:pt x="196" y="29"/>
                  </a:cubicBezTo>
                  <a:cubicBezTo>
                    <a:pt x="199" y="27"/>
                    <a:pt x="207" y="26"/>
                    <a:pt x="210" y="30"/>
                  </a:cubicBezTo>
                  <a:cubicBezTo>
                    <a:pt x="211" y="34"/>
                    <a:pt x="209" y="37"/>
                    <a:pt x="208" y="40"/>
                  </a:cubicBezTo>
                  <a:cubicBezTo>
                    <a:pt x="201" y="48"/>
                    <a:pt x="197" y="61"/>
                    <a:pt x="190" y="70"/>
                  </a:cubicBezTo>
                  <a:cubicBezTo>
                    <a:pt x="185" y="84"/>
                    <a:pt x="177" y="92"/>
                    <a:pt x="172" y="106"/>
                  </a:cubicBezTo>
                  <a:cubicBezTo>
                    <a:pt x="167" y="112"/>
                    <a:pt x="165" y="119"/>
                    <a:pt x="160" y="125"/>
                  </a:cubicBezTo>
                  <a:cubicBezTo>
                    <a:pt x="157" y="135"/>
                    <a:pt x="152" y="141"/>
                    <a:pt x="148" y="151"/>
                  </a:cubicBezTo>
                  <a:cubicBezTo>
                    <a:pt x="147" y="151"/>
                    <a:pt x="146" y="153"/>
                    <a:pt x="145" y="154"/>
                  </a:cubicBezTo>
                  <a:cubicBezTo>
                    <a:pt x="144" y="154"/>
                    <a:pt x="146" y="155"/>
                    <a:pt x="145" y="156"/>
                  </a:cubicBezTo>
                  <a:cubicBezTo>
                    <a:pt x="143" y="157"/>
                    <a:pt x="140" y="156"/>
                    <a:pt x="137" y="156"/>
                  </a:cubicBezTo>
                  <a:cubicBezTo>
                    <a:pt x="135" y="157"/>
                    <a:pt x="134" y="157"/>
                    <a:pt x="131" y="157"/>
                  </a:cubicBezTo>
                  <a:cubicBezTo>
                    <a:pt x="125" y="155"/>
                    <a:pt x="116" y="156"/>
                    <a:pt x="108" y="155"/>
                  </a:cubicBezTo>
                  <a:cubicBezTo>
                    <a:pt x="88" y="154"/>
                    <a:pt x="62" y="153"/>
                    <a:pt x="39" y="152"/>
                  </a:cubicBezTo>
                  <a:cubicBezTo>
                    <a:pt x="38" y="152"/>
                    <a:pt x="36" y="151"/>
                    <a:pt x="34" y="151"/>
                  </a:cubicBezTo>
                  <a:cubicBezTo>
                    <a:pt x="23" y="150"/>
                    <a:pt x="8" y="154"/>
                    <a:pt x="4" y="143"/>
                  </a:cubicBezTo>
                  <a:cubicBezTo>
                    <a:pt x="4" y="142"/>
                    <a:pt x="3" y="142"/>
                    <a:pt x="2" y="141"/>
                  </a:cubicBezTo>
                  <a:cubicBezTo>
                    <a:pt x="0" y="137"/>
                    <a:pt x="0" y="133"/>
                    <a:pt x="1" y="127"/>
                  </a:cubicBezTo>
                  <a:cubicBezTo>
                    <a:pt x="3" y="125"/>
                    <a:pt x="3" y="125"/>
                    <a:pt x="3" y="123"/>
                  </a:cubicBezTo>
                  <a:cubicBezTo>
                    <a:pt x="8" y="117"/>
                    <a:pt x="10" y="109"/>
                    <a:pt x="15" y="102"/>
                  </a:cubicBezTo>
                  <a:cubicBezTo>
                    <a:pt x="15" y="100"/>
                    <a:pt x="15" y="101"/>
                    <a:pt x="15" y="100"/>
                  </a:cubicBezTo>
                  <a:cubicBezTo>
                    <a:pt x="18" y="99"/>
                    <a:pt x="17" y="96"/>
                    <a:pt x="20" y="96"/>
                  </a:cubicBezTo>
                  <a:cubicBezTo>
                    <a:pt x="27" y="82"/>
                    <a:pt x="37" y="71"/>
                    <a:pt x="43" y="57"/>
                  </a:cubicBezTo>
                  <a:cubicBezTo>
                    <a:pt x="49" y="51"/>
                    <a:pt x="52" y="43"/>
                    <a:pt x="58" y="37"/>
                  </a:cubicBezTo>
                  <a:cubicBezTo>
                    <a:pt x="57" y="34"/>
                    <a:pt x="61" y="32"/>
                    <a:pt x="61" y="29"/>
                  </a:cubicBezTo>
                  <a:cubicBezTo>
                    <a:pt x="65" y="24"/>
                    <a:pt x="71" y="19"/>
                    <a:pt x="74" y="13"/>
                  </a:cubicBezTo>
                  <a:cubicBezTo>
                    <a:pt x="77" y="13"/>
                    <a:pt x="79" y="12"/>
                    <a:pt x="81" y="11"/>
                  </a:cubicBezTo>
                  <a:cubicBezTo>
                    <a:pt x="86" y="11"/>
                    <a:pt x="91" y="9"/>
                    <a:pt x="96" y="9"/>
                  </a:cubicBezTo>
                  <a:cubicBezTo>
                    <a:pt x="101" y="9"/>
                    <a:pt x="106" y="9"/>
                    <a:pt x="112" y="8"/>
                  </a:cubicBezTo>
                  <a:cubicBezTo>
                    <a:pt x="117" y="8"/>
                    <a:pt x="123" y="8"/>
                    <a:pt x="128" y="8"/>
                  </a:cubicBezTo>
                  <a:cubicBezTo>
                    <a:pt x="134" y="7"/>
                    <a:pt x="138" y="6"/>
                    <a:pt x="145" y="6"/>
                  </a:cubicBezTo>
                  <a:cubicBezTo>
                    <a:pt x="149" y="5"/>
                    <a:pt x="155" y="4"/>
                    <a:pt x="159" y="4"/>
                  </a:cubicBezTo>
                  <a:cubicBezTo>
                    <a:pt x="168" y="4"/>
                    <a:pt x="176" y="4"/>
                    <a:pt x="183" y="1"/>
                  </a:cubicBezTo>
                  <a:cubicBezTo>
                    <a:pt x="184" y="1"/>
                    <a:pt x="184" y="1"/>
                    <a:pt x="184" y="2"/>
                  </a:cubicBezTo>
                  <a:cubicBezTo>
                    <a:pt x="191" y="3"/>
                    <a:pt x="199" y="0"/>
                    <a:pt x="203" y="5"/>
                  </a:cubicBezTo>
                  <a:close/>
                  <a:moveTo>
                    <a:pt x="192" y="6"/>
                  </a:moveTo>
                  <a:cubicBezTo>
                    <a:pt x="189" y="6"/>
                    <a:pt x="186" y="5"/>
                    <a:pt x="183" y="5"/>
                  </a:cubicBezTo>
                  <a:cubicBezTo>
                    <a:pt x="180" y="6"/>
                    <a:pt x="177" y="7"/>
                    <a:pt x="173" y="7"/>
                  </a:cubicBezTo>
                  <a:cubicBezTo>
                    <a:pt x="171" y="7"/>
                    <a:pt x="169" y="7"/>
                    <a:pt x="167" y="7"/>
                  </a:cubicBezTo>
                  <a:cubicBezTo>
                    <a:pt x="158" y="7"/>
                    <a:pt x="149" y="8"/>
                    <a:pt x="141" y="9"/>
                  </a:cubicBezTo>
                  <a:cubicBezTo>
                    <a:pt x="135" y="9"/>
                    <a:pt x="130" y="11"/>
                    <a:pt x="125" y="11"/>
                  </a:cubicBezTo>
                  <a:cubicBezTo>
                    <a:pt x="124" y="11"/>
                    <a:pt x="123" y="10"/>
                    <a:pt x="122" y="10"/>
                  </a:cubicBezTo>
                  <a:cubicBezTo>
                    <a:pt x="119" y="11"/>
                    <a:pt x="115" y="12"/>
                    <a:pt x="112" y="12"/>
                  </a:cubicBezTo>
                  <a:cubicBezTo>
                    <a:pt x="110" y="12"/>
                    <a:pt x="107" y="12"/>
                    <a:pt x="105" y="11"/>
                  </a:cubicBezTo>
                  <a:cubicBezTo>
                    <a:pt x="95" y="11"/>
                    <a:pt x="87" y="13"/>
                    <a:pt x="78" y="14"/>
                  </a:cubicBezTo>
                  <a:cubicBezTo>
                    <a:pt x="75" y="19"/>
                    <a:pt x="70" y="23"/>
                    <a:pt x="68" y="27"/>
                  </a:cubicBezTo>
                  <a:cubicBezTo>
                    <a:pt x="65" y="31"/>
                    <a:pt x="63" y="35"/>
                    <a:pt x="60" y="39"/>
                  </a:cubicBezTo>
                  <a:cubicBezTo>
                    <a:pt x="56" y="45"/>
                    <a:pt x="51" y="52"/>
                    <a:pt x="48" y="57"/>
                  </a:cubicBezTo>
                  <a:cubicBezTo>
                    <a:pt x="46" y="59"/>
                    <a:pt x="46" y="61"/>
                    <a:pt x="44" y="62"/>
                  </a:cubicBezTo>
                  <a:cubicBezTo>
                    <a:pt x="43" y="63"/>
                    <a:pt x="45" y="64"/>
                    <a:pt x="44" y="64"/>
                  </a:cubicBezTo>
                  <a:cubicBezTo>
                    <a:pt x="32" y="82"/>
                    <a:pt x="20" y="101"/>
                    <a:pt x="11" y="121"/>
                  </a:cubicBezTo>
                  <a:cubicBezTo>
                    <a:pt x="23" y="121"/>
                    <a:pt x="33" y="122"/>
                    <a:pt x="43" y="122"/>
                  </a:cubicBezTo>
                  <a:cubicBezTo>
                    <a:pt x="51" y="124"/>
                    <a:pt x="59" y="123"/>
                    <a:pt x="67" y="124"/>
                  </a:cubicBezTo>
                  <a:cubicBezTo>
                    <a:pt x="73" y="124"/>
                    <a:pt x="84" y="126"/>
                    <a:pt x="90" y="126"/>
                  </a:cubicBezTo>
                  <a:cubicBezTo>
                    <a:pt x="91" y="126"/>
                    <a:pt x="92" y="125"/>
                    <a:pt x="94" y="125"/>
                  </a:cubicBezTo>
                  <a:cubicBezTo>
                    <a:pt x="100" y="126"/>
                    <a:pt x="107" y="126"/>
                    <a:pt x="113" y="126"/>
                  </a:cubicBezTo>
                  <a:cubicBezTo>
                    <a:pt x="117" y="127"/>
                    <a:pt x="122" y="128"/>
                    <a:pt x="126" y="127"/>
                  </a:cubicBezTo>
                  <a:cubicBezTo>
                    <a:pt x="128" y="127"/>
                    <a:pt x="130" y="126"/>
                    <a:pt x="132" y="127"/>
                  </a:cubicBezTo>
                  <a:cubicBezTo>
                    <a:pt x="135" y="125"/>
                    <a:pt x="135" y="122"/>
                    <a:pt x="137" y="118"/>
                  </a:cubicBezTo>
                  <a:cubicBezTo>
                    <a:pt x="140" y="112"/>
                    <a:pt x="144" y="106"/>
                    <a:pt x="148" y="100"/>
                  </a:cubicBezTo>
                  <a:cubicBezTo>
                    <a:pt x="149" y="98"/>
                    <a:pt x="150" y="95"/>
                    <a:pt x="150" y="93"/>
                  </a:cubicBezTo>
                  <a:cubicBezTo>
                    <a:pt x="157" y="83"/>
                    <a:pt x="162" y="72"/>
                    <a:pt x="169" y="61"/>
                  </a:cubicBezTo>
                  <a:cubicBezTo>
                    <a:pt x="175" y="51"/>
                    <a:pt x="180" y="39"/>
                    <a:pt x="187" y="29"/>
                  </a:cubicBezTo>
                  <a:cubicBezTo>
                    <a:pt x="187" y="28"/>
                    <a:pt x="188" y="28"/>
                    <a:pt x="188" y="26"/>
                  </a:cubicBezTo>
                  <a:cubicBezTo>
                    <a:pt x="193" y="21"/>
                    <a:pt x="196" y="13"/>
                    <a:pt x="200" y="7"/>
                  </a:cubicBezTo>
                  <a:cubicBezTo>
                    <a:pt x="198" y="5"/>
                    <a:pt x="195" y="6"/>
                    <a:pt x="192" y="6"/>
                  </a:cubicBezTo>
                  <a:close/>
                  <a:moveTo>
                    <a:pt x="191" y="29"/>
                  </a:moveTo>
                  <a:cubicBezTo>
                    <a:pt x="189" y="30"/>
                    <a:pt x="188" y="32"/>
                    <a:pt x="188" y="34"/>
                  </a:cubicBezTo>
                  <a:cubicBezTo>
                    <a:pt x="180" y="45"/>
                    <a:pt x="175" y="58"/>
                    <a:pt x="168" y="69"/>
                  </a:cubicBezTo>
                  <a:cubicBezTo>
                    <a:pt x="157" y="86"/>
                    <a:pt x="146" y="108"/>
                    <a:pt x="137" y="126"/>
                  </a:cubicBezTo>
                  <a:cubicBezTo>
                    <a:pt x="136" y="127"/>
                    <a:pt x="135" y="128"/>
                    <a:pt x="134" y="129"/>
                  </a:cubicBezTo>
                  <a:cubicBezTo>
                    <a:pt x="134" y="133"/>
                    <a:pt x="134" y="136"/>
                    <a:pt x="134" y="139"/>
                  </a:cubicBezTo>
                  <a:cubicBezTo>
                    <a:pt x="137" y="135"/>
                    <a:pt x="139" y="127"/>
                    <a:pt x="143" y="125"/>
                  </a:cubicBezTo>
                  <a:cubicBezTo>
                    <a:pt x="141" y="132"/>
                    <a:pt x="133" y="139"/>
                    <a:pt x="136" y="147"/>
                  </a:cubicBezTo>
                  <a:cubicBezTo>
                    <a:pt x="140" y="138"/>
                    <a:pt x="146" y="129"/>
                    <a:pt x="152" y="120"/>
                  </a:cubicBezTo>
                  <a:cubicBezTo>
                    <a:pt x="158" y="110"/>
                    <a:pt x="160" y="98"/>
                    <a:pt x="166" y="90"/>
                  </a:cubicBezTo>
                  <a:cubicBezTo>
                    <a:pt x="166" y="87"/>
                    <a:pt x="169" y="85"/>
                    <a:pt x="170" y="81"/>
                  </a:cubicBezTo>
                  <a:cubicBezTo>
                    <a:pt x="171" y="79"/>
                    <a:pt x="173" y="77"/>
                    <a:pt x="175" y="74"/>
                  </a:cubicBezTo>
                  <a:cubicBezTo>
                    <a:pt x="175" y="73"/>
                    <a:pt x="175" y="72"/>
                    <a:pt x="176" y="70"/>
                  </a:cubicBezTo>
                  <a:cubicBezTo>
                    <a:pt x="176" y="70"/>
                    <a:pt x="177" y="70"/>
                    <a:pt x="177" y="70"/>
                  </a:cubicBezTo>
                  <a:cubicBezTo>
                    <a:pt x="177" y="69"/>
                    <a:pt x="177" y="68"/>
                    <a:pt x="177" y="68"/>
                  </a:cubicBezTo>
                  <a:cubicBezTo>
                    <a:pt x="178" y="67"/>
                    <a:pt x="179" y="66"/>
                    <a:pt x="179" y="65"/>
                  </a:cubicBezTo>
                  <a:cubicBezTo>
                    <a:pt x="180" y="64"/>
                    <a:pt x="180" y="63"/>
                    <a:pt x="180" y="62"/>
                  </a:cubicBezTo>
                  <a:cubicBezTo>
                    <a:pt x="181" y="61"/>
                    <a:pt x="183" y="60"/>
                    <a:pt x="184" y="58"/>
                  </a:cubicBezTo>
                  <a:cubicBezTo>
                    <a:pt x="186" y="55"/>
                    <a:pt x="186" y="52"/>
                    <a:pt x="188" y="49"/>
                  </a:cubicBezTo>
                  <a:cubicBezTo>
                    <a:pt x="190" y="46"/>
                    <a:pt x="193" y="44"/>
                    <a:pt x="193" y="40"/>
                  </a:cubicBezTo>
                  <a:cubicBezTo>
                    <a:pt x="195" y="38"/>
                    <a:pt x="197" y="36"/>
                    <a:pt x="197" y="33"/>
                  </a:cubicBezTo>
                  <a:cubicBezTo>
                    <a:pt x="194" y="35"/>
                    <a:pt x="192" y="38"/>
                    <a:pt x="191" y="41"/>
                  </a:cubicBezTo>
                  <a:cubicBezTo>
                    <a:pt x="189" y="44"/>
                    <a:pt x="188" y="48"/>
                    <a:pt x="185" y="49"/>
                  </a:cubicBezTo>
                  <a:cubicBezTo>
                    <a:pt x="186" y="46"/>
                    <a:pt x="188" y="45"/>
                    <a:pt x="188" y="41"/>
                  </a:cubicBezTo>
                  <a:cubicBezTo>
                    <a:pt x="190" y="38"/>
                    <a:pt x="193" y="35"/>
                    <a:pt x="194" y="31"/>
                  </a:cubicBezTo>
                  <a:cubicBezTo>
                    <a:pt x="193" y="31"/>
                    <a:pt x="191" y="34"/>
                    <a:pt x="190" y="33"/>
                  </a:cubicBezTo>
                  <a:cubicBezTo>
                    <a:pt x="190" y="29"/>
                    <a:pt x="194" y="28"/>
                    <a:pt x="194" y="24"/>
                  </a:cubicBezTo>
                  <a:cubicBezTo>
                    <a:pt x="194" y="24"/>
                    <a:pt x="194" y="23"/>
                    <a:pt x="193" y="23"/>
                  </a:cubicBezTo>
                  <a:cubicBezTo>
                    <a:pt x="193" y="25"/>
                    <a:pt x="191" y="26"/>
                    <a:pt x="191" y="29"/>
                  </a:cubicBezTo>
                  <a:close/>
                  <a:moveTo>
                    <a:pt x="11" y="129"/>
                  </a:moveTo>
                  <a:cubicBezTo>
                    <a:pt x="11" y="131"/>
                    <a:pt x="10" y="131"/>
                    <a:pt x="10" y="132"/>
                  </a:cubicBezTo>
                  <a:cubicBezTo>
                    <a:pt x="9" y="138"/>
                    <a:pt x="18" y="141"/>
                    <a:pt x="15" y="147"/>
                  </a:cubicBezTo>
                  <a:cubicBezTo>
                    <a:pt x="17" y="149"/>
                    <a:pt x="20" y="148"/>
                    <a:pt x="23" y="148"/>
                  </a:cubicBezTo>
                  <a:cubicBezTo>
                    <a:pt x="30" y="147"/>
                    <a:pt x="36" y="150"/>
                    <a:pt x="42" y="149"/>
                  </a:cubicBezTo>
                  <a:cubicBezTo>
                    <a:pt x="67" y="150"/>
                    <a:pt x="91" y="153"/>
                    <a:pt x="116" y="153"/>
                  </a:cubicBezTo>
                  <a:cubicBezTo>
                    <a:pt x="119" y="152"/>
                    <a:pt x="122" y="153"/>
                    <a:pt x="125" y="154"/>
                  </a:cubicBezTo>
                  <a:cubicBezTo>
                    <a:pt x="131" y="154"/>
                    <a:pt x="137" y="152"/>
                    <a:pt x="141" y="154"/>
                  </a:cubicBezTo>
                  <a:cubicBezTo>
                    <a:pt x="143" y="153"/>
                    <a:pt x="144" y="152"/>
                    <a:pt x="144" y="150"/>
                  </a:cubicBezTo>
                  <a:cubicBezTo>
                    <a:pt x="145" y="149"/>
                    <a:pt x="146" y="148"/>
                    <a:pt x="146" y="147"/>
                  </a:cubicBezTo>
                  <a:cubicBezTo>
                    <a:pt x="149" y="142"/>
                    <a:pt x="152" y="138"/>
                    <a:pt x="154" y="131"/>
                  </a:cubicBezTo>
                  <a:cubicBezTo>
                    <a:pt x="157" y="127"/>
                    <a:pt x="160" y="123"/>
                    <a:pt x="162" y="118"/>
                  </a:cubicBezTo>
                  <a:cubicBezTo>
                    <a:pt x="167" y="108"/>
                    <a:pt x="173" y="98"/>
                    <a:pt x="178" y="87"/>
                  </a:cubicBezTo>
                  <a:cubicBezTo>
                    <a:pt x="186" y="74"/>
                    <a:pt x="192" y="59"/>
                    <a:pt x="201" y="46"/>
                  </a:cubicBezTo>
                  <a:cubicBezTo>
                    <a:pt x="201" y="43"/>
                    <a:pt x="202" y="43"/>
                    <a:pt x="202" y="41"/>
                  </a:cubicBezTo>
                  <a:cubicBezTo>
                    <a:pt x="205" y="39"/>
                    <a:pt x="205" y="34"/>
                    <a:pt x="208" y="32"/>
                  </a:cubicBezTo>
                  <a:cubicBezTo>
                    <a:pt x="205" y="32"/>
                    <a:pt x="200" y="31"/>
                    <a:pt x="199" y="33"/>
                  </a:cubicBezTo>
                  <a:cubicBezTo>
                    <a:pt x="198" y="34"/>
                    <a:pt x="200" y="35"/>
                    <a:pt x="199" y="36"/>
                  </a:cubicBezTo>
                  <a:cubicBezTo>
                    <a:pt x="198" y="41"/>
                    <a:pt x="194" y="45"/>
                    <a:pt x="192" y="50"/>
                  </a:cubicBezTo>
                  <a:cubicBezTo>
                    <a:pt x="191" y="51"/>
                    <a:pt x="190" y="52"/>
                    <a:pt x="189" y="53"/>
                  </a:cubicBezTo>
                  <a:cubicBezTo>
                    <a:pt x="189" y="54"/>
                    <a:pt x="189" y="55"/>
                    <a:pt x="189" y="56"/>
                  </a:cubicBezTo>
                  <a:cubicBezTo>
                    <a:pt x="188" y="56"/>
                    <a:pt x="187" y="56"/>
                    <a:pt x="187" y="56"/>
                  </a:cubicBezTo>
                  <a:cubicBezTo>
                    <a:pt x="185" y="59"/>
                    <a:pt x="185" y="62"/>
                    <a:pt x="183" y="65"/>
                  </a:cubicBezTo>
                  <a:cubicBezTo>
                    <a:pt x="181" y="69"/>
                    <a:pt x="179" y="73"/>
                    <a:pt x="177" y="78"/>
                  </a:cubicBezTo>
                  <a:cubicBezTo>
                    <a:pt x="175" y="78"/>
                    <a:pt x="176" y="80"/>
                    <a:pt x="175" y="81"/>
                  </a:cubicBezTo>
                  <a:cubicBezTo>
                    <a:pt x="174" y="82"/>
                    <a:pt x="173" y="83"/>
                    <a:pt x="172" y="84"/>
                  </a:cubicBezTo>
                  <a:cubicBezTo>
                    <a:pt x="172" y="85"/>
                    <a:pt x="172" y="86"/>
                    <a:pt x="171" y="87"/>
                  </a:cubicBezTo>
                  <a:cubicBezTo>
                    <a:pt x="169" y="92"/>
                    <a:pt x="166" y="96"/>
                    <a:pt x="164" y="101"/>
                  </a:cubicBezTo>
                  <a:cubicBezTo>
                    <a:pt x="162" y="105"/>
                    <a:pt x="161" y="110"/>
                    <a:pt x="158" y="114"/>
                  </a:cubicBezTo>
                  <a:cubicBezTo>
                    <a:pt x="151" y="126"/>
                    <a:pt x="144" y="140"/>
                    <a:pt x="136" y="151"/>
                  </a:cubicBezTo>
                  <a:cubicBezTo>
                    <a:pt x="133" y="150"/>
                    <a:pt x="131" y="151"/>
                    <a:pt x="128" y="150"/>
                  </a:cubicBezTo>
                  <a:cubicBezTo>
                    <a:pt x="117" y="151"/>
                    <a:pt x="102" y="151"/>
                    <a:pt x="87" y="150"/>
                  </a:cubicBezTo>
                  <a:cubicBezTo>
                    <a:pt x="86" y="150"/>
                    <a:pt x="84" y="151"/>
                    <a:pt x="82" y="151"/>
                  </a:cubicBezTo>
                  <a:cubicBezTo>
                    <a:pt x="80" y="151"/>
                    <a:pt x="79" y="150"/>
                    <a:pt x="78" y="150"/>
                  </a:cubicBezTo>
                  <a:cubicBezTo>
                    <a:pt x="74" y="149"/>
                    <a:pt x="69" y="150"/>
                    <a:pt x="64" y="149"/>
                  </a:cubicBezTo>
                  <a:cubicBezTo>
                    <a:pt x="58" y="148"/>
                    <a:pt x="52" y="147"/>
                    <a:pt x="47" y="147"/>
                  </a:cubicBezTo>
                  <a:cubicBezTo>
                    <a:pt x="43" y="146"/>
                    <a:pt x="40" y="147"/>
                    <a:pt x="37" y="146"/>
                  </a:cubicBezTo>
                  <a:cubicBezTo>
                    <a:pt x="31" y="145"/>
                    <a:pt x="20" y="146"/>
                    <a:pt x="17" y="144"/>
                  </a:cubicBezTo>
                  <a:cubicBezTo>
                    <a:pt x="12" y="140"/>
                    <a:pt x="13" y="128"/>
                    <a:pt x="16" y="123"/>
                  </a:cubicBezTo>
                  <a:cubicBezTo>
                    <a:pt x="12" y="123"/>
                    <a:pt x="12" y="127"/>
                    <a:pt x="11" y="129"/>
                  </a:cubicBezTo>
                  <a:close/>
                  <a:moveTo>
                    <a:pt x="8" y="143"/>
                  </a:moveTo>
                  <a:cubicBezTo>
                    <a:pt x="8" y="144"/>
                    <a:pt x="9" y="144"/>
                    <a:pt x="8" y="145"/>
                  </a:cubicBezTo>
                  <a:cubicBezTo>
                    <a:pt x="10" y="145"/>
                    <a:pt x="11" y="147"/>
                    <a:pt x="12" y="146"/>
                  </a:cubicBezTo>
                  <a:cubicBezTo>
                    <a:pt x="9" y="140"/>
                    <a:pt x="6" y="137"/>
                    <a:pt x="7" y="130"/>
                  </a:cubicBezTo>
                  <a:cubicBezTo>
                    <a:pt x="8" y="129"/>
                    <a:pt x="9" y="124"/>
                    <a:pt x="9" y="123"/>
                  </a:cubicBezTo>
                  <a:cubicBezTo>
                    <a:pt x="7" y="124"/>
                    <a:pt x="6" y="127"/>
                    <a:pt x="5" y="127"/>
                  </a:cubicBezTo>
                  <a:cubicBezTo>
                    <a:pt x="4" y="133"/>
                    <a:pt x="4" y="139"/>
                    <a:pt x="8" y="143"/>
                  </a:cubicBezTo>
                  <a:close/>
                  <a:moveTo>
                    <a:pt x="20" y="128"/>
                  </a:moveTo>
                  <a:cubicBezTo>
                    <a:pt x="22" y="127"/>
                    <a:pt x="21" y="129"/>
                    <a:pt x="22" y="130"/>
                  </a:cubicBezTo>
                  <a:cubicBezTo>
                    <a:pt x="33" y="131"/>
                    <a:pt x="47" y="128"/>
                    <a:pt x="61" y="131"/>
                  </a:cubicBezTo>
                  <a:cubicBezTo>
                    <a:pt x="58" y="132"/>
                    <a:pt x="55" y="131"/>
                    <a:pt x="51" y="131"/>
                  </a:cubicBezTo>
                  <a:cubicBezTo>
                    <a:pt x="48" y="131"/>
                    <a:pt x="44" y="131"/>
                    <a:pt x="41" y="132"/>
                  </a:cubicBezTo>
                  <a:cubicBezTo>
                    <a:pt x="35" y="132"/>
                    <a:pt x="27" y="131"/>
                    <a:pt x="22" y="133"/>
                  </a:cubicBezTo>
                  <a:cubicBezTo>
                    <a:pt x="24" y="134"/>
                    <a:pt x="29" y="132"/>
                    <a:pt x="31" y="134"/>
                  </a:cubicBezTo>
                  <a:cubicBezTo>
                    <a:pt x="29" y="136"/>
                    <a:pt x="22" y="134"/>
                    <a:pt x="20" y="137"/>
                  </a:cubicBezTo>
                  <a:cubicBezTo>
                    <a:pt x="28" y="138"/>
                    <a:pt x="39" y="134"/>
                    <a:pt x="45" y="138"/>
                  </a:cubicBezTo>
                  <a:cubicBezTo>
                    <a:pt x="37" y="137"/>
                    <a:pt x="29" y="139"/>
                    <a:pt x="20" y="139"/>
                  </a:cubicBezTo>
                  <a:cubicBezTo>
                    <a:pt x="21" y="140"/>
                    <a:pt x="22" y="141"/>
                    <a:pt x="22" y="143"/>
                  </a:cubicBezTo>
                  <a:cubicBezTo>
                    <a:pt x="50" y="144"/>
                    <a:pt x="71" y="148"/>
                    <a:pt x="94" y="148"/>
                  </a:cubicBezTo>
                  <a:cubicBezTo>
                    <a:pt x="97" y="147"/>
                    <a:pt x="100" y="147"/>
                    <a:pt x="103" y="147"/>
                  </a:cubicBezTo>
                  <a:cubicBezTo>
                    <a:pt x="113" y="148"/>
                    <a:pt x="122" y="149"/>
                    <a:pt x="132" y="148"/>
                  </a:cubicBezTo>
                  <a:cubicBezTo>
                    <a:pt x="132" y="147"/>
                    <a:pt x="133" y="145"/>
                    <a:pt x="132" y="144"/>
                  </a:cubicBezTo>
                  <a:cubicBezTo>
                    <a:pt x="125" y="143"/>
                    <a:pt x="119" y="143"/>
                    <a:pt x="111" y="143"/>
                  </a:cubicBezTo>
                  <a:cubicBezTo>
                    <a:pt x="116" y="140"/>
                    <a:pt x="127" y="143"/>
                    <a:pt x="131" y="142"/>
                  </a:cubicBezTo>
                  <a:cubicBezTo>
                    <a:pt x="131" y="141"/>
                    <a:pt x="130" y="141"/>
                    <a:pt x="130" y="139"/>
                  </a:cubicBezTo>
                  <a:cubicBezTo>
                    <a:pt x="128" y="138"/>
                    <a:pt x="123" y="139"/>
                    <a:pt x="120" y="138"/>
                  </a:cubicBezTo>
                  <a:cubicBezTo>
                    <a:pt x="123" y="135"/>
                    <a:pt x="131" y="140"/>
                    <a:pt x="131" y="135"/>
                  </a:cubicBezTo>
                  <a:cubicBezTo>
                    <a:pt x="119" y="136"/>
                    <a:pt x="109" y="135"/>
                    <a:pt x="100" y="134"/>
                  </a:cubicBezTo>
                  <a:cubicBezTo>
                    <a:pt x="110" y="133"/>
                    <a:pt x="122" y="135"/>
                    <a:pt x="132" y="132"/>
                  </a:cubicBezTo>
                  <a:cubicBezTo>
                    <a:pt x="128" y="130"/>
                    <a:pt x="124" y="131"/>
                    <a:pt x="121" y="131"/>
                  </a:cubicBezTo>
                  <a:cubicBezTo>
                    <a:pt x="118" y="130"/>
                    <a:pt x="115" y="130"/>
                    <a:pt x="113" y="129"/>
                  </a:cubicBezTo>
                  <a:cubicBezTo>
                    <a:pt x="102" y="128"/>
                    <a:pt x="89" y="129"/>
                    <a:pt x="78" y="127"/>
                  </a:cubicBezTo>
                  <a:cubicBezTo>
                    <a:pt x="70" y="127"/>
                    <a:pt x="58" y="127"/>
                    <a:pt x="51" y="126"/>
                  </a:cubicBezTo>
                  <a:cubicBezTo>
                    <a:pt x="44" y="127"/>
                    <a:pt x="30" y="124"/>
                    <a:pt x="21" y="125"/>
                  </a:cubicBezTo>
                  <a:cubicBezTo>
                    <a:pt x="22" y="125"/>
                    <a:pt x="20" y="128"/>
                    <a:pt x="20" y="128"/>
                  </a:cubicBezTo>
                  <a:close/>
                </a:path>
              </a:pathLst>
            </a:custGeom>
            <a:grpFill/>
            <a:ln w="9525">
              <a:noFill/>
              <a:round/>
            </a:ln>
          </p:spPr>
          <p:txBody>
            <a:bodyPr/>
            <a:lstStyle/>
            <a:p>
              <a:pPr eaLnBrk="1" fontAlgn="auto" hangingPunct="1">
                <a:spcBef>
                  <a:spcPts val="0"/>
                </a:spcBef>
                <a:spcAft>
                  <a:spcPts val="0"/>
                </a:spcAft>
                <a:defRPr/>
              </a:pPr>
              <a:endParaRPr lang="zh-CN" altLang="en-US" sz="1350" dirty="0">
                <a:latin typeface="+mn-lt"/>
                <a:ea typeface="微软雅黑" pitchFamily="34" charset="-122"/>
              </a:endParaRPr>
            </a:p>
          </p:txBody>
        </p:sp>
      </p:grpSp>
      <p:sp>
        <p:nvSpPr>
          <p:cNvPr id="47" name="TextBox 13"/>
          <p:cNvSpPr txBox="1"/>
          <p:nvPr/>
        </p:nvSpPr>
        <p:spPr>
          <a:xfrm>
            <a:off x="7231466" y="1601190"/>
            <a:ext cx="4439869" cy="430887"/>
          </a:xfrm>
          <a:prstGeom prst="rect">
            <a:avLst/>
          </a:prstGeom>
          <a:noFill/>
        </p:spPr>
        <p:txBody>
          <a:bodyPr wrap="square" lIns="0" tIns="0" rIns="0" bIns="0" rtlCol="0" anchor="t" anchorCtr="0">
            <a:spAutoFit/>
          </a:bodyPr>
          <a:lstStyle/>
          <a:p>
            <a:pP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48" name="TextBox 13"/>
          <p:cNvSpPr txBox="1"/>
          <p:nvPr/>
        </p:nvSpPr>
        <p:spPr>
          <a:xfrm>
            <a:off x="7231466" y="3192959"/>
            <a:ext cx="4439869" cy="430887"/>
          </a:xfrm>
          <a:prstGeom prst="rect">
            <a:avLst/>
          </a:prstGeom>
          <a:noFill/>
        </p:spPr>
        <p:txBody>
          <a:bodyPr wrap="square" lIns="0" tIns="0" rIns="0" bIns="0" rtlCol="0" anchor="t" anchorCtr="0">
            <a:spAutoFit/>
          </a:bodyPr>
          <a:lstStyle/>
          <a:p>
            <a:pP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content and freely stretch the text box size to your needs</a:t>
            </a:r>
            <a:r>
              <a:rPr lang="zh-CN" altLang="en-US" sz="1400" dirty="0">
                <a:solidFill>
                  <a:schemeClr val="tx1">
                    <a:lumMod val="75000"/>
                    <a:lumOff val="25000"/>
                  </a:schemeClr>
                </a:solidFill>
                <a:latin typeface="微软雅黑" pitchFamily="34" charset="-122"/>
                <a:ea typeface="微软雅黑" pitchFamily="34" charset="-122"/>
              </a:rPr>
              <a:t>。</a:t>
            </a:r>
          </a:p>
        </p:txBody>
      </p:sp>
      <p:sp>
        <p:nvSpPr>
          <p:cNvPr id="49" name="TextBox 13"/>
          <p:cNvSpPr txBox="1"/>
          <p:nvPr/>
        </p:nvSpPr>
        <p:spPr>
          <a:xfrm>
            <a:off x="7231466" y="4546116"/>
            <a:ext cx="4439869" cy="430887"/>
          </a:xfrm>
          <a:prstGeom prst="rect">
            <a:avLst/>
          </a:prstGeom>
          <a:noFill/>
        </p:spPr>
        <p:txBody>
          <a:bodyPr wrap="square" lIns="0" tIns="0" rIns="0" bIns="0" rtlCol="0" anchor="t" anchorCtr="0">
            <a:spAutoFit/>
          </a:bodyPr>
          <a:lstStyle/>
          <a:p>
            <a:pP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a:t>
            </a:r>
            <a:endParaRPr lang="zh-CN" altLang="en-US" sz="1400" dirty="0">
              <a:solidFill>
                <a:schemeClr val="tx1">
                  <a:lumMod val="75000"/>
                  <a:lumOff val="25000"/>
                </a:schemeClr>
              </a:solidFill>
              <a:latin typeface="微软雅黑" pitchFamily="34" charset="-122"/>
              <a:ea typeface="微软雅黑" pitchFamily="34" charset="-122"/>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0"/>
          <p:cNvSpPr>
            <a:spLocks noEditPoints="1"/>
          </p:cNvSpPr>
          <p:nvPr/>
        </p:nvSpPr>
        <p:spPr bwMode="auto">
          <a:xfrm rot="19800000">
            <a:off x="246176" y="224035"/>
            <a:ext cx="690137" cy="682506"/>
          </a:xfrm>
          <a:custGeom>
            <a:avLst/>
            <a:gdLst>
              <a:gd name="T0" fmla="*/ 34 w 122"/>
              <a:gd name="T1" fmla="*/ 106 h 120"/>
              <a:gd name="T2" fmla="*/ 27 w 122"/>
              <a:gd name="T3" fmla="*/ 113 h 120"/>
              <a:gd name="T4" fmla="*/ 17 w 122"/>
              <a:gd name="T5" fmla="*/ 116 h 120"/>
              <a:gd name="T6" fmla="*/ 0 w 122"/>
              <a:gd name="T7" fmla="*/ 106 h 120"/>
              <a:gd name="T8" fmla="*/ 0 w 122"/>
              <a:gd name="T9" fmla="*/ 96 h 120"/>
              <a:gd name="T10" fmla="*/ 17 w 122"/>
              <a:gd name="T11" fmla="*/ 76 h 120"/>
              <a:gd name="T12" fmla="*/ 26 w 122"/>
              <a:gd name="T13" fmla="*/ 67 h 120"/>
              <a:gd name="T14" fmla="*/ 40 w 122"/>
              <a:gd name="T15" fmla="*/ 30 h 120"/>
              <a:gd name="T16" fmla="*/ 79 w 122"/>
              <a:gd name="T17" fmla="*/ 0 h 120"/>
              <a:gd name="T18" fmla="*/ 118 w 122"/>
              <a:gd name="T19" fmla="*/ 31 h 120"/>
              <a:gd name="T20" fmla="*/ 75 w 122"/>
              <a:gd name="T21" fmla="*/ 76 h 120"/>
              <a:gd name="T22" fmla="*/ 57 w 122"/>
              <a:gd name="T23" fmla="*/ 83 h 120"/>
              <a:gd name="T24" fmla="*/ 42 w 122"/>
              <a:gd name="T25" fmla="*/ 99 h 120"/>
              <a:gd name="T26" fmla="*/ 61 w 122"/>
              <a:gd name="T27" fmla="*/ 73 h 120"/>
              <a:gd name="T28" fmla="*/ 98 w 122"/>
              <a:gd name="T29" fmla="*/ 71 h 120"/>
              <a:gd name="T30" fmla="*/ 116 w 122"/>
              <a:gd name="T31" fmla="*/ 40 h 120"/>
              <a:gd name="T32" fmla="*/ 63 w 122"/>
              <a:gd name="T33" fmla="*/ 7 h 120"/>
              <a:gd name="T34" fmla="*/ 48 w 122"/>
              <a:gd name="T35" fmla="*/ 48 h 120"/>
              <a:gd name="T36" fmla="*/ 37 w 122"/>
              <a:gd name="T37" fmla="*/ 84 h 120"/>
              <a:gd name="T38" fmla="*/ 85 w 122"/>
              <a:gd name="T39" fmla="*/ 54 h 120"/>
              <a:gd name="T40" fmla="*/ 74 w 122"/>
              <a:gd name="T41" fmla="*/ 50 h 120"/>
              <a:gd name="T42" fmla="*/ 74 w 122"/>
              <a:gd name="T43" fmla="*/ 40 h 120"/>
              <a:gd name="T44" fmla="*/ 72 w 122"/>
              <a:gd name="T45" fmla="*/ 36 h 120"/>
              <a:gd name="T46" fmla="*/ 64 w 122"/>
              <a:gd name="T47" fmla="*/ 53 h 120"/>
              <a:gd name="T48" fmla="*/ 34 w 122"/>
              <a:gd name="T49" fmla="*/ 79 h 120"/>
              <a:gd name="T50" fmla="*/ 62 w 122"/>
              <a:gd name="T51" fmla="*/ 51 h 120"/>
              <a:gd name="T52" fmla="*/ 63 w 122"/>
              <a:gd name="T53" fmla="*/ 29 h 120"/>
              <a:gd name="T54" fmla="*/ 81 w 122"/>
              <a:gd name="T55" fmla="*/ 46 h 120"/>
              <a:gd name="T56" fmla="*/ 62 w 122"/>
              <a:gd name="T57" fmla="*/ 63 h 120"/>
              <a:gd name="T58" fmla="*/ 47 w 122"/>
              <a:gd name="T59" fmla="*/ 90 h 120"/>
              <a:gd name="T60" fmla="*/ 26 w 122"/>
              <a:gd name="T61" fmla="*/ 75 h 120"/>
              <a:gd name="T62" fmla="*/ 44 w 122"/>
              <a:gd name="T63" fmla="*/ 92 h 120"/>
              <a:gd name="T64" fmla="*/ 19 w 122"/>
              <a:gd name="T65" fmla="*/ 83 h 120"/>
              <a:gd name="T66" fmla="*/ 38 w 122"/>
              <a:gd name="T67" fmla="*/ 100 h 120"/>
              <a:gd name="T68" fmla="*/ 19 w 122"/>
              <a:gd name="T69" fmla="*/ 83 h 120"/>
              <a:gd name="T70" fmla="*/ 7 w 122"/>
              <a:gd name="T71" fmla="*/ 95 h 120"/>
              <a:gd name="T72" fmla="*/ 33 w 122"/>
              <a:gd name="T73" fmla="*/ 102 h 120"/>
              <a:gd name="T74" fmla="*/ 6 w 122"/>
              <a:gd name="T75" fmla="*/ 100 h 120"/>
              <a:gd name="T76" fmla="*/ 18 w 122"/>
              <a:gd name="T77" fmla="*/ 111 h 120"/>
              <a:gd name="T78" fmla="*/ 27 w 122"/>
              <a:gd name="T7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20">
                <a:moveTo>
                  <a:pt x="40" y="105"/>
                </a:moveTo>
                <a:cubicBezTo>
                  <a:pt x="37" y="106"/>
                  <a:pt x="37" y="104"/>
                  <a:pt x="34" y="106"/>
                </a:cubicBezTo>
                <a:cubicBezTo>
                  <a:pt x="32" y="107"/>
                  <a:pt x="34" y="111"/>
                  <a:pt x="32" y="113"/>
                </a:cubicBezTo>
                <a:cubicBezTo>
                  <a:pt x="30" y="114"/>
                  <a:pt x="29" y="112"/>
                  <a:pt x="27" y="113"/>
                </a:cubicBezTo>
                <a:cubicBezTo>
                  <a:pt x="25" y="115"/>
                  <a:pt x="26" y="119"/>
                  <a:pt x="23" y="120"/>
                </a:cubicBezTo>
                <a:cubicBezTo>
                  <a:pt x="21" y="119"/>
                  <a:pt x="19" y="117"/>
                  <a:pt x="17" y="116"/>
                </a:cubicBezTo>
                <a:cubicBezTo>
                  <a:pt x="14" y="115"/>
                  <a:pt x="13" y="118"/>
                  <a:pt x="11" y="118"/>
                </a:cubicBezTo>
                <a:cubicBezTo>
                  <a:pt x="6" y="118"/>
                  <a:pt x="0" y="112"/>
                  <a:pt x="0" y="106"/>
                </a:cubicBezTo>
                <a:cubicBezTo>
                  <a:pt x="1" y="103"/>
                  <a:pt x="3" y="102"/>
                  <a:pt x="3" y="99"/>
                </a:cubicBezTo>
                <a:cubicBezTo>
                  <a:pt x="2" y="97"/>
                  <a:pt x="1" y="98"/>
                  <a:pt x="0" y="96"/>
                </a:cubicBezTo>
                <a:cubicBezTo>
                  <a:pt x="3" y="92"/>
                  <a:pt x="11" y="91"/>
                  <a:pt x="10" y="85"/>
                </a:cubicBezTo>
                <a:cubicBezTo>
                  <a:pt x="16" y="84"/>
                  <a:pt x="17" y="80"/>
                  <a:pt x="17" y="76"/>
                </a:cubicBezTo>
                <a:cubicBezTo>
                  <a:pt x="19" y="75"/>
                  <a:pt x="21" y="76"/>
                  <a:pt x="23" y="73"/>
                </a:cubicBezTo>
                <a:cubicBezTo>
                  <a:pt x="25" y="71"/>
                  <a:pt x="24" y="69"/>
                  <a:pt x="26" y="67"/>
                </a:cubicBezTo>
                <a:cubicBezTo>
                  <a:pt x="33" y="60"/>
                  <a:pt x="44" y="55"/>
                  <a:pt x="45" y="48"/>
                </a:cubicBezTo>
                <a:cubicBezTo>
                  <a:pt x="46" y="43"/>
                  <a:pt x="41" y="35"/>
                  <a:pt x="40" y="30"/>
                </a:cubicBezTo>
                <a:cubicBezTo>
                  <a:pt x="40" y="18"/>
                  <a:pt x="56" y="7"/>
                  <a:pt x="67" y="3"/>
                </a:cubicBezTo>
                <a:cubicBezTo>
                  <a:pt x="71" y="2"/>
                  <a:pt x="76" y="0"/>
                  <a:pt x="79" y="0"/>
                </a:cubicBezTo>
                <a:cubicBezTo>
                  <a:pt x="82" y="0"/>
                  <a:pt x="90" y="1"/>
                  <a:pt x="93" y="2"/>
                </a:cubicBezTo>
                <a:cubicBezTo>
                  <a:pt x="104" y="5"/>
                  <a:pt x="115" y="18"/>
                  <a:pt x="118" y="31"/>
                </a:cubicBezTo>
                <a:cubicBezTo>
                  <a:pt x="122" y="47"/>
                  <a:pt x="109" y="78"/>
                  <a:pt x="86" y="78"/>
                </a:cubicBezTo>
                <a:cubicBezTo>
                  <a:pt x="83" y="78"/>
                  <a:pt x="79" y="77"/>
                  <a:pt x="75" y="76"/>
                </a:cubicBezTo>
                <a:cubicBezTo>
                  <a:pt x="72" y="75"/>
                  <a:pt x="68" y="73"/>
                  <a:pt x="64" y="75"/>
                </a:cubicBezTo>
                <a:cubicBezTo>
                  <a:pt x="62" y="77"/>
                  <a:pt x="60" y="80"/>
                  <a:pt x="57" y="83"/>
                </a:cubicBezTo>
                <a:cubicBezTo>
                  <a:pt x="55" y="85"/>
                  <a:pt x="52" y="88"/>
                  <a:pt x="50" y="90"/>
                </a:cubicBezTo>
                <a:cubicBezTo>
                  <a:pt x="48" y="92"/>
                  <a:pt x="47" y="97"/>
                  <a:pt x="42" y="99"/>
                </a:cubicBezTo>
                <a:cubicBezTo>
                  <a:pt x="41" y="101"/>
                  <a:pt x="41" y="103"/>
                  <a:pt x="40" y="105"/>
                </a:cubicBezTo>
                <a:close/>
                <a:moveTo>
                  <a:pt x="61" y="73"/>
                </a:moveTo>
                <a:cubicBezTo>
                  <a:pt x="68" y="68"/>
                  <a:pt x="78" y="75"/>
                  <a:pt x="85" y="75"/>
                </a:cubicBezTo>
                <a:cubicBezTo>
                  <a:pt x="89" y="75"/>
                  <a:pt x="94" y="73"/>
                  <a:pt x="98" y="71"/>
                </a:cubicBezTo>
                <a:cubicBezTo>
                  <a:pt x="105" y="67"/>
                  <a:pt x="107" y="62"/>
                  <a:pt x="112" y="56"/>
                </a:cubicBezTo>
                <a:cubicBezTo>
                  <a:pt x="112" y="49"/>
                  <a:pt x="115" y="46"/>
                  <a:pt x="116" y="40"/>
                </a:cubicBezTo>
                <a:cubicBezTo>
                  <a:pt x="117" y="26"/>
                  <a:pt x="104" y="7"/>
                  <a:pt x="90" y="4"/>
                </a:cubicBezTo>
                <a:cubicBezTo>
                  <a:pt x="82" y="2"/>
                  <a:pt x="72" y="4"/>
                  <a:pt x="63" y="7"/>
                </a:cubicBezTo>
                <a:cubicBezTo>
                  <a:pt x="53" y="11"/>
                  <a:pt x="43" y="22"/>
                  <a:pt x="43" y="30"/>
                </a:cubicBezTo>
                <a:cubicBezTo>
                  <a:pt x="43" y="36"/>
                  <a:pt x="48" y="42"/>
                  <a:pt x="48" y="48"/>
                </a:cubicBezTo>
                <a:cubicBezTo>
                  <a:pt x="46" y="57"/>
                  <a:pt x="35" y="62"/>
                  <a:pt x="27" y="71"/>
                </a:cubicBezTo>
                <a:cubicBezTo>
                  <a:pt x="28" y="76"/>
                  <a:pt x="33" y="79"/>
                  <a:pt x="37" y="84"/>
                </a:cubicBezTo>
                <a:cubicBezTo>
                  <a:pt x="46" y="75"/>
                  <a:pt x="55" y="66"/>
                  <a:pt x="64" y="57"/>
                </a:cubicBezTo>
                <a:cubicBezTo>
                  <a:pt x="71" y="56"/>
                  <a:pt x="78" y="54"/>
                  <a:pt x="85" y="54"/>
                </a:cubicBezTo>
                <a:cubicBezTo>
                  <a:pt x="85" y="51"/>
                  <a:pt x="82" y="50"/>
                  <a:pt x="80" y="48"/>
                </a:cubicBezTo>
                <a:cubicBezTo>
                  <a:pt x="79" y="51"/>
                  <a:pt x="75" y="52"/>
                  <a:pt x="74" y="50"/>
                </a:cubicBezTo>
                <a:cubicBezTo>
                  <a:pt x="73" y="47"/>
                  <a:pt x="78" y="47"/>
                  <a:pt x="79" y="45"/>
                </a:cubicBezTo>
                <a:cubicBezTo>
                  <a:pt x="78" y="42"/>
                  <a:pt x="76" y="41"/>
                  <a:pt x="74" y="40"/>
                </a:cubicBezTo>
                <a:cubicBezTo>
                  <a:pt x="73" y="43"/>
                  <a:pt x="68" y="46"/>
                  <a:pt x="67" y="41"/>
                </a:cubicBezTo>
                <a:cubicBezTo>
                  <a:pt x="68" y="38"/>
                  <a:pt x="72" y="38"/>
                  <a:pt x="72" y="36"/>
                </a:cubicBezTo>
                <a:cubicBezTo>
                  <a:pt x="70" y="34"/>
                  <a:pt x="66" y="34"/>
                  <a:pt x="64" y="35"/>
                </a:cubicBezTo>
                <a:cubicBezTo>
                  <a:pt x="65" y="41"/>
                  <a:pt x="64" y="47"/>
                  <a:pt x="64" y="53"/>
                </a:cubicBezTo>
                <a:cubicBezTo>
                  <a:pt x="55" y="60"/>
                  <a:pt x="48" y="67"/>
                  <a:pt x="41" y="73"/>
                </a:cubicBezTo>
                <a:cubicBezTo>
                  <a:pt x="39" y="75"/>
                  <a:pt x="38" y="80"/>
                  <a:pt x="34" y="79"/>
                </a:cubicBezTo>
                <a:cubicBezTo>
                  <a:pt x="34" y="76"/>
                  <a:pt x="38" y="74"/>
                  <a:pt x="40" y="72"/>
                </a:cubicBezTo>
                <a:cubicBezTo>
                  <a:pt x="48" y="64"/>
                  <a:pt x="54" y="57"/>
                  <a:pt x="62" y="51"/>
                </a:cubicBezTo>
                <a:cubicBezTo>
                  <a:pt x="62" y="47"/>
                  <a:pt x="62" y="43"/>
                  <a:pt x="62" y="40"/>
                </a:cubicBezTo>
                <a:cubicBezTo>
                  <a:pt x="61" y="36"/>
                  <a:pt x="60" y="31"/>
                  <a:pt x="63" y="29"/>
                </a:cubicBezTo>
                <a:cubicBezTo>
                  <a:pt x="65" y="30"/>
                  <a:pt x="63" y="31"/>
                  <a:pt x="63" y="32"/>
                </a:cubicBezTo>
                <a:cubicBezTo>
                  <a:pt x="71" y="29"/>
                  <a:pt x="80" y="40"/>
                  <a:pt x="81" y="46"/>
                </a:cubicBezTo>
                <a:cubicBezTo>
                  <a:pt x="85" y="47"/>
                  <a:pt x="88" y="51"/>
                  <a:pt x="88" y="55"/>
                </a:cubicBezTo>
                <a:cubicBezTo>
                  <a:pt x="80" y="59"/>
                  <a:pt x="70" y="55"/>
                  <a:pt x="62" y="63"/>
                </a:cubicBezTo>
                <a:cubicBezTo>
                  <a:pt x="54" y="70"/>
                  <a:pt x="46" y="79"/>
                  <a:pt x="39" y="85"/>
                </a:cubicBezTo>
                <a:cubicBezTo>
                  <a:pt x="42" y="87"/>
                  <a:pt x="44" y="90"/>
                  <a:pt x="47" y="90"/>
                </a:cubicBezTo>
                <a:cubicBezTo>
                  <a:pt x="54" y="85"/>
                  <a:pt x="56" y="78"/>
                  <a:pt x="61" y="73"/>
                </a:cubicBezTo>
                <a:close/>
                <a:moveTo>
                  <a:pt x="26" y="75"/>
                </a:moveTo>
                <a:cubicBezTo>
                  <a:pt x="24" y="78"/>
                  <a:pt x="21" y="77"/>
                  <a:pt x="19" y="79"/>
                </a:cubicBezTo>
                <a:cubicBezTo>
                  <a:pt x="23" y="87"/>
                  <a:pt x="37" y="93"/>
                  <a:pt x="44" y="92"/>
                </a:cubicBezTo>
                <a:cubicBezTo>
                  <a:pt x="36" y="87"/>
                  <a:pt x="32" y="82"/>
                  <a:pt x="26" y="75"/>
                </a:cubicBezTo>
                <a:close/>
                <a:moveTo>
                  <a:pt x="19" y="83"/>
                </a:moveTo>
                <a:cubicBezTo>
                  <a:pt x="17" y="85"/>
                  <a:pt x="15" y="86"/>
                  <a:pt x="13" y="88"/>
                </a:cubicBezTo>
                <a:cubicBezTo>
                  <a:pt x="20" y="96"/>
                  <a:pt x="29" y="100"/>
                  <a:pt x="38" y="100"/>
                </a:cubicBezTo>
                <a:cubicBezTo>
                  <a:pt x="38" y="98"/>
                  <a:pt x="40" y="96"/>
                  <a:pt x="41" y="95"/>
                </a:cubicBezTo>
                <a:cubicBezTo>
                  <a:pt x="33" y="93"/>
                  <a:pt x="25" y="91"/>
                  <a:pt x="19" y="83"/>
                </a:cubicBezTo>
                <a:close/>
                <a:moveTo>
                  <a:pt x="12" y="90"/>
                </a:moveTo>
                <a:cubicBezTo>
                  <a:pt x="12" y="93"/>
                  <a:pt x="8" y="94"/>
                  <a:pt x="7" y="95"/>
                </a:cubicBezTo>
                <a:cubicBezTo>
                  <a:pt x="13" y="103"/>
                  <a:pt x="22" y="106"/>
                  <a:pt x="30" y="108"/>
                </a:cubicBezTo>
                <a:cubicBezTo>
                  <a:pt x="29" y="105"/>
                  <a:pt x="34" y="103"/>
                  <a:pt x="33" y="102"/>
                </a:cubicBezTo>
                <a:cubicBezTo>
                  <a:pt x="26" y="101"/>
                  <a:pt x="19" y="97"/>
                  <a:pt x="12" y="90"/>
                </a:cubicBezTo>
                <a:close/>
                <a:moveTo>
                  <a:pt x="6" y="100"/>
                </a:moveTo>
                <a:cubicBezTo>
                  <a:pt x="6" y="104"/>
                  <a:pt x="2" y="109"/>
                  <a:pt x="7" y="113"/>
                </a:cubicBezTo>
                <a:cubicBezTo>
                  <a:pt x="11" y="111"/>
                  <a:pt x="14" y="108"/>
                  <a:pt x="18" y="111"/>
                </a:cubicBezTo>
                <a:cubicBezTo>
                  <a:pt x="19" y="112"/>
                  <a:pt x="20" y="115"/>
                  <a:pt x="22" y="116"/>
                </a:cubicBezTo>
                <a:cubicBezTo>
                  <a:pt x="22" y="114"/>
                  <a:pt x="25" y="111"/>
                  <a:pt x="27" y="110"/>
                </a:cubicBezTo>
                <a:cubicBezTo>
                  <a:pt x="20" y="109"/>
                  <a:pt x="13" y="105"/>
                  <a:pt x="6" y="100"/>
                </a:cubicBez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 name="文本框 2"/>
          <p:cNvSpPr txBox="1"/>
          <p:nvPr/>
        </p:nvSpPr>
        <p:spPr>
          <a:xfrm>
            <a:off x="1060710" y="380622"/>
            <a:ext cx="2236510"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itchFamily="34" charset="-122"/>
                <a:ea typeface="微软雅黑" pitchFamily="34" charset="-122"/>
              </a:rPr>
              <a:t>Click here to add a title</a:t>
            </a:r>
          </a:p>
        </p:txBody>
      </p:sp>
      <p:sp>
        <p:nvSpPr>
          <p:cNvPr id="30" name="Freeform 104"/>
          <p:cNvSpPr>
            <a:spLocks noEditPoints="1"/>
          </p:cNvSpPr>
          <p:nvPr/>
        </p:nvSpPr>
        <p:spPr bwMode="auto">
          <a:xfrm>
            <a:off x="1731416" y="2123091"/>
            <a:ext cx="2903645" cy="1009486"/>
          </a:xfrm>
          <a:custGeom>
            <a:avLst/>
            <a:gdLst>
              <a:gd name="T0" fmla="*/ 618 w 620"/>
              <a:gd name="T1" fmla="*/ 72 h 185"/>
              <a:gd name="T2" fmla="*/ 587 w 620"/>
              <a:gd name="T3" fmla="*/ 35 h 185"/>
              <a:gd name="T4" fmla="*/ 565 w 620"/>
              <a:gd name="T5" fmla="*/ 18 h 185"/>
              <a:gd name="T6" fmla="*/ 598 w 620"/>
              <a:gd name="T7" fmla="*/ 95 h 185"/>
              <a:gd name="T8" fmla="*/ 560 w 620"/>
              <a:gd name="T9" fmla="*/ 152 h 185"/>
              <a:gd name="T10" fmla="*/ 492 w 620"/>
              <a:gd name="T11" fmla="*/ 168 h 185"/>
              <a:gd name="T12" fmla="*/ 338 w 620"/>
              <a:gd name="T13" fmla="*/ 168 h 185"/>
              <a:gd name="T14" fmla="*/ 144 w 620"/>
              <a:gd name="T15" fmla="*/ 164 h 185"/>
              <a:gd name="T16" fmla="*/ 37 w 620"/>
              <a:gd name="T17" fmla="*/ 170 h 185"/>
              <a:gd name="T18" fmla="*/ 279 w 620"/>
              <a:gd name="T19" fmla="*/ 168 h 185"/>
              <a:gd name="T20" fmla="*/ 413 w 620"/>
              <a:gd name="T21" fmla="*/ 171 h 185"/>
              <a:gd name="T22" fmla="*/ 516 w 620"/>
              <a:gd name="T23" fmla="*/ 171 h 185"/>
              <a:gd name="T24" fmla="*/ 543 w 620"/>
              <a:gd name="T25" fmla="*/ 170 h 185"/>
              <a:gd name="T26" fmla="*/ 549 w 620"/>
              <a:gd name="T27" fmla="*/ 170 h 185"/>
              <a:gd name="T28" fmla="*/ 408 w 620"/>
              <a:gd name="T29" fmla="*/ 178 h 185"/>
              <a:gd name="T30" fmla="*/ 267 w 620"/>
              <a:gd name="T31" fmla="*/ 182 h 185"/>
              <a:gd name="T32" fmla="*/ 132 w 620"/>
              <a:gd name="T33" fmla="*/ 179 h 185"/>
              <a:gd name="T34" fmla="*/ 13 w 620"/>
              <a:gd name="T35" fmla="*/ 181 h 185"/>
              <a:gd name="T36" fmla="*/ 2 w 620"/>
              <a:gd name="T37" fmla="*/ 177 h 185"/>
              <a:gd name="T38" fmla="*/ 9 w 620"/>
              <a:gd name="T39" fmla="*/ 159 h 185"/>
              <a:gd name="T40" fmla="*/ 66 w 620"/>
              <a:gd name="T41" fmla="*/ 102 h 185"/>
              <a:gd name="T42" fmla="*/ 48 w 620"/>
              <a:gd name="T43" fmla="*/ 60 h 185"/>
              <a:gd name="T44" fmla="*/ 56 w 620"/>
              <a:gd name="T45" fmla="*/ 17 h 185"/>
              <a:gd name="T46" fmla="*/ 194 w 620"/>
              <a:gd name="T47" fmla="*/ 14 h 185"/>
              <a:gd name="T48" fmla="*/ 282 w 620"/>
              <a:gd name="T49" fmla="*/ 7 h 185"/>
              <a:gd name="T50" fmla="*/ 429 w 620"/>
              <a:gd name="T51" fmla="*/ 9 h 185"/>
              <a:gd name="T52" fmla="*/ 536 w 620"/>
              <a:gd name="T53" fmla="*/ 3 h 185"/>
              <a:gd name="T54" fmla="*/ 494 w 620"/>
              <a:gd name="T55" fmla="*/ 2 h 185"/>
              <a:gd name="T56" fmla="*/ 330 w 620"/>
              <a:gd name="T57" fmla="*/ 5 h 185"/>
              <a:gd name="T58" fmla="*/ 217 w 620"/>
              <a:gd name="T59" fmla="*/ 9 h 185"/>
              <a:gd name="T60" fmla="*/ 78 w 620"/>
              <a:gd name="T61" fmla="*/ 10 h 185"/>
              <a:gd name="T62" fmla="*/ 26 w 620"/>
              <a:gd name="T63" fmla="*/ 21 h 185"/>
              <a:gd name="T64" fmla="*/ 23 w 620"/>
              <a:gd name="T65" fmla="*/ 20 h 185"/>
              <a:gd name="T66" fmla="*/ 19 w 620"/>
              <a:gd name="T67" fmla="*/ 32 h 185"/>
              <a:gd name="T68" fmla="*/ 27 w 620"/>
              <a:gd name="T69" fmla="*/ 51 h 185"/>
              <a:gd name="T70" fmla="*/ 56 w 620"/>
              <a:gd name="T71" fmla="*/ 100 h 185"/>
              <a:gd name="T72" fmla="*/ 11 w 620"/>
              <a:gd name="T73" fmla="*/ 153 h 185"/>
              <a:gd name="T74" fmla="*/ 0 w 620"/>
              <a:gd name="T75" fmla="*/ 173 h 185"/>
              <a:gd name="T76" fmla="*/ 0 w 620"/>
              <a:gd name="T77" fmla="*/ 185 h 185"/>
              <a:gd name="T78" fmla="*/ 7 w 620"/>
              <a:gd name="T79" fmla="*/ 182 h 185"/>
              <a:gd name="T80" fmla="*/ 97 w 620"/>
              <a:gd name="T81" fmla="*/ 181 h 185"/>
              <a:gd name="T82" fmla="*/ 231 w 620"/>
              <a:gd name="T83" fmla="*/ 185 h 185"/>
              <a:gd name="T84" fmla="*/ 370 w 620"/>
              <a:gd name="T85" fmla="*/ 184 h 185"/>
              <a:gd name="T86" fmla="*/ 549 w 620"/>
              <a:gd name="T87" fmla="*/ 181 h 185"/>
              <a:gd name="T88" fmla="*/ 557 w 620"/>
              <a:gd name="T89" fmla="*/ 171 h 185"/>
              <a:gd name="T90" fmla="*/ 611 w 620"/>
              <a:gd name="T91" fmla="*/ 94 h 185"/>
              <a:gd name="T92" fmla="*/ 620 w 620"/>
              <a:gd name="T93" fmla="*/ 82 h 185"/>
              <a:gd name="T94" fmla="*/ 44 w 620"/>
              <a:gd name="T95" fmla="*/ 76 h 185"/>
              <a:gd name="T96" fmla="*/ 26 w 620"/>
              <a:gd name="T97" fmla="*/ 35 h 185"/>
              <a:gd name="T98" fmla="*/ 24 w 620"/>
              <a:gd name="T99" fmla="*/ 24 h 185"/>
              <a:gd name="T100" fmla="*/ 60 w 620"/>
              <a:gd name="T101" fmla="*/ 94 h 185"/>
              <a:gd name="T102" fmla="*/ 59 w 620"/>
              <a:gd name="T103" fmla="*/ 105 h 185"/>
              <a:gd name="T104" fmla="*/ 602 w 620"/>
              <a:gd name="T105" fmla="*/ 102 h 185"/>
              <a:gd name="T106" fmla="*/ 552 w 620"/>
              <a:gd name="T107" fmla="*/ 173 h 185"/>
              <a:gd name="T108" fmla="*/ 558 w 620"/>
              <a:gd name="T109" fmla="*/ 164 h 185"/>
              <a:gd name="T110" fmla="*/ 553 w 620"/>
              <a:gd name="T111" fmla="*/ 163 h 185"/>
              <a:gd name="T112" fmla="*/ 553 w 620"/>
              <a:gd name="T113" fmla="*/ 163 h 185"/>
              <a:gd name="T114" fmla="*/ 607 w 620"/>
              <a:gd name="T115" fmla="*/ 89 h 185"/>
              <a:gd name="T116" fmla="*/ 616 w 620"/>
              <a:gd name="T117" fmla="*/ 83 h 185"/>
              <a:gd name="T118" fmla="*/ 602 w 620"/>
              <a:gd name="T119" fmla="*/ 102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0" h="185">
                <a:moveTo>
                  <a:pt x="620" y="80"/>
                </a:moveTo>
                <a:lnTo>
                  <a:pt x="620" y="80"/>
                </a:lnTo>
                <a:lnTo>
                  <a:pt x="619" y="78"/>
                </a:lnTo>
                <a:lnTo>
                  <a:pt x="619" y="75"/>
                </a:lnTo>
                <a:lnTo>
                  <a:pt x="618" y="72"/>
                </a:lnTo>
                <a:lnTo>
                  <a:pt x="602" y="54"/>
                </a:lnTo>
                <a:lnTo>
                  <a:pt x="587" y="35"/>
                </a:lnTo>
                <a:lnTo>
                  <a:pt x="569" y="17"/>
                </a:lnTo>
                <a:lnTo>
                  <a:pt x="552" y="0"/>
                </a:lnTo>
                <a:lnTo>
                  <a:pt x="550" y="2"/>
                </a:lnTo>
                <a:lnTo>
                  <a:pt x="565" y="18"/>
                </a:lnTo>
                <a:lnTo>
                  <a:pt x="580" y="35"/>
                </a:lnTo>
                <a:lnTo>
                  <a:pt x="597" y="56"/>
                </a:lnTo>
                <a:lnTo>
                  <a:pt x="615" y="75"/>
                </a:lnTo>
                <a:lnTo>
                  <a:pt x="598" y="95"/>
                </a:lnTo>
                <a:lnTo>
                  <a:pt x="582" y="116"/>
                </a:lnTo>
                <a:lnTo>
                  <a:pt x="574" y="128"/>
                </a:lnTo>
                <a:lnTo>
                  <a:pt x="565" y="141"/>
                </a:lnTo>
                <a:lnTo>
                  <a:pt x="560" y="152"/>
                </a:lnTo>
                <a:lnTo>
                  <a:pt x="550" y="164"/>
                </a:lnTo>
                <a:lnTo>
                  <a:pt x="521" y="167"/>
                </a:lnTo>
                <a:lnTo>
                  <a:pt x="507" y="167"/>
                </a:lnTo>
                <a:lnTo>
                  <a:pt x="492" y="168"/>
                </a:lnTo>
                <a:lnTo>
                  <a:pt x="457" y="167"/>
                </a:lnTo>
                <a:lnTo>
                  <a:pt x="419" y="167"/>
                </a:lnTo>
                <a:lnTo>
                  <a:pt x="356" y="168"/>
                </a:lnTo>
                <a:lnTo>
                  <a:pt x="338" y="168"/>
                </a:lnTo>
                <a:lnTo>
                  <a:pt x="322" y="167"/>
                </a:lnTo>
                <a:lnTo>
                  <a:pt x="304" y="166"/>
                </a:lnTo>
                <a:lnTo>
                  <a:pt x="286" y="164"/>
                </a:lnTo>
                <a:lnTo>
                  <a:pt x="216" y="164"/>
                </a:lnTo>
                <a:lnTo>
                  <a:pt x="144" y="164"/>
                </a:lnTo>
                <a:lnTo>
                  <a:pt x="74" y="166"/>
                </a:lnTo>
                <a:lnTo>
                  <a:pt x="4" y="170"/>
                </a:lnTo>
                <a:lnTo>
                  <a:pt x="37" y="170"/>
                </a:lnTo>
                <a:lnTo>
                  <a:pt x="70" y="168"/>
                </a:lnTo>
                <a:lnTo>
                  <a:pt x="103" y="167"/>
                </a:lnTo>
                <a:lnTo>
                  <a:pt x="136" y="167"/>
                </a:lnTo>
                <a:lnTo>
                  <a:pt x="279" y="168"/>
                </a:lnTo>
                <a:lnTo>
                  <a:pt x="313" y="170"/>
                </a:lnTo>
                <a:lnTo>
                  <a:pt x="349" y="173"/>
                </a:lnTo>
                <a:lnTo>
                  <a:pt x="364" y="173"/>
                </a:lnTo>
                <a:lnTo>
                  <a:pt x="381" y="173"/>
                </a:lnTo>
                <a:lnTo>
                  <a:pt x="413" y="171"/>
                </a:lnTo>
                <a:lnTo>
                  <a:pt x="448" y="171"/>
                </a:lnTo>
                <a:lnTo>
                  <a:pt x="485" y="171"/>
                </a:lnTo>
                <a:lnTo>
                  <a:pt x="501" y="171"/>
                </a:lnTo>
                <a:lnTo>
                  <a:pt x="516" y="171"/>
                </a:lnTo>
                <a:lnTo>
                  <a:pt x="546" y="168"/>
                </a:lnTo>
                <a:lnTo>
                  <a:pt x="545" y="168"/>
                </a:lnTo>
                <a:lnTo>
                  <a:pt x="543" y="170"/>
                </a:lnTo>
                <a:lnTo>
                  <a:pt x="546" y="168"/>
                </a:lnTo>
                <a:lnTo>
                  <a:pt x="549" y="168"/>
                </a:lnTo>
                <a:lnTo>
                  <a:pt x="549" y="170"/>
                </a:lnTo>
                <a:lnTo>
                  <a:pt x="549" y="178"/>
                </a:lnTo>
                <a:lnTo>
                  <a:pt x="514" y="177"/>
                </a:lnTo>
                <a:lnTo>
                  <a:pt x="479" y="177"/>
                </a:lnTo>
                <a:lnTo>
                  <a:pt x="408" y="178"/>
                </a:lnTo>
                <a:lnTo>
                  <a:pt x="374" y="181"/>
                </a:lnTo>
                <a:lnTo>
                  <a:pt x="340" y="182"/>
                </a:lnTo>
                <a:lnTo>
                  <a:pt x="302" y="182"/>
                </a:lnTo>
                <a:lnTo>
                  <a:pt x="267" y="182"/>
                </a:lnTo>
                <a:lnTo>
                  <a:pt x="234" y="184"/>
                </a:lnTo>
                <a:lnTo>
                  <a:pt x="202" y="182"/>
                </a:lnTo>
                <a:lnTo>
                  <a:pt x="166" y="179"/>
                </a:lnTo>
                <a:lnTo>
                  <a:pt x="132" y="179"/>
                </a:lnTo>
                <a:lnTo>
                  <a:pt x="95" y="179"/>
                </a:lnTo>
                <a:lnTo>
                  <a:pt x="59" y="179"/>
                </a:lnTo>
                <a:lnTo>
                  <a:pt x="29" y="179"/>
                </a:lnTo>
                <a:lnTo>
                  <a:pt x="13" y="181"/>
                </a:lnTo>
                <a:lnTo>
                  <a:pt x="7" y="182"/>
                </a:lnTo>
                <a:lnTo>
                  <a:pt x="0" y="184"/>
                </a:lnTo>
                <a:lnTo>
                  <a:pt x="2" y="181"/>
                </a:lnTo>
                <a:lnTo>
                  <a:pt x="2" y="177"/>
                </a:lnTo>
                <a:lnTo>
                  <a:pt x="2" y="170"/>
                </a:lnTo>
                <a:lnTo>
                  <a:pt x="5" y="167"/>
                </a:lnTo>
                <a:lnTo>
                  <a:pt x="7" y="163"/>
                </a:lnTo>
                <a:lnTo>
                  <a:pt x="9" y="159"/>
                </a:lnTo>
                <a:lnTo>
                  <a:pt x="15" y="152"/>
                </a:lnTo>
                <a:lnTo>
                  <a:pt x="34" y="133"/>
                </a:lnTo>
                <a:lnTo>
                  <a:pt x="49" y="117"/>
                </a:lnTo>
                <a:lnTo>
                  <a:pt x="66" y="102"/>
                </a:lnTo>
                <a:lnTo>
                  <a:pt x="67" y="101"/>
                </a:lnTo>
                <a:lnTo>
                  <a:pt x="67" y="100"/>
                </a:lnTo>
                <a:lnTo>
                  <a:pt x="59" y="79"/>
                </a:lnTo>
                <a:lnTo>
                  <a:pt x="48" y="60"/>
                </a:lnTo>
                <a:lnTo>
                  <a:pt x="37" y="42"/>
                </a:lnTo>
                <a:lnTo>
                  <a:pt x="27" y="21"/>
                </a:lnTo>
                <a:lnTo>
                  <a:pt x="56" y="17"/>
                </a:lnTo>
                <a:lnTo>
                  <a:pt x="70" y="16"/>
                </a:lnTo>
                <a:lnTo>
                  <a:pt x="85" y="16"/>
                </a:lnTo>
                <a:lnTo>
                  <a:pt x="161" y="16"/>
                </a:lnTo>
                <a:lnTo>
                  <a:pt x="194" y="14"/>
                </a:lnTo>
                <a:lnTo>
                  <a:pt x="227" y="13"/>
                </a:lnTo>
                <a:lnTo>
                  <a:pt x="243" y="10"/>
                </a:lnTo>
                <a:lnTo>
                  <a:pt x="261" y="7"/>
                </a:lnTo>
                <a:lnTo>
                  <a:pt x="282" y="7"/>
                </a:lnTo>
                <a:lnTo>
                  <a:pt x="301" y="9"/>
                </a:lnTo>
                <a:lnTo>
                  <a:pt x="334" y="9"/>
                </a:lnTo>
                <a:lnTo>
                  <a:pt x="366" y="9"/>
                </a:lnTo>
                <a:lnTo>
                  <a:pt x="429" y="9"/>
                </a:lnTo>
                <a:lnTo>
                  <a:pt x="461" y="7"/>
                </a:lnTo>
                <a:lnTo>
                  <a:pt x="491" y="6"/>
                </a:lnTo>
                <a:lnTo>
                  <a:pt x="521" y="5"/>
                </a:lnTo>
                <a:lnTo>
                  <a:pt x="536" y="3"/>
                </a:lnTo>
                <a:lnTo>
                  <a:pt x="550" y="0"/>
                </a:lnTo>
                <a:lnTo>
                  <a:pt x="521" y="0"/>
                </a:lnTo>
                <a:lnTo>
                  <a:pt x="494" y="2"/>
                </a:lnTo>
                <a:lnTo>
                  <a:pt x="462" y="3"/>
                </a:lnTo>
                <a:lnTo>
                  <a:pt x="432" y="5"/>
                </a:lnTo>
                <a:lnTo>
                  <a:pt x="363" y="5"/>
                </a:lnTo>
                <a:lnTo>
                  <a:pt x="330" y="5"/>
                </a:lnTo>
                <a:lnTo>
                  <a:pt x="296" y="3"/>
                </a:lnTo>
                <a:lnTo>
                  <a:pt x="265" y="3"/>
                </a:lnTo>
                <a:lnTo>
                  <a:pt x="235" y="7"/>
                </a:lnTo>
                <a:lnTo>
                  <a:pt x="217" y="9"/>
                </a:lnTo>
                <a:lnTo>
                  <a:pt x="199" y="10"/>
                </a:lnTo>
                <a:lnTo>
                  <a:pt x="163" y="10"/>
                </a:lnTo>
                <a:lnTo>
                  <a:pt x="93" y="10"/>
                </a:lnTo>
                <a:lnTo>
                  <a:pt x="78" y="10"/>
                </a:lnTo>
                <a:lnTo>
                  <a:pt x="62" y="11"/>
                </a:lnTo>
                <a:lnTo>
                  <a:pt x="30" y="17"/>
                </a:lnTo>
                <a:lnTo>
                  <a:pt x="27" y="18"/>
                </a:lnTo>
                <a:lnTo>
                  <a:pt x="26" y="21"/>
                </a:lnTo>
                <a:lnTo>
                  <a:pt x="24" y="22"/>
                </a:lnTo>
                <a:lnTo>
                  <a:pt x="24" y="18"/>
                </a:lnTo>
                <a:lnTo>
                  <a:pt x="23" y="20"/>
                </a:lnTo>
                <a:lnTo>
                  <a:pt x="22" y="21"/>
                </a:lnTo>
                <a:lnTo>
                  <a:pt x="20" y="29"/>
                </a:lnTo>
                <a:lnTo>
                  <a:pt x="19" y="31"/>
                </a:lnTo>
                <a:lnTo>
                  <a:pt x="19" y="32"/>
                </a:lnTo>
                <a:lnTo>
                  <a:pt x="19" y="33"/>
                </a:lnTo>
                <a:lnTo>
                  <a:pt x="27" y="51"/>
                </a:lnTo>
                <a:lnTo>
                  <a:pt x="37" y="69"/>
                </a:lnTo>
                <a:lnTo>
                  <a:pt x="45" y="84"/>
                </a:lnTo>
                <a:lnTo>
                  <a:pt x="52" y="94"/>
                </a:lnTo>
                <a:lnTo>
                  <a:pt x="56" y="100"/>
                </a:lnTo>
                <a:lnTo>
                  <a:pt x="59" y="105"/>
                </a:lnTo>
                <a:lnTo>
                  <a:pt x="42" y="120"/>
                </a:lnTo>
                <a:lnTo>
                  <a:pt x="26" y="137"/>
                </a:lnTo>
                <a:lnTo>
                  <a:pt x="11" y="153"/>
                </a:lnTo>
                <a:lnTo>
                  <a:pt x="7" y="159"/>
                </a:lnTo>
                <a:lnTo>
                  <a:pt x="2" y="166"/>
                </a:lnTo>
                <a:lnTo>
                  <a:pt x="0" y="168"/>
                </a:lnTo>
                <a:lnTo>
                  <a:pt x="0" y="173"/>
                </a:lnTo>
                <a:lnTo>
                  <a:pt x="0" y="178"/>
                </a:lnTo>
                <a:lnTo>
                  <a:pt x="0" y="182"/>
                </a:lnTo>
                <a:lnTo>
                  <a:pt x="0" y="184"/>
                </a:lnTo>
                <a:lnTo>
                  <a:pt x="0" y="185"/>
                </a:lnTo>
                <a:lnTo>
                  <a:pt x="7" y="182"/>
                </a:lnTo>
                <a:lnTo>
                  <a:pt x="13" y="182"/>
                </a:lnTo>
                <a:lnTo>
                  <a:pt x="27" y="182"/>
                </a:lnTo>
                <a:lnTo>
                  <a:pt x="63" y="181"/>
                </a:lnTo>
                <a:lnTo>
                  <a:pt x="97" y="181"/>
                </a:lnTo>
                <a:lnTo>
                  <a:pt x="130" y="181"/>
                </a:lnTo>
                <a:lnTo>
                  <a:pt x="163" y="182"/>
                </a:lnTo>
                <a:lnTo>
                  <a:pt x="195" y="184"/>
                </a:lnTo>
                <a:lnTo>
                  <a:pt x="231" y="185"/>
                </a:lnTo>
                <a:lnTo>
                  <a:pt x="265" y="185"/>
                </a:lnTo>
                <a:lnTo>
                  <a:pt x="298" y="185"/>
                </a:lnTo>
                <a:lnTo>
                  <a:pt x="333" y="185"/>
                </a:lnTo>
                <a:lnTo>
                  <a:pt x="370" y="184"/>
                </a:lnTo>
                <a:lnTo>
                  <a:pt x="407" y="181"/>
                </a:lnTo>
                <a:lnTo>
                  <a:pt x="443" y="179"/>
                </a:lnTo>
                <a:lnTo>
                  <a:pt x="479" y="179"/>
                </a:lnTo>
                <a:lnTo>
                  <a:pt x="514" y="179"/>
                </a:lnTo>
                <a:lnTo>
                  <a:pt x="549" y="181"/>
                </a:lnTo>
                <a:lnTo>
                  <a:pt x="550" y="181"/>
                </a:lnTo>
                <a:lnTo>
                  <a:pt x="557" y="171"/>
                </a:lnTo>
                <a:lnTo>
                  <a:pt x="563" y="163"/>
                </a:lnTo>
                <a:lnTo>
                  <a:pt x="587" y="127"/>
                </a:lnTo>
                <a:lnTo>
                  <a:pt x="600" y="111"/>
                </a:lnTo>
                <a:lnTo>
                  <a:pt x="611" y="94"/>
                </a:lnTo>
                <a:lnTo>
                  <a:pt x="619" y="84"/>
                </a:lnTo>
                <a:lnTo>
                  <a:pt x="620" y="83"/>
                </a:lnTo>
                <a:lnTo>
                  <a:pt x="620" y="82"/>
                </a:lnTo>
                <a:lnTo>
                  <a:pt x="620" y="80"/>
                </a:lnTo>
                <a:close/>
                <a:moveTo>
                  <a:pt x="44" y="76"/>
                </a:moveTo>
                <a:lnTo>
                  <a:pt x="44" y="76"/>
                </a:lnTo>
                <a:lnTo>
                  <a:pt x="34" y="57"/>
                </a:lnTo>
                <a:lnTo>
                  <a:pt x="24" y="36"/>
                </a:lnTo>
                <a:lnTo>
                  <a:pt x="26" y="35"/>
                </a:lnTo>
                <a:lnTo>
                  <a:pt x="24" y="33"/>
                </a:lnTo>
                <a:lnTo>
                  <a:pt x="24" y="31"/>
                </a:lnTo>
                <a:lnTo>
                  <a:pt x="24" y="27"/>
                </a:lnTo>
                <a:lnTo>
                  <a:pt x="24" y="24"/>
                </a:lnTo>
                <a:lnTo>
                  <a:pt x="33" y="42"/>
                </a:lnTo>
                <a:lnTo>
                  <a:pt x="41" y="60"/>
                </a:lnTo>
                <a:lnTo>
                  <a:pt x="51" y="76"/>
                </a:lnTo>
                <a:lnTo>
                  <a:pt x="60" y="94"/>
                </a:lnTo>
                <a:lnTo>
                  <a:pt x="63" y="98"/>
                </a:lnTo>
                <a:lnTo>
                  <a:pt x="63" y="100"/>
                </a:lnTo>
                <a:lnTo>
                  <a:pt x="63" y="101"/>
                </a:lnTo>
                <a:lnTo>
                  <a:pt x="59" y="105"/>
                </a:lnTo>
                <a:lnTo>
                  <a:pt x="58" y="97"/>
                </a:lnTo>
                <a:lnTo>
                  <a:pt x="53" y="90"/>
                </a:lnTo>
                <a:lnTo>
                  <a:pt x="44" y="76"/>
                </a:lnTo>
                <a:close/>
                <a:moveTo>
                  <a:pt x="602" y="102"/>
                </a:moveTo>
                <a:lnTo>
                  <a:pt x="602" y="102"/>
                </a:lnTo>
                <a:lnTo>
                  <a:pt x="582" y="133"/>
                </a:lnTo>
                <a:lnTo>
                  <a:pt x="552" y="178"/>
                </a:lnTo>
                <a:lnTo>
                  <a:pt x="552" y="173"/>
                </a:lnTo>
                <a:lnTo>
                  <a:pt x="552" y="168"/>
                </a:lnTo>
                <a:lnTo>
                  <a:pt x="556" y="167"/>
                </a:lnTo>
                <a:lnTo>
                  <a:pt x="558" y="166"/>
                </a:lnTo>
                <a:lnTo>
                  <a:pt x="558" y="164"/>
                </a:lnTo>
                <a:lnTo>
                  <a:pt x="553" y="164"/>
                </a:lnTo>
                <a:lnTo>
                  <a:pt x="553" y="163"/>
                </a:lnTo>
                <a:lnTo>
                  <a:pt x="572" y="137"/>
                </a:lnTo>
                <a:lnTo>
                  <a:pt x="585" y="119"/>
                </a:lnTo>
                <a:lnTo>
                  <a:pt x="597" y="101"/>
                </a:lnTo>
                <a:lnTo>
                  <a:pt x="607" y="89"/>
                </a:lnTo>
                <a:lnTo>
                  <a:pt x="616" y="76"/>
                </a:lnTo>
                <a:lnTo>
                  <a:pt x="616" y="80"/>
                </a:lnTo>
                <a:lnTo>
                  <a:pt x="616" y="83"/>
                </a:lnTo>
                <a:lnTo>
                  <a:pt x="613" y="87"/>
                </a:lnTo>
                <a:lnTo>
                  <a:pt x="611" y="93"/>
                </a:lnTo>
                <a:lnTo>
                  <a:pt x="602" y="102"/>
                </a:lnTo>
                <a:close/>
              </a:path>
            </a:pathLst>
          </a:custGeom>
          <a:solidFill>
            <a:schemeClr val="tx1">
              <a:lumMod val="75000"/>
              <a:lumOff val="25000"/>
            </a:schemeClr>
          </a:solidFill>
          <a:ln>
            <a:solidFill>
              <a:schemeClr val="tx1">
                <a:lumMod val="75000"/>
                <a:lumOff val="25000"/>
              </a:schemeClr>
            </a:solidFill>
          </a:ln>
        </p:spPr>
        <p:txBody>
          <a:bodyPr/>
          <a:lstStyle/>
          <a:p>
            <a:endParaRPr lang="zh-CN" altLang="en-US"/>
          </a:p>
        </p:txBody>
      </p:sp>
      <p:sp>
        <p:nvSpPr>
          <p:cNvPr id="31" name="Freeform 104"/>
          <p:cNvSpPr>
            <a:spLocks noEditPoints="1"/>
          </p:cNvSpPr>
          <p:nvPr/>
        </p:nvSpPr>
        <p:spPr bwMode="auto">
          <a:xfrm>
            <a:off x="1720905" y="2049518"/>
            <a:ext cx="2903645" cy="1009486"/>
          </a:xfrm>
          <a:custGeom>
            <a:avLst/>
            <a:gdLst>
              <a:gd name="T0" fmla="*/ 618 w 620"/>
              <a:gd name="T1" fmla="*/ 72 h 185"/>
              <a:gd name="T2" fmla="*/ 587 w 620"/>
              <a:gd name="T3" fmla="*/ 35 h 185"/>
              <a:gd name="T4" fmla="*/ 565 w 620"/>
              <a:gd name="T5" fmla="*/ 18 h 185"/>
              <a:gd name="T6" fmla="*/ 598 w 620"/>
              <a:gd name="T7" fmla="*/ 95 h 185"/>
              <a:gd name="T8" fmla="*/ 560 w 620"/>
              <a:gd name="T9" fmla="*/ 152 h 185"/>
              <a:gd name="T10" fmla="*/ 492 w 620"/>
              <a:gd name="T11" fmla="*/ 168 h 185"/>
              <a:gd name="T12" fmla="*/ 338 w 620"/>
              <a:gd name="T13" fmla="*/ 168 h 185"/>
              <a:gd name="T14" fmla="*/ 144 w 620"/>
              <a:gd name="T15" fmla="*/ 164 h 185"/>
              <a:gd name="T16" fmla="*/ 37 w 620"/>
              <a:gd name="T17" fmla="*/ 170 h 185"/>
              <a:gd name="T18" fmla="*/ 279 w 620"/>
              <a:gd name="T19" fmla="*/ 168 h 185"/>
              <a:gd name="T20" fmla="*/ 413 w 620"/>
              <a:gd name="T21" fmla="*/ 171 h 185"/>
              <a:gd name="T22" fmla="*/ 516 w 620"/>
              <a:gd name="T23" fmla="*/ 171 h 185"/>
              <a:gd name="T24" fmla="*/ 543 w 620"/>
              <a:gd name="T25" fmla="*/ 170 h 185"/>
              <a:gd name="T26" fmla="*/ 549 w 620"/>
              <a:gd name="T27" fmla="*/ 170 h 185"/>
              <a:gd name="T28" fmla="*/ 408 w 620"/>
              <a:gd name="T29" fmla="*/ 178 h 185"/>
              <a:gd name="T30" fmla="*/ 267 w 620"/>
              <a:gd name="T31" fmla="*/ 182 h 185"/>
              <a:gd name="T32" fmla="*/ 132 w 620"/>
              <a:gd name="T33" fmla="*/ 179 h 185"/>
              <a:gd name="T34" fmla="*/ 13 w 620"/>
              <a:gd name="T35" fmla="*/ 181 h 185"/>
              <a:gd name="T36" fmla="*/ 2 w 620"/>
              <a:gd name="T37" fmla="*/ 177 h 185"/>
              <a:gd name="T38" fmla="*/ 9 w 620"/>
              <a:gd name="T39" fmla="*/ 159 h 185"/>
              <a:gd name="T40" fmla="*/ 66 w 620"/>
              <a:gd name="T41" fmla="*/ 102 h 185"/>
              <a:gd name="T42" fmla="*/ 48 w 620"/>
              <a:gd name="T43" fmla="*/ 60 h 185"/>
              <a:gd name="T44" fmla="*/ 56 w 620"/>
              <a:gd name="T45" fmla="*/ 17 h 185"/>
              <a:gd name="T46" fmla="*/ 194 w 620"/>
              <a:gd name="T47" fmla="*/ 14 h 185"/>
              <a:gd name="T48" fmla="*/ 282 w 620"/>
              <a:gd name="T49" fmla="*/ 7 h 185"/>
              <a:gd name="T50" fmla="*/ 429 w 620"/>
              <a:gd name="T51" fmla="*/ 9 h 185"/>
              <a:gd name="T52" fmla="*/ 536 w 620"/>
              <a:gd name="T53" fmla="*/ 3 h 185"/>
              <a:gd name="T54" fmla="*/ 494 w 620"/>
              <a:gd name="T55" fmla="*/ 2 h 185"/>
              <a:gd name="T56" fmla="*/ 330 w 620"/>
              <a:gd name="T57" fmla="*/ 5 h 185"/>
              <a:gd name="T58" fmla="*/ 217 w 620"/>
              <a:gd name="T59" fmla="*/ 9 h 185"/>
              <a:gd name="T60" fmla="*/ 78 w 620"/>
              <a:gd name="T61" fmla="*/ 10 h 185"/>
              <a:gd name="T62" fmla="*/ 26 w 620"/>
              <a:gd name="T63" fmla="*/ 21 h 185"/>
              <a:gd name="T64" fmla="*/ 23 w 620"/>
              <a:gd name="T65" fmla="*/ 20 h 185"/>
              <a:gd name="T66" fmla="*/ 19 w 620"/>
              <a:gd name="T67" fmla="*/ 32 h 185"/>
              <a:gd name="T68" fmla="*/ 27 w 620"/>
              <a:gd name="T69" fmla="*/ 51 h 185"/>
              <a:gd name="T70" fmla="*/ 56 w 620"/>
              <a:gd name="T71" fmla="*/ 100 h 185"/>
              <a:gd name="T72" fmla="*/ 11 w 620"/>
              <a:gd name="T73" fmla="*/ 153 h 185"/>
              <a:gd name="T74" fmla="*/ 0 w 620"/>
              <a:gd name="T75" fmla="*/ 173 h 185"/>
              <a:gd name="T76" fmla="*/ 0 w 620"/>
              <a:gd name="T77" fmla="*/ 185 h 185"/>
              <a:gd name="T78" fmla="*/ 7 w 620"/>
              <a:gd name="T79" fmla="*/ 182 h 185"/>
              <a:gd name="T80" fmla="*/ 97 w 620"/>
              <a:gd name="T81" fmla="*/ 181 h 185"/>
              <a:gd name="T82" fmla="*/ 231 w 620"/>
              <a:gd name="T83" fmla="*/ 185 h 185"/>
              <a:gd name="T84" fmla="*/ 370 w 620"/>
              <a:gd name="T85" fmla="*/ 184 h 185"/>
              <a:gd name="T86" fmla="*/ 549 w 620"/>
              <a:gd name="T87" fmla="*/ 181 h 185"/>
              <a:gd name="T88" fmla="*/ 557 w 620"/>
              <a:gd name="T89" fmla="*/ 171 h 185"/>
              <a:gd name="T90" fmla="*/ 611 w 620"/>
              <a:gd name="T91" fmla="*/ 94 h 185"/>
              <a:gd name="T92" fmla="*/ 620 w 620"/>
              <a:gd name="T93" fmla="*/ 82 h 185"/>
              <a:gd name="T94" fmla="*/ 44 w 620"/>
              <a:gd name="T95" fmla="*/ 76 h 185"/>
              <a:gd name="T96" fmla="*/ 26 w 620"/>
              <a:gd name="T97" fmla="*/ 35 h 185"/>
              <a:gd name="T98" fmla="*/ 24 w 620"/>
              <a:gd name="T99" fmla="*/ 24 h 185"/>
              <a:gd name="T100" fmla="*/ 60 w 620"/>
              <a:gd name="T101" fmla="*/ 94 h 185"/>
              <a:gd name="T102" fmla="*/ 59 w 620"/>
              <a:gd name="T103" fmla="*/ 105 h 185"/>
              <a:gd name="T104" fmla="*/ 602 w 620"/>
              <a:gd name="T105" fmla="*/ 102 h 185"/>
              <a:gd name="T106" fmla="*/ 552 w 620"/>
              <a:gd name="T107" fmla="*/ 173 h 185"/>
              <a:gd name="T108" fmla="*/ 558 w 620"/>
              <a:gd name="T109" fmla="*/ 164 h 185"/>
              <a:gd name="T110" fmla="*/ 553 w 620"/>
              <a:gd name="T111" fmla="*/ 163 h 185"/>
              <a:gd name="T112" fmla="*/ 553 w 620"/>
              <a:gd name="T113" fmla="*/ 163 h 185"/>
              <a:gd name="T114" fmla="*/ 607 w 620"/>
              <a:gd name="T115" fmla="*/ 89 h 185"/>
              <a:gd name="T116" fmla="*/ 616 w 620"/>
              <a:gd name="T117" fmla="*/ 83 h 185"/>
              <a:gd name="T118" fmla="*/ 602 w 620"/>
              <a:gd name="T119" fmla="*/ 102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0" h="185">
                <a:moveTo>
                  <a:pt x="620" y="80"/>
                </a:moveTo>
                <a:lnTo>
                  <a:pt x="620" y="80"/>
                </a:lnTo>
                <a:lnTo>
                  <a:pt x="619" y="78"/>
                </a:lnTo>
                <a:lnTo>
                  <a:pt x="619" y="75"/>
                </a:lnTo>
                <a:lnTo>
                  <a:pt x="618" y="72"/>
                </a:lnTo>
                <a:lnTo>
                  <a:pt x="602" y="54"/>
                </a:lnTo>
                <a:lnTo>
                  <a:pt x="587" y="35"/>
                </a:lnTo>
                <a:lnTo>
                  <a:pt x="569" y="17"/>
                </a:lnTo>
                <a:lnTo>
                  <a:pt x="552" y="0"/>
                </a:lnTo>
                <a:lnTo>
                  <a:pt x="550" y="2"/>
                </a:lnTo>
                <a:lnTo>
                  <a:pt x="565" y="18"/>
                </a:lnTo>
                <a:lnTo>
                  <a:pt x="580" y="35"/>
                </a:lnTo>
                <a:lnTo>
                  <a:pt x="597" y="56"/>
                </a:lnTo>
                <a:lnTo>
                  <a:pt x="615" y="75"/>
                </a:lnTo>
                <a:lnTo>
                  <a:pt x="598" y="95"/>
                </a:lnTo>
                <a:lnTo>
                  <a:pt x="582" y="116"/>
                </a:lnTo>
                <a:lnTo>
                  <a:pt x="574" y="128"/>
                </a:lnTo>
                <a:lnTo>
                  <a:pt x="565" y="141"/>
                </a:lnTo>
                <a:lnTo>
                  <a:pt x="560" y="152"/>
                </a:lnTo>
                <a:lnTo>
                  <a:pt x="550" y="164"/>
                </a:lnTo>
                <a:lnTo>
                  <a:pt x="521" y="167"/>
                </a:lnTo>
                <a:lnTo>
                  <a:pt x="507" y="167"/>
                </a:lnTo>
                <a:lnTo>
                  <a:pt x="492" y="168"/>
                </a:lnTo>
                <a:lnTo>
                  <a:pt x="457" y="167"/>
                </a:lnTo>
                <a:lnTo>
                  <a:pt x="419" y="167"/>
                </a:lnTo>
                <a:lnTo>
                  <a:pt x="356" y="168"/>
                </a:lnTo>
                <a:lnTo>
                  <a:pt x="338" y="168"/>
                </a:lnTo>
                <a:lnTo>
                  <a:pt x="322" y="167"/>
                </a:lnTo>
                <a:lnTo>
                  <a:pt x="304" y="166"/>
                </a:lnTo>
                <a:lnTo>
                  <a:pt x="286" y="164"/>
                </a:lnTo>
                <a:lnTo>
                  <a:pt x="216" y="164"/>
                </a:lnTo>
                <a:lnTo>
                  <a:pt x="144" y="164"/>
                </a:lnTo>
                <a:lnTo>
                  <a:pt x="74" y="166"/>
                </a:lnTo>
                <a:lnTo>
                  <a:pt x="4" y="170"/>
                </a:lnTo>
                <a:lnTo>
                  <a:pt x="37" y="170"/>
                </a:lnTo>
                <a:lnTo>
                  <a:pt x="70" y="168"/>
                </a:lnTo>
                <a:lnTo>
                  <a:pt x="103" y="167"/>
                </a:lnTo>
                <a:lnTo>
                  <a:pt x="136" y="167"/>
                </a:lnTo>
                <a:lnTo>
                  <a:pt x="279" y="168"/>
                </a:lnTo>
                <a:lnTo>
                  <a:pt x="313" y="170"/>
                </a:lnTo>
                <a:lnTo>
                  <a:pt x="349" y="173"/>
                </a:lnTo>
                <a:lnTo>
                  <a:pt x="364" y="173"/>
                </a:lnTo>
                <a:lnTo>
                  <a:pt x="381" y="173"/>
                </a:lnTo>
                <a:lnTo>
                  <a:pt x="413" y="171"/>
                </a:lnTo>
                <a:lnTo>
                  <a:pt x="448" y="171"/>
                </a:lnTo>
                <a:lnTo>
                  <a:pt x="485" y="171"/>
                </a:lnTo>
                <a:lnTo>
                  <a:pt x="501" y="171"/>
                </a:lnTo>
                <a:lnTo>
                  <a:pt x="516" y="171"/>
                </a:lnTo>
                <a:lnTo>
                  <a:pt x="546" y="168"/>
                </a:lnTo>
                <a:lnTo>
                  <a:pt x="545" y="168"/>
                </a:lnTo>
                <a:lnTo>
                  <a:pt x="543" y="170"/>
                </a:lnTo>
                <a:lnTo>
                  <a:pt x="546" y="168"/>
                </a:lnTo>
                <a:lnTo>
                  <a:pt x="549" y="168"/>
                </a:lnTo>
                <a:lnTo>
                  <a:pt x="549" y="170"/>
                </a:lnTo>
                <a:lnTo>
                  <a:pt x="549" y="178"/>
                </a:lnTo>
                <a:lnTo>
                  <a:pt x="514" y="177"/>
                </a:lnTo>
                <a:lnTo>
                  <a:pt x="479" y="177"/>
                </a:lnTo>
                <a:lnTo>
                  <a:pt x="408" y="178"/>
                </a:lnTo>
                <a:lnTo>
                  <a:pt x="374" y="181"/>
                </a:lnTo>
                <a:lnTo>
                  <a:pt x="340" y="182"/>
                </a:lnTo>
                <a:lnTo>
                  <a:pt x="302" y="182"/>
                </a:lnTo>
                <a:lnTo>
                  <a:pt x="267" y="182"/>
                </a:lnTo>
                <a:lnTo>
                  <a:pt x="234" y="184"/>
                </a:lnTo>
                <a:lnTo>
                  <a:pt x="202" y="182"/>
                </a:lnTo>
                <a:lnTo>
                  <a:pt x="166" y="179"/>
                </a:lnTo>
                <a:lnTo>
                  <a:pt x="132" y="179"/>
                </a:lnTo>
                <a:lnTo>
                  <a:pt x="95" y="179"/>
                </a:lnTo>
                <a:lnTo>
                  <a:pt x="59" y="179"/>
                </a:lnTo>
                <a:lnTo>
                  <a:pt x="29" y="179"/>
                </a:lnTo>
                <a:lnTo>
                  <a:pt x="13" y="181"/>
                </a:lnTo>
                <a:lnTo>
                  <a:pt x="7" y="182"/>
                </a:lnTo>
                <a:lnTo>
                  <a:pt x="0" y="184"/>
                </a:lnTo>
                <a:lnTo>
                  <a:pt x="2" y="181"/>
                </a:lnTo>
                <a:lnTo>
                  <a:pt x="2" y="177"/>
                </a:lnTo>
                <a:lnTo>
                  <a:pt x="2" y="170"/>
                </a:lnTo>
                <a:lnTo>
                  <a:pt x="5" y="167"/>
                </a:lnTo>
                <a:lnTo>
                  <a:pt x="7" y="163"/>
                </a:lnTo>
                <a:lnTo>
                  <a:pt x="9" y="159"/>
                </a:lnTo>
                <a:lnTo>
                  <a:pt x="15" y="152"/>
                </a:lnTo>
                <a:lnTo>
                  <a:pt x="34" y="133"/>
                </a:lnTo>
                <a:lnTo>
                  <a:pt x="49" y="117"/>
                </a:lnTo>
                <a:lnTo>
                  <a:pt x="66" y="102"/>
                </a:lnTo>
                <a:lnTo>
                  <a:pt x="67" y="101"/>
                </a:lnTo>
                <a:lnTo>
                  <a:pt x="67" y="100"/>
                </a:lnTo>
                <a:lnTo>
                  <a:pt x="59" y="79"/>
                </a:lnTo>
                <a:lnTo>
                  <a:pt x="48" y="60"/>
                </a:lnTo>
                <a:lnTo>
                  <a:pt x="37" y="42"/>
                </a:lnTo>
                <a:lnTo>
                  <a:pt x="27" y="21"/>
                </a:lnTo>
                <a:lnTo>
                  <a:pt x="56" y="17"/>
                </a:lnTo>
                <a:lnTo>
                  <a:pt x="70" y="16"/>
                </a:lnTo>
                <a:lnTo>
                  <a:pt x="85" y="16"/>
                </a:lnTo>
                <a:lnTo>
                  <a:pt x="161" y="16"/>
                </a:lnTo>
                <a:lnTo>
                  <a:pt x="194" y="14"/>
                </a:lnTo>
                <a:lnTo>
                  <a:pt x="227" y="13"/>
                </a:lnTo>
                <a:lnTo>
                  <a:pt x="243" y="10"/>
                </a:lnTo>
                <a:lnTo>
                  <a:pt x="261" y="7"/>
                </a:lnTo>
                <a:lnTo>
                  <a:pt x="282" y="7"/>
                </a:lnTo>
                <a:lnTo>
                  <a:pt x="301" y="9"/>
                </a:lnTo>
                <a:lnTo>
                  <a:pt x="334" y="9"/>
                </a:lnTo>
                <a:lnTo>
                  <a:pt x="366" y="9"/>
                </a:lnTo>
                <a:lnTo>
                  <a:pt x="429" y="9"/>
                </a:lnTo>
                <a:lnTo>
                  <a:pt x="461" y="7"/>
                </a:lnTo>
                <a:lnTo>
                  <a:pt x="491" y="6"/>
                </a:lnTo>
                <a:lnTo>
                  <a:pt x="521" y="5"/>
                </a:lnTo>
                <a:lnTo>
                  <a:pt x="536" y="3"/>
                </a:lnTo>
                <a:lnTo>
                  <a:pt x="550" y="0"/>
                </a:lnTo>
                <a:lnTo>
                  <a:pt x="521" y="0"/>
                </a:lnTo>
                <a:lnTo>
                  <a:pt x="494" y="2"/>
                </a:lnTo>
                <a:lnTo>
                  <a:pt x="462" y="3"/>
                </a:lnTo>
                <a:lnTo>
                  <a:pt x="432" y="5"/>
                </a:lnTo>
                <a:lnTo>
                  <a:pt x="363" y="5"/>
                </a:lnTo>
                <a:lnTo>
                  <a:pt x="330" y="5"/>
                </a:lnTo>
                <a:lnTo>
                  <a:pt x="296" y="3"/>
                </a:lnTo>
                <a:lnTo>
                  <a:pt x="265" y="3"/>
                </a:lnTo>
                <a:lnTo>
                  <a:pt x="235" y="7"/>
                </a:lnTo>
                <a:lnTo>
                  <a:pt x="217" y="9"/>
                </a:lnTo>
                <a:lnTo>
                  <a:pt x="199" y="10"/>
                </a:lnTo>
                <a:lnTo>
                  <a:pt x="163" y="10"/>
                </a:lnTo>
                <a:lnTo>
                  <a:pt x="93" y="10"/>
                </a:lnTo>
                <a:lnTo>
                  <a:pt x="78" y="10"/>
                </a:lnTo>
                <a:lnTo>
                  <a:pt x="62" y="11"/>
                </a:lnTo>
                <a:lnTo>
                  <a:pt x="30" y="17"/>
                </a:lnTo>
                <a:lnTo>
                  <a:pt x="27" y="18"/>
                </a:lnTo>
                <a:lnTo>
                  <a:pt x="26" y="21"/>
                </a:lnTo>
                <a:lnTo>
                  <a:pt x="24" y="22"/>
                </a:lnTo>
                <a:lnTo>
                  <a:pt x="24" y="18"/>
                </a:lnTo>
                <a:lnTo>
                  <a:pt x="23" y="20"/>
                </a:lnTo>
                <a:lnTo>
                  <a:pt x="22" y="21"/>
                </a:lnTo>
                <a:lnTo>
                  <a:pt x="20" y="29"/>
                </a:lnTo>
                <a:lnTo>
                  <a:pt x="19" y="31"/>
                </a:lnTo>
                <a:lnTo>
                  <a:pt x="19" y="32"/>
                </a:lnTo>
                <a:lnTo>
                  <a:pt x="19" y="33"/>
                </a:lnTo>
                <a:lnTo>
                  <a:pt x="27" y="51"/>
                </a:lnTo>
                <a:lnTo>
                  <a:pt x="37" y="69"/>
                </a:lnTo>
                <a:lnTo>
                  <a:pt x="45" y="84"/>
                </a:lnTo>
                <a:lnTo>
                  <a:pt x="52" y="94"/>
                </a:lnTo>
                <a:lnTo>
                  <a:pt x="56" y="100"/>
                </a:lnTo>
                <a:lnTo>
                  <a:pt x="59" y="105"/>
                </a:lnTo>
                <a:lnTo>
                  <a:pt x="42" y="120"/>
                </a:lnTo>
                <a:lnTo>
                  <a:pt x="26" y="137"/>
                </a:lnTo>
                <a:lnTo>
                  <a:pt x="11" y="153"/>
                </a:lnTo>
                <a:lnTo>
                  <a:pt x="7" y="159"/>
                </a:lnTo>
                <a:lnTo>
                  <a:pt x="2" y="166"/>
                </a:lnTo>
                <a:lnTo>
                  <a:pt x="0" y="168"/>
                </a:lnTo>
                <a:lnTo>
                  <a:pt x="0" y="173"/>
                </a:lnTo>
                <a:lnTo>
                  <a:pt x="0" y="178"/>
                </a:lnTo>
                <a:lnTo>
                  <a:pt x="0" y="182"/>
                </a:lnTo>
                <a:lnTo>
                  <a:pt x="0" y="184"/>
                </a:lnTo>
                <a:lnTo>
                  <a:pt x="0" y="185"/>
                </a:lnTo>
                <a:lnTo>
                  <a:pt x="7" y="182"/>
                </a:lnTo>
                <a:lnTo>
                  <a:pt x="13" y="182"/>
                </a:lnTo>
                <a:lnTo>
                  <a:pt x="27" y="182"/>
                </a:lnTo>
                <a:lnTo>
                  <a:pt x="63" y="181"/>
                </a:lnTo>
                <a:lnTo>
                  <a:pt x="97" y="181"/>
                </a:lnTo>
                <a:lnTo>
                  <a:pt x="130" y="181"/>
                </a:lnTo>
                <a:lnTo>
                  <a:pt x="163" y="182"/>
                </a:lnTo>
                <a:lnTo>
                  <a:pt x="195" y="184"/>
                </a:lnTo>
                <a:lnTo>
                  <a:pt x="231" y="185"/>
                </a:lnTo>
                <a:lnTo>
                  <a:pt x="265" y="185"/>
                </a:lnTo>
                <a:lnTo>
                  <a:pt x="298" y="185"/>
                </a:lnTo>
                <a:lnTo>
                  <a:pt x="333" y="185"/>
                </a:lnTo>
                <a:lnTo>
                  <a:pt x="370" y="184"/>
                </a:lnTo>
                <a:lnTo>
                  <a:pt x="407" y="181"/>
                </a:lnTo>
                <a:lnTo>
                  <a:pt x="443" y="179"/>
                </a:lnTo>
                <a:lnTo>
                  <a:pt x="479" y="179"/>
                </a:lnTo>
                <a:lnTo>
                  <a:pt x="514" y="179"/>
                </a:lnTo>
                <a:lnTo>
                  <a:pt x="549" y="181"/>
                </a:lnTo>
                <a:lnTo>
                  <a:pt x="550" y="181"/>
                </a:lnTo>
                <a:lnTo>
                  <a:pt x="557" y="171"/>
                </a:lnTo>
                <a:lnTo>
                  <a:pt x="563" y="163"/>
                </a:lnTo>
                <a:lnTo>
                  <a:pt x="587" y="127"/>
                </a:lnTo>
                <a:lnTo>
                  <a:pt x="600" y="111"/>
                </a:lnTo>
                <a:lnTo>
                  <a:pt x="611" y="94"/>
                </a:lnTo>
                <a:lnTo>
                  <a:pt x="619" y="84"/>
                </a:lnTo>
                <a:lnTo>
                  <a:pt x="620" y="83"/>
                </a:lnTo>
                <a:lnTo>
                  <a:pt x="620" y="82"/>
                </a:lnTo>
                <a:lnTo>
                  <a:pt x="620" y="80"/>
                </a:lnTo>
                <a:close/>
                <a:moveTo>
                  <a:pt x="44" y="76"/>
                </a:moveTo>
                <a:lnTo>
                  <a:pt x="44" y="76"/>
                </a:lnTo>
                <a:lnTo>
                  <a:pt x="34" y="57"/>
                </a:lnTo>
                <a:lnTo>
                  <a:pt x="24" y="36"/>
                </a:lnTo>
                <a:lnTo>
                  <a:pt x="26" y="35"/>
                </a:lnTo>
                <a:lnTo>
                  <a:pt x="24" y="33"/>
                </a:lnTo>
                <a:lnTo>
                  <a:pt x="24" y="31"/>
                </a:lnTo>
                <a:lnTo>
                  <a:pt x="24" y="27"/>
                </a:lnTo>
                <a:lnTo>
                  <a:pt x="24" y="24"/>
                </a:lnTo>
                <a:lnTo>
                  <a:pt x="33" y="42"/>
                </a:lnTo>
                <a:lnTo>
                  <a:pt x="41" y="60"/>
                </a:lnTo>
                <a:lnTo>
                  <a:pt x="51" y="76"/>
                </a:lnTo>
                <a:lnTo>
                  <a:pt x="60" y="94"/>
                </a:lnTo>
                <a:lnTo>
                  <a:pt x="63" y="98"/>
                </a:lnTo>
                <a:lnTo>
                  <a:pt x="63" y="100"/>
                </a:lnTo>
                <a:lnTo>
                  <a:pt x="63" y="101"/>
                </a:lnTo>
                <a:lnTo>
                  <a:pt x="59" y="105"/>
                </a:lnTo>
                <a:lnTo>
                  <a:pt x="58" y="97"/>
                </a:lnTo>
                <a:lnTo>
                  <a:pt x="53" y="90"/>
                </a:lnTo>
                <a:lnTo>
                  <a:pt x="44" y="76"/>
                </a:lnTo>
                <a:close/>
                <a:moveTo>
                  <a:pt x="602" y="102"/>
                </a:moveTo>
                <a:lnTo>
                  <a:pt x="602" y="102"/>
                </a:lnTo>
                <a:lnTo>
                  <a:pt x="582" y="133"/>
                </a:lnTo>
                <a:lnTo>
                  <a:pt x="552" y="178"/>
                </a:lnTo>
                <a:lnTo>
                  <a:pt x="552" y="173"/>
                </a:lnTo>
                <a:lnTo>
                  <a:pt x="552" y="168"/>
                </a:lnTo>
                <a:lnTo>
                  <a:pt x="556" y="167"/>
                </a:lnTo>
                <a:lnTo>
                  <a:pt x="558" y="166"/>
                </a:lnTo>
                <a:lnTo>
                  <a:pt x="558" y="164"/>
                </a:lnTo>
                <a:lnTo>
                  <a:pt x="553" y="164"/>
                </a:lnTo>
                <a:lnTo>
                  <a:pt x="553" y="163"/>
                </a:lnTo>
                <a:lnTo>
                  <a:pt x="572" y="137"/>
                </a:lnTo>
                <a:lnTo>
                  <a:pt x="585" y="119"/>
                </a:lnTo>
                <a:lnTo>
                  <a:pt x="597" y="101"/>
                </a:lnTo>
                <a:lnTo>
                  <a:pt x="607" y="89"/>
                </a:lnTo>
                <a:lnTo>
                  <a:pt x="616" y="76"/>
                </a:lnTo>
                <a:lnTo>
                  <a:pt x="616" y="80"/>
                </a:lnTo>
                <a:lnTo>
                  <a:pt x="616" y="83"/>
                </a:lnTo>
                <a:lnTo>
                  <a:pt x="613" y="87"/>
                </a:lnTo>
                <a:lnTo>
                  <a:pt x="611" y="93"/>
                </a:lnTo>
                <a:lnTo>
                  <a:pt x="602" y="102"/>
                </a:lnTo>
                <a:close/>
              </a:path>
            </a:pathLst>
          </a:custGeom>
          <a:solidFill>
            <a:schemeClr val="tx1">
              <a:lumMod val="75000"/>
              <a:lumOff val="25000"/>
            </a:schemeClr>
          </a:solidFill>
          <a:ln>
            <a:solidFill>
              <a:schemeClr val="tx1">
                <a:lumMod val="75000"/>
                <a:lumOff val="25000"/>
              </a:schemeClr>
            </a:solidFill>
          </a:ln>
        </p:spPr>
        <p:txBody>
          <a:bodyPr/>
          <a:lstStyle/>
          <a:p>
            <a:endParaRPr lang="zh-CN" altLang="en-US"/>
          </a:p>
        </p:txBody>
      </p:sp>
      <p:sp>
        <p:nvSpPr>
          <p:cNvPr id="32" name="Freeform 104"/>
          <p:cNvSpPr>
            <a:spLocks noEditPoints="1"/>
          </p:cNvSpPr>
          <p:nvPr/>
        </p:nvSpPr>
        <p:spPr bwMode="auto">
          <a:xfrm>
            <a:off x="1720904" y="3463160"/>
            <a:ext cx="2903645" cy="1009486"/>
          </a:xfrm>
          <a:custGeom>
            <a:avLst/>
            <a:gdLst>
              <a:gd name="T0" fmla="*/ 618 w 620"/>
              <a:gd name="T1" fmla="*/ 72 h 185"/>
              <a:gd name="T2" fmla="*/ 587 w 620"/>
              <a:gd name="T3" fmla="*/ 35 h 185"/>
              <a:gd name="T4" fmla="*/ 565 w 620"/>
              <a:gd name="T5" fmla="*/ 18 h 185"/>
              <a:gd name="T6" fmla="*/ 598 w 620"/>
              <a:gd name="T7" fmla="*/ 95 h 185"/>
              <a:gd name="T8" fmla="*/ 560 w 620"/>
              <a:gd name="T9" fmla="*/ 152 h 185"/>
              <a:gd name="T10" fmla="*/ 492 w 620"/>
              <a:gd name="T11" fmla="*/ 168 h 185"/>
              <a:gd name="T12" fmla="*/ 338 w 620"/>
              <a:gd name="T13" fmla="*/ 168 h 185"/>
              <a:gd name="T14" fmla="*/ 144 w 620"/>
              <a:gd name="T15" fmla="*/ 164 h 185"/>
              <a:gd name="T16" fmla="*/ 37 w 620"/>
              <a:gd name="T17" fmla="*/ 170 h 185"/>
              <a:gd name="T18" fmla="*/ 279 w 620"/>
              <a:gd name="T19" fmla="*/ 168 h 185"/>
              <a:gd name="T20" fmla="*/ 413 w 620"/>
              <a:gd name="T21" fmla="*/ 171 h 185"/>
              <a:gd name="T22" fmla="*/ 516 w 620"/>
              <a:gd name="T23" fmla="*/ 171 h 185"/>
              <a:gd name="T24" fmla="*/ 543 w 620"/>
              <a:gd name="T25" fmla="*/ 170 h 185"/>
              <a:gd name="T26" fmla="*/ 549 w 620"/>
              <a:gd name="T27" fmla="*/ 170 h 185"/>
              <a:gd name="T28" fmla="*/ 408 w 620"/>
              <a:gd name="T29" fmla="*/ 178 h 185"/>
              <a:gd name="T30" fmla="*/ 267 w 620"/>
              <a:gd name="T31" fmla="*/ 182 h 185"/>
              <a:gd name="T32" fmla="*/ 132 w 620"/>
              <a:gd name="T33" fmla="*/ 179 h 185"/>
              <a:gd name="T34" fmla="*/ 13 w 620"/>
              <a:gd name="T35" fmla="*/ 181 h 185"/>
              <a:gd name="T36" fmla="*/ 2 w 620"/>
              <a:gd name="T37" fmla="*/ 177 h 185"/>
              <a:gd name="T38" fmla="*/ 9 w 620"/>
              <a:gd name="T39" fmla="*/ 159 h 185"/>
              <a:gd name="T40" fmla="*/ 66 w 620"/>
              <a:gd name="T41" fmla="*/ 102 h 185"/>
              <a:gd name="T42" fmla="*/ 48 w 620"/>
              <a:gd name="T43" fmla="*/ 60 h 185"/>
              <a:gd name="T44" fmla="*/ 56 w 620"/>
              <a:gd name="T45" fmla="*/ 17 h 185"/>
              <a:gd name="T46" fmla="*/ 194 w 620"/>
              <a:gd name="T47" fmla="*/ 14 h 185"/>
              <a:gd name="T48" fmla="*/ 282 w 620"/>
              <a:gd name="T49" fmla="*/ 7 h 185"/>
              <a:gd name="T50" fmla="*/ 429 w 620"/>
              <a:gd name="T51" fmla="*/ 9 h 185"/>
              <a:gd name="T52" fmla="*/ 536 w 620"/>
              <a:gd name="T53" fmla="*/ 3 h 185"/>
              <a:gd name="T54" fmla="*/ 494 w 620"/>
              <a:gd name="T55" fmla="*/ 2 h 185"/>
              <a:gd name="T56" fmla="*/ 330 w 620"/>
              <a:gd name="T57" fmla="*/ 5 h 185"/>
              <a:gd name="T58" fmla="*/ 217 w 620"/>
              <a:gd name="T59" fmla="*/ 9 h 185"/>
              <a:gd name="T60" fmla="*/ 78 w 620"/>
              <a:gd name="T61" fmla="*/ 10 h 185"/>
              <a:gd name="T62" fmla="*/ 26 w 620"/>
              <a:gd name="T63" fmla="*/ 21 h 185"/>
              <a:gd name="T64" fmla="*/ 23 w 620"/>
              <a:gd name="T65" fmla="*/ 20 h 185"/>
              <a:gd name="T66" fmla="*/ 19 w 620"/>
              <a:gd name="T67" fmla="*/ 32 h 185"/>
              <a:gd name="T68" fmla="*/ 27 w 620"/>
              <a:gd name="T69" fmla="*/ 51 h 185"/>
              <a:gd name="T70" fmla="*/ 56 w 620"/>
              <a:gd name="T71" fmla="*/ 100 h 185"/>
              <a:gd name="T72" fmla="*/ 11 w 620"/>
              <a:gd name="T73" fmla="*/ 153 h 185"/>
              <a:gd name="T74" fmla="*/ 0 w 620"/>
              <a:gd name="T75" fmla="*/ 173 h 185"/>
              <a:gd name="T76" fmla="*/ 0 w 620"/>
              <a:gd name="T77" fmla="*/ 185 h 185"/>
              <a:gd name="T78" fmla="*/ 7 w 620"/>
              <a:gd name="T79" fmla="*/ 182 h 185"/>
              <a:gd name="T80" fmla="*/ 97 w 620"/>
              <a:gd name="T81" fmla="*/ 181 h 185"/>
              <a:gd name="T82" fmla="*/ 231 w 620"/>
              <a:gd name="T83" fmla="*/ 185 h 185"/>
              <a:gd name="T84" fmla="*/ 370 w 620"/>
              <a:gd name="T85" fmla="*/ 184 h 185"/>
              <a:gd name="T86" fmla="*/ 549 w 620"/>
              <a:gd name="T87" fmla="*/ 181 h 185"/>
              <a:gd name="T88" fmla="*/ 557 w 620"/>
              <a:gd name="T89" fmla="*/ 171 h 185"/>
              <a:gd name="T90" fmla="*/ 611 w 620"/>
              <a:gd name="T91" fmla="*/ 94 h 185"/>
              <a:gd name="T92" fmla="*/ 620 w 620"/>
              <a:gd name="T93" fmla="*/ 82 h 185"/>
              <a:gd name="T94" fmla="*/ 44 w 620"/>
              <a:gd name="T95" fmla="*/ 76 h 185"/>
              <a:gd name="T96" fmla="*/ 26 w 620"/>
              <a:gd name="T97" fmla="*/ 35 h 185"/>
              <a:gd name="T98" fmla="*/ 24 w 620"/>
              <a:gd name="T99" fmla="*/ 24 h 185"/>
              <a:gd name="T100" fmla="*/ 60 w 620"/>
              <a:gd name="T101" fmla="*/ 94 h 185"/>
              <a:gd name="T102" fmla="*/ 59 w 620"/>
              <a:gd name="T103" fmla="*/ 105 h 185"/>
              <a:gd name="T104" fmla="*/ 602 w 620"/>
              <a:gd name="T105" fmla="*/ 102 h 185"/>
              <a:gd name="T106" fmla="*/ 552 w 620"/>
              <a:gd name="T107" fmla="*/ 173 h 185"/>
              <a:gd name="T108" fmla="*/ 558 w 620"/>
              <a:gd name="T109" fmla="*/ 164 h 185"/>
              <a:gd name="T110" fmla="*/ 553 w 620"/>
              <a:gd name="T111" fmla="*/ 163 h 185"/>
              <a:gd name="T112" fmla="*/ 553 w 620"/>
              <a:gd name="T113" fmla="*/ 163 h 185"/>
              <a:gd name="T114" fmla="*/ 607 w 620"/>
              <a:gd name="T115" fmla="*/ 89 h 185"/>
              <a:gd name="T116" fmla="*/ 616 w 620"/>
              <a:gd name="T117" fmla="*/ 83 h 185"/>
              <a:gd name="T118" fmla="*/ 602 w 620"/>
              <a:gd name="T119" fmla="*/ 102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0" h="185">
                <a:moveTo>
                  <a:pt x="620" y="80"/>
                </a:moveTo>
                <a:lnTo>
                  <a:pt x="620" y="80"/>
                </a:lnTo>
                <a:lnTo>
                  <a:pt x="619" y="78"/>
                </a:lnTo>
                <a:lnTo>
                  <a:pt x="619" y="75"/>
                </a:lnTo>
                <a:lnTo>
                  <a:pt x="618" y="72"/>
                </a:lnTo>
                <a:lnTo>
                  <a:pt x="602" y="54"/>
                </a:lnTo>
                <a:lnTo>
                  <a:pt x="587" y="35"/>
                </a:lnTo>
                <a:lnTo>
                  <a:pt x="569" y="17"/>
                </a:lnTo>
                <a:lnTo>
                  <a:pt x="552" y="0"/>
                </a:lnTo>
                <a:lnTo>
                  <a:pt x="550" y="2"/>
                </a:lnTo>
                <a:lnTo>
                  <a:pt x="565" y="18"/>
                </a:lnTo>
                <a:lnTo>
                  <a:pt x="580" y="35"/>
                </a:lnTo>
                <a:lnTo>
                  <a:pt x="597" y="56"/>
                </a:lnTo>
                <a:lnTo>
                  <a:pt x="615" y="75"/>
                </a:lnTo>
                <a:lnTo>
                  <a:pt x="598" y="95"/>
                </a:lnTo>
                <a:lnTo>
                  <a:pt x="582" y="116"/>
                </a:lnTo>
                <a:lnTo>
                  <a:pt x="574" y="128"/>
                </a:lnTo>
                <a:lnTo>
                  <a:pt x="565" y="141"/>
                </a:lnTo>
                <a:lnTo>
                  <a:pt x="560" y="152"/>
                </a:lnTo>
                <a:lnTo>
                  <a:pt x="550" y="164"/>
                </a:lnTo>
                <a:lnTo>
                  <a:pt x="521" y="167"/>
                </a:lnTo>
                <a:lnTo>
                  <a:pt x="507" y="167"/>
                </a:lnTo>
                <a:lnTo>
                  <a:pt x="492" y="168"/>
                </a:lnTo>
                <a:lnTo>
                  <a:pt x="457" y="167"/>
                </a:lnTo>
                <a:lnTo>
                  <a:pt x="419" y="167"/>
                </a:lnTo>
                <a:lnTo>
                  <a:pt x="356" y="168"/>
                </a:lnTo>
                <a:lnTo>
                  <a:pt x="338" y="168"/>
                </a:lnTo>
                <a:lnTo>
                  <a:pt x="322" y="167"/>
                </a:lnTo>
                <a:lnTo>
                  <a:pt x="304" y="166"/>
                </a:lnTo>
                <a:lnTo>
                  <a:pt x="286" y="164"/>
                </a:lnTo>
                <a:lnTo>
                  <a:pt x="216" y="164"/>
                </a:lnTo>
                <a:lnTo>
                  <a:pt x="144" y="164"/>
                </a:lnTo>
                <a:lnTo>
                  <a:pt x="74" y="166"/>
                </a:lnTo>
                <a:lnTo>
                  <a:pt x="4" y="170"/>
                </a:lnTo>
                <a:lnTo>
                  <a:pt x="37" y="170"/>
                </a:lnTo>
                <a:lnTo>
                  <a:pt x="70" y="168"/>
                </a:lnTo>
                <a:lnTo>
                  <a:pt x="103" y="167"/>
                </a:lnTo>
                <a:lnTo>
                  <a:pt x="136" y="167"/>
                </a:lnTo>
                <a:lnTo>
                  <a:pt x="279" y="168"/>
                </a:lnTo>
                <a:lnTo>
                  <a:pt x="313" y="170"/>
                </a:lnTo>
                <a:lnTo>
                  <a:pt x="349" y="173"/>
                </a:lnTo>
                <a:lnTo>
                  <a:pt x="364" y="173"/>
                </a:lnTo>
                <a:lnTo>
                  <a:pt x="381" y="173"/>
                </a:lnTo>
                <a:lnTo>
                  <a:pt x="413" y="171"/>
                </a:lnTo>
                <a:lnTo>
                  <a:pt x="448" y="171"/>
                </a:lnTo>
                <a:lnTo>
                  <a:pt x="485" y="171"/>
                </a:lnTo>
                <a:lnTo>
                  <a:pt x="501" y="171"/>
                </a:lnTo>
                <a:lnTo>
                  <a:pt x="516" y="171"/>
                </a:lnTo>
                <a:lnTo>
                  <a:pt x="546" y="168"/>
                </a:lnTo>
                <a:lnTo>
                  <a:pt x="545" y="168"/>
                </a:lnTo>
                <a:lnTo>
                  <a:pt x="543" y="170"/>
                </a:lnTo>
                <a:lnTo>
                  <a:pt x="546" y="168"/>
                </a:lnTo>
                <a:lnTo>
                  <a:pt x="549" y="168"/>
                </a:lnTo>
                <a:lnTo>
                  <a:pt x="549" y="170"/>
                </a:lnTo>
                <a:lnTo>
                  <a:pt x="549" y="178"/>
                </a:lnTo>
                <a:lnTo>
                  <a:pt x="514" y="177"/>
                </a:lnTo>
                <a:lnTo>
                  <a:pt x="479" y="177"/>
                </a:lnTo>
                <a:lnTo>
                  <a:pt x="408" y="178"/>
                </a:lnTo>
                <a:lnTo>
                  <a:pt x="374" y="181"/>
                </a:lnTo>
                <a:lnTo>
                  <a:pt x="340" y="182"/>
                </a:lnTo>
                <a:lnTo>
                  <a:pt x="302" y="182"/>
                </a:lnTo>
                <a:lnTo>
                  <a:pt x="267" y="182"/>
                </a:lnTo>
                <a:lnTo>
                  <a:pt x="234" y="184"/>
                </a:lnTo>
                <a:lnTo>
                  <a:pt x="202" y="182"/>
                </a:lnTo>
                <a:lnTo>
                  <a:pt x="166" y="179"/>
                </a:lnTo>
                <a:lnTo>
                  <a:pt x="132" y="179"/>
                </a:lnTo>
                <a:lnTo>
                  <a:pt x="95" y="179"/>
                </a:lnTo>
                <a:lnTo>
                  <a:pt x="59" y="179"/>
                </a:lnTo>
                <a:lnTo>
                  <a:pt x="29" y="179"/>
                </a:lnTo>
                <a:lnTo>
                  <a:pt x="13" y="181"/>
                </a:lnTo>
                <a:lnTo>
                  <a:pt x="7" y="182"/>
                </a:lnTo>
                <a:lnTo>
                  <a:pt x="0" y="184"/>
                </a:lnTo>
                <a:lnTo>
                  <a:pt x="2" y="181"/>
                </a:lnTo>
                <a:lnTo>
                  <a:pt x="2" y="177"/>
                </a:lnTo>
                <a:lnTo>
                  <a:pt x="2" y="170"/>
                </a:lnTo>
                <a:lnTo>
                  <a:pt x="5" y="167"/>
                </a:lnTo>
                <a:lnTo>
                  <a:pt x="7" y="163"/>
                </a:lnTo>
                <a:lnTo>
                  <a:pt x="9" y="159"/>
                </a:lnTo>
                <a:lnTo>
                  <a:pt x="15" y="152"/>
                </a:lnTo>
                <a:lnTo>
                  <a:pt x="34" y="133"/>
                </a:lnTo>
                <a:lnTo>
                  <a:pt x="49" y="117"/>
                </a:lnTo>
                <a:lnTo>
                  <a:pt x="66" y="102"/>
                </a:lnTo>
                <a:lnTo>
                  <a:pt x="67" y="101"/>
                </a:lnTo>
                <a:lnTo>
                  <a:pt x="67" y="100"/>
                </a:lnTo>
                <a:lnTo>
                  <a:pt x="59" y="79"/>
                </a:lnTo>
                <a:lnTo>
                  <a:pt x="48" y="60"/>
                </a:lnTo>
                <a:lnTo>
                  <a:pt x="37" y="42"/>
                </a:lnTo>
                <a:lnTo>
                  <a:pt x="27" y="21"/>
                </a:lnTo>
                <a:lnTo>
                  <a:pt x="56" y="17"/>
                </a:lnTo>
                <a:lnTo>
                  <a:pt x="70" y="16"/>
                </a:lnTo>
                <a:lnTo>
                  <a:pt x="85" y="16"/>
                </a:lnTo>
                <a:lnTo>
                  <a:pt x="161" y="16"/>
                </a:lnTo>
                <a:lnTo>
                  <a:pt x="194" y="14"/>
                </a:lnTo>
                <a:lnTo>
                  <a:pt x="227" y="13"/>
                </a:lnTo>
                <a:lnTo>
                  <a:pt x="243" y="10"/>
                </a:lnTo>
                <a:lnTo>
                  <a:pt x="261" y="7"/>
                </a:lnTo>
                <a:lnTo>
                  <a:pt x="282" y="7"/>
                </a:lnTo>
                <a:lnTo>
                  <a:pt x="301" y="9"/>
                </a:lnTo>
                <a:lnTo>
                  <a:pt x="334" y="9"/>
                </a:lnTo>
                <a:lnTo>
                  <a:pt x="366" y="9"/>
                </a:lnTo>
                <a:lnTo>
                  <a:pt x="429" y="9"/>
                </a:lnTo>
                <a:lnTo>
                  <a:pt x="461" y="7"/>
                </a:lnTo>
                <a:lnTo>
                  <a:pt x="491" y="6"/>
                </a:lnTo>
                <a:lnTo>
                  <a:pt x="521" y="5"/>
                </a:lnTo>
                <a:lnTo>
                  <a:pt x="536" y="3"/>
                </a:lnTo>
                <a:lnTo>
                  <a:pt x="550" y="0"/>
                </a:lnTo>
                <a:lnTo>
                  <a:pt x="521" y="0"/>
                </a:lnTo>
                <a:lnTo>
                  <a:pt x="494" y="2"/>
                </a:lnTo>
                <a:lnTo>
                  <a:pt x="462" y="3"/>
                </a:lnTo>
                <a:lnTo>
                  <a:pt x="432" y="5"/>
                </a:lnTo>
                <a:lnTo>
                  <a:pt x="363" y="5"/>
                </a:lnTo>
                <a:lnTo>
                  <a:pt x="330" y="5"/>
                </a:lnTo>
                <a:lnTo>
                  <a:pt x="296" y="3"/>
                </a:lnTo>
                <a:lnTo>
                  <a:pt x="265" y="3"/>
                </a:lnTo>
                <a:lnTo>
                  <a:pt x="235" y="7"/>
                </a:lnTo>
                <a:lnTo>
                  <a:pt x="217" y="9"/>
                </a:lnTo>
                <a:lnTo>
                  <a:pt x="199" y="10"/>
                </a:lnTo>
                <a:lnTo>
                  <a:pt x="163" y="10"/>
                </a:lnTo>
                <a:lnTo>
                  <a:pt x="93" y="10"/>
                </a:lnTo>
                <a:lnTo>
                  <a:pt x="78" y="10"/>
                </a:lnTo>
                <a:lnTo>
                  <a:pt x="62" y="11"/>
                </a:lnTo>
                <a:lnTo>
                  <a:pt x="30" y="17"/>
                </a:lnTo>
                <a:lnTo>
                  <a:pt x="27" y="18"/>
                </a:lnTo>
                <a:lnTo>
                  <a:pt x="26" y="21"/>
                </a:lnTo>
                <a:lnTo>
                  <a:pt x="24" y="22"/>
                </a:lnTo>
                <a:lnTo>
                  <a:pt x="24" y="18"/>
                </a:lnTo>
                <a:lnTo>
                  <a:pt x="23" y="20"/>
                </a:lnTo>
                <a:lnTo>
                  <a:pt x="22" y="21"/>
                </a:lnTo>
                <a:lnTo>
                  <a:pt x="20" y="29"/>
                </a:lnTo>
                <a:lnTo>
                  <a:pt x="19" y="31"/>
                </a:lnTo>
                <a:lnTo>
                  <a:pt x="19" y="32"/>
                </a:lnTo>
                <a:lnTo>
                  <a:pt x="19" y="33"/>
                </a:lnTo>
                <a:lnTo>
                  <a:pt x="27" y="51"/>
                </a:lnTo>
                <a:lnTo>
                  <a:pt x="37" y="69"/>
                </a:lnTo>
                <a:lnTo>
                  <a:pt x="45" y="84"/>
                </a:lnTo>
                <a:lnTo>
                  <a:pt x="52" y="94"/>
                </a:lnTo>
                <a:lnTo>
                  <a:pt x="56" y="100"/>
                </a:lnTo>
                <a:lnTo>
                  <a:pt x="59" y="105"/>
                </a:lnTo>
                <a:lnTo>
                  <a:pt x="42" y="120"/>
                </a:lnTo>
                <a:lnTo>
                  <a:pt x="26" y="137"/>
                </a:lnTo>
                <a:lnTo>
                  <a:pt x="11" y="153"/>
                </a:lnTo>
                <a:lnTo>
                  <a:pt x="7" y="159"/>
                </a:lnTo>
                <a:lnTo>
                  <a:pt x="2" y="166"/>
                </a:lnTo>
                <a:lnTo>
                  <a:pt x="0" y="168"/>
                </a:lnTo>
                <a:lnTo>
                  <a:pt x="0" y="173"/>
                </a:lnTo>
                <a:lnTo>
                  <a:pt x="0" y="178"/>
                </a:lnTo>
                <a:lnTo>
                  <a:pt x="0" y="182"/>
                </a:lnTo>
                <a:lnTo>
                  <a:pt x="0" y="184"/>
                </a:lnTo>
                <a:lnTo>
                  <a:pt x="0" y="185"/>
                </a:lnTo>
                <a:lnTo>
                  <a:pt x="7" y="182"/>
                </a:lnTo>
                <a:lnTo>
                  <a:pt x="13" y="182"/>
                </a:lnTo>
                <a:lnTo>
                  <a:pt x="27" y="182"/>
                </a:lnTo>
                <a:lnTo>
                  <a:pt x="63" y="181"/>
                </a:lnTo>
                <a:lnTo>
                  <a:pt x="97" y="181"/>
                </a:lnTo>
                <a:lnTo>
                  <a:pt x="130" y="181"/>
                </a:lnTo>
                <a:lnTo>
                  <a:pt x="163" y="182"/>
                </a:lnTo>
                <a:lnTo>
                  <a:pt x="195" y="184"/>
                </a:lnTo>
                <a:lnTo>
                  <a:pt x="231" y="185"/>
                </a:lnTo>
                <a:lnTo>
                  <a:pt x="265" y="185"/>
                </a:lnTo>
                <a:lnTo>
                  <a:pt x="298" y="185"/>
                </a:lnTo>
                <a:lnTo>
                  <a:pt x="333" y="185"/>
                </a:lnTo>
                <a:lnTo>
                  <a:pt x="370" y="184"/>
                </a:lnTo>
                <a:lnTo>
                  <a:pt x="407" y="181"/>
                </a:lnTo>
                <a:lnTo>
                  <a:pt x="443" y="179"/>
                </a:lnTo>
                <a:lnTo>
                  <a:pt x="479" y="179"/>
                </a:lnTo>
                <a:lnTo>
                  <a:pt x="514" y="179"/>
                </a:lnTo>
                <a:lnTo>
                  <a:pt x="549" y="181"/>
                </a:lnTo>
                <a:lnTo>
                  <a:pt x="550" y="181"/>
                </a:lnTo>
                <a:lnTo>
                  <a:pt x="557" y="171"/>
                </a:lnTo>
                <a:lnTo>
                  <a:pt x="563" y="163"/>
                </a:lnTo>
                <a:lnTo>
                  <a:pt x="587" y="127"/>
                </a:lnTo>
                <a:lnTo>
                  <a:pt x="600" y="111"/>
                </a:lnTo>
                <a:lnTo>
                  <a:pt x="611" y="94"/>
                </a:lnTo>
                <a:lnTo>
                  <a:pt x="619" y="84"/>
                </a:lnTo>
                <a:lnTo>
                  <a:pt x="620" y="83"/>
                </a:lnTo>
                <a:lnTo>
                  <a:pt x="620" y="82"/>
                </a:lnTo>
                <a:lnTo>
                  <a:pt x="620" y="80"/>
                </a:lnTo>
                <a:close/>
                <a:moveTo>
                  <a:pt x="44" y="76"/>
                </a:moveTo>
                <a:lnTo>
                  <a:pt x="44" y="76"/>
                </a:lnTo>
                <a:lnTo>
                  <a:pt x="34" y="57"/>
                </a:lnTo>
                <a:lnTo>
                  <a:pt x="24" y="36"/>
                </a:lnTo>
                <a:lnTo>
                  <a:pt x="26" y="35"/>
                </a:lnTo>
                <a:lnTo>
                  <a:pt x="24" y="33"/>
                </a:lnTo>
                <a:lnTo>
                  <a:pt x="24" y="31"/>
                </a:lnTo>
                <a:lnTo>
                  <a:pt x="24" y="27"/>
                </a:lnTo>
                <a:lnTo>
                  <a:pt x="24" y="24"/>
                </a:lnTo>
                <a:lnTo>
                  <a:pt x="33" y="42"/>
                </a:lnTo>
                <a:lnTo>
                  <a:pt x="41" y="60"/>
                </a:lnTo>
                <a:lnTo>
                  <a:pt x="51" y="76"/>
                </a:lnTo>
                <a:lnTo>
                  <a:pt x="60" y="94"/>
                </a:lnTo>
                <a:lnTo>
                  <a:pt x="63" y="98"/>
                </a:lnTo>
                <a:lnTo>
                  <a:pt x="63" y="100"/>
                </a:lnTo>
                <a:lnTo>
                  <a:pt x="63" y="101"/>
                </a:lnTo>
                <a:lnTo>
                  <a:pt x="59" y="105"/>
                </a:lnTo>
                <a:lnTo>
                  <a:pt x="58" y="97"/>
                </a:lnTo>
                <a:lnTo>
                  <a:pt x="53" y="90"/>
                </a:lnTo>
                <a:lnTo>
                  <a:pt x="44" y="76"/>
                </a:lnTo>
                <a:close/>
                <a:moveTo>
                  <a:pt x="602" y="102"/>
                </a:moveTo>
                <a:lnTo>
                  <a:pt x="602" y="102"/>
                </a:lnTo>
                <a:lnTo>
                  <a:pt x="582" y="133"/>
                </a:lnTo>
                <a:lnTo>
                  <a:pt x="552" y="178"/>
                </a:lnTo>
                <a:lnTo>
                  <a:pt x="552" y="173"/>
                </a:lnTo>
                <a:lnTo>
                  <a:pt x="552" y="168"/>
                </a:lnTo>
                <a:lnTo>
                  <a:pt x="556" y="167"/>
                </a:lnTo>
                <a:lnTo>
                  <a:pt x="558" y="166"/>
                </a:lnTo>
                <a:lnTo>
                  <a:pt x="558" y="164"/>
                </a:lnTo>
                <a:lnTo>
                  <a:pt x="553" y="164"/>
                </a:lnTo>
                <a:lnTo>
                  <a:pt x="553" y="163"/>
                </a:lnTo>
                <a:lnTo>
                  <a:pt x="572" y="137"/>
                </a:lnTo>
                <a:lnTo>
                  <a:pt x="585" y="119"/>
                </a:lnTo>
                <a:lnTo>
                  <a:pt x="597" y="101"/>
                </a:lnTo>
                <a:lnTo>
                  <a:pt x="607" y="89"/>
                </a:lnTo>
                <a:lnTo>
                  <a:pt x="616" y="76"/>
                </a:lnTo>
                <a:lnTo>
                  <a:pt x="616" y="80"/>
                </a:lnTo>
                <a:lnTo>
                  <a:pt x="616" y="83"/>
                </a:lnTo>
                <a:lnTo>
                  <a:pt x="613" y="87"/>
                </a:lnTo>
                <a:lnTo>
                  <a:pt x="611" y="93"/>
                </a:lnTo>
                <a:lnTo>
                  <a:pt x="602" y="102"/>
                </a:lnTo>
                <a:close/>
              </a:path>
            </a:pathLst>
          </a:custGeom>
          <a:solidFill>
            <a:schemeClr val="tx1">
              <a:lumMod val="75000"/>
              <a:lumOff val="25000"/>
            </a:schemeClr>
          </a:solidFill>
          <a:ln>
            <a:solidFill>
              <a:schemeClr val="tx1">
                <a:lumMod val="75000"/>
                <a:lumOff val="25000"/>
              </a:schemeClr>
            </a:solidFill>
          </a:ln>
        </p:spPr>
        <p:txBody>
          <a:bodyPr/>
          <a:lstStyle/>
          <a:p>
            <a:endParaRPr lang="zh-CN" altLang="en-US"/>
          </a:p>
        </p:txBody>
      </p:sp>
      <p:sp>
        <p:nvSpPr>
          <p:cNvPr id="33" name="Freeform 104"/>
          <p:cNvSpPr>
            <a:spLocks noEditPoints="1"/>
          </p:cNvSpPr>
          <p:nvPr/>
        </p:nvSpPr>
        <p:spPr bwMode="auto">
          <a:xfrm>
            <a:off x="1720904" y="4991139"/>
            <a:ext cx="2903645" cy="1009486"/>
          </a:xfrm>
          <a:custGeom>
            <a:avLst/>
            <a:gdLst>
              <a:gd name="T0" fmla="*/ 618 w 620"/>
              <a:gd name="T1" fmla="*/ 72 h 185"/>
              <a:gd name="T2" fmla="*/ 587 w 620"/>
              <a:gd name="T3" fmla="*/ 35 h 185"/>
              <a:gd name="T4" fmla="*/ 565 w 620"/>
              <a:gd name="T5" fmla="*/ 18 h 185"/>
              <a:gd name="T6" fmla="*/ 598 w 620"/>
              <a:gd name="T7" fmla="*/ 95 h 185"/>
              <a:gd name="T8" fmla="*/ 560 w 620"/>
              <a:gd name="T9" fmla="*/ 152 h 185"/>
              <a:gd name="T10" fmla="*/ 492 w 620"/>
              <a:gd name="T11" fmla="*/ 168 h 185"/>
              <a:gd name="T12" fmla="*/ 338 w 620"/>
              <a:gd name="T13" fmla="*/ 168 h 185"/>
              <a:gd name="T14" fmla="*/ 144 w 620"/>
              <a:gd name="T15" fmla="*/ 164 h 185"/>
              <a:gd name="T16" fmla="*/ 37 w 620"/>
              <a:gd name="T17" fmla="*/ 170 h 185"/>
              <a:gd name="T18" fmla="*/ 279 w 620"/>
              <a:gd name="T19" fmla="*/ 168 h 185"/>
              <a:gd name="T20" fmla="*/ 413 w 620"/>
              <a:gd name="T21" fmla="*/ 171 h 185"/>
              <a:gd name="T22" fmla="*/ 516 w 620"/>
              <a:gd name="T23" fmla="*/ 171 h 185"/>
              <a:gd name="T24" fmla="*/ 543 w 620"/>
              <a:gd name="T25" fmla="*/ 170 h 185"/>
              <a:gd name="T26" fmla="*/ 549 w 620"/>
              <a:gd name="T27" fmla="*/ 170 h 185"/>
              <a:gd name="T28" fmla="*/ 408 w 620"/>
              <a:gd name="T29" fmla="*/ 178 h 185"/>
              <a:gd name="T30" fmla="*/ 267 w 620"/>
              <a:gd name="T31" fmla="*/ 182 h 185"/>
              <a:gd name="T32" fmla="*/ 132 w 620"/>
              <a:gd name="T33" fmla="*/ 179 h 185"/>
              <a:gd name="T34" fmla="*/ 13 w 620"/>
              <a:gd name="T35" fmla="*/ 181 h 185"/>
              <a:gd name="T36" fmla="*/ 2 w 620"/>
              <a:gd name="T37" fmla="*/ 177 h 185"/>
              <a:gd name="T38" fmla="*/ 9 w 620"/>
              <a:gd name="T39" fmla="*/ 159 h 185"/>
              <a:gd name="T40" fmla="*/ 66 w 620"/>
              <a:gd name="T41" fmla="*/ 102 h 185"/>
              <a:gd name="T42" fmla="*/ 48 w 620"/>
              <a:gd name="T43" fmla="*/ 60 h 185"/>
              <a:gd name="T44" fmla="*/ 56 w 620"/>
              <a:gd name="T45" fmla="*/ 17 h 185"/>
              <a:gd name="T46" fmla="*/ 194 w 620"/>
              <a:gd name="T47" fmla="*/ 14 h 185"/>
              <a:gd name="T48" fmla="*/ 282 w 620"/>
              <a:gd name="T49" fmla="*/ 7 h 185"/>
              <a:gd name="T50" fmla="*/ 429 w 620"/>
              <a:gd name="T51" fmla="*/ 9 h 185"/>
              <a:gd name="T52" fmla="*/ 536 w 620"/>
              <a:gd name="T53" fmla="*/ 3 h 185"/>
              <a:gd name="T54" fmla="*/ 494 w 620"/>
              <a:gd name="T55" fmla="*/ 2 h 185"/>
              <a:gd name="T56" fmla="*/ 330 w 620"/>
              <a:gd name="T57" fmla="*/ 5 h 185"/>
              <a:gd name="T58" fmla="*/ 217 w 620"/>
              <a:gd name="T59" fmla="*/ 9 h 185"/>
              <a:gd name="T60" fmla="*/ 78 w 620"/>
              <a:gd name="T61" fmla="*/ 10 h 185"/>
              <a:gd name="T62" fmla="*/ 26 w 620"/>
              <a:gd name="T63" fmla="*/ 21 h 185"/>
              <a:gd name="T64" fmla="*/ 23 w 620"/>
              <a:gd name="T65" fmla="*/ 20 h 185"/>
              <a:gd name="T66" fmla="*/ 19 w 620"/>
              <a:gd name="T67" fmla="*/ 32 h 185"/>
              <a:gd name="T68" fmla="*/ 27 w 620"/>
              <a:gd name="T69" fmla="*/ 51 h 185"/>
              <a:gd name="T70" fmla="*/ 56 w 620"/>
              <a:gd name="T71" fmla="*/ 100 h 185"/>
              <a:gd name="T72" fmla="*/ 11 w 620"/>
              <a:gd name="T73" fmla="*/ 153 h 185"/>
              <a:gd name="T74" fmla="*/ 0 w 620"/>
              <a:gd name="T75" fmla="*/ 173 h 185"/>
              <a:gd name="T76" fmla="*/ 0 w 620"/>
              <a:gd name="T77" fmla="*/ 185 h 185"/>
              <a:gd name="T78" fmla="*/ 7 w 620"/>
              <a:gd name="T79" fmla="*/ 182 h 185"/>
              <a:gd name="T80" fmla="*/ 97 w 620"/>
              <a:gd name="T81" fmla="*/ 181 h 185"/>
              <a:gd name="T82" fmla="*/ 231 w 620"/>
              <a:gd name="T83" fmla="*/ 185 h 185"/>
              <a:gd name="T84" fmla="*/ 370 w 620"/>
              <a:gd name="T85" fmla="*/ 184 h 185"/>
              <a:gd name="T86" fmla="*/ 549 w 620"/>
              <a:gd name="T87" fmla="*/ 181 h 185"/>
              <a:gd name="T88" fmla="*/ 557 w 620"/>
              <a:gd name="T89" fmla="*/ 171 h 185"/>
              <a:gd name="T90" fmla="*/ 611 w 620"/>
              <a:gd name="T91" fmla="*/ 94 h 185"/>
              <a:gd name="T92" fmla="*/ 620 w 620"/>
              <a:gd name="T93" fmla="*/ 82 h 185"/>
              <a:gd name="T94" fmla="*/ 44 w 620"/>
              <a:gd name="T95" fmla="*/ 76 h 185"/>
              <a:gd name="T96" fmla="*/ 26 w 620"/>
              <a:gd name="T97" fmla="*/ 35 h 185"/>
              <a:gd name="T98" fmla="*/ 24 w 620"/>
              <a:gd name="T99" fmla="*/ 24 h 185"/>
              <a:gd name="T100" fmla="*/ 60 w 620"/>
              <a:gd name="T101" fmla="*/ 94 h 185"/>
              <a:gd name="T102" fmla="*/ 59 w 620"/>
              <a:gd name="T103" fmla="*/ 105 h 185"/>
              <a:gd name="T104" fmla="*/ 602 w 620"/>
              <a:gd name="T105" fmla="*/ 102 h 185"/>
              <a:gd name="T106" fmla="*/ 552 w 620"/>
              <a:gd name="T107" fmla="*/ 173 h 185"/>
              <a:gd name="T108" fmla="*/ 558 w 620"/>
              <a:gd name="T109" fmla="*/ 164 h 185"/>
              <a:gd name="T110" fmla="*/ 553 w 620"/>
              <a:gd name="T111" fmla="*/ 163 h 185"/>
              <a:gd name="T112" fmla="*/ 553 w 620"/>
              <a:gd name="T113" fmla="*/ 163 h 185"/>
              <a:gd name="T114" fmla="*/ 607 w 620"/>
              <a:gd name="T115" fmla="*/ 89 h 185"/>
              <a:gd name="T116" fmla="*/ 616 w 620"/>
              <a:gd name="T117" fmla="*/ 83 h 185"/>
              <a:gd name="T118" fmla="*/ 602 w 620"/>
              <a:gd name="T119" fmla="*/ 102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0" h="185">
                <a:moveTo>
                  <a:pt x="620" y="80"/>
                </a:moveTo>
                <a:lnTo>
                  <a:pt x="620" y="80"/>
                </a:lnTo>
                <a:lnTo>
                  <a:pt x="619" y="78"/>
                </a:lnTo>
                <a:lnTo>
                  <a:pt x="619" y="75"/>
                </a:lnTo>
                <a:lnTo>
                  <a:pt x="618" y="72"/>
                </a:lnTo>
                <a:lnTo>
                  <a:pt x="602" y="54"/>
                </a:lnTo>
                <a:lnTo>
                  <a:pt x="587" y="35"/>
                </a:lnTo>
                <a:lnTo>
                  <a:pt x="569" y="17"/>
                </a:lnTo>
                <a:lnTo>
                  <a:pt x="552" y="0"/>
                </a:lnTo>
                <a:lnTo>
                  <a:pt x="550" y="2"/>
                </a:lnTo>
                <a:lnTo>
                  <a:pt x="565" y="18"/>
                </a:lnTo>
                <a:lnTo>
                  <a:pt x="580" y="35"/>
                </a:lnTo>
                <a:lnTo>
                  <a:pt x="597" y="56"/>
                </a:lnTo>
                <a:lnTo>
                  <a:pt x="615" y="75"/>
                </a:lnTo>
                <a:lnTo>
                  <a:pt x="598" y="95"/>
                </a:lnTo>
                <a:lnTo>
                  <a:pt x="582" y="116"/>
                </a:lnTo>
                <a:lnTo>
                  <a:pt x="574" y="128"/>
                </a:lnTo>
                <a:lnTo>
                  <a:pt x="565" y="141"/>
                </a:lnTo>
                <a:lnTo>
                  <a:pt x="560" y="152"/>
                </a:lnTo>
                <a:lnTo>
                  <a:pt x="550" y="164"/>
                </a:lnTo>
                <a:lnTo>
                  <a:pt x="521" y="167"/>
                </a:lnTo>
                <a:lnTo>
                  <a:pt x="507" y="167"/>
                </a:lnTo>
                <a:lnTo>
                  <a:pt x="492" y="168"/>
                </a:lnTo>
                <a:lnTo>
                  <a:pt x="457" y="167"/>
                </a:lnTo>
                <a:lnTo>
                  <a:pt x="419" y="167"/>
                </a:lnTo>
                <a:lnTo>
                  <a:pt x="356" y="168"/>
                </a:lnTo>
                <a:lnTo>
                  <a:pt x="338" y="168"/>
                </a:lnTo>
                <a:lnTo>
                  <a:pt x="322" y="167"/>
                </a:lnTo>
                <a:lnTo>
                  <a:pt x="304" y="166"/>
                </a:lnTo>
                <a:lnTo>
                  <a:pt x="286" y="164"/>
                </a:lnTo>
                <a:lnTo>
                  <a:pt x="216" y="164"/>
                </a:lnTo>
                <a:lnTo>
                  <a:pt x="144" y="164"/>
                </a:lnTo>
                <a:lnTo>
                  <a:pt x="74" y="166"/>
                </a:lnTo>
                <a:lnTo>
                  <a:pt x="4" y="170"/>
                </a:lnTo>
                <a:lnTo>
                  <a:pt x="37" y="170"/>
                </a:lnTo>
                <a:lnTo>
                  <a:pt x="70" y="168"/>
                </a:lnTo>
                <a:lnTo>
                  <a:pt x="103" y="167"/>
                </a:lnTo>
                <a:lnTo>
                  <a:pt x="136" y="167"/>
                </a:lnTo>
                <a:lnTo>
                  <a:pt x="279" y="168"/>
                </a:lnTo>
                <a:lnTo>
                  <a:pt x="313" y="170"/>
                </a:lnTo>
                <a:lnTo>
                  <a:pt x="349" y="173"/>
                </a:lnTo>
                <a:lnTo>
                  <a:pt x="364" y="173"/>
                </a:lnTo>
                <a:lnTo>
                  <a:pt x="381" y="173"/>
                </a:lnTo>
                <a:lnTo>
                  <a:pt x="413" y="171"/>
                </a:lnTo>
                <a:lnTo>
                  <a:pt x="448" y="171"/>
                </a:lnTo>
                <a:lnTo>
                  <a:pt x="485" y="171"/>
                </a:lnTo>
                <a:lnTo>
                  <a:pt x="501" y="171"/>
                </a:lnTo>
                <a:lnTo>
                  <a:pt x="516" y="171"/>
                </a:lnTo>
                <a:lnTo>
                  <a:pt x="546" y="168"/>
                </a:lnTo>
                <a:lnTo>
                  <a:pt x="545" y="168"/>
                </a:lnTo>
                <a:lnTo>
                  <a:pt x="543" y="170"/>
                </a:lnTo>
                <a:lnTo>
                  <a:pt x="546" y="168"/>
                </a:lnTo>
                <a:lnTo>
                  <a:pt x="549" y="168"/>
                </a:lnTo>
                <a:lnTo>
                  <a:pt x="549" y="170"/>
                </a:lnTo>
                <a:lnTo>
                  <a:pt x="549" y="178"/>
                </a:lnTo>
                <a:lnTo>
                  <a:pt x="514" y="177"/>
                </a:lnTo>
                <a:lnTo>
                  <a:pt x="479" y="177"/>
                </a:lnTo>
                <a:lnTo>
                  <a:pt x="408" y="178"/>
                </a:lnTo>
                <a:lnTo>
                  <a:pt x="374" y="181"/>
                </a:lnTo>
                <a:lnTo>
                  <a:pt x="340" y="182"/>
                </a:lnTo>
                <a:lnTo>
                  <a:pt x="302" y="182"/>
                </a:lnTo>
                <a:lnTo>
                  <a:pt x="267" y="182"/>
                </a:lnTo>
                <a:lnTo>
                  <a:pt x="234" y="184"/>
                </a:lnTo>
                <a:lnTo>
                  <a:pt x="202" y="182"/>
                </a:lnTo>
                <a:lnTo>
                  <a:pt x="166" y="179"/>
                </a:lnTo>
                <a:lnTo>
                  <a:pt x="132" y="179"/>
                </a:lnTo>
                <a:lnTo>
                  <a:pt x="95" y="179"/>
                </a:lnTo>
                <a:lnTo>
                  <a:pt x="59" y="179"/>
                </a:lnTo>
                <a:lnTo>
                  <a:pt x="29" y="179"/>
                </a:lnTo>
                <a:lnTo>
                  <a:pt x="13" y="181"/>
                </a:lnTo>
                <a:lnTo>
                  <a:pt x="7" y="182"/>
                </a:lnTo>
                <a:lnTo>
                  <a:pt x="0" y="184"/>
                </a:lnTo>
                <a:lnTo>
                  <a:pt x="2" y="181"/>
                </a:lnTo>
                <a:lnTo>
                  <a:pt x="2" y="177"/>
                </a:lnTo>
                <a:lnTo>
                  <a:pt x="2" y="170"/>
                </a:lnTo>
                <a:lnTo>
                  <a:pt x="5" y="167"/>
                </a:lnTo>
                <a:lnTo>
                  <a:pt x="7" y="163"/>
                </a:lnTo>
                <a:lnTo>
                  <a:pt x="9" y="159"/>
                </a:lnTo>
                <a:lnTo>
                  <a:pt x="15" y="152"/>
                </a:lnTo>
                <a:lnTo>
                  <a:pt x="34" y="133"/>
                </a:lnTo>
                <a:lnTo>
                  <a:pt x="49" y="117"/>
                </a:lnTo>
                <a:lnTo>
                  <a:pt x="66" y="102"/>
                </a:lnTo>
                <a:lnTo>
                  <a:pt x="67" y="101"/>
                </a:lnTo>
                <a:lnTo>
                  <a:pt x="67" y="100"/>
                </a:lnTo>
                <a:lnTo>
                  <a:pt x="59" y="79"/>
                </a:lnTo>
                <a:lnTo>
                  <a:pt x="48" y="60"/>
                </a:lnTo>
                <a:lnTo>
                  <a:pt x="37" y="42"/>
                </a:lnTo>
                <a:lnTo>
                  <a:pt x="27" y="21"/>
                </a:lnTo>
                <a:lnTo>
                  <a:pt x="56" y="17"/>
                </a:lnTo>
                <a:lnTo>
                  <a:pt x="70" y="16"/>
                </a:lnTo>
                <a:lnTo>
                  <a:pt x="85" y="16"/>
                </a:lnTo>
                <a:lnTo>
                  <a:pt x="161" y="16"/>
                </a:lnTo>
                <a:lnTo>
                  <a:pt x="194" y="14"/>
                </a:lnTo>
                <a:lnTo>
                  <a:pt x="227" y="13"/>
                </a:lnTo>
                <a:lnTo>
                  <a:pt x="243" y="10"/>
                </a:lnTo>
                <a:lnTo>
                  <a:pt x="261" y="7"/>
                </a:lnTo>
                <a:lnTo>
                  <a:pt x="282" y="7"/>
                </a:lnTo>
                <a:lnTo>
                  <a:pt x="301" y="9"/>
                </a:lnTo>
                <a:lnTo>
                  <a:pt x="334" y="9"/>
                </a:lnTo>
                <a:lnTo>
                  <a:pt x="366" y="9"/>
                </a:lnTo>
                <a:lnTo>
                  <a:pt x="429" y="9"/>
                </a:lnTo>
                <a:lnTo>
                  <a:pt x="461" y="7"/>
                </a:lnTo>
                <a:lnTo>
                  <a:pt x="491" y="6"/>
                </a:lnTo>
                <a:lnTo>
                  <a:pt x="521" y="5"/>
                </a:lnTo>
                <a:lnTo>
                  <a:pt x="536" y="3"/>
                </a:lnTo>
                <a:lnTo>
                  <a:pt x="550" y="0"/>
                </a:lnTo>
                <a:lnTo>
                  <a:pt x="521" y="0"/>
                </a:lnTo>
                <a:lnTo>
                  <a:pt x="494" y="2"/>
                </a:lnTo>
                <a:lnTo>
                  <a:pt x="462" y="3"/>
                </a:lnTo>
                <a:lnTo>
                  <a:pt x="432" y="5"/>
                </a:lnTo>
                <a:lnTo>
                  <a:pt x="363" y="5"/>
                </a:lnTo>
                <a:lnTo>
                  <a:pt x="330" y="5"/>
                </a:lnTo>
                <a:lnTo>
                  <a:pt x="296" y="3"/>
                </a:lnTo>
                <a:lnTo>
                  <a:pt x="265" y="3"/>
                </a:lnTo>
                <a:lnTo>
                  <a:pt x="235" y="7"/>
                </a:lnTo>
                <a:lnTo>
                  <a:pt x="217" y="9"/>
                </a:lnTo>
                <a:lnTo>
                  <a:pt x="199" y="10"/>
                </a:lnTo>
                <a:lnTo>
                  <a:pt x="163" y="10"/>
                </a:lnTo>
                <a:lnTo>
                  <a:pt x="93" y="10"/>
                </a:lnTo>
                <a:lnTo>
                  <a:pt x="78" y="10"/>
                </a:lnTo>
                <a:lnTo>
                  <a:pt x="62" y="11"/>
                </a:lnTo>
                <a:lnTo>
                  <a:pt x="30" y="17"/>
                </a:lnTo>
                <a:lnTo>
                  <a:pt x="27" y="18"/>
                </a:lnTo>
                <a:lnTo>
                  <a:pt x="26" y="21"/>
                </a:lnTo>
                <a:lnTo>
                  <a:pt x="24" y="22"/>
                </a:lnTo>
                <a:lnTo>
                  <a:pt x="24" y="18"/>
                </a:lnTo>
                <a:lnTo>
                  <a:pt x="23" y="20"/>
                </a:lnTo>
                <a:lnTo>
                  <a:pt x="22" y="21"/>
                </a:lnTo>
                <a:lnTo>
                  <a:pt x="20" y="29"/>
                </a:lnTo>
                <a:lnTo>
                  <a:pt x="19" y="31"/>
                </a:lnTo>
                <a:lnTo>
                  <a:pt x="19" y="32"/>
                </a:lnTo>
                <a:lnTo>
                  <a:pt x="19" y="33"/>
                </a:lnTo>
                <a:lnTo>
                  <a:pt x="27" y="51"/>
                </a:lnTo>
                <a:lnTo>
                  <a:pt x="37" y="69"/>
                </a:lnTo>
                <a:lnTo>
                  <a:pt x="45" y="84"/>
                </a:lnTo>
                <a:lnTo>
                  <a:pt x="52" y="94"/>
                </a:lnTo>
                <a:lnTo>
                  <a:pt x="56" y="100"/>
                </a:lnTo>
                <a:lnTo>
                  <a:pt x="59" y="105"/>
                </a:lnTo>
                <a:lnTo>
                  <a:pt x="42" y="120"/>
                </a:lnTo>
                <a:lnTo>
                  <a:pt x="26" y="137"/>
                </a:lnTo>
                <a:lnTo>
                  <a:pt x="11" y="153"/>
                </a:lnTo>
                <a:lnTo>
                  <a:pt x="7" y="159"/>
                </a:lnTo>
                <a:lnTo>
                  <a:pt x="2" y="166"/>
                </a:lnTo>
                <a:lnTo>
                  <a:pt x="0" y="168"/>
                </a:lnTo>
                <a:lnTo>
                  <a:pt x="0" y="173"/>
                </a:lnTo>
                <a:lnTo>
                  <a:pt x="0" y="178"/>
                </a:lnTo>
                <a:lnTo>
                  <a:pt x="0" y="182"/>
                </a:lnTo>
                <a:lnTo>
                  <a:pt x="0" y="184"/>
                </a:lnTo>
                <a:lnTo>
                  <a:pt x="0" y="185"/>
                </a:lnTo>
                <a:lnTo>
                  <a:pt x="7" y="182"/>
                </a:lnTo>
                <a:lnTo>
                  <a:pt x="13" y="182"/>
                </a:lnTo>
                <a:lnTo>
                  <a:pt x="27" y="182"/>
                </a:lnTo>
                <a:lnTo>
                  <a:pt x="63" y="181"/>
                </a:lnTo>
                <a:lnTo>
                  <a:pt x="97" y="181"/>
                </a:lnTo>
                <a:lnTo>
                  <a:pt x="130" y="181"/>
                </a:lnTo>
                <a:lnTo>
                  <a:pt x="163" y="182"/>
                </a:lnTo>
                <a:lnTo>
                  <a:pt x="195" y="184"/>
                </a:lnTo>
                <a:lnTo>
                  <a:pt x="231" y="185"/>
                </a:lnTo>
                <a:lnTo>
                  <a:pt x="265" y="185"/>
                </a:lnTo>
                <a:lnTo>
                  <a:pt x="298" y="185"/>
                </a:lnTo>
                <a:lnTo>
                  <a:pt x="333" y="185"/>
                </a:lnTo>
                <a:lnTo>
                  <a:pt x="370" y="184"/>
                </a:lnTo>
                <a:lnTo>
                  <a:pt x="407" y="181"/>
                </a:lnTo>
                <a:lnTo>
                  <a:pt x="443" y="179"/>
                </a:lnTo>
                <a:lnTo>
                  <a:pt x="479" y="179"/>
                </a:lnTo>
                <a:lnTo>
                  <a:pt x="514" y="179"/>
                </a:lnTo>
                <a:lnTo>
                  <a:pt x="549" y="181"/>
                </a:lnTo>
                <a:lnTo>
                  <a:pt x="550" y="181"/>
                </a:lnTo>
                <a:lnTo>
                  <a:pt x="557" y="171"/>
                </a:lnTo>
                <a:lnTo>
                  <a:pt x="563" y="163"/>
                </a:lnTo>
                <a:lnTo>
                  <a:pt x="587" y="127"/>
                </a:lnTo>
                <a:lnTo>
                  <a:pt x="600" y="111"/>
                </a:lnTo>
                <a:lnTo>
                  <a:pt x="611" y="94"/>
                </a:lnTo>
                <a:lnTo>
                  <a:pt x="619" y="84"/>
                </a:lnTo>
                <a:lnTo>
                  <a:pt x="620" y="83"/>
                </a:lnTo>
                <a:lnTo>
                  <a:pt x="620" y="82"/>
                </a:lnTo>
                <a:lnTo>
                  <a:pt x="620" y="80"/>
                </a:lnTo>
                <a:close/>
                <a:moveTo>
                  <a:pt x="44" y="76"/>
                </a:moveTo>
                <a:lnTo>
                  <a:pt x="44" y="76"/>
                </a:lnTo>
                <a:lnTo>
                  <a:pt x="34" y="57"/>
                </a:lnTo>
                <a:lnTo>
                  <a:pt x="24" y="36"/>
                </a:lnTo>
                <a:lnTo>
                  <a:pt x="26" y="35"/>
                </a:lnTo>
                <a:lnTo>
                  <a:pt x="24" y="33"/>
                </a:lnTo>
                <a:lnTo>
                  <a:pt x="24" y="31"/>
                </a:lnTo>
                <a:lnTo>
                  <a:pt x="24" y="27"/>
                </a:lnTo>
                <a:lnTo>
                  <a:pt x="24" y="24"/>
                </a:lnTo>
                <a:lnTo>
                  <a:pt x="33" y="42"/>
                </a:lnTo>
                <a:lnTo>
                  <a:pt x="41" y="60"/>
                </a:lnTo>
                <a:lnTo>
                  <a:pt x="51" y="76"/>
                </a:lnTo>
                <a:lnTo>
                  <a:pt x="60" y="94"/>
                </a:lnTo>
                <a:lnTo>
                  <a:pt x="63" y="98"/>
                </a:lnTo>
                <a:lnTo>
                  <a:pt x="63" y="100"/>
                </a:lnTo>
                <a:lnTo>
                  <a:pt x="63" y="101"/>
                </a:lnTo>
                <a:lnTo>
                  <a:pt x="59" y="105"/>
                </a:lnTo>
                <a:lnTo>
                  <a:pt x="58" y="97"/>
                </a:lnTo>
                <a:lnTo>
                  <a:pt x="53" y="90"/>
                </a:lnTo>
                <a:lnTo>
                  <a:pt x="44" y="76"/>
                </a:lnTo>
                <a:close/>
                <a:moveTo>
                  <a:pt x="602" y="102"/>
                </a:moveTo>
                <a:lnTo>
                  <a:pt x="602" y="102"/>
                </a:lnTo>
                <a:lnTo>
                  <a:pt x="582" y="133"/>
                </a:lnTo>
                <a:lnTo>
                  <a:pt x="552" y="178"/>
                </a:lnTo>
                <a:lnTo>
                  <a:pt x="552" y="173"/>
                </a:lnTo>
                <a:lnTo>
                  <a:pt x="552" y="168"/>
                </a:lnTo>
                <a:lnTo>
                  <a:pt x="556" y="167"/>
                </a:lnTo>
                <a:lnTo>
                  <a:pt x="558" y="166"/>
                </a:lnTo>
                <a:lnTo>
                  <a:pt x="558" y="164"/>
                </a:lnTo>
                <a:lnTo>
                  <a:pt x="553" y="164"/>
                </a:lnTo>
                <a:lnTo>
                  <a:pt x="553" y="163"/>
                </a:lnTo>
                <a:lnTo>
                  <a:pt x="572" y="137"/>
                </a:lnTo>
                <a:lnTo>
                  <a:pt x="585" y="119"/>
                </a:lnTo>
                <a:lnTo>
                  <a:pt x="597" y="101"/>
                </a:lnTo>
                <a:lnTo>
                  <a:pt x="607" y="89"/>
                </a:lnTo>
                <a:lnTo>
                  <a:pt x="616" y="76"/>
                </a:lnTo>
                <a:lnTo>
                  <a:pt x="616" y="80"/>
                </a:lnTo>
                <a:lnTo>
                  <a:pt x="616" y="83"/>
                </a:lnTo>
                <a:lnTo>
                  <a:pt x="613" y="87"/>
                </a:lnTo>
                <a:lnTo>
                  <a:pt x="611" y="93"/>
                </a:lnTo>
                <a:lnTo>
                  <a:pt x="602" y="102"/>
                </a:lnTo>
                <a:close/>
              </a:path>
            </a:pathLst>
          </a:custGeom>
          <a:solidFill>
            <a:schemeClr val="tx1">
              <a:lumMod val="75000"/>
              <a:lumOff val="25000"/>
            </a:schemeClr>
          </a:solidFill>
          <a:ln>
            <a:solidFill>
              <a:schemeClr val="tx1">
                <a:lumMod val="75000"/>
                <a:lumOff val="25000"/>
              </a:schemeClr>
            </a:solidFill>
          </a:ln>
        </p:spPr>
        <p:txBody>
          <a:bodyPr/>
          <a:lstStyle/>
          <a:p>
            <a:endParaRPr lang="zh-CN" altLang="en-US"/>
          </a:p>
        </p:txBody>
      </p:sp>
      <p:sp>
        <p:nvSpPr>
          <p:cNvPr id="34" name="椭圆 33"/>
          <p:cNvSpPr/>
          <p:nvPr/>
        </p:nvSpPr>
        <p:spPr>
          <a:xfrm>
            <a:off x="2996972" y="1833345"/>
            <a:ext cx="129481" cy="129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996972" y="1620239"/>
            <a:ext cx="129481" cy="129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2996972" y="3354515"/>
            <a:ext cx="129481" cy="129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2996972" y="3141409"/>
            <a:ext cx="129481" cy="129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2996972" y="4760494"/>
            <a:ext cx="129481" cy="129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2996972" y="4547388"/>
            <a:ext cx="129481" cy="129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a:spLocks noChangeArrowheads="1"/>
          </p:cNvSpPr>
          <p:nvPr/>
        </p:nvSpPr>
        <p:spPr bwMode="auto">
          <a:xfrm>
            <a:off x="2026498" y="2354206"/>
            <a:ext cx="26518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1600" b="1" dirty="0">
                <a:solidFill>
                  <a:schemeClr val="tx1">
                    <a:lumMod val="75000"/>
                    <a:lumOff val="25000"/>
                  </a:schemeClr>
                </a:solidFill>
                <a:latin typeface="微软雅黑" pitchFamily="34" charset="-122"/>
                <a:ea typeface="微软雅黑" pitchFamily="34" charset="-122"/>
              </a:rPr>
              <a:t>Click to add your title    </a:t>
            </a:r>
            <a:endParaRPr lang="en-US" altLang="zh-CN" sz="1600" b="1" dirty="0">
              <a:solidFill>
                <a:schemeClr val="tx1">
                  <a:lumMod val="75000"/>
                  <a:lumOff val="25000"/>
                </a:schemeClr>
              </a:solidFill>
              <a:latin typeface="微软雅黑" pitchFamily="34" charset="-122"/>
              <a:ea typeface="微软雅黑" pitchFamily="34" charset="-122"/>
            </a:endParaRPr>
          </a:p>
        </p:txBody>
      </p:sp>
      <p:sp>
        <p:nvSpPr>
          <p:cNvPr id="41" name="矩形 40"/>
          <p:cNvSpPr>
            <a:spLocks noChangeArrowheads="1"/>
          </p:cNvSpPr>
          <p:nvPr/>
        </p:nvSpPr>
        <p:spPr bwMode="auto">
          <a:xfrm>
            <a:off x="2026498" y="3767848"/>
            <a:ext cx="26518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1600" b="1" dirty="0">
                <a:solidFill>
                  <a:schemeClr val="tx1">
                    <a:lumMod val="75000"/>
                    <a:lumOff val="25000"/>
                  </a:schemeClr>
                </a:solidFill>
                <a:latin typeface="微软雅黑" pitchFamily="34" charset="-122"/>
                <a:ea typeface="微软雅黑" pitchFamily="34" charset="-122"/>
              </a:rPr>
              <a:t>Click to add your title    </a:t>
            </a:r>
            <a:endParaRPr lang="en-US" altLang="zh-CN" sz="1600" b="1" dirty="0">
              <a:solidFill>
                <a:schemeClr val="tx1">
                  <a:lumMod val="75000"/>
                  <a:lumOff val="25000"/>
                </a:schemeClr>
              </a:solidFill>
              <a:latin typeface="微软雅黑" pitchFamily="34" charset="-122"/>
              <a:ea typeface="微软雅黑" pitchFamily="34" charset="-122"/>
            </a:endParaRPr>
          </a:p>
        </p:txBody>
      </p:sp>
      <p:sp>
        <p:nvSpPr>
          <p:cNvPr id="42" name="矩形 41"/>
          <p:cNvSpPr>
            <a:spLocks noChangeArrowheads="1"/>
          </p:cNvSpPr>
          <p:nvPr/>
        </p:nvSpPr>
        <p:spPr bwMode="auto">
          <a:xfrm>
            <a:off x="2026498" y="5295827"/>
            <a:ext cx="26518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1600" b="1" dirty="0">
                <a:solidFill>
                  <a:schemeClr val="tx1">
                    <a:lumMod val="75000"/>
                    <a:lumOff val="25000"/>
                  </a:schemeClr>
                </a:solidFill>
                <a:latin typeface="微软雅黑" pitchFamily="34" charset="-122"/>
                <a:ea typeface="微软雅黑" pitchFamily="34" charset="-122"/>
              </a:rPr>
              <a:t>Click to add your title    </a:t>
            </a:r>
            <a:endParaRPr lang="en-US" altLang="zh-CN" sz="1600" b="1" dirty="0">
              <a:solidFill>
                <a:schemeClr val="tx1">
                  <a:lumMod val="75000"/>
                  <a:lumOff val="25000"/>
                </a:schemeClr>
              </a:solidFill>
              <a:latin typeface="微软雅黑" pitchFamily="34" charset="-122"/>
              <a:ea typeface="微软雅黑" pitchFamily="34" charset="-122"/>
            </a:endParaRPr>
          </a:p>
        </p:txBody>
      </p:sp>
      <p:sp>
        <p:nvSpPr>
          <p:cNvPr id="43" name="TextBox 13"/>
          <p:cNvSpPr txBox="1"/>
          <p:nvPr/>
        </p:nvSpPr>
        <p:spPr>
          <a:xfrm>
            <a:off x="5881289" y="2354206"/>
            <a:ext cx="4439869" cy="430887"/>
          </a:xfrm>
          <a:prstGeom prst="rect">
            <a:avLst/>
          </a:prstGeom>
          <a:noFill/>
        </p:spPr>
        <p:txBody>
          <a:bodyPr wrap="square" lIns="0" tIns="0" rIns="0" bIns="0" rtlCol="0" anchor="t" anchorCtr="0">
            <a:spAutoFit/>
          </a:bodyPr>
          <a:lstStyle/>
          <a:p>
            <a:pPr defTabSz="1216660">
              <a:spcBef>
                <a:spcPct val="20000"/>
              </a:spcBef>
              <a:defRPr/>
            </a:pPr>
            <a:r>
              <a:rPr lang="zh-CN" altLang="en-US" sz="1400" dirty="0">
                <a:solidFill>
                  <a:schemeClr val="tx1">
                    <a:lumMod val="85000"/>
                    <a:lumOff val="15000"/>
                  </a:schemeClr>
                </a:solidFill>
                <a:latin typeface="微软雅黑" pitchFamily="34" charset="-122"/>
                <a:ea typeface="微软雅黑" pitchFamily="34" charset="-122"/>
                <a:sym typeface="Arial" pitchFamily="34" charset="0"/>
              </a:rPr>
              <a:t>Click here to edit the content and freely stretch the text box size to your needs.</a:t>
            </a:r>
            <a:endParaRPr lang="zh-CN" altLang="en-US" sz="1400" dirty="0">
              <a:solidFill>
                <a:schemeClr val="tx1">
                  <a:lumMod val="85000"/>
                  <a:lumOff val="15000"/>
                </a:schemeClr>
              </a:solidFill>
              <a:latin typeface="微软雅黑" pitchFamily="34" charset="-122"/>
              <a:ea typeface="微软雅黑" pitchFamily="34" charset="-122"/>
            </a:endParaRPr>
          </a:p>
        </p:txBody>
      </p:sp>
      <p:sp>
        <p:nvSpPr>
          <p:cNvPr id="44" name="TextBox 13"/>
          <p:cNvSpPr txBox="1"/>
          <p:nvPr/>
        </p:nvSpPr>
        <p:spPr>
          <a:xfrm>
            <a:off x="5881288" y="3644737"/>
            <a:ext cx="4439869" cy="430887"/>
          </a:xfrm>
          <a:prstGeom prst="rect">
            <a:avLst/>
          </a:prstGeom>
          <a:noFill/>
        </p:spPr>
        <p:txBody>
          <a:bodyPr wrap="square" lIns="0" tIns="0" rIns="0" bIns="0" rtlCol="0" anchor="t" anchorCtr="0">
            <a:spAutoFit/>
          </a:bodyPr>
          <a:lstStyle/>
          <a:p>
            <a:pPr defTabSz="1216660">
              <a:spcBef>
                <a:spcPct val="20000"/>
              </a:spcBef>
              <a:defRPr/>
            </a:pPr>
            <a:r>
              <a:rPr lang="zh-CN" altLang="en-US" sz="1400" dirty="0">
                <a:solidFill>
                  <a:schemeClr val="tx1">
                    <a:lumMod val="85000"/>
                    <a:lumOff val="15000"/>
                  </a:schemeClr>
                </a:solidFill>
                <a:latin typeface="微软雅黑" pitchFamily="34" charset="-122"/>
                <a:ea typeface="微软雅黑" pitchFamily="34" charset="-122"/>
                <a:sym typeface="Arial" pitchFamily="34" charset="0"/>
              </a:rPr>
              <a:t>Click here to edit the content and freely stretch the text box size to your needs.</a:t>
            </a:r>
            <a:endParaRPr lang="zh-CN" altLang="en-US" sz="1400" dirty="0">
              <a:solidFill>
                <a:schemeClr val="tx1">
                  <a:lumMod val="85000"/>
                  <a:lumOff val="15000"/>
                </a:schemeClr>
              </a:solidFill>
              <a:latin typeface="微软雅黑" pitchFamily="34" charset="-122"/>
              <a:ea typeface="微软雅黑" pitchFamily="34" charset="-122"/>
            </a:endParaRPr>
          </a:p>
        </p:txBody>
      </p:sp>
      <p:sp>
        <p:nvSpPr>
          <p:cNvPr id="45" name="TextBox 13"/>
          <p:cNvSpPr txBox="1"/>
          <p:nvPr/>
        </p:nvSpPr>
        <p:spPr>
          <a:xfrm>
            <a:off x="5881288" y="5172716"/>
            <a:ext cx="4439869" cy="430887"/>
          </a:xfrm>
          <a:prstGeom prst="rect">
            <a:avLst/>
          </a:prstGeom>
          <a:noFill/>
        </p:spPr>
        <p:txBody>
          <a:bodyPr wrap="square" lIns="0" tIns="0" rIns="0" bIns="0" rtlCol="0" anchor="t" anchorCtr="0">
            <a:spAutoFit/>
          </a:bodyPr>
          <a:lstStyle/>
          <a:p>
            <a:pPr defTabSz="1216660">
              <a:spcBef>
                <a:spcPct val="20000"/>
              </a:spcBef>
              <a:defRPr/>
            </a:pPr>
            <a:r>
              <a:rPr lang="zh-CN" altLang="en-US" sz="1400" dirty="0">
                <a:solidFill>
                  <a:schemeClr val="tx1">
                    <a:lumMod val="85000"/>
                    <a:lumOff val="15000"/>
                  </a:schemeClr>
                </a:solidFill>
                <a:latin typeface="微软雅黑" pitchFamily="34" charset="-122"/>
                <a:ea typeface="微软雅黑" pitchFamily="34" charset="-122"/>
                <a:sym typeface="Arial" pitchFamily="34" charset="0"/>
              </a:rPr>
              <a:t>Click here to edit the content and freely stretch the text box size to your needs.</a:t>
            </a:r>
            <a:endParaRPr lang="zh-CN" altLang="en-US" sz="1400" dirty="0">
              <a:solidFill>
                <a:schemeClr val="tx1">
                  <a:lumMod val="85000"/>
                  <a:lumOff val="15000"/>
                </a:schemeClr>
              </a:solidFill>
              <a:latin typeface="微软雅黑" pitchFamily="34" charset="-122"/>
              <a:ea typeface="微软雅黑" pitchFamily="34" charset="-122"/>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0"/>
          <p:cNvSpPr>
            <a:spLocks noEditPoints="1"/>
          </p:cNvSpPr>
          <p:nvPr/>
        </p:nvSpPr>
        <p:spPr bwMode="auto">
          <a:xfrm rot="19800000">
            <a:off x="246176" y="224035"/>
            <a:ext cx="690137" cy="682506"/>
          </a:xfrm>
          <a:custGeom>
            <a:avLst/>
            <a:gdLst>
              <a:gd name="T0" fmla="*/ 34 w 122"/>
              <a:gd name="T1" fmla="*/ 106 h 120"/>
              <a:gd name="T2" fmla="*/ 27 w 122"/>
              <a:gd name="T3" fmla="*/ 113 h 120"/>
              <a:gd name="T4" fmla="*/ 17 w 122"/>
              <a:gd name="T5" fmla="*/ 116 h 120"/>
              <a:gd name="T6" fmla="*/ 0 w 122"/>
              <a:gd name="T7" fmla="*/ 106 h 120"/>
              <a:gd name="T8" fmla="*/ 0 w 122"/>
              <a:gd name="T9" fmla="*/ 96 h 120"/>
              <a:gd name="T10" fmla="*/ 17 w 122"/>
              <a:gd name="T11" fmla="*/ 76 h 120"/>
              <a:gd name="T12" fmla="*/ 26 w 122"/>
              <a:gd name="T13" fmla="*/ 67 h 120"/>
              <a:gd name="T14" fmla="*/ 40 w 122"/>
              <a:gd name="T15" fmla="*/ 30 h 120"/>
              <a:gd name="T16" fmla="*/ 79 w 122"/>
              <a:gd name="T17" fmla="*/ 0 h 120"/>
              <a:gd name="T18" fmla="*/ 118 w 122"/>
              <a:gd name="T19" fmla="*/ 31 h 120"/>
              <a:gd name="T20" fmla="*/ 75 w 122"/>
              <a:gd name="T21" fmla="*/ 76 h 120"/>
              <a:gd name="T22" fmla="*/ 57 w 122"/>
              <a:gd name="T23" fmla="*/ 83 h 120"/>
              <a:gd name="T24" fmla="*/ 42 w 122"/>
              <a:gd name="T25" fmla="*/ 99 h 120"/>
              <a:gd name="T26" fmla="*/ 61 w 122"/>
              <a:gd name="T27" fmla="*/ 73 h 120"/>
              <a:gd name="T28" fmla="*/ 98 w 122"/>
              <a:gd name="T29" fmla="*/ 71 h 120"/>
              <a:gd name="T30" fmla="*/ 116 w 122"/>
              <a:gd name="T31" fmla="*/ 40 h 120"/>
              <a:gd name="T32" fmla="*/ 63 w 122"/>
              <a:gd name="T33" fmla="*/ 7 h 120"/>
              <a:gd name="T34" fmla="*/ 48 w 122"/>
              <a:gd name="T35" fmla="*/ 48 h 120"/>
              <a:gd name="T36" fmla="*/ 37 w 122"/>
              <a:gd name="T37" fmla="*/ 84 h 120"/>
              <a:gd name="T38" fmla="*/ 85 w 122"/>
              <a:gd name="T39" fmla="*/ 54 h 120"/>
              <a:gd name="T40" fmla="*/ 74 w 122"/>
              <a:gd name="T41" fmla="*/ 50 h 120"/>
              <a:gd name="T42" fmla="*/ 74 w 122"/>
              <a:gd name="T43" fmla="*/ 40 h 120"/>
              <a:gd name="T44" fmla="*/ 72 w 122"/>
              <a:gd name="T45" fmla="*/ 36 h 120"/>
              <a:gd name="T46" fmla="*/ 64 w 122"/>
              <a:gd name="T47" fmla="*/ 53 h 120"/>
              <a:gd name="T48" fmla="*/ 34 w 122"/>
              <a:gd name="T49" fmla="*/ 79 h 120"/>
              <a:gd name="T50" fmla="*/ 62 w 122"/>
              <a:gd name="T51" fmla="*/ 51 h 120"/>
              <a:gd name="T52" fmla="*/ 63 w 122"/>
              <a:gd name="T53" fmla="*/ 29 h 120"/>
              <a:gd name="T54" fmla="*/ 81 w 122"/>
              <a:gd name="T55" fmla="*/ 46 h 120"/>
              <a:gd name="T56" fmla="*/ 62 w 122"/>
              <a:gd name="T57" fmla="*/ 63 h 120"/>
              <a:gd name="T58" fmla="*/ 47 w 122"/>
              <a:gd name="T59" fmla="*/ 90 h 120"/>
              <a:gd name="T60" fmla="*/ 26 w 122"/>
              <a:gd name="T61" fmla="*/ 75 h 120"/>
              <a:gd name="T62" fmla="*/ 44 w 122"/>
              <a:gd name="T63" fmla="*/ 92 h 120"/>
              <a:gd name="T64" fmla="*/ 19 w 122"/>
              <a:gd name="T65" fmla="*/ 83 h 120"/>
              <a:gd name="T66" fmla="*/ 38 w 122"/>
              <a:gd name="T67" fmla="*/ 100 h 120"/>
              <a:gd name="T68" fmla="*/ 19 w 122"/>
              <a:gd name="T69" fmla="*/ 83 h 120"/>
              <a:gd name="T70" fmla="*/ 7 w 122"/>
              <a:gd name="T71" fmla="*/ 95 h 120"/>
              <a:gd name="T72" fmla="*/ 33 w 122"/>
              <a:gd name="T73" fmla="*/ 102 h 120"/>
              <a:gd name="T74" fmla="*/ 6 w 122"/>
              <a:gd name="T75" fmla="*/ 100 h 120"/>
              <a:gd name="T76" fmla="*/ 18 w 122"/>
              <a:gd name="T77" fmla="*/ 111 h 120"/>
              <a:gd name="T78" fmla="*/ 27 w 122"/>
              <a:gd name="T7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20">
                <a:moveTo>
                  <a:pt x="40" y="105"/>
                </a:moveTo>
                <a:cubicBezTo>
                  <a:pt x="37" y="106"/>
                  <a:pt x="37" y="104"/>
                  <a:pt x="34" y="106"/>
                </a:cubicBezTo>
                <a:cubicBezTo>
                  <a:pt x="32" y="107"/>
                  <a:pt x="34" y="111"/>
                  <a:pt x="32" y="113"/>
                </a:cubicBezTo>
                <a:cubicBezTo>
                  <a:pt x="30" y="114"/>
                  <a:pt x="29" y="112"/>
                  <a:pt x="27" y="113"/>
                </a:cubicBezTo>
                <a:cubicBezTo>
                  <a:pt x="25" y="115"/>
                  <a:pt x="26" y="119"/>
                  <a:pt x="23" y="120"/>
                </a:cubicBezTo>
                <a:cubicBezTo>
                  <a:pt x="21" y="119"/>
                  <a:pt x="19" y="117"/>
                  <a:pt x="17" y="116"/>
                </a:cubicBezTo>
                <a:cubicBezTo>
                  <a:pt x="14" y="115"/>
                  <a:pt x="13" y="118"/>
                  <a:pt x="11" y="118"/>
                </a:cubicBezTo>
                <a:cubicBezTo>
                  <a:pt x="6" y="118"/>
                  <a:pt x="0" y="112"/>
                  <a:pt x="0" y="106"/>
                </a:cubicBezTo>
                <a:cubicBezTo>
                  <a:pt x="1" y="103"/>
                  <a:pt x="3" y="102"/>
                  <a:pt x="3" y="99"/>
                </a:cubicBezTo>
                <a:cubicBezTo>
                  <a:pt x="2" y="97"/>
                  <a:pt x="1" y="98"/>
                  <a:pt x="0" y="96"/>
                </a:cubicBezTo>
                <a:cubicBezTo>
                  <a:pt x="3" y="92"/>
                  <a:pt x="11" y="91"/>
                  <a:pt x="10" y="85"/>
                </a:cubicBezTo>
                <a:cubicBezTo>
                  <a:pt x="16" y="84"/>
                  <a:pt x="17" y="80"/>
                  <a:pt x="17" y="76"/>
                </a:cubicBezTo>
                <a:cubicBezTo>
                  <a:pt x="19" y="75"/>
                  <a:pt x="21" y="76"/>
                  <a:pt x="23" y="73"/>
                </a:cubicBezTo>
                <a:cubicBezTo>
                  <a:pt x="25" y="71"/>
                  <a:pt x="24" y="69"/>
                  <a:pt x="26" y="67"/>
                </a:cubicBezTo>
                <a:cubicBezTo>
                  <a:pt x="33" y="60"/>
                  <a:pt x="44" y="55"/>
                  <a:pt x="45" y="48"/>
                </a:cubicBezTo>
                <a:cubicBezTo>
                  <a:pt x="46" y="43"/>
                  <a:pt x="41" y="35"/>
                  <a:pt x="40" y="30"/>
                </a:cubicBezTo>
                <a:cubicBezTo>
                  <a:pt x="40" y="18"/>
                  <a:pt x="56" y="7"/>
                  <a:pt x="67" y="3"/>
                </a:cubicBezTo>
                <a:cubicBezTo>
                  <a:pt x="71" y="2"/>
                  <a:pt x="76" y="0"/>
                  <a:pt x="79" y="0"/>
                </a:cubicBezTo>
                <a:cubicBezTo>
                  <a:pt x="82" y="0"/>
                  <a:pt x="90" y="1"/>
                  <a:pt x="93" y="2"/>
                </a:cubicBezTo>
                <a:cubicBezTo>
                  <a:pt x="104" y="5"/>
                  <a:pt x="115" y="18"/>
                  <a:pt x="118" y="31"/>
                </a:cubicBezTo>
                <a:cubicBezTo>
                  <a:pt x="122" y="47"/>
                  <a:pt x="109" y="78"/>
                  <a:pt x="86" y="78"/>
                </a:cubicBezTo>
                <a:cubicBezTo>
                  <a:pt x="83" y="78"/>
                  <a:pt x="79" y="77"/>
                  <a:pt x="75" y="76"/>
                </a:cubicBezTo>
                <a:cubicBezTo>
                  <a:pt x="72" y="75"/>
                  <a:pt x="68" y="73"/>
                  <a:pt x="64" y="75"/>
                </a:cubicBezTo>
                <a:cubicBezTo>
                  <a:pt x="62" y="77"/>
                  <a:pt x="60" y="80"/>
                  <a:pt x="57" y="83"/>
                </a:cubicBezTo>
                <a:cubicBezTo>
                  <a:pt x="55" y="85"/>
                  <a:pt x="52" y="88"/>
                  <a:pt x="50" y="90"/>
                </a:cubicBezTo>
                <a:cubicBezTo>
                  <a:pt x="48" y="92"/>
                  <a:pt x="47" y="97"/>
                  <a:pt x="42" y="99"/>
                </a:cubicBezTo>
                <a:cubicBezTo>
                  <a:pt x="41" y="101"/>
                  <a:pt x="41" y="103"/>
                  <a:pt x="40" y="105"/>
                </a:cubicBezTo>
                <a:close/>
                <a:moveTo>
                  <a:pt x="61" y="73"/>
                </a:moveTo>
                <a:cubicBezTo>
                  <a:pt x="68" y="68"/>
                  <a:pt x="78" y="75"/>
                  <a:pt x="85" y="75"/>
                </a:cubicBezTo>
                <a:cubicBezTo>
                  <a:pt x="89" y="75"/>
                  <a:pt x="94" y="73"/>
                  <a:pt x="98" y="71"/>
                </a:cubicBezTo>
                <a:cubicBezTo>
                  <a:pt x="105" y="67"/>
                  <a:pt x="107" y="62"/>
                  <a:pt x="112" y="56"/>
                </a:cubicBezTo>
                <a:cubicBezTo>
                  <a:pt x="112" y="49"/>
                  <a:pt x="115" y="46"/>
                  <a:pt x="116" y="40"/>
                </a:cubicBezTo>
                <a:cubicBezTo>
                  <a:pt x="117" y="26"/>
                  <a:pt x="104" y="7"/>
                  <a:pt x="90" y="4"/>
                </a:cubicBezTo>
                <a:cubicBezTo>
                  <a:pt x="82" y="2"/>
                  <a:pt x="72" y="4"/>
                  <a:pt x="63" y="7"/>
                </a:cubicBezTo>
                <a:cubicBezTo>
                  <a:pt x="53" y="11"/>
                  <a:pt x="43" y="22"/>
                  <a:pt x="43" y="30"/>
                </a:cubicBezTo>
                <a:cubicBezTo>
                  <a:pt x="43" y="36"/>
                  <a:pt x="48" y="42"/>
                  <a:pt x="48" y="48"/>
                </a:cubicBezTo>
                <a:cubicBezTo>
                  <a:pt x="46" y="57"/>
                  <a:pt x="35" y="62"/>
                  <a:pt x="27" y="71"/>
                </a:cubicBezTo>
                <a:cubicBezTo>
                  <a:pt x="28" y="76"/>
                  <a:pt x="33" y="79"/>
                  <a:pt x="37" y="84"/>
                </a:cubicBezTo>
                <a:cubicBezTo>
                  <a:pt x="46" y="75"/>
                  <a:pt x="55" y="66"/>
                  <a:pt x="64" y="57"/>
                </a:cubicBezTo>
                <a:cubicBezTo>
                  <a:pt x="71" y="56"/>
                  <a:pt x="78" y="54"/>
                  <a:pt x="85" y="54"/>
                </a:cubicBezTo>
                <a:cubicBezTo>
                  <a:pt x="85" y="51"/>
                  <a:pt x="82" y="50"/>
                  <a:pt x="80" y="48"/>
                </a:cubicBezTo>
                <a:cubicBezTo>
                  <a:pt x="79" y="51"/>
                  <a:pt x="75" y="52"/>
                  <a:pt x="74" y="50"/>
                </a:cubicBezTo>
                <a:cubicBezTo>
                  <a:pt x="73" y="47"/>
                  <a:pt x="78" y="47"/>
                  <a:pt x="79" y="45"/>
                </a:cubicBezTo>
                <a:cubicBezTo>
                  <a:pt x="78" y="42"/>
                  <a:pt x="76" y="41"/>
                  <a:pt x="74" y="40"/>
                </a:cubicBezTo>
                <a:cubicBezTo>
                  <a:pt x="73" y="43"/>
                  <a:pt x="68" y="46"/>
                  <a:pt x="67" y="41"/>
                </a:cubicBezTo>
                <a:cubicBezTo>
                  <a:pt x="68" y="38"/>
                  <a:pt x="72" y="38"/>
                  <a:pt x="72" y="36"/>
                </a:cubicBezTo>
                <a:cubicBezTo>
                  <a:pt x="70" y="34"/>
                  <a:pt x="66" y="34"/>
                  <a:pt x="64" y="35"/>
                </a:cubicBezTo>
                <a:cubicBezTo>
                  <a:pt x="65" y="41"/>
                  <a:pt x="64" y="47"/>
                  <a:pt x="64" y="53"/>
                </a:cubicBezTo>
                <a:cubicBezTo>
                  <a:pt x="55" y="60"/>
                  <a:pt x="48" y="67"/>
                  <a:pt x="41" y="73"/>
                </a:cubicBezTo>
                <a:cubicBezTo>
                  <a:pt x="39" y="75"/>
                  <a:pt x="38" y="80"/>
                  <a:pt x="34" y="79"/>
                </a:cubicBezTo>
                <a:cubicBezTo>
                  <a:pt x="34" y="76"/>
                  <a:pt x="38" y="74"/>
                  <a:pt x="40" y="72"/>
                </a:cubicBezTo>
                <a:cubicBezTo>
                  <a:pt x="48" y="64"/>
                  <a:pt x="54" y="57"/>
                  <a:pt x="62" y="51"/>
                </a:cubicBezTo>
                <a:cubicBezTo>
                  <a:pt x="62" y="47"/>
                  <a:pt x="62" y="43"/>
                  <a:pt x="62" y="40"/>
                </a:cubicBezTo>
                <a:cubicBezTo>
                  <a:pt x="61" y="36"/>
                  <a:pt x="60" y="31"/>
                  <a:pt x="63" y="29"/>
                </a:cubicBezTo>
                <a:cubicBezTo>
                  <a:pt x="65" y="30"/>
                  <a:pt x="63" y="31"/>
                  <a:pt x="63" y="32"/>
                </a:cubicBezTo>
                <a:cubicBezTo>
                  <a:pt x="71" y="29"/>
                  <a:pt x="80" y="40"/>
                  <a:pt x="81" y="46"/>
                </a:cubicBezTo>
                <a:cubicBezTo>
                  <a:pt x="85" y="47"/>
                  <a:pt x="88" y="51"/>
                  <a:pt x="88" y="55"/>
                </a:cubicBezTo>
                <a:cubicBezTo>
                  <a:pt x="80" y="59"/>
                  <a:pt x="70" y="55"/>
                  <a:pt x="62" y="63"/>
                </a:cubicBezTo>
                <a:cubicBezTo>
                  <a:pt x="54" y="70"/>
                  <a:pt x="46" y="79"/>
                  <a:pt x="39" y="85"/>
                </a:cubicBezTo>
                <a:cubicBezTo>
                  <a:pt x="42" y="87"/>
                  <a:pt x="44" y="90"/>
                  <a:pt x="47" y="90"/>
                </a:cubicBezTo>
                <a:cubicBezTo>
                  <a:pt x="54" y="85"/>
                  <a:pt x="56" y="78"/>
                  <a:pt x="61" y="73"/>
                </a:cubicBezTo>
                <a:close/>
                <a:moveTo>
                  <a:pt x="26" y="75"/>
                </a:moveTo>
                <a:cubicBezTo>
                  <a:pt x="24" y="78"/>
                  <a:pt x="21" y="77"/>
                  <a:pt x="19" y="79"/>
                </a:cubicBezTo>
                <a:cubicBezTo>
                  <a:pt x="23" y="87"/>
                  <a:pt x="37" y="93"/>
                  <a:pt x="44" y="92"/>
                </a:cubicBezTo>
                <a:cubicBezTo>
                  <a:pt x="36" y="87"/>
                  <a:pt x="32" y="82"/>
                  <a:pt x="26" y="75"/>
                </a:cubicBezTo>
                <a:close/>
                <a:moveTo>
                  <a:pt x="19" y="83"/>
                </a:moveTo>
                <a:cubicBezTo>
                  <a:pt x="17" y="85"/>
                  <a:pt x="15" y="86"/>
                  <a:pt x="13" y="88"/>
                </a:cubicBezTo>
                <a:cubicBezTo>
                  <a:pt x="20" y="96"/>
                  <a:pt x="29" y="100"/>
                  <a:pt x="38" y="100"/>
                </a:cubicBezTo>
                <a:cubicBezTo>
                  <a:pt x="38" y="98"/>
                  <a:pt x="40" y="96"/>
                  <a:pt x="41" y="95"/>
                </a:cubicBezTo>
                <a:cubicBezTo>
                  <a:pt x="33" y="93"/>
                  <a:pt x="25" y="91"/>
                  <a:pt x="19" y="83"/>
                </a:cubicBezTo>
                <a:close/>
                <a:moveTo>
                  <a:pt x="12" y="90"/>
                </a:moveTo>
                <a:cubicBezTo>
                  <a:pt x="12" y="93"/>
                  <a:pt x="8" y="94"/>
                  <a:pt x="7" y="95"/>
                </a:cubicBezTo>
                <a:cubicBezTo>
                  <a:pt x="13" y="103"/>
                  <a:pt x="22" y="106"/>
                  <a:pt x="30" y="108"/>
                </a:cubicBezTo>
                <a:cubicBezTo>
                  <a:pt x="29" y="105"/>
                  <a:pt x="34" y="103"/>
                  <a:pt x="33" y="102"/>
                </a:cubicBezTo>
                <a:cubicBezTo>
                  <a:pt x="26" y="101"/>
                  <a:pt x="19" y="97"/>
                  <a:pt x="12" y="90"/>
                </a:cubicBezTo>
                <a:close/>
                <a:moveTo>
                  <a:pt x="6" y="100"/>
                </a:moveTo>
                <a:cubicBezTo>
                  <a:pt x="6" y="104"/>
                  <a:pt x="2" y="109"/>
                  <a:pt x="7" y="113"/>
                </a:cubicBezTo>
                <a:cubicBezTo>
                  <a:pt x="11" y="111"/>
                  <a:pt x="14" y="108"/>
                  <a:pt x="18" y="111"/>
                </a:cubicBezTo>
                <a:cubicBezTo>
                  <a:pt x="19" y="112"/>
                  <a:pt x="20" y="115"/>
                  <a:pt x="22" y="116"/>
                </a:cubicBezTo>
                <a:cubicBezTo>
                  <a:pt x="22" y="114"/>
                  <a:pt x="25" y="111"/>
                  <a:pt x="27" y="110"/>
                </a:cubicBezTo>
                <a:cubicBezTo>
                  <a:pt x="20" y="109"/>
                  <a:pt x="13" y="105"/>
                  <a:pt x="6" y="100"/>
                </a:cubicBez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 name="文本框 2"/>
          <p:cNvSpPr txBox="1"/>
          <p:nvPr/>
        </p:nvSpPr>
        <p:spPr>
          <a:xfrm>
            <a:off x="1060710" y="380622"/>
            <a:ext cx="2236510"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itchFamily="34" charset="-122"/>
                <a:ea typeface="微软雅黑" pitchFamily="34" charset="-122"/>
              </a:rPr>
              <a:t>Click here to add a title</a:t>
            </a:r>
          </a:p>
        </p:txBody>
      </p:sp>
      <p:cxnSp>
        <p:nvCxnSpPr>
          <p:cNvPr id="4" name="Straight Connector 5"/>
          <p:cNvCxnSpPr/>
          <p:nvPr/>
        </p:nvCxnSpPr>
        <p:spPr>
          <a:xfrm flipH="1">
            <a:off x="5760138" y="2071160"/>
            <a:ext cx="28615" cy="4786840"/>
          </a:xfrm>
          <a:prstGeom prst="line">
            <a:avLst/>
          </a:prstGeom>
          <a:noFill/>
          <a:ln w="6350" cap="flat" cmpd="sng" algn="ctr">
            <a:solidFill>
              <a:srgbClr val="ADBACA"/>
            </a:solidFill>
            <a:prstDash val="sysDash"/>
            <a:miter lim="800000"/>
          </a:ln>
          <a:effectLst/>
        </p:spPr>
      </p:cxnSp>
      <p:sp>
        <p:nvSpPr>
          <p:cNvPr id="5" name="Freeform 5"/>
          <p:cNvSpPr/>
          <p:nvPr/>
        </p:nvSpPr>
        <p:spPr bwMode="auto">
          <a:xfrm>
            <a:off x="2561331" y="4310877"/>
            <a:ext cx="3600142" cy="773574"/>
          </a:xfrm>
          <a:custGeom>
            <a:avLst/>
            <a:gdLst>
              <a:gd name="T0" fmla="*/ 381 w 425"/>
              <a:gd name="T1" fmla="*/ 0 h 89"/>
              <a:gd name="T2" fmla="*/ 337 w 425"/>
              <a:gd name="T3" fmla="*/ 39 h 89"/>
              <a:gd name="T4" fmla="*/ 337 w 425"/>
              <a:gd name="T5" fmla="*/ 39 h 89"/>
              <a:gd name="T6" fmla="*/ 23 w 425"/>
              <a:gd name="T7" fmla="*/ 40 h 89"/>
              <a:gd name="T8" fmla="*/ 12 w 425"/>
              <a:gd name="T9" fmla="*/ 32 h 89"/>
              <a:gd name="T10" fmla="*/ 0 w 425"/>
              <a:gd name="T11" fmla="*/ 45 h 89"/>
              <a:gd name="T12" fmla="*/ 12 w 425"/>
              <a:gd name="T13" fmla="*/ 57 h 89"/>
              <a:gd name="T14" fmla="*/ 23 w 425"/>
              <a:gd name="T15" fmla="*/ 49 h 89"/>
              <a:gd name="T16" fmla="*/ 337 w 425"/>
              <a:gd name="T17" fmla="*/ 50 h 89"/>
              <a:gd name="T18" fmla="*/ 337 w 425"/>
              <a:gd name="T19" fmla="*/ 50 h 89"/>
              <a:gd name="T20" fmla="*/ 381 w 425"/>
              <a:gd name="T21" fmla="*/ 89 h 89"/>
              <a:gd name="T22" fmla="*/ 425 w 425"/>
              <a:gd name="T23" fmla="*/ 45 h 89"/>
              <a:gd name="T24" fmla="*/ 381 w 425"/>
              <a:gd name="T2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pPr defTabSz="685800">
              <a:defRPr/>
            </a:pPr>
            <a:endParaRPr lang="en-US" sz="1350" kern="0">
              <a:solidFill>
                <a:srgbClr val="000000"/>
              </a:solidFill>
              <a:latin typeface="Arial" pitchFamily="34" charset="0"/>
              <a:ea typeface="微软雅黑" pitchFamily="34" charset="-122"/>
              <a:cs typeface="+mn-ea"/>
              <a:sym typeface="Arial" pitchFamily="34" charset="0"/>
            </a:endParaRPr>
          </a:p>
        </p:txBody>
      </p:sp>
      <p:sp>
        <p:nvSpPr>
          <p:cNvPr id="6" name="Freeform 115"/>
          <p:cNvSpPr>
            <a:spLocks noChangeArrowheads="1"/>
          </p:cNvSpPr>
          <p:nvPr/>
        </p:nvSpPr>
        <p:spPr bwMode="auto">
          <a:xfrm>
            <a:off x="5647046" y="4492165"/>
            <a:ext cx="311067" cy="386272"/>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bg1"/>
          </a:solidFill>
          <a:ln>
            <a:noFill/>
          </a:ln>
          <a:effectLst/>
        </p:spPr>
        <p:txBody>
          <a:bodyPr wrap="none" anchor="ctr"/>
          <a:lstStyle/>
          <a:p>
            <a:pPr defTabSz="685800">
              <a:defRPr/>
            </a:pPr>
            <a:endParaRPr lang="en-US" sz="675" kern="0">
              <a:solidFill>
                <a:srgbClr val="000000"/>
              </a:solidFill>
              <a:latin typeface="Arial" pitchFamily="34" charset="0"/>
              <a:ea typeface="微软雅黑" pitchFamily="34" charset="-122"/>
              <a:cs typeface="+mn-ea"/>
              <a:sym typeface="Arial" pitchFamily="34" charset="0"/>
            </a:endParaRPr>
          </a:p>
        </p:txBody>
      </p:sp>
      <p:sp>
        <p:nvSpPr>
          <p:cNvPr id="7" name="Freeform 5"/>
          <p:cNvSpPr/>
          <p:nvPr/>
        </p:nvSpPr>
        <p:spPr bwMode="auto">
          <a:xfrm>
            <a:off x="2561331" y="2008585"/>
            <a:ext cx="3600142" cy="773574"/>
          </a:xfrm>
          <a:custGeom>
            <a:avLst/>
            <a:gdLst>
              <a:gd name="T0" fmla="*/ 381 w 425"/>
              <a:gd name="T1" fmla="*/ 0 h 89"/>
              <a:gd name="T2" fmla="*/ 337 w 425"/>
              <a:gd name="T3" fmla="*/ 39 h 89"/>
              <a:gd name="T4" fmla="*/ 337 w 425"/>
              <a:gd name="T5" fmla="*/ 39 h 89"/>
              <a:gd name="T6" fmla="*/ 23 w 425"/>
              <a:gd name="T7" fmla="*/ 40 h 89"/>
              <a:gd name="T8" fmla="*/ 12 w 425"/>
              <a:gd name="T9" fmla="*/ 32 h 89"/>
              <a:gd name="T10" fmla="*/ 0 w 425"/>
              <a:gd name="T11" fmla="*/ 45 h 89"/>
              <a:gd name="T12" fmla="*/ 12 w 425"/>
              <a:gd name="T13" fmla="*/ 57 h 89"/>
              <a:gd name="T14" fmla="*/ 23 w 425"/>
              <a:gd name="T15" fmla="*/ 49 h 89"/>
              <a:gd name="T16" fmla="*/ 337 w 425"/>
              <a:gd name="T17" fmla="*/ 50 h 89"/>
              <a:gd name="T18" fmla="*/ 337 w 425"/>
              <a:gd name="T19" fmla="*/ 50 h 89"/>
              <a:gd name="T20" fmla="*/ 381 w 425"/>
              <a:gd name="T21" fmla="*/ 89 h 89"/>
              <a:gd name="T22" fmla="*/ 425 w 425"/>
              <a:gd name="T23" fmla="*/ 45 h 89"/>
              <a:gd name="T24" fmla="*/ 381 w 425"/>
              <a:gd name="T2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pPr defTabSz="685800">
              <a:defRPr/>
            </a:pPr>
            <a:endParaRPr lang="en-US" sz="1350" kern="0">
              <a:solidFill>
                <a:srgbClr val="000000"/>
              </a:solidFill>
              <a:latin typeface="Arial" pitchFamily="34" charset="0"/>
              <a:ea typeface="微软雅黑" pitchFamily="34" charset="-122"/>
              <a:cs typeface="+mn-ea"/>
              <a:sym typeface="Arial" pitchFamily="34" charset="0"/>
            </a:endParaRPr>
          </a:p>
        </p:txBody>
      </p:sp>
      <p:sp>
        <p:nvSpPr>
          <p:cNvPr id="8" name="Freeform 97"/>
          <p:cNvSpPr>
            <a:spLocks noChangeArrowheads="1"/>
          </p:cNvSpPr>
          <p:nvPr/>
        </p:nvSpPr>
        <p:spPr bwMode="auto">
          <a:xfrm>
            <a:off x="5601033" y="2208430"/>
            <a:ext cx="349870" cy="300332"/>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p:spPr>
        <p:txBody>
          <a:bodyPr wrap="none" anchor="ctr"/>
          <a:lstStyle/>
          <a:p>
            <a:pPr defTabSz="685800">
              <a:defRPr/>
            </a:pPr>
            <a:endParaRPr lang="en-US" sz="675" kern="0">
              <a:solidFill>
                <a:srgbClr val="000000"/>
              </a:solidFill>
              <a:latin typeface="Arial" pitchFamily="34" charset="0"/>
              <a:ea typeface="微软雅黑" pitchFamily="34" charset="-122"/>
              <a:cs typeface="+mn-ea"/>
              <a:sym typeface="Arial" pitchFamily="34" charset="0"/>
            </a:endParaRPr>
          </a:p>
        </p:txBody>
      </p:sp>
      <p:sp>
        <p:nvSpPr>
          <p:cNvPr id="9" name="Freeform 5"/>
          <p:cNvSpPr/>
          <p:nvPr/>
        </p:nvSpPr>
        <p:spPr bwMode="auto">
          <a:xfrm rot="10800000">
            <a:off x="5386561" y="5462023"/>
            <a:ext cx="3600142" cy="773574"/>
          </a:xfrm>
          <a:custGeom>
            <a:avLst/>
            <a:gdLst>
              <a:gd name="T0" fmla="*/ 381 w 425"/>
              <a:gd name="T1" fmla="*/ 0 h 89"/>
              <a:gd name="T2" fmla="*/ 337 w 425"/>
              <a:gd name="T3" fmla="*/ 39 h 89"/>
              <a:gd name="T4" fmla="*/ 337 w 425"/>
              <a:gd name="T5" fmla="*/ 39 h 89"/>
              <a:gd name="T6" fmla="*/ 23 w 425"/>
              <a:gd name="T7" fmla="*/ 40 h 89"/>
              <a:gd name="T8" fmla="*/ 12 w 425"/>
              <a:gd name="T9" fmla="*/ 32 h 89"/>
              <a:gd name="T10" fmla="*/ 0 w 425"/>
              <a:gd name="T11" fmla="*/ 45 h 89"/>
              <a:gd name="T12" fmla="*/ 12 w 425"/>
              <a:gd name="T13" fmla="*/ 57 h 89"/>
              <a:gd name="T14" fmla="*/ 23 w 425"/>
              <a:gd name="T15" fmla="*/ 49 h 89"/>
              <a:gd name="T16" fmla="*/ 337 w 425"/>
              <a:gd name="T17" fmla="*/ 50 h 89"/>
              <a:gd name="T18" fmla="*/ 337 w 425"/>
              <a:gd name="T19" fmla="*/ 50 h 89"/>
              <a:gd name="T20" fmla="*/ 381 w 425"/>
              <a:gd name="T21" fmla="*/ 89 h 89"/>
              <a:gd name="T22" fmla="*/ 425 w 425"/>
              <a:gd name="T23" fmla="*/ 45 h 89"/>
              <a:gd name="T24" fmla="*/ 381 w 425"/>
              <a:gd name="T2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noFill/>
          <a:ln>
            <a:solidFill>
              <a:schemeClr val="tx1">
                <a:lumMod val="50000"/>
                <a:lumOff val="50000"/>
              </a:schemeClr>
            </a:solidFill>
          </a:ln>
        </p:spPr>
        <p:txBody>
          <a:bodyPr vert="horz" wrap="square" lIns="68580" tIns="34290" rIns="68580" bIns="34290" numCol="1" anchor="t" anchorCtr="0" compatLnSpc="1"/>
          <a:lstStyle/>
          <a:p>
            <a:pPr defTabSz="685800">
              <a:defRPr/>
            </a:pPr>
            <a:endParaRPr lang="en-US" sz="1350" kern="0">
              <a:solidFill>
                <a:srgbClr val="000000"/>
              </a:solidFill>
              <a:latin typeface="Arial" pitchFamily="34" charset="0"/>
              <a:ea typeface="微软雅黑" pitchFamily="34" charset="-122"/>
              <a:cs typeface="+mn-ea"/>
              <a:sym typeface="Arial" pitchFamily="34" charset="0"/>
            </a:endParaRPr>
          </a:p>
        </p:txBody>
      </p:sp>
      <p:sp>
        <p:nvSpPr>
          <p:cNvPr id="10" name="Freeform 102"/>
          <p:cNvSpPr>
            <a:spLocks noChangeArrowheads="1"/>
          </p:cNvSpPr>
          <p:nvPr/>
        </p:nvSpPr>
        <p:spPr bwMode="auto">
          <a:xfrm>
            <a:off x="5582523" y="5676226"/>
            <a:ext cx="386177" cy="34516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tx1">
              <a:lumMod val="75000"/>
              <a:lumOff val="25000"/>
            </a:schemeClr>
          </a:solidFill>
          <a:ln>
            <a:noFill/>
          </a:ln>
          <a:effectLst/>
        </p:spPr>
        <p:txBody>
          <a:bodyPr wrap="none" anchor="ctr"/>
          <a:lstStyle/>
          <a:p>
            <a:pPr defTabSz="685800">
              <a:defRPr/>
            </a:pPr>
            <a:endParaRPr lang="en-US" sz="675" kern="0">
              <a:solidFill>
                <a:srgbClr val="000000"/>
              </a:solidFill>
              <a:latin typeface="Arial" pitchFamily="34" charset="0"/>
              <a:ea typeface="微软雅黑" pitchFamily="34" charset="-122"/>
              <a:cs typeface="+mn-ea"/>
              <a:sym typeface="Arial" pitchFamily="34" charset="0"/>
            </a:endParaRPr>
          </a:p>
        </p:txBody>
      </p:sp>
      <p:sp>
        <p:nvSpPr>
          <p:cNvPr id="11" name="Freeform 5"/>
          <p:cNvSpPr/>
          <p:nvPr/>
        </p:nvSpPr>
        <p:spPr bwMode="auto">
          <a:xfrm rot="10800000">
            <a:off x="5411098" y="3159731"/>
            <a:ext cx="3600142" cy="773574"/>
          </a:xfrm>
          <a:custGeom>
            <a:avLst/>
            <a:gdLst>
              <a:gd name="T0" fmla="*/ 381 w 425"/>
              <a:gd name="T1" fmla="*/ 0 h 89"/>
              <a:gd name="T2" fmla="*/ 337 w 425"/>
              <a:gd name="T3" fmla="*/ 39 h 89"/>
              <a:gd name="T4" fmla="*/ 337 w 425"/>
              <a:gd name="T5" fmla="*/ 39 h 89"/>
              <a:gd name="T6" fmla="*/ 23 w 425"/>
              <a:gd name="T7" fmla="*/ 40 h 89"/>
              <a:gd name="T8" fmla="*/ 12 w 425"/>
              <a:gd name="T9" fmla="*/ 32 h 89"/>
              <a:gd name="T10" fmla="*/ 0 w 425"/>
              <a:gd name="T11" fmla="*/ 45 h 89"/>
              <a:gd name="T12" fmla="*/ 12 w 425"/>
              <a:gd name="T13" fmla="*/ 57 h 89"/>
              <a:gd name="T14" fmla="*/ 23 w 425"/>
              <a:gd name="T15" fmla="*/ 49 h 89"/>
              <a:gd name="T16" fmla="*/ 337 w 425"/>
              <a:gd name="T17" fmla="*/ 50 h 89"/>
              <a:gd name="T18" fmla="*/ 337 w 425"/>
              <a:gd name="T19" fmla="*/ 50 h 89"/>
              <a:gd name="T20" fmla="*/ 381 w 425"/>
              <a:gd name="T21" fmla="*/ 89 h 89"/>
              <a:gd name="T22" fmla="*/ 425 w 425"/>
              <a:gd name="T23" fmla="*/ 45 h 89"/>
              <a:gd name="T24" fmla="*/ 381 w 425"/>
              <a:gd name="T2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noFill/>
          <a:ln>
            <a:solidFill>
              <a:schemeClr val="tx1">
                <a:lumMod val="50000"/>
                <a:lumOff val="50000"/>
              </a:schemeClr>
            </a:solidFill>
          </a:ln>
        </p:spPr>
        <p:txBody>
          <a:bodyPr vert="horz" wrap="square" lIns="68580" tIns="34290" rIns="68580" bIns="34290" numCol="1" anchor="t" anchorCtr="0" compatLnSpc="1"/>
          <a:lstStyle/>
          <a:p>
            <a:pPr defTabSz="685800">
              <a:defRPr/>
            </a:pPr>
            <a:endParaRPr lang="en-US" sz="1350" kern="0">
              <a:solidFill>
                <a:srgbClr val="000000"/>
              </a:solidFill>
              <a:latin typeface="Arial" pitchFamily="34" charset="0"/>
              <a:ea typeface="微软雅黑" pitchFamily="34" charset="-122"/>
              <a:cs typeface="+mn-ea"/>
              <a:sym typeface="Arial" pitchFamily="34" charset="0"/>
            </a:endParaRPr>
          </a:p>
        </p:txBody>
      </p:sp>
      <p:sp>
        <p:nvSpPr>
          <p:cNvPr id="12" name="Freeform 101"/>
          <p:cNvSpPr>
            <a:spLocks noChangeArrowheads="1"/>
          </p:cNvSpPr>
          <p:nvPr/>
        </p:nvSpPr>
        <p:spPr bwMode="auto">
          <a:xfrm>
            <a:off x="5582143" y="3386511"/>
            <a:ext cx="436010" cy="335688"/>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tx1">
              <a:lumMod val="75000"/>
              <a:lumOff val="25000"/>
            </a:schemeClr>
          </a:solidFill>
          <a:ln>
            <a:noFill/>
          </a:ln>
          <a:effectLst/>
        </p:spPr>
        <p:txBody>
          <a:bodyPr wrap="none" anchor="ctr"/>
          <a:lstStyle/>
          <a:p>
            <a:pPr defTabSz="685800">
              <a:defRPr/>
            </a:pPr>
            <a:endParaRPr lang="en-US" sz="675" kern="0">
              <a:solidFill>
                <a:srgbClr val="000000"/>
              </a:solidFill>
              <a:latin typeface="Arial" pitchFamily="34" charset="0"/>
              <a:ea typeface="微软雅黑" pitchFamily="34" charset="-122"/>
              <a:cs typeface="+mn-ea"/>
              <a:sym typeface="Arial" pitchFamily="34" charset="0"/>
            </a:endParaRPr>
          </a:p>
        </p:txBody>
      </p:sp>
      <p:sp>
        <p:nvSpPr>
          <p:cNvPr id="13" name="TextBox 13"/>
          <p:cNvSpPr txBox="1"/>
          <p:nvPr/>
        </p:nvSpPr>
        <p:spPr>
          <a:xfrm>
            <a:off x="747804" y="2036153"/>
            <a:ext cx="1860406" cy="246221"/>
          </a:xfrm>
          <a:prstGeom prst="rect">
            <a:avLst/>
          </a:prstGeom>
          <a:noFill/>
        </p:spPr>
        <p:txBody>
          <a:bodyPr wrap="square" lIns="0" tIns="0" rIns="0" bIns="0" rtlCol="0" anchor="t" anchorCtr="0">
            <a:spAutoFit/>
          </a:bodyPr>
          <a:lstStyle/>
          <a:p>
            <a:pPr defTabSz="912495">
              <a:spcBef>
                <a:spcPct val="20000"/>
              </a:spcBef>
              <a:defRPr/>
            </a:pPr>
            <a:r>
              <a:rPr lang="zh-CN" altLang="en-US" sz="1600" b="1" dirty="0">
                <a:solidFill>
                  <a:schemeClr val="tx1">
                    <a:lumMod val="75000"/>
                    <a:lumOff val="25000"/>
                  </a:schemeClr>
                </a:solidFill>
                <a:latin typeface="Arial" pitchFamily="34" charset="0"/>
                <a:ea typeface="微软雅黑" pitchFamily="34" charset="-122"/>
                <a:cs typeface="+mn-ea"/>
                <a:sym typeface="Arial" pitchFamily="34" charset="0"/>
              </a:rPr>
              <a:t>Click to edit the title</a:t>
            </a:r>
            <a:endParaRPr lang="en-US" sz="1600" b="1" dirty="0">
              <a:solidFill>
                <a:schemeClr val="tx1">
                  <a:lumMod val="75000"/>
                  <a:lumOff val="25000"/>
                </a:schemeClr>
              </a:solidFill>
              <a:latin typeface="Arial" pitchFamily="34" charset="0"/>
              <a:ea typeface="微软雅黑" pitchFamily="34" charset="-122"/>
              <a:cs typeface="+mn-ea"/>
              <a:sym typeface="Arial" pitchFamily="34" charset="0"/>
            </a:endParaRPr>
          </a:p>
        </p:txBody>
      </p:sp>
      <p:sp>
        <p:nvSpPr>
          <p:cNvPr id="14" name="TextBox 13"/>
          <p:cNvSpPr txBox="1"/>
          <p:nvPr/>
        </p:nvSpPr>
        <p:spPr>
          <a:xfrm>
            <a:off x="747804" y="2550488"/>
            <a:ext cx="2223348" cy="184666"/>
          </a:xfrm>
          <a:prstGeom prst="rect">
            <a:avLst/>
          </a:prstGeom>
          <a:noFill/>
        </p:spPr>
        <p:txBody>
          <a:bodyPr wrap="square" lIns="0" tIns="0" rIns="0" bIns="0" rtlCol="0" anchor="t" anchorCtr="0">
            <a:spAutoFit/>
          </a:bodyPr>
          <a:lstStyle/>
          <a:p>
            <a:pPr defTabSz="912495">
              <a:spcBef>
                <a:spcPct val="20000"/>
              </a:spcBef>
              <a:defRPr/>
            </a:pPr>
            <a:r>
              <a:rPr lang="zh-CN" altLang="en-US" sz="1200" dirty="0">
                <a:solidFill>
                  <a:schemeClr val="tx1">
                    <a:lumMod val="75000"/>
                    <a:lumOff val="25000"/>
                  </a:schemeClr>
                </a:solidFill>
                <a:latin typeface="Arial" pitchFamily="34" charset="0"/>
                <a:ea typeface="微软雅黑" pitchFamily="34" charset="-122"/>
                <a:cs typeface="+mn-ea"/>
                <a:sym typeface="Arial" pitchFamily="34" charset="0"/>
              </a:rPr>
              <a:t>Click here to edit content</a:t>
            </a:r>
            <a:endParaRPr lang="en-US" altLang="zh-CN" sz="1200" dirty="0">
              <a:solidFill>
                <a:schemeClr val="tx1">
                  <a:lumMod val="75000"/>
                  <a:lumOff val="25000"/>
                </a:schemeClr>
              </a:solidFill>
              <a:latin typeface="Arial" pitchFamily="34" charset="0"/>
              <a:ea typeface="微软雅黑" pitchFamily="34" charset="-122"/>
              <a:cs typeface="+mn-ea"/>
              <a:sym typeface="Arial" pitchFamily="34" charset="0"/>
            </a:endParaRPr>
          </a:p>
        </p:txBody>
      </p:sp>
      <p:sp>
        <p:nvSpPr>
          <p:cNvPr id="15" name="TextBox 13"/>
          <p:cNvSpPr txBox="1"/>
          <p:nvPr/>
        </p:nvSpPr>
        <p:spPr>
          <a:xfrm>
            <a:off x="747804" y="4319889"/>
            <a:ext cx="1860406" cy="246221"/>
          </a:xfrm>
          <a:prstGeom prst="rect">
            <a:avLst/>
          </a:prstGeom>
          <a:noFill/>
        </p:spPr>
        <p:txBody>
          <a:bodyPr wrap="square" lIns="0" tIns="0" rIns="0" bIns="0" rtlCol="0" anchor="t" anchorCtr="0">
            <a:spAutoFit/>
          </a:bodyPr>
          <a:lstStyle/>
          <a:p>
            <a:pPr defTabSz="912495">
              <a:spcBef>
                <a:spcPct val="20000"/>
              </a:spcBef>
              <a:defRPr/>
            </a:pPr>
            <a:r>
              <a:rPr lang="zh-CN" altLang="en-US" sz="1600" b="1" dirty="0">
                <a:solidFill>
                  <a:schemeClr val="tx1">
                    <a:lumMod val="75000"/>
                    <a:lumOff val="25000"/>
                  </a:schemeClr>
                </a:solidFill>
                <a:latin typeface="Arial" pitchFamily="34" charset="0"/>
                <a:ea typeface="微软雅黑" pitchFamily="34" charset="-122"/>
                <a:cs typeface="+mn-ea"/>
                <a:sym typeface="Arial" pitchFamily="34" charset="0"/>
              </a:rPr>
              <a:t>Click to edit the title</a:t>
            </a:r>
            <a:endParaRPr lang="en-US" sz="1600" b="1" dirty="0">
              <a:solidFill>
                <a:schemeClr val="tx1">
                  <a:lumMod val="75000"/>
                  <a:lumOff val="25000"/>
                </a:schemeClr>
              </a:solidFill>
              <a:latin typeface="Arial" pitchFamily="34" charset="0"/>
              <a:ea typeface="微软雅黑" pitchFamily="34" charset="-122"/>
              <a:cs typeface="+mn-ea"/>
              <a:sym typeface="Arial" pitchFamily="34" charset="0"/>
            </a:endParaRPr>
          </a:p>
        </p:txBody>
      </p:sp>
      <p:sp>
        <p:nvSpPr>
          <p:cNvPr id="16" name="TextBox 13"/>
          <p:cNvSpPr txBox="1"/>
          <p:nvPr/>
        </p:nvSpPr>
        <p:spPr>
          <a:xfrm>
            <a:off x="736060" y="4876155"/>
            <a:ext cx="2223348" cy="184666"/>
          </a:xfrm>
          <a:prstGeom prst="rect">
            <a:avLst/>
          </a:prstGeom>
          <a:noFill/>
        </p:spPr>
        <p:txBody>
          <a:bodyPr wrap="square" lIns="0" tIns="0" rIns="0" bIns="0" rtlCol="0" anchor="t" anchorCtr="0">
            <a:spAutoFit/>
          </a:bodyPr>
          <a:lstStyle/>
          <a:p>
            <a:pPr defTabSz="912495">
              <a:spcBef>
                <a:spcPct val="20000"/>
              </a:spcBef>
              <a:defRPr/>
            </a:pPr>
            <a:r>
              <a:rPr lang="zh-CN" altLang="en-US" sz="1200" dirty="0">
                <a:latin typeface="Arial" pitchFamily="34" charset="0"/>
                <a:ea typeface="微软雅黑" pitchFamily="34" charset="-122"/>
                <a:cs typeface="+mn-ea"/>
                <a:sym typeface="Arial" pitchFamily="34" charset="0"/>
              </a:rPr>
              <a:t>Click here to edit content</a:t>
            </a:r>
            <a:endParaRPr lang="en-US" altLang="zh-CN" sz="1200" dirty="0">
              <a:latin typeface="Arial" pitchFamily="34" charset="0"/>
              <a:ea typeface="微软雅黑" pitchFamily="34" charset="-122"/>
              <a:cs typeface="+mn-ea"/>
              <a:sym typeface="Arial" pitchFamily="34" charset="0"/>
            </a:endParaRPr>
          </a:p>
        </p:txBody>
      </p:sp>
      <p:sp>
        <p:nvSpPr>
          <p:cNvPr id="17" name="TextBox 13"/>
          <p:cNvSpPr txBox="1"/>
          <p:nvPr/>
        </p:nvSpPr>
        <p:spPr>
          <a:xfrm>
            <a:off x="9216961" y="3091124"/>
            <a:ext cx="1860406" cy="246221"/>
          </a:xfrm>
          <a:prstGeom prst="rect">
            <a:avLst/>
          </a:prstGeom>
          <a:noFill/>
        </p:spPr>
        <p:txBody>
          <a:bodyPr wrap="square" lIns="0" tIns="0" rIns="0" bIns="0" rtlCol="0" anchor="t" anchorCtr="0">
            <a:spAutoFit/>
          </a:bodyPr>
          <a:lstStyle/>
          <a:p>
            <a:pPr defTabSz="912495">
              <a:spcBef>
                <a:spcPct val="20000"/>
              </a:spcBef>
              <a:defRPr/>
            </a:pPr>
            <a:r>
              <a:rPr lang="zh-CN" altLang="en-US" sz="1600" b="1" dirty="0">
                <a:solidFill>
                  <a:schemeClr val="tx1">
                    <a:lumMod val="75000"/>
                    <a:lumOff val="25000"/>
                  </a:schemeClr>
                </a:solidFill>
                <a:latin typeface="Arial" pitchFamily="34" charset="0"/>
                <a:ea typeface="微软雅黑" pitchFamily="34" charset="-122"/>
                <a:cs typeface="+mn-ea"/>
                <a:sym typeface="Arial" pitchFamily="34" charset="0"/>
              </a:rPr>
              <a:t>Click to edit the title</a:t>
            </a:r>
            <a:endParaRPr lang="en-US" sz="1600" b="1" dirty="0">
              <a:solidFill>
                <a:schemeClr val="tx1">
                  <a:lumMod val="75000"/>
                  <a:lumOff val="25000"/>
                </a:schemeClr>
              </a:solidFill>
              <a:latin typeface="Arial" pitchFamily="34" charset="0"/>
              <a:ea typeface="微软雅黑" pitchFamily="34" charset="-122"/>
              <a:cs typeface="+mn-ea"/>
              <a:sym typeface="Arial" pitchFamily="34" charset="0"/>
            </a:endParaRPr>
          </a:p>
        </p:txBody>
      </p:sp>
      <p:sp>
        <p:nvSpPr>
          <p:cNvPr id="18" name="TextBox 13"/>
          <p:cNvSpPr txBox="1"/>
          <p:nvPr/>
        </p:nvSpPr>
        <p:spPr>
          <a:xfrm>
            <a:off x="9220848" y="3605001"/>
            <a:ext cx="2223348" cy="184666"/>
          </a:xfrm>
          <a:prstGeom prst="rect">
            <a:avLst/>
          </a:prstGeom>
          <a:noFill/>
        </p:spPr>
        <p:txBody>
          <a:bodyPr wrap="square" lIns="0" tIns="0" rIns="0" bIns="0" rtlCol="0" anchor="t" anchorCtr="0">
            <a:spAutoFit/>
          </a:bodyPr>
          <a:lstStyle/>
          <a:p>
            <a:pPr defTabSz="912495">
              <a:spcBef>
                <a:spcPct val="20000"/>
              </a:spcBef>
              <a:defRPr/>
            </a:pPr>
            <a:r>
              <a:rPr lang="zh-CN" altLang="en-US" sz="1200" dirty="0">
                <a:solidFill>
                  <a:schemeClr val="tx1">
                    <a:lumMod val="75000"/>
                    <a:lumOff val="25000"/>
                  </a:schemeClr>
                </a:solidFill>
                <a:latin typeface="Arial" pitchFamily="34" charset="0"/>
                <a:ea typeface="微软雅黑" pitchFamily="34" charset="-122"/>
                <a:cs typeface="+mn-ea"/>
                <a:sym typeface="Arial" pitchFamily="34" charset="0"/>
              </a:rPr>
              <a:t>Click here to edit content</a:t>
            </a:r>
            <a:endParaRPr lang="en-US" altLang="zh-CN" sz="1200" dirty="0">
              <a:solidFill>
                <a:schemeClr val="tx1">
                  <a:lumMod val="75000"/>
                  <a:lumOff val="25000"/>
                </a:schemeClr>
              </a:solidFill>
              <a:latin typeface="Arial" pitchFamily="34" charset="0"/>
              <a:ea typeface="微软雅黑" pitchFamily="34" charset="-122"/>
              <a:cs typeface="+mn-ea"/>
              <a:sym typeface="Arial" pitchFamily="34" charset="0"/>
            </a:endParaRPr>
          </a:p>
        </p:txBody>
      </p:sp>
      <p:sp>
        <p:nvSpPr>
          <p:cNvPr id="19" name="TextBox 13"/>
          <p:cNvSpPr txBox="1"/>
          <p:nvPr/>
        </p:nvSpPr>
        <p:spPr>
          <a:xfrm>
            <a:off x="9216961" y="5503950"/>
            <a:ext cx="1860406" cy="246221"/>
          </a:xfrm>
          <a:prstGeom prst="rect">
            <a:avLst/>
          </a:prstGeom>
          <a:noFill/>
        </p:spPr>
        <p:txBody>
          <a:bodyPr wrap="square" lIns="0" tIns="0" rIns="0" bIns="0" rtlCol="0" anchor="t" anchorCtr="0">
            <a:spAutoFit/>
          </a:bodyPr>
          <a:lstStyle/>
          <a:p>
            <a:pPr defTabSz="912495">
              <a:spcBef>
                <a:spcPct val="20000"/>
              </a:spcBef>
              <a:defRPr/>
            </a:pPr>
            <a:r>
              <a:rPr lang="zh-CN" altLang="en-US" sz="1600" b="1" dirty="0">
                <a:solidFill>
                  <a:schemeClr val="tx1">
                    <a:lumMod val="75000"/>
                    <a:lumOff val="25000"/>
                  </a:schemeClr>
                </a:solidFill>
                <a:latin typeface="Arial" pitchFamily="34" charset="0"/>
                <a:ea typeface="微软雅黑" pitchFamily="34" charset="-122"/>
                <a:cs typeface="+mn-ea"/>
                <a:sym typeface="Arial" pitchFamily="34" charset="0"/>
              </a:rPr>
              <a:t>Click to edit the title</a:t>
            </a:r>
            <a:endParaRPr lang="en-US" sz="1600" b="1" dirty="0">
              <a:solidFill>
                <a:schemeClr val="tx1">
                  <a:lumMod val="75000"/>
                  <a:lumOff val="25000"/>
                </a:schemeClr>
              </a:solidFill>
              <a:latin typeface="Arial" pitchFamily="34" charset="0"/>
              <a:ea typeface="微软雅黑" pitchFamily="34" charset="-122"/>
              <a:cs typeface="+mn-ea"/>
              <a:sym typeface="Arial" pitchFamily="34" charset="0"/>
            </a:endParaRPr>
          </a:p>
        </p:txBody>
      </p:sp>
      <p:sp>
        <p:nvSpPr>
          <p:cNvPr id="20" name="TextBox 13"/>
          <p:cNvSpPr txBox="1"/>
          <p:nvPr/>
        </p:nvSpPr>
        <p:spPr>
          <a:xfrm>
            <a:off x="9220848" y="6021392"/>
            <a:ext cx="2223348" cy="184666"/>
          </a:xfrm>
          <a:prstGeom prst="rect">
            <a:avLst/>
          </a:prstGeom>
          <a:noFill/>
        </p:spPr>
        <p:txBody>
          <a:bodyPr wrap="square" lIns="0" tIns="0" rIns="0" bIns="0" rtlCol="0" anchor="t" anchorCtr="0">
            <a:spAutoFit/>
          </a:bodyPr>
          <a:lstStyle/>
          <a:p>
            <a:pPr defTabSz="912495">
              <a:spcBef>
                <a:spcPct val="20000"/>
              </a:spcBef>
              <a:defRPr/>
            </a:pPr>
            <a:r>
              <a:rPr lang="zh-CN" altLang="en-US" sz="1200" dirty="0">
                <a:solidFill>
                  <a:schemeClr val="tx1">
                    <a:lumMod val="75000"/>
                    <a:lumOff val="25000"/>
                  </a:schemeClr>
                </a:solidFill>
                <a:latin typeface="Arial" pitchFamily="34" charset="0"/>
                <a:ea typeface="微软雅黑" pitchFamily="34" charset="-122"/>
                <a:cs typeface="+mn-ea"/>
                <a:sym typeface="Arial" pitchFamily="34" charset="0"/>
              </a:rPr>
              <a:t>Click here to edit content</a:t>
            </a:r>
            <a:endParaRPr lang="en-US" altLang="zh-CN" sz="1200" dirty="0">
              <a:solidFill>
                <a:schemeClr val="tx1">
                  <a:lumMod val="75000"/>
                  <a:lumOff val="25000"/>
                </a:schemeClr>
              </a:solidFill>
              <a:latin typeface="Arial" pitchFamily="34" charset="0"/>
              <a:ea typeface="微软雅黑" pitchFamily="34" charset="-122"/>
              <a:cs typeface="+mn-ea"/>
              <a:sym typeface="Arial" pitchFamily="34" charset="0"/>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0"/>
          <p:cNvSpPr>
            <a:spLocks noEditPoints="1"/>
          </p:cNvSpPr>
          <p:nvPr/>
        </p:nvSpPr>
        <p:spPr bwMode="auto">
          <a:xfrm rot="19800000">
            <a:off x="246176" y="224035"/>
            <a:ext cx="690137" cy="682506"/>
          </a:xfrm>
          <a:custGeom>
            <a:avLst/>
            <a:gdLst>
              <a:gd name="T0" fmla="*/ 34 w 122"/>
              <a:gd name="T1" fmla="*/ 106 h 120"/>
              <a:gd name="T2" fmla="*/ 27 w 122"/>
              <a:gd name="T3" fmla="*/ 113 h 120"/>
              <a:gd name="T4" fmla="*/ 17 w 122"/>
              <a:gd name="T5" fmla="*/ 116 h 120"/>
              <a:gd name="T6" fmla="*/ 0 w 122"/>
              <a:gd name="T7" fmla="*/ 106 h 120"/>
              <a:gd name="T8" fmla="*/ 0 w 122"/>
              <a:gd name="T9" fmla="*/ 96 h 120"/>
              <a:gd name="T10" fmla="*/ 17 w 122"/>
              <a:gd name="T11" fmla="*/ 76 h 120"/>
              <a:gd name="T12" fmla="*/ 26 w 122"/>
              <a:gd name="T13" fmla="*/ 67 h 120"/>
              <a:gd name="T14" fmla="*/ 40 w 122"/>
              <a:gd name="T15" fmla="*/ 30 h 120"/>
              <a:gd name="T16" fmla="*/ 79 w 122"/>
              <a:gd name="T17" fmla="*/ 0 h 120"/>
              <a:gd name="T18" fmla="*/ 118 w 122"/>
              <a:gd name="T19" fmla="*/ 31 h 120"/>
              <a:gd name="T20" fmla="*/ 75 w 122"/>
              <a:gd name="T21" fmla="*/ 76 h 120"/>
              <a:gd name="T22" fmla="*/ 57 w 122"/>
              <a:gd name="T23" fmla="*/ 83 h 120"/>
              <a:gd name="T24" fmla="*/ 42 w 122"/>
              <a:gd name="T25" fmla="*/ 99 h 120"/>
              <a:gd name="T26" fmla="*/ 61 w 122"/>
              <a:gd name="T27" fmla="*/ 73 h 120"/>
              <a:gd name="T28" fmla="*/ 98 w 122"/>
              <a:gd name="T29" fmla="*/ 71 h 120"/>
              <a:gd name="T30" fmla="*/ 116 w 122"/>
              <a:gd name="T31" fmla="*/ 40 h 120"/>
              <a:gd name="T32" fmla="*/ 63 w 122"/>
              <a:gd name="T33" fmla="*/ 7 h 120"/>
              <a:gd name="T34" fmla="*/ 48 w 122"/>
              <a:gd name="T35" fmla="*/ 48 h 120"/>
              <a:gd name="T36" fmla="*/ 37 w 122"/>
              <a:gd name="T37" fmla="*/ 84 h 120"/>
              <a:gd name="T38" fmla="*/ 85 w 122"/>
              <a:gd name="T39" fmla="*/ 54 h 120"/>
              <a:gd name="T40" fmla="*/ 74 w 122"/>
              <a:gd name="T41" fmla="*/ 50 h 120"/>
              <a:gd name="T42" fmla="*/ 74 w 122"/>
              <a:gd name="T43" fmla="*/ 40 h 120"/>
              <a:gd name="T44" fmla="*/ 72 w 122"/>
              <a:gd name="T45" fmla="*/ 36 h 120"/>
              <a:gd name="T46" fmla="*/ 64 w 122"/>
              <a:gd name="T47" fmla="*/ 53 h 120"/>
              <a:gd name="T48" fmla="*/ 34 w 122"/>
              <a:gd name="T49" fmla="*/ 79 h 120"/>
              <a:gd name="T50" fmla="*/ 62 w 122"/>
              <a:gd name="T51" fmla="*/ 51 h 120"/>
              <a:gd name="T52" fmla="*/ 63 w 122"/>
              <a:gd name="T53" fmla="*/ 29 h 120"/>
              <a:gd name="T54" fmla="*/ 81 w 122"/>
              <a:gd name="T55" fmla="*/ 46 h 120"/>
              <a:gd name="T56" fmla="*/ 62 w 122"/>
              <a:gd name="T57" fmla="*/ 63 h 120"/>
              <a:gd name="T58" fmla="*/ 47 w 122"/>
              <a:gd name="T59" fmla="*/ 90 h 120"/>
              <a:gd name="T60" fmla="*/ 26 w 122"/>
              <a:gd name="T61" fmla="*/ 75 h 120"/>
              <a:gd name="T62" fmla="*/ 44 w 122"/>
              <a:gd name="T63" fmla="*/ 92 h 120"/>
              <a:gd name="T64" fmla="*/ 19 w 122"/>
              <a:gd name="T65" fmla="*/ 83 h 120"/>
              <a:gd name="T66" fmla="*/ 38 w 122"/>
              <a:gd name="T67" fmla="*/ 100 h 120"/>
              <a:gd name="T68" fmla="*/ 19 w 122"/>
              <a:gd name="T69" fmla="*/ 83 h 120"/>
              <a:gd name="T70" fmla="*/ 7 w 122"/>
              <a:gd name="T71" fmla="*/ 95 h 120"/>
              <a:gd name="T72" fmla="*/ 33 w 122"/>
              <a:gd name="T73" fmla="*/ 102 h 120"/>
              <a:gd name="T74" fmla="*/ 6 w 122"/>
              <a:gd name="T75" fmla="*/ 100 h 120"/>
              <a:gd name="T76" fmla="*/ 18 w 122"/>
              <a:gd name="T77" fmla="*/ 111 h 120"/>
              <a:gd name="T78" fmla="*/ 27 w 122"/>
              <a:gd name="T7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20">
                <a:moveTo>
                  <a:pt x="40" y="105"/>
                </a:moveTo>
                <a:cubicBezTo>
                  <a:pt x="37" y="106"/>
                  <a:pt x="37" y="104"/>
                  <a:pt x="34" y="106"/>
                </a:cubicBezTo>
                <a:cubicBezTo>
                  <a:pt x="32" y="107"/>
                  <a:pt x="34" y="111"/>
                  <a:pt x="32" y="113"/>
                </a:cubicBezTo>
                <a:cubicBezTo>
                  <a:pt x="30" y="114"/>
                  <a:pt x="29" y="112"/>
                  <a:pt x="27" y="113"/>
                </a:cubicBezTo>
                <a:cubicBezTo>
                  <a:pt x="25" y="115"/>
                  <a:pt x="26" y="119"/>
                  <a:pt x="23" y="120"/>
                </a:cubicBezTo>
                <a:cubicBezTo>
                  <a:pt x="21" y="119"/>
                  <a:pt x="19" y="117"/>
                  <a:pt x="17" y="116"/>
                </a:cubicBezTo>
                <a:cubicBezTo>
                  <a:pt x="14" y="115"/>
                  <a:pt x="13" y="118"/>
                  <a:pt x="11" y="118"/>
                </a:cubicBezTo>
                <a:cubicBezTo>
                  <a:pt x="6" y="118"/>
                  <a:pt x="0" y="112"/>
                  <a:pt x="0" y="106"/>
                </a:cubicBezTo>
                <a:cubicBezTo>
                  <a:pt x="1" y="103"/>
                  <a:pt x="3" y="102"/>
                  <a:pt x="3" y="99"/>
                </a:cubicBezTo>
                <a:cubicBezTo>
                  <a:pt x="2" y="97"/>
                  <a:pt x="1" y="98"/>
                  <a:pt x="0" y="96"/>
                </a:cubicBezTo>
                <a:cubicBezTo>
                  <a:pt x="3" y="92"/>
                  <a:pt x="11" y="91"/>
                  <a:pt x="10" y="85"/>
                </a:cubicBezTo>
                <a:cubicBezTo>
                  <a:pt x="16" y="84"/>
                  <a:pt x="17" y="80"/>
                  <a:pt x="17" y="76"/>
                </a:cubicBezTo>
                <a:cubicBezTo>
                  <a:pt x="19" y="75"/>
                  <a:pt x="21" y="76"/>
                  <a:pt x="23" y="73"/>
                </a:cubicBezTo>
                <a:cubicBezTo>
                  <a:pt x="25" y="71"/>
                  <a:pt x="24" y="69"/>
                  <a:pt x="26" y="67"/>
                </a:cubicBezTo>
                <a:cubicBezTo>
                  <a:pt x="33" y="60"/>
                  <a:pt x="44" y="55"/>
                  <a:pt x="45" y="48"/>
                </a:cubicBezTo>
                <a:cubicBezTo>
                  <a:pt x="46" y="43"/>
                  <a:pt x="41" y="35"/>
                  <a:pt x="40" y="30"/>
                </a:cubicBezTo>
                <a:cubicBezTo>
                  <a:pt x="40" y="18"/>
                  <a:pt x="56" y="7"/>
                  <a:pt x="67" y="3"/>
                </a:cubicBezTo>
                <a:cubicBezTo>
                  <a:pt x="71" y="2"/>
                  <a:pt x="76" y="0"/>
                  <a:pt x="79" y="0"/>
                </a:cubicBezTo>
                <a:cubicBezTo>
                  <a:pt x="82" y="0"/>
                  <a:pt x="90" y="1"/>
                  <a:pt x="93" y="2"/>
                </a:cubicBezTo>
                <a:cubicBezTo>
                  <a:pt x="104" y="5"/>
                  <a:pt x="115" y="18"/>
                  <a:pt x="118" y="31"/>
                </a:cubicBezTo>
                <a:cubicBezTo>
                  <a:pt x="122" y="47"/>
                  <a:pt x="109" y="78"/>
                  <a:pt x="86" y="78"/>
                </a:cubicBezTo>
                <a:cubicBezTo>
                  <a:pt x="83" y="78"/>
                  <a:pt x="79" y="77"/>
                  <a:pt x="75" y="76"/>
                </a:cubicBezTo>
                <a:cubicBezTo>
                  <a:pt x="72" y="75"/>
                  <a:pt x="68" y="73"/>
                  <a:pt x="64" y="75"/>
                </a:cubicBezTo>
                <a:cubicBezTo>
                  <a:pt x="62" y="77"/>
                  <a:pt x="60" y="80"/>
                  <a:pt x="57" y="83"/>
                </a:cubicBezTo>
                <a:cubicBezTo>
                  <a:pt x="55" y="85"/>
                  <a:pt x="52" y="88"/>
                  <a:pt x="50" y="90"/>
                </a:cubicBezTo>
                <a:cubicBezTo>
                  <a:pt x="48" y="92"/>
                  <a:pt x="47" y="97"/>
                  <a:pt x="42" y="99"/>
                </a:cubicBezTo>
                <a:cubicBezTo>
                  <a:pt x="41" y="101"/>
                  <a:pt x="41" y="103"/>
                  <a:pt x="40" y="105"/>
                </a:cubicBezTo>
                <a:close/>
                <a:moveTo>
                  <a:pt x="61" y="73"/>
                </a:moveTo>
                <a:cubicBezTo>
                  <a:pt x="68" y="68"/>
                  <a:pt x="78" y="75"/>
                  <a:pt x="85" y="75"/>
                </a:cubicBezTo>
                <a:cubicBezTo>
                  <a:pt x="89" y="75"/>
                  <a:pt x="94" y="73"/>
                  <a:pt x="98" y="71"/>
                </a:cubicBezTo>
                <a:cubicBezTo>
                  <a:pt x="105" y="67"/>
                  <a:pt x="107" y="62"/>
                  <a:pt x="112" y="56"/>
                </a:cubicBezTo>
                <a:cubicBezTo>
                  <a:pt x="112" y="49"/>
                  <a:pt x="115" y="46"/>
                  <a:pt x="116" y="40"/>
                </a:cubicBezTo>
                <a:cubicBezTo>
                  <a:pt x="117" y="26"/>
                  <a:pt x="104" y="7"/>
                  <a:pt x="90" y="4"/>
                </a:cubicBezTo>
                <a:cubicBezTo>
                  <a:pt x="82" y="2"/>
                  <a:pt x="72" y="4"/>
                  <a:pt x="63" y="7"/>
                </a:cubicBezTo>
                <a:cubicBezTo>
                  <a:pt x="53" y="11"/>
                  <a:pt x="43" y="22"/>
                  <a:pt x="43" y="30"/>
                </a:cubicBezTo>
                <a:cubicBezTo>
                  <a:pt x="43" y="36"/>
                  <a:pt x="48" y="42"/>
                  <a:pt x="48" y="48"/>
                </a:cubicBezTo>
                <a:cubicBezTo>
                  <a:pt x="46" y="57"/>
                  <a:pt x="35" y="62"/>
                  <a:pt x="27" y="71"/>
                </a:cubicBezTo>
                <a:cubicBezTo>
                  <a:pt x="28" y="76"/>
                  <a:pt x="33" y="79"/>
                  <a:pt x="37" y="84"/>
                </a:cubicBezTo>
                <a:cubicBezTo>
                  <a:pt x="46" y="75"/>
                  <a:pt x="55" y="66"/>
                  <a:pt x="64" y="57"/>
                </a:cubicBezTo>
                <a:cubicBezTo>
                  <a:pt x="71" y="56"/>
                  <a:pt x="78" y="54"/>
                  <a:pt x="85" y="54"/>
                </a:cubicBezTo>
                <a:cubicBezTo>
                  <a:pt x="85" y="51"/>
                  <a:pt x="82" y="50"/>
                  <a:pt x="80" y="48"/>
                </a:cubicBezTo>
                <a:cubicBezTo>
                  <a:pt x="79" y="51"/>
                  <a:pt x="75" y="52"/>
                  <a:pt x="74" y="50"/>
                </a:cubicBezTo>
                <a:cubicBezTo>
                  <a:pt x="73" y="47"/>
                  <a:pt x="78" y="47"/>
                  <a:pt x="79" y="45"/>
                </a:cubicBezTo>
                <a:cubicBezTo>
                  <a:pt x="78" y="42"/>
                  <a:pt x="76" y="41"/>
                  <a:pt x="74" y="40"/>
                </a:cubicBezTo>
                <a:cubicBezTo>
                  <a:pt x="73" y="43"/>
                  <a:pt x="68" y="46"/>
                  <a:pt x="67" y="41"/>
                </a:cubicBezTo>
                <a:cubicBezTo>
                  <a:pt x="68" y="38"/>
                  <a:pt x="72" y="38"/>
                  <a:pt x="72" y="36"/>
                </a:cubicBezTo>
                <a:cubicBezTo>
                  <a:pt x="70" y="34"/>
                  <a:pt x="66" y="34"/>
                  <a:pt x="64" y="35"/>
                </a:cubicBezTo>
                <a:cubicBezTo>
                  <a:pt x="65" y="41"/>
                  <a:pt x="64" y="47"/>
                  <a:pt x="64" y="53"/>
                </a:cubicBezTo>
                <a:cubicBezTo>
                  <a:pt x="55" y="60"/>
                  <a:pt x="48" y="67"/>
                  <a:pt x="41" y="73"/>
                </a:cubicBezTo>
                <a:cubicBezTo>
                  <a:pt x="39" y="75"/>
                  <a:pt x="38" y="80"/>
                  <a:pt x="34" y="79"/>
                </a:cubicBezTo>
                <a:cubicBezTo>
                  <a:pt x="34" y="76"/>
                  <a:pt x="38" y="74"/>
                  <a:pt x="40" y="72"/>
                </a:cubicBezTo>
                <a:cubicBezTo>
                  <a:pt x="48" y="64"/>
                  <a:pt x="54" y="57"/>
                  <a:pt x="62" y="51"/>
                </a:cubicBezTo>
                <a:cubicBezTo>
                  <a:pt x="62" y="47"/>
                  <a:pt x="62" y="43"/>
                  <a:pt x="62" y="40"/>
                </a:cubicBezTo>
                <a:cubicBezTo>
                  <a:pt x="61" y="36"/>
                  <a:pt x="60" y="31"/>
                  <a:pt x="63" y="29"/>
                </a:cubicBezTo>
                <a:cubicBezTo>
                  <a:pt x="65" y="30"/>
                  <a:pt x="63" y="31"/>
                  <a:pt x="63" y="32"/>
                </a:cubicBezTo>
                <a:cubicBezTo>
                  <a:pt x="71" y="29"/>
                  <a:pt x="80" y="40"/>
                  <a:pt x="81" y="46"/>
                </a:cubicBezTo>
                <a:cubicBezTo>
                  <a:pt x="85" y="47"/>
                  <a:pt x="88" y="51"/>
                  <a:pt x="88" y="55"/>
                </a:cubicBezTo>
                <a:cubicBezTo>
                  <a:pt x="80" y="59"/>
                  <a:pt x="70" y="55"/>
                  <a:pt x="62" y="63"/>
                </a:cubicBezTo>
                <a:cubicBezTo>
                  <a:pt x="54" y="70"/>
                  <a:pt x="46" y="79"/>
                  <a:pt x="39" y="85"/>
                </a:cubicBezTo>
                <a:cubicBezTo>
                  <a:pt x="42" y="87"/>
                  <a:pt x="44" y="90"/>
                  <a:pt x="47" y="90"/>
                </a:cubicBezTo>
                <a:cubicBezTo>
                  <a:pt x="54" y="85"/>
                  <a:pt x="56" y="78"/>
                  <a:pt x="61" y="73"/>
                </a:cubicBezTo>
                <a:close/>
                <a:moveTo>
                  <a:pt x="26" y="75"/>
                </a:moveTo>
                <a:cubicBezTo>
                  <a:pt x="24" y="78"/>
                  <a:pt x="21" y="77"/>
                  <a:pt x="19" y="79"/>
                </a:cubicBezTo>
                <a:cubicBezTo>
                  <a:pt x="23" y="87"/>
                  <a:pt x="37" y="93"/>
                  <a:pt x="44" y="92"/>
                </a:cubicBezTo>
                <a:cubicBezTo>
                  <a:pt x="36" y="87"/>
                  <a:pt x="32" y="82"/>
                  <a:pt x="26" y="75"/>
                </a:cubicBezTo>
                <a:close/>
                <a:moveTo>
                  <a:pt x="19" y="83"/>
                </a:moveTo>
                <a:cubicBezTo>
                  <a:pt x="17" y="85"/>
                  <a:pt x="15" y="86"/>
                  <a:pt x="13" y="88"/>
                </a:cubicBezTo>
                <a:cubicBezTo>
                  <a:pt x="20" y="96"/>
                  <a:pt x="29" y="100"/>
                  <a:pt x="38" y="100"/>
                </a:cubicBezTo>
                <a:cubicBezTo>
                  <a:pt x="38" y="98"/>
                  <a:pt x="40" y="96"/>
                  <a:pt x="41" y="95"/>
                </a:cubicBezTo>
                <a:cubicBezTo>
                  <a:pt x="33" y="93"/>
                  <a:pt x="25" y="91"/>
                  <a:pt x="19" y="83"/>
                </a:cubicBezTo>
                <a:close/>
                <a:moveTo>
                  <a:pt x="12" y="90"/>
                </a:moveTo>
                <a:cubicBezTo>
                  <a:pt x="12" y="93"/>
                  <a:pt x="8" y="94"/>
                  <a:pt x="7" y="95"/>
                </a:cubicBezTo>
                <a:cubicBezTo>
                  <a:pt x="13" y="103"/>
                  <a:pt x="22" y="106"/>
                  <a:pt x="30" y="108"/>
                </a:cubicBezTo>
                <a:cubicBezTo>
                  <a:pt x="29" y="105"/>
                  <a:pt x="34" y="103"/>
                  <a:pt x="33" y="102"/>
                </a:cubicBezTo>
                <a:cubicBezTo>
                  <a:pt x="26" y="101"/>
                  <a:pt x="19" y="97"/>
                  <a:pt x="12" y="90"/>
                </a:cubicBezTo>
                <a:close/>
                <a:moveTo>
                  <a:pt x="6" y="100"/>
                </a:moveTo>
                <a:cubicBezTo>
                  <a:pt x="6" y="104"/>
                  <a:pt x="2" y="109"/>
                  <a:pt x="7" y="113"/>
                </a:cubicBezTo>
                <a:cubicBezTo>
                  <a:pt x="11" y="111"/>
                  <a:pt x="14" y="108"/>
                  <a:pt x="18" y="111"/>
                </a:cubicBezTo>
                <a:cubicBezTo>
                  <a:pt x="19" y="112"/>
                  <a:pt x="20" y="115"/>
                  <a:pt x="22" y="116"/>
                </a:cubicBezTo>
                <a:cubicBezTo>
                  <a:pt x="22" y="114"/>
                  <a:pt x="25" y="111"/>
                  <a:pt x="27" y="110"/>
                </a:cubicBezTo>
                <a:cubicBezTo>
                  <a:pt x="20" y="109"/>
                  <a:pt x="13" y="105"/>
                  <a:pt x="6" y="100"/>
                </a:cubicBez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 name="文本框 2"/>
          <p:cNvSpPr txBox="1"/>
          <p:nvPr/>
        </p:nvSpPr>
        <p:spPr>
          <a:xfrm>
            <a:off x="1060710" y="380622"/>
            <a:ext cx="2236510"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itchFamily="34" charset="-122"/>
                <a:ea typeface="微软雅黑" pitchFamily="34" charset="-122"/>
              </a:rPr>
              <a:t>Click here to add a title</a:t>
            </a:r>
          </a:p>
        </p:txBody>
      </p:sp>
      <p:sp>
        <p:nvSpPr>
          <p:cNvPr id="4" name="矩形 3"/>
          <p:cNvSpPr/>
          <p:nvPr/>
        </p:nvSpPr>
        <p:spPr>
          <a:xfrm>
            <a:off x="0" y="2041484"/>
            <a:ext cx="12192000" cy="4927600"/>
          </a:xfrm>
          <a:prstGeom prst="rect">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1"/>
          <p:cNvSpPr>
            <a:spLocks noChangeArrowheads="1"/>
          </p:cNvSpPr>
          <p:nvPr/>
        </p:nvSpPr>
        <p:spPr bwMode="auto">
          <a:xfrm>
            <a:off x="6570152" y="3102240"/>
            <a:ext cx="48720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Tx/>
              <a:buNone/>
            </a:pPr>
            <a:r>
              <a:rPr lang="zh-CN" altLang="en-US" sz="3200" dirty="0">
                <a:solidFill>
                  <a:schemeClr val="bg1"/>
                </a:solidFill>
                <a:latin typeface="微软雅黑" pitchFamily="34" charset="-122"/>
                <a:ea typeface="微软雅黑" pitchFamily="34" charset="-122"/>
              </a:rPr>
              <a:t>Wild Lily Demo</a:t>
            </a:r>
          </a:p>
        </p:txBody>
      </p:sp>
      <p:sp>
        <p:nvSpPr>
          <p:cNvPr id="10" name="文本框 9"/>
          <p:cNvSpPr txBox="1"/>
          <p:nvPr/>
        </p:nvSpPr>
        <p:spPr>
          <a:xfrm>
            <a:off x="6570152" y="3926689"/>
            <a:ext cx="4872037" cy="461665"/>
          </a:xfrm>
          <a:prstGeom prst="rect">
            <a:avLst/>
          </a:prstGeom>
          <a:noFill/>
        </p:spPr>
        <p:txBody>
          <a:bodyPr wrap="square" rtlCol="0">
            <a:spAutoFit/>
          </a:bodyPr>
          <a:lstStyle/>
          <a:p>
            <a:pPr defTabSz="1216660">
              <a:spcBef>
                <a:spcPct val="20000"/>
              </a:spcBef>
              <a:defRPr/>
            </a:pPr>
            <a:r>
              <a:rPr lang="zh-CN" altLang="en-US" sz="1200" dirty="0">
                <a:solidFill>
                  <a:schemeClr val="bg1"/>
                </a:solidFill>
                <a:latin typeface="Arial Black" pitchFamily="34" charset="0"/>
                <a:ea typeface="微软雅黑" pitchFamily="34" charset="-122"/>
              </a:rPr>
              <a:t>This page is a transition page, and you can enter a brief description of this chapter here. This page is a transition page, and you can enter a brief description of this chapter here.</a:t>
            </a:r>
            <a:endParaRPr lang="zh-CN" altLang="en-US" sz="1200" dirty="0">
              <a:solidFill>
                <a:schemeClr val="tx1">
                  <a:lumMod val="75000"/>
                  <a:lumOff val="25000"/>
                </a:schemeClr>
              </a:solidFill>
              <a:latin typeface="微软雅黑" pitchFamily="34" charset="-122"/>
              <a:ea typeface="微软雅黑" pitchFamily="34" charset="-122"/>
            </a:endParaRPr>
          </a:p>
        </p:txBody>
      </p:sp>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4808" r="9927"/>
          <a:stretch>
            <a:fillRect/>
          </a:stretch>
        </p:blipFill>
        <p:spPr>
          <a:xfrm>
            <a:off x="653981" y="2912155"/>
            <a:ext cx="4938460" cy="3296734"/>
          </a:xfrm>
          <a:prstGeom prst="rect">
            <a:avLst/>
          </a:prstGeom>
        </p:spPr>
      </p:pic>
      <p:sp>
        <p:nvSpPr>
          <p:cNvPr id="6" name="矩形 5"/>
          <p:cNvSpPr/>
          <p:nvPr/>
        </p:nvSpPr>
        <p:spPr>
          <a:xfrm>
            <a:off x="653981" y="2912155"/>
            <a:ext cx="4938460" cy="329673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2"/>
          <p:cNvSpPr/>
          <p:nvPr/>
        </p:nvSpPr>
        <p:spPr>
          <a:xfrm>
            <a:off x="4836828" y="5288333"/>
            <a:ext cx="5179827" cy="1338862"/>
          </a:xfrm>
          <a:prstGeom prst="rect">
            <a:avLst/>
          </a:prstGeom>
          <a:solidFill>
            <a:schemeClr val="tx1">
              <a:lumMod val="85000"/>
              <a:lumOff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Arial" pitchFamily="34" charset="0"/>
              <a:ea typeface="微软雅黑" pitchFamily="34" charset="-122"/>
              <a:cs typeface="+mn-cs"/>
            </a:endParaRPr>
          </a:p>
        </p:txBody>
      </p:sp>
      <p:sp>
        <p:nvSpPr>
          <p:cNvPr id="8" name="矩形 7"/>
          <p:cNvSpPr/>
          <p:nvPr/>
        </p:nvSpPr>
        <p:spPr>
          <a:xfrm>
            <a:off x="5057338" y="5396481"/>
            <a:ext cx="4717950" cy="1169551"/>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1" hangingPunct="1"/>
            <a:r>
              <a:rPr lang="zh-CN" altLang="en-US" sz="1400" dirty="0">
                <a:solidFill>
                  <a:srgbClr val="FFFFFF"/>
                </a:solidFill>
                <a:latin typeface="微软雅黑" pitchFamily="34" charset="-122"/>
                <a:ea typeface="微软雅黑" pitchFamily="34" charset="-122"/>
              </a:rPr>
              <a:t>Click here to edit what you want, and it is recommended that you use Microsoft Yadark font for presentation, and that all graphic lines and their corresponding materials in this template are freely edited, color-changing, and replaced.</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4328869"/>
            <a:ext cx="12036055" cy="2594473"/>
            <a:chOff x="6357939" y="4209994"/>
            <a:chExt cx="5759450" cy="1443094"/>
          </a:xfrm>
          <a:solidFill>
            <a:schemeClr val="tx1">
              <a:lumMod val="85000"/>
              <a:lumOff val="15000"/>
            </a:schemeClr>
          </a:solidFill>
        </p:grpSpPr>
        <p:sp>
          <p:nvSpPr>
            <p:cNvPr id="3" name="Freeform 158"/>
            <p:cNvSpPr/>
            <p:nvPr/>
          </p:nvSpPr>
          <p:spPr bwMode="auto">
            <a:xfrm>
              <a:off x="6556376" y="5410144"/>
              <a:ext cx="139700" cy="219075"/>
            </a:xfrm>
            <a:custGeom>
              <a:avLst/>
              <a:gdLst>
                <a:gd name="T0" fmla="*/ 0 w 27"/>
                <a:gd name="T1" fmla="*/ 13 h 42"/>
                <a:gd name="T2" fmla="*/ 8 w 27"/>
                <a:gd name="T3" fmla="*/ 26 h 42"/>
                <a:gd name="T4" fmla="*/ 10 w 27"/>
                <a:gd name="T5" fmla="*/ 21 h 42"/>
                <a:gd name="T6" fmla="*/ 5 w 27"/>
                <a:gd name="T7" fmla="*/ 13 h 42"/>
                <a:gd name="T8" fmla="*/ 14 w 27"/>
                <a:gd name="T9" fmla="*/ 4 h 42"/>
                <a:gd name="T10" fmla="*/ 22 w 27"/>
                <a:gd name="T11" fmla="*/ 13 h 42"/>
                <a:gd name="T12" fmla="*/ 14 w 27"/>
                <a:gd name="T13" fmla="*/ 22 h 42"/>
                <a:gd name="T14" fmla="*/ 12 w 27"/>
                <a:gd name="T15" fmla="*/ 22 h 42"/>
                <a:gd name="T16" fmla="*/ 12 w 27"/>
                <a:gd name="T17" fmla="*/ 42 h 42"/>
                <a:gd name="T18" fmla="*/ 17 w 27"/>
                <a:gd name="T19" fmla="*/ 42 h 42"/>
                <a:gd name="T20" fmla="*/ 17 w 27"/>
                <a:gd name="T21" fmla="*/ 26 h 42"/>
                <a:gd name="T22" fmla="*/ 27 w 27"/>
                <a:gd name="T23" fmla="*/ 13 h 42"/>
                <a:gd name="T24" fmla="*/ 14 w 27"/>
                <a:gd name="T25" fmla="*/ 0 h 42"/>
                <a:gd name="T26" fmla="*/ 0 w 27"/>
                <a:gd name="T27"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42">
                  <a:moveTo>
                    <a:pt x="0" y="13"/>
                  </a:moveTo>
                  <a:cubicBezTo>
                    <a:pt x="0" y="19"/>
                    <a:pt x="3" y="24"/>
                    <a:pt x="8" y="26"/>
                  </a:cubicBezTo>
                  <a:cubicBezTo>
                    <a:pt x="10" y="21"/>
                    <a:pt x="10" y="21"/>
                    <a:pt x="10" y="21"/>
                  </a:cubicBezTo>
                  <a:cubicBezTo>
                    <a:pt x="7" y="20"/>
                    <a:pt x="5" y="17"/>
                    <a:pt x="5" y="13"/>
                  </a:cubicBezTo>
                  <a:cubicBezTo>
                    <a:pt x="5" y="8"/>
                    <a:pt x="9" y="4"/>
                    <a:pt x="14" y="4"/>
                  </a:cubicBezTo>
                  <a:cubicBezTo>
                    <a:pt x="18" y="4"/>
                    <a:pt x="22" y="8"/>
                    <a:pt x="22" y="13"/>
                  </a:cubicBezTo>
                  <a:cubicBezTo>
                    <a:pt x="22" y="17"/>
                    <a:pt x="20" y="21"/>
                    <a:pt x="14" y="22"/>
                  </a:cubicBezTo>
                  <a:cubicBezTo>
                    <a:pt x="12" y="22"/>
                    <a:pt x="12" y="22"/>
                    <a:pt x="12" y="22"/>
                  </a:cubicBezTo>
                  <a:cubicBezTo>
                    <a:pt x="12" y="42"/>
                    <a:pt x="12" y="42"/>
                    <a:pt x="12" y="42"/>
                  </a:cubicBezTo>
                  <a:cubicBezTo>
                    <a:pt x="17" y="42"/>
                    <a:pt x="17" y="42"/>
                    <a:pt x="17" y="42"/>
                  </a:cubicBezTo>
                  <a:cubicBezTo>
                    <a:pt x="17" y="42"/>
                    <a:pt x="17" y="29"/>
                    <a:pt x="17" y="26"/>
                  </a:cubicBezTo>
                  <a:cubicBezTo>
                    <a:pt x="24" y="24"/>
                    <a:pt x="27" y="19"/>
                    <a:pt x="27" y="13"/>
                  </a:cubicBezTo>
                  <a:cubicBezTo>
                    <a:pt x="27" y="6"/>
                    <a:pt x="21" y="0"/>
                    <a:pt x="14" y="0"/>
                  </a:cubicBezTo>
                  <a:cubicBezTo>
                    <a:pt x="6" y="0"/>
                    <a:pt x="0" y="6"/>
                    <a:pt x="0" y="13"/>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Freeform 160"/>
            <p:cNvSpPr/>
            <p:nvPr/>
          </p:nvSpPr>
          <p:spPr bwMode="auto">
            <a:xfrm>
              <a:off x="9444039" y="5403794"/>
              <a:ext cx="139700" cy="225425"/>
            </a:xfrm>
            <a:custGeom>
              <a:avLst/>
              <a:gdLst>
                <a:gd name="T0" fmla="*/ 0 w 27"/>
                <a:gd name="T1" fmla="*/ 14 h 43"/>
                <a:gd name="T2" fmla="*/ 9 w 27"/>
                <a:gd name="T3" fmla="*/ 27 h 43"/>
                <a:gd name="T4" fmla="*/ 10 w 27"/>
                <a:gd name="T5" fmla="*/ 22 h 43"/>
                <a:gd name="T6" fmla="*/ 5 w 27"/>
                <a:gd name="T7" fmla="*/ 14 h 43"/>
                <a:gd name="T8" fmla="*/ 14 w 27"/>
                <a:gd name="T9" fmla="*/ 5 h 43"/>
                <a:gd name="T10" fmla="*/ 23 w 27"/>
                <a:gd name="T11" fmla="*/ 14 h 43"/>
                <a:gd name="T12" fmla="*/ 14 w 27"/>
                <a:gd name="T13" fmla="*/ 23 h 43"/>
                <a:gd name="T14" fmla="*/ 12 w 27"/>
                <a:gd name="T15" fmla="*/ 23 h 43"/>
                <a:gd name="T16" fmla="*/ 12 w 27"/>
                <a:gd name="T17" fmla="*/ 43 h 43"/>
                <a:gd name="T18" fmla="*/ 17 w 27"/>
                <a:gd name="T19" fmla="*/ 43 h 43"/>
                <a:gd name="T20" fmla="*/ 17 w 27"/>
                <a:gd name="T21" fmla="*/ 27 h 43"/>
                <a:gd name="T22" fmla="*/ 27 w 27"/>
                <a:gd name="T23" fmla="*/ 14 h 43"/>
                <a:gd name="T24" fmla="*/ 14 w 27"/>
                <a:gd name="T25" fmla="*/ 0 h 43"/>
                <a:gd name="T26" fmla="*/ 0 w 27"/>
                <a:gd name="T27"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43">
                  <a:moveTo>
                    <a:pt x="0" y="14"/>
                  </a:moveTo>
                  <a:cubicBezTo>
                    <a:pt x="0" y="19"/>
                    <a:pt x="3" y="24"/>
                    <a:pt x="9" y="27"/>
                  </a:cubicBezTo>
                  <a:cubicBezTo>
                    <a:pt x="10" y="22"/>
                    <a:pt x="10" y="22"/>
                    <a:pt x="10" y="22"/>
                  </a:cubicBezTo>
                  <a:cubicBezTo>
                    <a:pt x="7" y="21"/>
                    <a:pt x="5" y="17"/>
                    <a:pt x="5" y="14"/>
                  </a:cubicBezTo>
                  <a:cubicBezTo>
                    <a:pt x="5" y="9"/>
                    <a:pt x="9" y="5"/>
                    <a:pt x="14" y="5"/>
                  </a:cubicBezTo>
                  <a:cubicBezTo>
                    <a:pt x="19" y="5"/>
                    <a:pt x="23" y="9"/>
                    <a:pt x="23" y="14"/>
                  </a:cubicBezTo>
                  <a:cubicBezTo>
                    <a:pt x="23" y="18"/>
                    <a:pt x="20" y="22"/>
                    <a:pt x="14" y="23"/>
                  </a:cubicBezTo>
                  <a:cubicBezTo>
                    <a:pt x="12" y="23"/>
                    <a:pt x="12" y="23"/>
                    <a:pt x="12" y="23"/>
                  </a:cubicBezTo>
                  <a:cubicBezTo>
                    <a:pt x="12" y="43"/>
                    <a:pt x="12" y="43"/>
                    <a:pt x="12" y="43"/>
                  </a:cubicBezTo>
                  <a:cubicBezTo>
                    <a:pt x="17" y="43"/>
                    <a:pt x="17" y="43"/>
                    <a:pt x="17" y="43"/>
                  </a:cubicBezTo>
                  <a:cubicBezTo>
                    <a:pt x="17" y="43"/>
                    <a:pt x="17" y="30"/>
                    <a:pt x="17" y="27"/>
                  </a:cubicBezTo>
                  <a:cubicBezTo>
                    <a:pt x="24" y="25"/>
                    <a:pt x="27" y="19"/>
                    <a:pt x="27" y="14"/>
                  </a:cubicBezTo>
                  <a:cubicBezTo>
                    <a:pt x="27" y="6"/>
                    <a:pt x="21" y="0"/>
                    <a:pt x="14" y="0"/>
                  </a:cubicBezTo>
                  <a:cubicBezTo>
                    <a:pt x="6" y="0"/>
                    <a:pt x="0" y="6"/>
                    <a:pt x="0" y="14"/>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 name="Freeform 162"/>
            <p:cNvSpPr/>
            <p:nvPr/>
          </p:nvSpPr>
          <p:spPr bwMode="auto">
            <a:xfrm>
              <a:off x="10250489" y="5403794"/>
              <a:ext cx="139700" cy="225425"/>
            </a:xfrm>
            <a:custGeom>
              <a:avLst/>
              <a:gdLst>
                <a:gd name="T0" fmla="*/ 0 w 27"/>
                <a:gd name="T1" fmla="*/ 14 h 43"/>
                <a:gd name="T2" fmla="*/ 8 w 27"/>
                <a:gd name="T3" fmla="*/ 27 h 43"/>
                <a:gd name="T4" fmla="*/ 10 w 27"/>
                <a:gd name="T5" fmla="*/ 22 h 43"/>
                <a:gd name="T6" fmla="*/ 5 w 27"/>
                <a:gd name="T7" fmla="*/ 14 h 43"/>
                <a:gd name="T8" fmla="*/ 14 w 27"/>
                <a:gd name="T9" fmla="*/ 5 h 43"/>
                <a:gd name="T10" fmla="*/ 22 w 27"/>
                <a:gd name="T11" fmla="*/ 14 h 43"/>
                <a:gd name="T12" fmla="*/ 14 w 27"/>
                <a:gd name="T13" fmla="*/ 23 h 43"/>
                <a:gd name="T14" fmla="*/ 12 w 27"/>
                <a:gd name="T15" fmla="*/ 23 h 43"/>
                <a:gd name="T16" fmla="*/ 12 w 27"/>
                <a:gd name="T17" fmla="*/ 43 h 43"/>
                <a:gd name="T18" fmla="*/ 17 w 27"/>
                <a:gd name="T19" fmla="*/ 43 h 43"/>
                <a:gd name="T20" fmla="*/ 17 w 27"/>
                <a:gd name="T21" fmla="*/ 27 h 43"/>
                <a:gd name="T22" fmla="*/ 27 w 27"/>
                <a:gd name="T23" fmla="*/ 14 h 43"/>
                <a:gd name="T24" fmla="*/ 14 w 27"/>
                <a:gd name="T25" fmla="*/ 0 h 43"/>
                <a:gd name="T26" fmla="*/ 0 w 27"/>
                <a:gd name="T27"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43">
                  <a:moveTo>
                    <a:pt x="0" y="14"/>
                  </a:moveTo>
                  <a:cubicBezTo>
                    <a:pt x="0" y="20"/>
                    <a:pt x="3" y="24"/>
                    <a:pt x="8" y="27"/>
                  </a:cubicBezTo>
                  <a:cubicBezTo>
                    <a:pt x="10" y="22"/>
                    <a:pt x="10" y="22"/>
                    <a:pt x="10" y="22"/>
                  </a:cubicBezTo>
                  <a:cubicBezTo>
                    <a:pt x="7" y="21"/>
                    <a:pt x="5" y="18"/>
                    <a:pt x="5" y="14"/>
                  </a:cubicBezTo>
                  <a:cubicBezTo>
                    <a:pt x="5" y="9"/>
                    <a:pt x="9" y="5"/>
                    <a:pt x="14" y="5"/>
                  </a:cubicBezTo>
                  <a:cubicBezTo>
                    <a:pt x="19" y="5"/>
                    <a:pt x="22" y="9"/>
                    <a:pt x="22" y="14"/>
                  </a:cubicBezTo>
                  <a:cubicBezTo>
                    <a:pt x="22" y="18"/>
                    <a:pt x="20" y="22"/>
                    <a:pt x="14" y="23"/>
                  </a:cubicBezTo>
                  <a:cubicBezTo>
                    <a:pt x="12" y="23"/>
                    <a:pt x="12" y="23"/>
                    <a:pt x="12" y="23"/>
                  </a:cubicBezTo>
                  <a:cubicBezTo>
                    <a:pt x="12" y="43"/>
                    <a:pt x="12" y="43"/>
                    <a:pt x="12" y="43"/>
                  </a:cubicBezTo>
                  <a:cubicBezTo>
                    <a:pt x="17" y="43"/>
                    <a:pt x="17" y="43"/>
                    <a:pt x="17" y="43"/>
                  </a:cubicBezTo>
                  <a:cubicBezTo>
                    <a:pt x="17" y="43"/>
                    <a:pt x="17" y="30"/>
                    <a:pt x="17" y="27"/>
                  </a:cubicBezTo>
                  <a:cubicBezTo>
                    <a:pt x="24" y="25"/>
                    <a:pt x="27" y="19"/>
                    <a:pt x="27" y="14"/>
                  </a:cubicBezTo>
                  <a:cubicBezTo>
                    <a:pt x="27" y="6"/>
                    <a:pt x="21" y="0"/>
                    <a:pt x="14" y="0"/>
                  </a:cubicBezTo>
                  <a:cubicBezTo>
                    <a:pt x="6" y="0"/>
                    <a:pt x="0" y="6"/>
                    <a:pt x="0" y="14"/>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Freeform 164"/>
            <p:cNvSpPr/>
            <p:nvPr/>
          </p:nvSpPr>
          <p:spPr bwMode="auto">
            <a:xfrm>
              <a:off x="8366126" y="5403794"/>
              <a:ext cx="223838" cy="225425"/>
            </a:xfrm>
            <a:custGeom>
              <a:avLst/>
              <a:gdLst>
                <a:gd name="T0" fmla="*/ 43 w 43"/>
                <a:gd name="T1" fmla="*/ 14 h 43"/>
                <a:gd name="T2" fmla="*/ 29 w 43"/>
                <a:gd name="T3" fmla="*/ 0 h 43"/>
                <a:gd name="T4" fmla="*/ 21 w 43"/>
                <a:gd name="T5" fmla="*/ 2 h 43"/>
                <a:gd name="T6" fmla="*/ 14 w 43"/>
                <a:gd name="T7" fmla="*/ 0 h 43"/>
                <a:gd name="T8" fmla="*/ 0 w 43"/>
                <a:gd name="T9" fmla="*/ 14 h 43"/>
                <a:gd name="T10" fmla="*/ 9 w 43"/>
                <a:gd name="T11" fmla="*/ 26 h 43"/>
                <a:gd name="T12" fmla="*/ 11 w 43"/>
                <a:gd name="T13" fmla="*/ 22 h 43"/>
                <a:gd name="T14" fmla="*/ 5 w 43"/>
                <a:gd name="T15" fmla="*/ 14 h 43"/>
                <a:gd name="T16" fmla="*/ 14 w 43"/>
                <a:gd name="T17" fmla="*/ 5 h 43"/>
                <a:gd name="T18" fmla="*/ 23 w 43"/>
                <a:gd name="T19" fmla="*/ 14 h 43"/>
                <a:gd name="T20" fmla="*/ 14 w 43"/>
                <a:gd name="T21" fmla="*/ 23 h 43"/>
                <a:gd name="T22" fmla="*/ 12 w 43"/>
                <a:gd name="T23" fmla="*/ 23 h 43"/>
                <a:gd name="T24" fmla="*/ 12 w 43"/>
                <a:gd name="T25" fmla="*/ 43 h 43"/>
                <a:gd name="T26" fmla="*/ 17 w 43"/>
                <a:gd name="T27" fmla="*/ 43 h 43"/>
                <a:gd name="T28" fmla="*/ 17 w 43"/>
                <a:gd name="T29" fmla="*/ 27 h 43"/>
                <a:gd name="T30" fmla="*/ 28 w 43"/>
                <a:gd name="T31" fmla="*/ 14 h 43"/>
                <a:gd name="T32" fmla="*/ 25 w 43"/>
                <a:gd name="T33" fmla="*/ 6 h 43"/>
                <a:gd name="T34" fmla="*/ 29 w 43"/>
                <a:gd name="T35" fmla="*/ 5 h 43"/>
                <a:gd name="T36" fmla="*/ 38 w 43"/>
                <a:gd name="T37" fmla="*/ 14 h 43"/>
                <a:gd name="T38" fmla="*/ 29 w 43"/>
                <a:gd name="T39" fmla="*/ 23 h 43"/>
                <a:gd name="T40" fmla="*/ 27 w 43"/>
                <a:gd name="T41" fmla="*/ 23 h 43"/>
                <a:gd name="T42" fmla="*/ 27 w 43"/>
                <a:gd name="T43" fmla="*/ 43 h 43"/>
                <a:gd name="T44" fmla="*/ 32 w 43"/>
                <a:gd name="T45" fmla="*/ 43 h 43"/>
                <a:gd name="T46" fmla="*/ 32 w 43"/>
                <a:gd name="T47" fmla="*/ 27 h 43"/>
                <a:gd name="T48" fmla="*/ 43 w 43"/>
                <a:gd name="T4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43">
                  <a:moveTo>
                    <a:pt x="43" y="14"/>
                  </a:moveTo>
                  <a:cubicBezTo>
                    <a:pt x="43" y="6"/>
                    <a:pt x="37" y="0"/>
                    <a:pt x="29" y="0"/>
                  </a:cubicBezTo>
                  <a:cubicBezTo>
                    <a:pt x="26" y="0"/>
                    <a:pt x="24" y="1"/>
                    <a:pt x="21" y="2"/>
                  </a:cubicBezTo>
                  <a:cubicBezTo>
                    <a:pt x="19" y="1"/>
                    <a:pt x="17" y="0"/>
                    <a:pt x="14" y="0"/>
                  </a:cubicBezTo>
                  <a:cubicBezTo>
                    <a:pt x="6" y="0"/>
                    <a:pt x="0" y="6"/>
                    <a:pt x="0" y="14"/>
                  </a:cubicBezTo>
                  <a:cubicBezTo>
                    <a:pt x="0" y="19"/>
                    <a:pt x="4" y="24"/>
                    <a:pt x="9" y="26"/>
                  </a:cubicBezTo>
                  <a:cubicBezTo>
                    <a:pt x="11" y="22"/>
                    <a:pt x="11" y="22"/>
                    <a:pt x="11" y="22"/>
                  </a:cubicBezTo>
                  <a:cubicBezTo>
                    <a:pt x="7" y="20"/>
                    <a:pt x="5" y="17"/>
                    <a:pt x="5" y="14"/>
                  </a:cubicBezTo>
                  <a:cubicBezTo>
                    <a:pt x="5" y="9"/>
                    <a:pt x="9" y="5"/>
                    <a:pt x="14" y="5"/>
                  </a:cubicBezTo>
                  <a:cubicBezTo>
                    <a:pt x="19" y="5"/>
                    <a:pt x="23" y="9"/>
                    <a:pt x="23" y="14"/>
                  </a:cubicBezTo>
                  <a:cubicBezTo>
                    <a:pt x="23" y="18"/>
                    <a:pt x="20" y="22"/>
                    <a:pt x="14" y="23"/>
                  </a:cubicBezTo>
                  <a:cubicBezTo>
                    <a:pt x="12" y="23"/>
                    <a:pt x="12" y="23"/>
                    <a:pt x="12" y="23"/>
                  </a:cubicBezTo>
                  <a:cubicBezTo>
                    <a:pt x="12" y="43"/>
                    <a:pt x="12" y="43"/>
                    <a:pt x="12" y="43"/>
                  </a:cubicBezTo>
                  <a:cubicBezTo>
                    <a:pt x="17" y="43"/>
                    <a:pt x="17" y="43"/>
                    <a:pt x="17" y="43"/>
                  </a:cubicBezTo>
                  <a:cubicBezTo>
                    <a:pt x="17" y="43"/>
                    <a:pt x="17" y="30"/>
                    <a:pt x="17" y="27"/>
                  </a:cubicBezTo>
                  <a:cubicBezTo>
                    <a:pt x="24" y="25"/>
                    <a:pt x="28" y="19"/>
                    <a:pt x="28" y="14"/>
                  </a:cubicBezTo>
                  <a:cubicBezTo>
                    <a:pt x="28" y="11"/>
                    <a:pt x="27" y="8"/>
                    <a:pt x="25" y="6"/>
                  </a:cubicBezTo>
                  <a:cubicBezTo>
                    <a:pt x="26" y="5"/>
                    <a:pt x="28" y="5"/>
                    <a:pt x="29" y="5"/>
                  </a:cubicBezTo>
                  <a:cubicBezTo>
                    <a:pt x="34" y="5"/>
                    <a:pt x="38" y="9"/>
                    <a:pt x="38" y="14"/>
                  </a:cubicBezTo>
                  <a:cubicBezTo>
                    <a:pt x="38" y="18"/>
                    <a:pt x="35" y="22"/>
                    <a:pt x="29" y="23"/>
                  </a:cubicBezTo>
                  <a:cubicBezTo>
                    <a:pt x="27" y="23"/>
                    <a:pt x="27" y="23"/>
                    <a:pt x="27" y="23"/>
                  </a:cubicBezTo>
                  <a:cubicBezTo>
                    <a:pt x="27" y="43"/>
                    <a:pt x="27" y="43"/>
                    <a:pt x="27" y="43"/>
                  </a:cubicBezTo>
                  <a:cubicBezTo>
                    <a:pt x="32" y="43"/>
                    <a:pt x="32" y="43"/>
                    <a:pt x="32" y="43"/>
                  </a:cubicBezTo>
                  <a:cubicBezTo>
                    <a:pt x="32" y="43"/>
                    <a:pt x="32" y="30"/>
                    <a:pt x="32" y="27"/>
                  </a:cubicBezTo>
                  <a:cubicBezTo>
                    <a:pt x="39" y="25"/>
                    <a:pt x="43" y="19"/>
                    <a:pt x="43" y="14"/>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Freeform 166"/>
            <p:cNvSpPr/>
            <p:nvPr/>
          </p:nvSpPr>
          <p:spPr bwMode="auto">
            <a:xfrm>
              <a:off x="11239501" y="5446657"/>
              <a:ext cx="603250" cy="182563"/>
            </a:xfrm>
            <a:custGeom>
              <a:avLst/>
              <a:gdLst>
                <a:gd name="T0" fmla="*/ 39 w 116"/>
                <a:gd name="T1" fmla="*/ 35 h 35"/>
                <a:gd name="T2" fmla="*/ 26 w 116"/>
                <a:gd name="T3" fmla="*/ 5 h 35"/>
                <a:gd name="T4" fmla="*/ 51 w 116"/>
                <a:gd name="T5" fmla="*/ 9 h 35"/>
                <a:gd name="T6" fmla="*/ 47 w 116"/>
                <a:gd name="T7" fmla="*/ 35 h 35"/>
                <a:gd name="T8" fmla="*/ 52 w 116"/>
                <a:gd name="T9" fmla="*/ 35 h 35"/>
                <a:gd name="T10" fmla="*/ 56 w 116"/>
                <a:gd name="T11" fmla="*/ 9 h 35"/>
                <a:gd name="T12" fmla="*/ 81 w 116"/>
                <a:gd name="T13" fmla="*/ 7 h 35"/>
                <a:gd name="T14" fmla="*/ 58 w 116"/>
                <a:gd name="T15" fmla="*/ 35 h 35"/>
                <a:gd name="T16" fmla="*/ 63 w 116"/>
                <a:gd name="T17" fmla="*/ 35 h 35"/>
                <a:gd name="T18" fmla="*/ 96 w 116"/>
                <a:gd name="T19" fmla="*/ 6 h 35"/>
                <a:gd name="T20" fmla="*/ 112 w 116"/>
                <a:gd name="T21" fmla="*/ 35 h 35"/>
                <a:gd name="T22" fmla="*/ 116 w 116"/>
                <a:gd name="T23" fmla="*/ 35 h 35"/>
                <a:gd name="T24" fmla="*/ 96 w 116"/>
                <a:gd name="T25" fmla="*/ 1 h 35"/>
                <a:gd name="T26" fmla="*/ 54 w 116"/>
                <a:gd name="T27" fmla="*/ 4 h 35"/>
                <a:gd name="T28" fmla="*/ 15 w 116"/>
                <a:gd name="T29" fmla="*/ 0 h 35"/>
                <a:gd name="T30" fmla="*/ 0 w 116"/>
                <a:gd name="T31" fmla="*/ 35 h 35"/>
                <a:gd name="T32" fmla="*/ 4 w 116"/>
                <a:gd name="T33" fmla="*/ 35 h 35"/>
                <a:gd name="T34" fmla="*/ 16 w 116"/>
                <a:gd name="T35" fmla="*/ 4 h 35"/>
                <a:gd name="T36" fmla="*/ 34 w 116"/>
                <a:gd name="T37" fmla="*/ 35 h 35"/>
                <a:gd name="T38" fmla="*/ 39 w 116"/>
                <a:gd name="T3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35">
                  <a:moveTo>
                    <a:pt x="39" y="35"/>
                  </a:moveTo>
                  <a:cubicBezTo>
                    <a:pt x="35" y="23"/>
                    <a:pt x="31" y="12"/>
                    <a:pt x="26" y="5"/>
                  </a:cubicBezTo>
                  <a:cubicBezTo>
                    <a:pt x="35" y="7"/>
                    <a:pt x="46" y="8"/>
                    <a:pt x="51" y="9"/>
                  </a:cubicBezTo>
                  <a:cubicBezTo>
                    <a:pt x="50" y="14"/>
                    <a:pt x="47" y="24"/>
                    <a:pt x="47" y="35"/>
                  </a:cubicBezTo>
                  <a:cubicBezTo>
                    <a:pt x="52" y="35"/>
                    <a:pt x="52" y="35"/>
                    <a:pt x="52" y="35"/>
                  </a:cubicBezTo>
                  <a:cubicBezTo>
                    <a:pt x="52" y="23"/>
                    <a:pt x="55" y="13"/>
                    <a:pt x="56" y="9"/>
                  </a:cubicBezTo>
                  <a:cubicBezTo>
                    <a:pt x="61" y="9"/>
                    <a:pt x="72" y="8"/>
                    <a:pt x="81" y="7"/>
                  </a:cubicBezTo>
                  <a:cubicBezTo>
                    <a:pt x="75" y="11"/>
                    <a:pt x="66" y="21"/>
                    <a:pt x="58" y="35"/>
                  </a:cubicBezTo>
                  <a:cubicBezTo>
                    <a:pt x="63" y="35"/>
                    <a:pt x="63" y="35"/>
                    <a:pt x="63" y="35"/>
                  </a:cubicBezTo>
                  <a:cubicBezTo>
                    <a:pt x="78" y="10"/>
                    <a:pt x="91" y="7"/>
                    <a:pt x="96" y="6"/>
                  </a:cubicBezTo>
                  <a:cubicBezTo>
                    <a:pt x="100" y="6"/>
                    <a:pt x="110" y="19"/>
                    <a:pt x="112" y="35"/>
                  </a:cubicBezTo>
                  <a:cubicBezTo>
                    <a:pt x="116" y="35"/>
                    <a:pt x="116" y="35"/>
                    <a:pt x="116" y="35"/>
                  </a:cubicBezTo>
                  <a:cubicBezTo>
                    <a:pt x="115" y="18"/>
                    <a:pt x="103" y="1"/>
                    <a:pt x="96" y="1"/>
                  </a:cubicBezTo>
                  <a:cubicBezTo>
                    <a:pt x="54" y="4"/>
                    <a:pt x="54" y="4"/>
                    <a:pt x="54" y="4"/>
                  </a:cubicBezTo>
                  <a:cubicBezTo>
                    <a:pt x="51" y="4"/>
                    <a:pt x="15" y="0"/>
                    <a:pt x="15" y="0"/>
                  </a:cubicBezTo>
                  <a:cubicBezTo>
                    <a:pt x="4" y="2"/>
                    <a:pt x="0" y="22"/>
                    <a:pt x="0" y="35"/>
                  </a:cubicBezTo>
                  <a:cubicBezTo>
                    <a:pt x="4" y="35"/>
                    <a:pt x="4" y="35"/>
                    <a:pt x="4" y="35"/>
                  </a:cubicBezTo>
                  <a:cubicBezTo>
                    <a:pt x="5" y="21"/>
                    <a:pt x="9" y="5"/>
                    <a:pt x="16" y="4"/>
                  </a:cubicBezTo>
                  <a:cubicBezTo>
                    <a:pt x="23" y="4"/>
                    <a:pt x="29" y="20"/>
                    <a:pt x="34" y="35"/>
                  </a:cubicBezTo>
                  <a:lnTo>
                    <a:pt x="39" y="35"/>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169"/>
            <p:cNvSpPr/>
            <p:nvPr/>
          </p:nvSpPr>
          <p:spPr bwMode="auto">
            <a:xfrm>
              <a:off x="11426826" y="5216469"/>
              <a:ext cx="87313" cy="207963"/>
            </a:xfrm>
            <a:custGeom>
              <a:avLst/>
              <a:gdLst>
                <a:gd name="T0" fmla="*/ 11 w 17"/>
                <a:gd name="T1" fmla="*/ 0 h 40"/>
                <a:gd name="T2" fmla="*/ 11 w 17"/>
                <a:gd name="T3" fmla="*/ 10 h 40"/>
                <a:gd name="T4" fmla="*/ 9 w 17"/>
                <a:gd name="T5" fmla="*/ 10 h 40"/>
                <a:gd name="T6" fmla="*/ 9 w 17"/>
                <a:gd name="T7" fmla="*/ 3 h 40"/>
                <a:gd name="T8" fmla="*/ 0 w 17"/>
                <a:gd name="T9" fmla="*/ 3 h 40"/>
                <a:gd name="T10" fmla="*/ 0 w 17"/>
                <a:gd name="T11" fmla="*/ 40 h 40"/>
                <a:gd name="T12" fmla="*/ 4 w 17"/>
                <a:gd name="T13" fmla="*/ 40 h 40"/>
                <a:gd name="T14" fmla="*/ 4 w 17"/>
                <a:gd name="T15" fmla="*/ 7 h 40"/>
                <a:gd name="T16" fmla="*/ 6 w 17"/>
                <a:gd name="T17" fmla="*/ 7 h 40"/>
                <a:gd name="T18" fmla="*/ 6 w 17"/>
                <a:gd name="T19" fmla="*/ 14 h 40"/>
                <a:gd name="T20" fmla="*/ 15 w 17"/>
                <a:gd name="T21" fmla="*/ 14 h 40"/>
                <a:gd name="T22" fmla="*/ 15 w 17"/>
                <a:gd name="T23" fmla="*/ 4 h 40"/>
                <a:gd name="T24" fmla="*/ 17 w 17"/>
                <a:gd name="T25" fmla="*/ 4 h 40"/>
                <a:gd name="T26" fmla="*/ 17 w 17"/>
                <a:gd name="T27" fmla="*/ 0 h 40"/>
                <a:gd name="T28" fmla="*/ 11 w 17"/>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40">
                  <a:moveTo>
                    <a:pt x="11" y="0"/>
                  </a:moveTo>
                  <a:cubicBezTo>
                    <a:pt x="11" y="0"/>
                    <a:pt x="11" y="8"/>
                    <a:pt x="11" y="10"/>
                  </a:cubicBezTo>
                  <a:cubicBezTo>
                    <a:pt x="10" y="10"/>
                    <a:pt x="10" y="10"/>
                    <a:pt x="9" y="10"/>
                  </a:cubicBezTo>
                  <a:cubicBezTo>
                    <a:pt x="9" y="8"/>
                    <a:pt x="9" y="3"/>
                    <a:pt x="9" y="3"/>
                  </a:cubicBezTo>
                  <a:cubicBezTo>
                    <a:pt x="0" y="3"/>
                    <a:pt x="0" y="3"/>
                    <a:pt x="0" y="3"/>
                  </a:cubicBezTo>
                  <a:cubicBezTo>
                    <a:pt x="0" y="40"/>
                    <a:pt x="0" y="40"/>
                    <a:pt x="0" y="40"/>
                  </a:cubicBezTo>
                  <a:cubicBezTo>
                    <a:pt x="4" y="40"/>
                    <a:pt x="4" y="40"/>
                    <a:pt x="4" y="40"/>
                  </a:cubicBezTo>
                  <a:cubicBezTo>
                    <a:pt x="4" y="40"/>
                    <a:pt x="4" y="10"/>
                    <a:pt x="4" y="7"/>
                  </a:cubicBezTo>
                  <a:cubicBezTo>
                    <a:pt x="5" y="7"/>
                    <a:pt x="5" y="7"/>
                    <a:pt x="6" y="7"/>
                  </a:cubicBezTo>
                  <a:cubicBezTo>
                    <a:pt x="6" y="9"/>
                    <a:pt x="6" y="14"/>
                    <a:pt x="6" y="14"/>
                  </a:cubicBezTo>
                  <a:cubicBezTo>
                    <a:pt x="15" y="14"/>
                    <a:pt x="15" y="14"/>
                    <a:pt x="15" y="14"/>
                  </a:cubicBezTo>
                  <a:cubicBezTo>
                    <a:pt x="15" y="14"/>
                    <a:pt x="15" y="7"/>
                    <a:pt x="15" y="4"/>
                  </a:cubicBezTo>
                  <a:cubicBezTo>
                    <a:pt x="16" y="4"/>
                    <a:pt x="17" y="4"/>
                    <a:pt x="17" y="4"/>
                  </a:cubicBezTo>
                  <a:cubicBezTo>
                    <a:pt x="17" y="0"/>
                    <a:pt x="17" y="0"/>
                    <a:pt x="17" y="0"/>
                  </a:cubicBezTo>
                  <a:lnTo>
                    <a:pt x="11" y="0"/>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Freeform 170"/>
            <p:cNvSpPr/>
            <p:nvPr/>
          </p:nvSpPr>
          <p:spPr bwMode="auto">
            <a:xfrm>
              <a:off x="11514139" y="5118044"/>
              <a:ext cx="141288" cy="280988"/>
            </a:xfrm>
            <a:custGeom>
              <a:avLst/>
              <a:gdLst>
                <a:gd name="T0" fmla="*/ 0 w 27"/>
                <a:gd name="T1" fmla="*/ 0 h 54"/>
                <a:gd name="T2" fmla="*/ 0 w 27"/>
                <a:gd name="T3" fmla="*/ 54 h 54"/>
                <a:gd name="T4" fmla="*/ 4 w 27"/>
                <a:gd name="T5" fmla="*/ 54 h 54"/>
                <a:gd name="T6" fmla="*/ 4 w 27"/>
                <a:gd name="T7" fmla="*/ 4 h 54"/>
                <a:gd name="T8" fmla="*/ 23 w 27"/>
                <a:gd name="T9" fmla="*/ 4 h 54"/>
                <a:gd name="T10" fmla="*/ 23 w 27"/>
                <a:gd name="T11" fmla="*/ 51 h 54"/>
                <a:gd name="T12" fmla="*/ 27 w 27"/>
                <a:gd name="T13" fmla="*/ 51 h 54"/>
                <a:gd name="T14" fmla="*/ 27 w 27"/>
                <a:gd name="T15" fmla="*/ 0 h 54"/>
                <a:gd name="T16" fmla="*/ 0 w 2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54">
                  <a:moveTo>
                    <a:pt x="0" y="0"/>
                  </a:moveTo>
                  <a:cubicBezTo>
                    <a:pt x="0" y="54"/>
                    <a:pt x="0" y="54"/>
                    <a:pt x="0" y="54"/>
                  </a:cubicBezTo>
                  <a:cubicBezTo>
                    <a:pt x="4" y="54"/>
                    <a:pt x="4" y="54"/>
                    <a:pt x="4" y="54"/>
                  </a:cubicBezTo>
                  <a:cubicBezTo>
                    <a:pt x="4" y="54"/>
                    <a:pt x="4" y="7"/>
                    <a:pt x="4" y="4"/>
                  </a:cubicBezTo>
                  <a:cubicBezTo>
                    <a:pt x="7" y="4"/>
                    <a:pt x="20" y="4"/>
                    <a:pt x="23" y="4"/>
                  </a:cubicBezTo>
                  <a:cubicBezTo>
                    <a:pt x="23" y="7"/>
                    <a:pt x="23" y="51"/>
                    <a:pt x="23" y="51"/>
                  </a:cubicBezTo>
                  <a:cubicBezTo>
                    <a:pt x="27" y="51"/>
                    <a:pt x="27" y="51"/>
                    <a:pt x="27" y="51"/>
                  </a:cubicBezTo>
                  <a:cubicBezTo>
                    <a:pt x="27" y="0"/>
                    <a:pt x="27" y="0"/>
                    <a:pt x="27" y="0"/>
                  </a:cubicBezTo>
                  <a:lnTo>
                    <a:pt x="0" y="0"/>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172"/>
            <p:cNvSpPr/>
            <p:nvPr/>
          </p:nvSpPr>
          <p:spPr bwMode="auto">
            <a:xfrm>
              <a:off x="11733214" y="5284732"/>
              <a:ext cx="166688" cy="255588"/>
            </a:xfrm>
            <a:custGeom>
              <a:avLst/>
              <a:gdLst>
                <a:gd name="T0" fmla="*/ 7 w 32"/>
                <a:gd name="T1" fmla="*/ 0 h 49"/>
                <a:gd name="T2" fmla="*/ 7 w 32"/>
                <a:gd name="T3" fmla="*/ 5 h 49"/>
                <a:gd name="T4" fmla="*/ 0 w 32"/>
                <a:gd name="T5" fmla="*/ 5 h 49"/>
                <a:gd name="T6" fmla="*/ 0 w 32"/>
                <a:gd name="T7" fmla="*/ 25 h 49"/>
                <a:gd name="T8" fmla="*/ 4 w 32"/>
                <a:gd name="T9" fmla="*/ 25 h 49"/>
                <a:gd name="T10" fmla="*/ 4 w 32"/>
                <a:gd name="T11" fmla="*/ 8 h 49"/>
                <a:gd name="T12" fmla="*/ 7 w 32"/>
                <a:gd name="T13" fmla="*/ 8 h 49"/>
                <a:gd name="T14" fmla="*/ 7 w 32"/>
                <a:gd name="T15" fmla="*/ 29 h 49"/>
                <a:gd name="T16" fmla="*/ 11 w 32"/>
                <a:gd name="T17" fmla="*/ 29 h 49"/>
                <a:gd name="T18" fmla="*/ 11 w 32"/>
                <a:gd name="T19" fmla="*/ 4 h 49"/>
                <a:gd name="T20" fmla="*/ 28 w 32"/>
                <a:gd name="T21" fmla="*/ 4 h 49"/>
                <a:gd name="T22" fmla="*/ 28 w 32"/>
                <a:gd name="T23" fmla="*/ 49 h 49"/>
                <a:gd name="T24" fmla="*/ 32 w 32"/>
                <a:gd name="T25" fmla="*/ 49 h 49"/>
                <a:gd name="T26" fmla="*/ 32 w 32"/>
                <a:gd name="T27" fmla="*/ 0 h 49"/>
                <a:gd name="T28" fmla="*/ 7 w 32"/>
                <a:gd name="T2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9">
                  <a:moveTo>
                    <a:pt x="7" y="0"/>
                  </a:moveTo>
                  <a:cubicBezTo>
                    <a:pt x="7" y="5"/>
                    <a:pt x="7" y="5"/>
                    <a:pt x="7" y="5"/>
                  </a:cubicBezTo>
                  <a:cubicBezTo>
                    <a:pt x="0" y="5"/>
                    <a:pt x="0" y="5"/>
                    <a:pt x="0" y="5"/>
                  </a:cubicBezTo>
                  <a:cubicBezTo>
                    <a:pt x="0" y="25"/>
                    <a:pt x="0" y="25"/>
                    <a:pt x="0" y="25"/>
                  </a:cubicBezTo>
                  <a:cubicBezTo>
                    <a:pt x="4" y="25"/>
                    <a:pt x="4" y="25"/>
                    <a:pt x="4" y="25"/>
                  </a:cubicBezTo>
                  <a:cubicBezTo>
                    <a:pt x="4" y="25"/>
                    <a:pt x="4" y="12"/>
                    <a:pt x="4" y="8"/>
                  </a:cubicBezTo>
                  <a:cubicBezTo>
                    <a:pt x="5" y="8"/>
                    <a:pt x="7" y="8"/>
                    <a:pt x="7" y="8"/>
                  </a:cubicBezTo>
                  <a:cubicBezTo>
                    <a:pt x="7" y="29"/>
                    <a:pt x="7" y="29"/>
                    <a:pt x="7" y="29"/>
                  </a:cubicBezTo>
                  <a:cubicBezTo>
                    <a:pt x="11" y="29"/>
                    <a:pt x="11" y="29"/>
                    <a:pt x="11" y="29"/>
                  </a:cubicBezTo>
                  <a:cubicBezTo>
                    <a:pt x="11" y="29"/>
                    <a:pt x="11" y="8"/>
                    <a:pt x="11" y="4"/>
                  </a:cubicBezTo>
                  <a:cubicBezTo>
                    <a:pt x="14" y="4"/>
                    <a:pt x="25" y="4"/>
                    <a:pt x="28" y="4"/>
                  </a:cubicBezTo>
                  <a:cubicBezTo>
                    <a:pt x="28" y="8"/>
                    <a:pt x="28" y="49"/>
                    <a:pt x="28" y="49"/>
                  </a:cubicBezTo>
                  <a:cubicBezTo>
                    <a:pt x="32" y="49"/>
                    <a:pt x="32" y="49"/>
                    <a:pt x="32" y="49"/>
                  </a:cubicBezTo>
                  <a:cubicBezTo>
                    <a:pt x="32" y="0"/>
                    <a:pt x="32" y="0"/>
                    <a:pt x="32" y="0"/>
                  </a:cubicBezTo>
                  <a:lnTo>
                    <a:pt x="7" y="0"/>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175"/>
            <p:cNvSpPr/>
            <p:nvPr/>
          </p:nvSpPr>
          <p:spPr bwMode="auto">
            <a:xfrm>
              <a:off x="11945939" y="5232344"/>
              <a:ext cx="141288" cy="312738"/>
            </a:xfrm>
            <a:custGeom>
              <a:avLst/>
              <a:gdLst>
                <a:gd name="T0" fmla="*/ 1 w 27"/>
                <a:gd name="T1" fmla="*/ 3 h 60"/>
                <a:gd name="T2" fmla="*/ 0 w 27"/>
                <a:gd name="T3" fmla="*/ 3 h 60"/>
                <a:gd name="T4" fmla="*/ 0 w 27"/>
                <a:gd name="T5" fmla="*/ 60 h 60"/>
                <a:gd name="T6" fmla="*/ 4 w 27"/>
                <a:gd name="T7" fmla="*/ 60 h 60"/>
                <a:gd name="T8" fmla="*/ 4 w 27"/>
                <a:gd name="T9" fmla="*/ 7 h 60"/>
                <a:gd name="T10" fmla="*/ 23 w 27"/>
                <a:gd name="T11" fmla="*/ 9 h 60"/>
                <a:gd name="T12" fmla="*/ 23 w 27"/>
                <a:gd name="T13" fmla="*/ 60 h 60"/>
                <a:gd name="T14" fmla="*/ 27 w 27"/>
                <a:gd name="T15" fmla="*/ 60 h 60"/>
                <a:gd name="T16" fmla="*/ 27 w 27"/>
                <a:gd name="T17" fmla="*/ 7 h 60"/>
                <a:gd name="T18" fmla="*/ 26 w 27"/>
                <a:gd name="T19" fmla="*/ 6 h 60"/>
                <a:gd name="T20" fmla="*/ 1 w 27"/>
                <a:gd name="T21"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60">
                  <a:moveTo>
                    <a:pt x="1" y="3"/>
                  </a:moveTo>
                  <a:cubicBezTo>
                    <a:pt x="0" y="3"/>
                    <a:pt x="0" y="3"/>
                    <a:pt x="0" y="3"/>
                  </a:cubicBezTo>
                  <a:cubicBezTo>
                    <a:pt x="0" y="60"/>
                    <a:pt x="0" y="60"/>
                    <a:pt x="0" y="60"/>
                  </a:cubicBezTo>
                  <a:cubicBezTo>
                    <a:pt x="4" y="60"/>
                    <a:pt x="4" y="60"/>
                    <a:pt x="4" y="60"/>
                  </a:cubicBezTo>
                  <a:cubicBezTo>
                    <a:pt x="4" y="60"/>
                    <a:pt x="4" y="10"/>
                    <a:pt x="4" y="7"/>
                  </a:cubicBezTo>
                  <a:cubicBezTo>
                    <a:pt x="7" y="6"/>
                    <a:pt x="16" y="6"/>
                    <a:pt x="23" y="9"/>
                  </a:cubicBezTo>
                  <a:cubicBezTo>
                    <a:pt x="23" y="11"/>
                    <a:pt x="23" y="60"/>
                    <a:pt x="23" y="60"/>
                  </a:cubicBezTo>
                  <a:cubicBezTo>
                    <a:pt x="27" y="60"/>
                    <a:pt x="27" y="60"/>
                    <a:pt x="27" y="60"/>
                  </a:cubicBezTo>
                  <a:cubicBezTo>
                    <a:pt x="27" y="7"/>
                    <a:pt x="27" y="7"/>
                    <a:pt x="27" y="7"/>
                  </a:cubicBezTo>
                  <a:cubicBezTo>
                    <a:pt x="26" y="6"/>
                    <a:pt x="26" y="6"/>
                    <a:pt x="26" y="6"/>
                  </a:cubicBezTo>
                  <a:cubicBezTo>
                    <a:pt x="16" y="0"/>
                    <a:pt x="2" y="3"/>
                    <a:pt x="1" y="3"/>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176"/>
            <p:cNvSpPr/>
            <p:nvPr/>
          </p:nvSpPr>
          <p:spPr bwMode="auto">
            <a:xfrm>
              <a:off x="7820026" y="5237107"/>
              <a:ext cx="349250" cy="130175"/>
            </a:xfrm>
            <a:custGeom>
              <a:avLst/>
              <a:gdLst>
                <a:gd name="T0" fmla="*/ 24 w 67"/>
                <a:gd name="T1" fmla="*/ 0 h 25"/>
                <a:gd name="T2" fmla="*/ 16 w 67"/>
                <a:gd name="T3" fmla="*/ 0 h 25"/>
                <a:gd name="T4" fmla="*/ 16 w 67"/>
                <a:gd name="T5" fmla="*/ 8 h 25"/>
                <a:gd name="T6" fmla="*/ 10 w 67"/>
                <a:gd name="T7" fmla="*/ 10 h 25"/>
                <a:gd name="T8" fmla="*/ 4 w 67"/>
                <a:gd name="T9" fmla="*/ 17 h 25"/>
                <a:gd name="T10" fmla="*/ 0 w 67"/>
                <a:gd name="T11" fmla="*/ 17 h 25"/>
                <a:gd name="T12" fmla="*/ 0 w 67"/>
                <a:gd name="T13" fmla="*/ 21 h 25"/>
                <a:gd name="T14" fmla="*/ 6 w 67"/>
                <a:gd name="T15" fmla="*/ 21 h 25"/>
                <a:gd name="T16" fmla="*/ 9 w 67"/>
                <a:gd name="T17" fmla="*/ 17 h 25"/>
                <a:gd name="T18" fmla="*/ 12 w 67"/>
                <a:gd name="T19" fmla="*/ 14 h 25"/>
                <a:gd name="T20" fmla="*/ 20 w 67"/>
                <a:gd name="T21" fmla="*/ 10 h 25"/>
                <a:gd name="T22" fmla="*/ 20 w 67"/>
                <a:gd name="T23" fmla="*/ 4 h 25"/>
                <a:gd name="T24" fmla="*/ 22 w 67"/>
                <a:gd name="T25" fmla="*/ 4 h 25"/>
                <a:gd name="T26" fmla="*/ 22 w 67"/>
                <a:gd name="T27" fmla="*/ 11 h 25"/>
                <a:gd name="T28" fmla="*/ 29 w 67"/>
                <a:gd name="T29" fmla="*/ 11 h 25"/>
                <a:gd name="T30" fmla="*/ 29 w 67"/>
                <a:gd name="T31" fmla="*/ 7 h 25"/>
                <a:gd name="T32" fmla="*/ 31 w 67"/>
                <a:gd name="T33" fmla="*/ 7 h 25"/>
                <a:gd name="T34" fmla="*/ 31 w 67"/>
                <a:gd name="T35" fmla="*/ 11 h 25"/>
                <a:gd name="T36" fmla="*/ 35 w 67"/>
                <a:gd name="T37" fmla="*/ 11 h 25"/>
                <a:gd name="T38" fmla="*/ 39 w 67"/>
                <a:gd name="T39" fmla="*/ 17 h 25"/>
                <a:gd name="T40" fmla="*/ 46 w 67"/>
                <a:gd name="T41" fmla="*/ 17 h 25"/>
                <a:gd name="T42" fmla="*/ 46 w 67"/>
                <a:gd name="T43" fmla="*/ 14 h 25"/>
                <a:gd name="T44" fmla="*/ 47 w 67"/>
                <a:gd name="T45" fmla="*/ 14 h 25"/>
                <a:gd name="T46" fmla="*/ 47 w 67"/>
                <a:gd name="T47" fmla="*/ 17 h 25"/>
                <a:gd name="T48" fmla="*/ 54 w 67"/>
                <a:gd name="T49" fmla="*/ 17 h 25"/>
                <a:gd name="T50" fmla="*/ 56 w 67"/>
                <a:gd name="T51" fmla="*/ 12 h 25"/>
                <a:gd name="T52" fmla="*/ 60 w 67"/>
                <a:gd name="T53" fmla="*/ 12 h 25"/>
                <a:gd name="T54" fmla="*/ 60 w 67"/>
                <a:gd name="T55" fmla="*/ 25 h 25"/>
                <a:gd name="T56" fmla="*/ 67 w 67"/>
                <a:gd name="T57" fmla="*/ 25 h 25"/>
                <a:gd name="T58" fmla="*/ 67 w 67"/>
                <a:gd name="T59" fmla="*/ 21 h 25"/>
                <a:gd name="T60" fmla="*/ 64 w 67"/>
                <a:gd name="T61" fmla="*/ 21 h 25"/>
                <a:gd name="T62" fmla="*/ 64 w 67"/>
                <a:gd name="T63" fmla="*/ 8 h 25"/>
                <a:gd name="T64" fmla="*/ 54 w 67"/>
                <a:gd name="T65" fmla="*/ 8 h 25"/>
                <a:gd name="T66" fmla="*/ 52 w 67"/>
                <a:gd name="T67" fmla="*/ 12 h 25"/>
                <a:gd name="T68" fmla="*/ 51 w 67"/>
                <a:gd name="T69" fmla="*/ 12 h 25"/>
                <a:gd name="T70" fmla="*/ 51 w 67"/>
                <a:gd name="T71" fmla="*/ 10 h 25"/>
                <a:gd name="T72" fmla="*/ 42 w 67"/>
                <a:gd name="T73" fmla="*/ 10 h 25"/>
                <a:gd name="T74" fmla="*/ 42 w 67"/>
                <a:gd name="T75" fmla="*/ 13 h 25"/>
                <a:gd name="T76" fmla="*/ 41 w 67"/>
                <a:gd name="T77" fmla="*/ 13 h 25"/>
                <a:gd name="T78" fmla="*/ 37 w 67"/>
                <a:gd name="T79" fmla="*/ 7 h 25"/>
                <a:gd name="T80" fmla="*/ 35 w 67"/>
                <a:gd name="T81" fmla="*/ 7 h 25"/>
                <a:gd name="T82" fmla="*/ 35 w 67"/>
                <a:gd name="T83" fmla="*/ 3 h 25"/>
                <a:gd name="T84" fmla="*/ 26 w 67"/>
                <a:gd name="T85" fmla="*/ 3 h 25"/>
                <a:gd name="T86" fmla="*/ 26 w 67"/>
                <a:gd name="T87" fmla="*/ 0 h 25"/>
                <a:gd name="T88" fmla="*/ 24 w 67"/>
                <a:gd name="T8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 h="25">
                  <a:moveTo>
                    <a:pt x="24" y="0"/>
                  </a:moveTo>
                  <a:cubicBezTo>
                    <a:pt x="16" y="0"/>
                    <a:pt x="16" y="0"/>
                    <a:pt x="16" y="0"/>
                  </a:cubicBezTo>
                  <a:cubicBezTo>
                    <a:pt x="16" y="0"/>
                    <a:pt x="16" y="6"/>
                    <a:pt x="16" y="8"/>
                  </a:cubicBezTo>
                  <a:cubicBezTo>
                    <a:pt x="15" y="8"/>
                    <a:pt x="10" y="10"/>
                    <a:pt x="10" y="10"/>
                  </a:cubicBezTo>
                  <a:cubicBezTo>
                    <a:pt x="10" y="10"/>
                    <a:pt x="5" y="16"/>
                    <a:pt x="4" y="17"/>
                  </a:cubicBezTo>
                  <a:cubicBezTo>
                    <a:pt x="3" y="17"/>
                    <a:pt x="0" y="17"/>
                    <a:pt x="0" y="17"/>
                  </a:cubicBezTo>
                  <a:cubicBezTo>
                    <a:pt x="0" y="21"/>
                    <a:pt x="0" y="21"/>
                    <a:pt x="0" y="21"/>
                  </a:cubicBezTo>
                  <a:cubicBezTo>
                    <a:pt x="6" y="21"/>
                    <a:pt x="6" y="21"/>
                    <a:pt x="6" y="21"/>
                  </a:cubicBezTo>
                  <a:cubicBezTo>
                    <a:pt x="9" y="17"/>
                    <a:pt x="9" y="17"/>
                    <a:pt x="9" y="17"/>
                  </a:cubicBezTo>
                  <a:cubicBezTo>
                    <a:pt x="9" y="17"/>
                    <a:pt x="11" y="15"/>
                    <a:pt x="12" y="14"/>
                  </a:cubicBezTo>
                  <a:cubicBezTo>
                    <a:pt x="13" y="13"/>
                    <a:pt x="20" y="10"/>
                    <a:pt x="20" y="10"/>
                  </a:cubicBezTo>
                  <a:cubicBezTo>
                    <a:pt x="20" y="10"/>
                    <a:pt x="20" y="6"/>
                    <a:pt x="20" y="4"/>
                  </a:cubicBezTo>
                  <a:cubicBezTo>
                    <a:pt x="21" y="4"/>
                    <a:pt x="21" y="4"/>
                    <a:pt x="22" y="4"/>
                  </a:cubicBezTo>
                  <a:cubicBezTo>
                    <a:pt x="22" y="6"/>
                    <a:pt x="22" y="11"/>
                    <a:pt x="22" y="11"/>
                  </a:cubicBezTo>
                  <a:cubicBezTo>
                    <a:pt x="29" y="11"/>
                    <a:pt x="29" y="11"/>
                    <a:pt x="29" y="11"/>
                  </a:cubicBezTo>
                  <a:cubicBezTo>
                    <a:pt x="29" y="11"/>
                    <a:pt x="29" y="8"/>
                    <a:pt x="29" y="7"/>
                  </a:cubicBezTo>
                  <a:cubicBezTo>
                    <a:pt x="30" y="7"/>
                    <a:pt x="30" y="7"/>
                    <a:pt x="31" y="7"/>
                  </a:cubicBezTo>
                  <a:cubicBezTo>
                    <a:pt x="31" y="8"/>
                    <a:pt x="31" y="11"/>
                    <a:pt x="31" y="11"/>
                  </a:cubicBezTo>
                  <a:cubicBezTo>
                    <a:pt x="31" y="11"/>
                    <a:pt x="34" y="11"/>
                    <a:pt x="35" y="11"/>
                  </a:cubicBezTo>
                  <a:cubicBezTo>
                    <a:pt x="36" y="12"/>
                    <a:pt x="39" y="17"/>
                    <a:pt x="39" y="17"/>
                  </a:cubicBezTo>
                  <a:cubicBezTo>
                    <a:pt x="46" y="17"/>
                    <a:pt x="46" y="17"/>
                    <a:pt x="46" y="17"/>
                  </a:cubicBezTo>
                  <a:cubicBezTo>
                    <a:pt x="46" y="17"/>
                    <a:pt x="46" y="15"/>
                    <a:pt x="46" y="14"/>
                  </a:cubicBezTo>
                  <a:cubicBezTo>
                    <a:pt x="47" y="14"/>
                    <a:pt x="47" y="14"/>
                    <a:pt x="47" y="14"/>
                  </a:cubicBezTo>
                  <a:cubicBezTo>
                    <a:pt x="47" y="17"/>
                    <a:pt x="47" y="17"/>
                    <a:pt x="47" y="17"/>
                  </a:cubicBezTo>
                  <a:cubicBezTo>
                    <a:pt x="54" y="17"/>
                    <a:pt x="54" y="17"/>
                    <a:pt x="54" y="17"/>
                  </a:cubicBezTo>
                  <a:cubicBezTo>
                    <a:pt x="54" y="17"/>
                    <a:pt x="56" y="13"/>
                    <a:pt x="56" y="12"/>
                  </a:cubicBezTo>
                  <a:cubicBezTo>
                    <a:pt x="57" y="12"/>
                    <a:pt x="58" y="12"/>
                    <a:pt x="60" y="12"/>
                  </a:cubicBezTo>
                  <a:cubicBezTo>
                    <a:pt x="60" y="14"/>
                    <a:pt x="60" y="25"/>
                    <a:pt x="60" y="25"/>
                  </a:cubicBezTo>
                  <a:cubicBezTo>
                    <a:pt x="67" y="25"/>
                    <a:pt x="67" y="25"/>
                    <a:pt x="67" y="25"/>
                  </a:cubicBezTo>
                  <a:cubicBezTo>
                    <a:pt x="67" y="21"/>
                    <a:pt x="67" y="21"/>
                    <a:pt x="67" y="21"/>
                  </a:cubicBezTo>
                  <a:cubicBezTo>
                    <a:pt x="67" y="21"/>
                    <a:pt x="65" y="21"/>
                    <a:pt x="64" y="21"/>
                  </a:cubicBezTo>
                  <a:cubicBezTo>
                    <a:pt x="64" y="18"/>
                    <a:pt x="64" y="8"/>
                    <a:pt x="64" y="8"/>
                  </a:cubicBezTo>
                  <a:cubicBezTo>
                    <a:pt x="54" y="8"/>
                    <a:pt x="54" y="8"/>
                    <a:pt x="54" y="8"/>
                  </a:cubicBezTo>
                  <a:cubicBezTo>
                    <a:pt x="54" y="8"/>
                    <a:pt x="52" y="11"/>
                    <a:pt x="52" y="12"/>
                  </a:cubicBezTo>
                  <a:cubicBezTo>
                    <a:pt x="52" y="12"/>
                    <a:pt x="52" y="12"/>
                    <a:pt x="51" y="12"/>
                  </a:cubicBezTo>
                  <a:cubicBezTo>
                    <a:pt x="51" y="12"/>
                    <a:pt x="51" y="10"/>
                    <a:pt x="51" y="10"/>
                  </a:cubicBezTo>
                  <a:cubicBezTo>
                    <a:pt x="42" y="10"/>
                    <a:pt x="42" y="10"/>
                    <a:pt x="42" y="10"/>
                  </a:cubicBezTo>
                  <a:cubicBezTo>
                    <a:pt x="42" y="10"/>
                    <a:pt x="42" y="13"/>
                    <a:pt x="42" y="13"/>
                  </a:cubicBezTo>
                  <a:cubicBezTo>
                    <a:pt x="42" y="13"/>
                    <a:pt x="42" y="13"/>
                    <a:pt x="41" y="13"/>
                  </a:cubicBezTo>
                  <a:cubicBezTo>
                    <a:pt x="41" y="12"/>
                    <a:pt x="37" y="7"/>
                    <a:pt x="37" y="7"/>
                  </a:cubicBezTo>
                  <a:cubicBezTo>
                    <a:pt x="37" y="7"/>
                    <a:pt x="36" y="7"/>
                    <a:pt x="35" y="7"/>
                  </a:cubicBezTo>
                  <a:cubicBezTo>
                    <a:pt x="35" y="6"/>
                    <a:pt x="35" y="3"/>
                    <a:pt x="35" y="3"/>
                  </a:cubicBezTo>
                  <a:cubicBezTo>
                    <a:pt x="35" y="3"/>
                    <a:pt x="27" y="3"/>
                    <a:pt x="26" y="3"/>
                  </a:cubicBezTo>
                  <a:cubicBezTo>
                    <a:pt x="26" y="3"/>
                    <a:pt x="26" y="0"/>
                    <a:pt x="26" y="0"/>
                  </a:cubicBezTo>
                  <a:lnTo>
                    <a:pt x="24" y="0"/>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178"/>
            <p:cNvSpPr/>
            <p:nvPr/>
          </p:nvSpPr>
          <p:spPr bwMode="auto">
            <a:xfrm>
              <a:off x="6373814" y="5241869"/>
              <a:ext cx="400050" cy="152400"/>
            </a:xfrm>
            <a:custGeom>
              <a:avLst/>
              <a:gdLst>
                <a:gd name="T0" fmla="*/ 60 w 77"/>
                <a:gd name="T1" fmla="*/ 0 h 29"/>
                <a:gd name="T2" fmla="*/ 52 w 77"/>
                <a:gd name="T3" fmla="*/ 0 h 29"/>
                <a:gd name="T4" fmla="*/ 52 w 77"/>
                <a:gd name="T5" fmla="*/ 3 h 29"/>
                <a:gd name="T6" fmla="*/ 49 w 77"/>
                <a:gd name="T7" fmla="*/ 3 h 29"/>
                <a:gd name="T8" fmla="*/ 49 w 77"/>
                <a:gd name="T9" fmla="*/ 11 h 29"/>
                <a:gd name="T10" fmla="*/ 48 w 77"/>
                <a:gd name="T11" fmla="*/ 11 h 29"/>
                <a:gd name="T12" fmla="*/ 46 w 77"/>
                <a:gd name="T13" fmla="*/ 10 h 29"/>
                <a:gd name="T14" fmla="*/ 46 w 77"/>
                <a:gd name="T15" fmla="*/ 5 h 29"/>
                <a:gd name="T16" fmla="*/ 37 w 77"/>
                <a:gd name="T17" fmla="*/ 5 h 29"/>
                <a:gd name="T18" fmla="*/ 37 w 77"/>
                <a:gd name="T19" fmla="*/ 7 h 29"/>
                <a:gd name="T20" fmla="*/ 33 w 77"/>
                <a:gd name="T21" fmla="*/ 4 h 29"/>
                <a:gd name="T22" fmla="*/ 33 w 77"/>
                <a:gd name="T23" fmla="*/ 16 h 29"/>
                <a:gd name="T24" fmla="*/ 26 w 77"/>
                <a:gd name="T25" fmla="*/ 20 h 29"/>
                <a:gd name="T26" fmla="*/ 26 w 77"/>
                <a:gd name="T27" fmla="*/ 25 h 29"/>
                <a:gd name="T28" fmla="*/ 26 w 77"/>
                <a:gd name="T29" fmla="*/ 25 h 29"/>
                <a:gd name="T30" fmla="*/ 21 w 77"/>
                <a:gd name="T31" fmla="*/ 18 h 29"/>
                <a:gd name="T32" fmla="*/ 17 w 77"/>
                <a:gd name="T33" fmla="*/ 18 h 29"/>
                <a:gd name="T34" fmla="*/ 17 w 77"/>
                <a:gd name="T35" fmla="*/ 14 h 29"/>
                <a:gd name="T36" fmla="*/ 14 w 77"/>
                <a:gd name="T37" fmla="*/ 14 h 29"/>
                <a:gd name="T38" fmla="*/ 14 w 77"/>
                <a:gd name="T39" fmla="*/ 11 h 29"/>
                <a:gd name="T40" fmla="*/ 5 w 77"/>
                <a:gd name="T41" fmla="*/ 11 h 29"/>
                <a:gd name="T42" fmla="*/ 5 w 77"/>
                <a:gd name="T43" fmla="*/ 14 h 29"/>
                <a:gd name="T44" fmla="*/ 0 w 77"/>
                <a:gd name="T45" fmla="*/ 20 h 29"/>
                <a:gd name="T46" fmla="*/ 2 w 77"/>
                <a:gd name="T47" fmla="*/ 22 h 29"/>
                <a:gd name="T48" fmla="*/ 7 w 77"/>
                <a:gd name="T49" fmla="*/ 17 h 29"/>
                <a:gd name="T50" fmla="*/ 9 w 77"/>
                <a:gd name="T51" fmla="*/ 17 h 29"/>
                <a:gd name="T52" fmla="*/ 9 w 77"/>
                <a:gd name="T53" fmla="*/ 15 h 29"/>
                <a:gd name="T54" fmla="*/ 10 w 77"/>
                <a:gd name="T55" fmla="*/ 15 h 29"/>
                <a:gd name="T56" fmla="*/ 10 w 77"/>
                <a:gd name="T57" fmla="*/ 17 h 29"/>
                <a:gd name="T58" fmla="*/ 13 w 77"/>
                <a:gd name="T59" fmla="*/ 17 h 29"/>
                <a:gd name="T60" fmla="*/ 13 w 77"/>
                <a:gd name="T61" fmla="*/ 22 h 29"/>
                <a:gd name="T62" fmla="*/ 19 w 77"/>
                <a:gd name="T63" fmla="*/ 22 h 29"/>
                <a:gd name="T64" fmla="*/ 24 w 77"/>
                <a:gd name="T65" fmla="*/ 29 h 29"/>
                <a:gd name="T66" fmla="*/ 30 w 77"/>
                <a:gd name="T67" fmla="*/ 29 h 29"/>
                <a:gd name="T68" fmla="*/ 30 w 77"/>
                <a:gd name="T69" fmla="*/ 22 h 29"/>
                <a:gd name="T70" fmla="*/ 37 w 77"/>
                <a:gd name="T71" fmla="*/ 18 h 29"/>
                <a:gd name="T72" fmla="*/ 37 w 77"/>
                <a:gd name="T73" fmla="*/ 11 h 29"/>
                <a:gd name="T74" fmla="*/ 41 w 77"/>
                <a:gd name="T75" fmla="*/ 14 h 29"/>
                <a:gd name="T76" fmla="*/ 41 w 77"/>
                <a:gd name="T77" fmla="*/ 9 h 29"/>
                <a:gd name="T78" fmla="*/ 42 w 77"/>
                <a:gd name="T79" fmla="*/ 9 h 29"/>
                <a:gd name="T80" fmla="*/ 42 w 77"/>
                <a:gd name="T81" fmla="*/ 13 h 29"/>
                <a:gd name="T82" fmla="*/ 47 w 77"/>
                <a:gd name="T83" fmla="*/ 15 h 29"/>
                <a:gd name="T84" fmla="*/ 52 w 77"/>
                <a:gd name="T85" fmla="*/ 15 h 29"/>
                <a:gd name="T86" fmla="*/ 52 w 77"/>
                <a:gd name="T87" fmla="*/ 7 h 29"/>
                <a:gd name="T88" fmla="*/ 56 w 77"/>
                <a:gd name="T89" fmla="*/ 7 h 29"/>
                <a:gd name="T90" fmla="*/ 56 w 77"/>
                <a:gd name="T91" fmla="*/ 4 h 29"/>
                <a:gd name="T92" fmla="*/ 58 w 77"/>
                <a:gd name="T93" fmla="*/ 4 h 29"/>
                <a:gd name="T94" fmla="*/ 58 w 77"/>
                <a:gd name="T95" fmla="*/ 7 h 29"/>
                <a:gd name="T96" fmla="*/ 59 w 77"/>
                <a:gd name="T97" fmla="*/ 7 h 29"/>
                <a:gd name="T98" fmla="*/ 64 w 77"/>
                <a:gd name="T99" fmla="*/ 9 h 29"/>
                <a:gd name="T100" fmla="*/ 64 w 77"/>
                <a:gd name="T101" fmla="*/ 25 h 29"/>
                <a:gd name="T102" fmla="*/ 72 w 77"/>
                <a:gd name="T103" fmla="*/ 27 h 29"/>
                <a:gd name="T104" fmla="*/ 77 w 77"/>
                <a:gd name="T105" fmla="*/ 25 h 29"/>
                <a:gd name="T106" fmla="*/ 75 w 77"/>
                <a:gd name="T107" fmla="*/ 22 h 29"/>
                <a:gd name="T108" fmla="*/ 71 w 77"/>
                <a:gd name="T109" fmla="*/ 23 h 29"/>
                <a:gd name="T110" fmla="*/ 68 w 77"/>
                <a:gd name="T111" fmla="*/ 22 h 29"/>
                <a:gd name="T112" fmla="*/ 68 w 77"/>
                <a:gd name="T113" fmla="*/ 7 h 29"/>
                <a:gd name="T114" fmla="*/ 62 w 77"/>
                <a:gd name="T115" fmla="*/ 4 h 29"/>
                <a:gd name="T116" fmla="*/ 62 w 77"/>
                <a:gd name="T117" fmla="*/ 0 h 29"/>
                <a:gd name="T118" fmla="*/ 60 w 77"/>
                <a:gd name="T1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 h="29">
                  <a:moveTo>
                    <a:pt x="60" y="0"/>
                  </a:moveTo>
                  <a:cubicBezTo>
                    <a:pt x="52" y="0"/>
                    <a:pt x="52" y="0"/>
                    <a:pt x="52" y="0"/>
                  </a:cubicBezTo>
                  <a:cubicBezTo>
                    <a:pt x="52" y="0"/>
                    <a:pt x="52" y="3"/>
                    <a:pt x="52" y="3"/>
                  </a:cubicBezTo>
                  <a:cubicBezTo>
                    <a:pt x="51" y="3"/>
                    <a:pt x="49" y="3"/>
                    <a:pt x="49" y="3"/>
                  </a:cubicBezTo>
                  <a:cubicBezTo>
                    <a:pt x="49" y="3"/>
                    <a:pt x="49" y="9"/>
                    <a:pt x="49" y="11"/>
                  </a:cubicBezTo>
                  <a:cubicBezTo>
                    <a:pt x="48" y="11"/>
                    <a:pt x="48" y="11"/>
                    <a:pt x="48" y="11"/>
                  </a:cubicBezTo>
                  <a:cubicBezTo>
                    <a:pt x="47" y="11"/>
                    <a:pt x="47" y="11"/>
                    <a:pt x="46" y="10"/>
                  </a:cubicBezTo>
                  <a:cubicBezTo>
                    <a:pt x="46" y="9"/>
                    <a:pt x="46" y="5"/>
                    <a:pt x="46" y="5"/>
                  </a:cubicBezTo>
                  <a:cubicBezTo>
                    <a:pt x="37" y="5"/>
                    <a:pt x="37" y="5"/>
                    <a:pt x="37" y="5"/>
                  </a:cubicBezTo>
                  <a:cubicBezTo>
                    <a:pt x="37" y="5"/>
                    <a:pt x="37" y="6"/>
                    <a:pt x="37" y="7"/>
                  </a:cubicBezTo>
                  <a:cubicBezTo>
                    <a:pt x="37" y="6"/>
                    <a:pt x="33" y="4"/>
                    <a:pt x="33" y="4"/>
                  </a:cubicBezTo>
                  <a:cubicBezTo>
                    <a:pt x="33" y="4"/>
                    <a:pt x="33" y="14"/>
                    <a:pt x="33" y="16"/>
                  </a:cubicBezTo>
                  <a:cubicBezTo>
                    <a:pt x="32" y="16"/>
                    <a:pt x="26" y="20"/>
                    <a:pt x="26" y="20"/>
                  </a:cubicBezTo>
                  <a:cubicBezTo>
                    <a:pt x="26" y="20"/>
                    <a:pt x="26" y="23"/>
                    <a:pt x="26" y="25"/>
                  </a:cubicBezTo>
                  <a:cubicBezTo>
                    <a:pt x="26" y="25"/>
                    <a:pt x="26" y="25"/>
                    <a:pt x="26" y="25"/>
                  </a:cubicBezTo>
                  <a:cubicBezTo>
                    <a:pt x="25" y="24"/>
                    <a:pt x="21" y="18"/>
                    <a:pt x="21" y="18"/>
                  </a:cubicBezTo>
                  <a:cubicBezTo>
                    <a:pt x="21" y="18"/>
                    <a:pt x="18" y="18"/>
                    <a:pt x="17" y="18"/>
                  </a:cubicBezTo>
                  <a:cubicBezTo>
                    <a:pt x="17" y="17"/>
                    <a:pt x="17" y="14"/>
                    <a:pt x="17" y="14"/>
                  </a:cubicBezTo>
                  <a:cubicBezTo>
                    <a:pt x="17" y="14"/>
                    <a:pt x="15" y="14"/>
                    <a:pt x="14" y="14"/>
                  </a:cubicBezTo>
                  <a:cubicBezTo>
                    <a:pt x="14" y="13"/>
                    <a:pt x="14" y="11"/>
                    <a:pt x="14" y="11"/>
                  </a:cubicBezTo>
                  <a:cubicBezTo>
                    <a:pt x="5" y="11"/>
                    <a:pt x="5" y="11"/>
                    <a:pt x="5" y="11"/>
                  </a:cubicBezTo>
                  <a:cubicBezTo>
                    <a:pt x="5" y="11"/>
                    <a:pt x="5" y="14"/>
                    <a:pt x="5" y="14"/>
                  </a:cubicBezTo>
                  <a:cubicBezTo>
                    <a:pt x="4" y="15"/>
                    <a:pt x="0" y="20"/>
                    <a:pt x="0" y="20"/>
                  </a:cubicBezTo>
                  <a:cubicBezTo>
                    <a:pt x="2" y="22"/>
                    <a:pt x="2" y="22"/>
                    <a:pt x="2" y="22"/>
                  </a:cubicBezTo>
                  <a:cubicBezTo>
                    <a:pt x="2" y="22"/>
                    <a:pt x="6" y="18"/>
                    <a:pt x="7" y="17"/>
                  </a:cubicBezTo>
                  <a:cubicBezTo>
                    <a:pt x="8" y="17"/>
                    <a:pt x="9" y="17"/>
                    <a:pt x="9" y="17"/>
                  </a:cubicBezTo>
                  <a:cubicBezTo>
                    <a:pt x="9" y="17"/>
                    <a:pt x="9" y="15"/>
                    <a:pt x="9" y="15"/>
                  </a:cubicBezTo>
                  <a:cubicBezTo>
                    <a:pt x="9" y="15"/>
                    <a:pt x="10" y="15"/>
                    <a:pt x="10" y="15"/>
                  </a:cubicBezTo>
                  <a:cubicBezTo>
                    <a:pt x="10" y="15"/>
                    <a:pt x="10" y="17"/>
                    <a:pt x="10" y="17"/>
                  </a:cubicBezTo>
                  <a:cubicBezTo>
                    <a:pt x="10" y="17"/>
                    <a:pt x="13" y="17"/>
                    <a:pt x="13" y="17"/>
                  </a:cubicBezTo>
                  <a:cubicBezTo>
                    <a:pt x="13" y="19"/>
                    <a:pt x="13" y="22"/>
                    <a:pt x="13" y="22"/>
                  </a:cubicBezTo>
                  <a:cubicBezTo>
                    <a:pt x="13" y="22"/>
                    <a:pt x="18" y="22"/>
                    <a:pt x="19" y="22"/>
                  </a:cubicBezTo>
                  <a:cubicBezTo>
                    <a:pt x="20" y="23"/>
                    <a:pt x="24" y="29"/>
                    <a:pt x="24" y="29"/>
                  </a:cubicBezTo>
                  <a:cubicBezTo>
                    <a:pt x="30" y="29"/>
                    <a:pt x="30" y="29"/>
                    <a:pt x="30" y="29"/>
                  </a:cubicBezTo>
                  <a:cubicBezTo>
                    <a:pt x="30" y="29"/>
                    <a:pt x="30" y="24"/>
                    <a:pt x="30" y="22"/>
                  </a:cubicBezTo>
                  <a:cubicBezTo>
                    <a:pt x="31" y="21"/>
                    <a:pt x="37" y="18"/>
                    <a:pt x="37" y="18"/>
                  </a:cubicBezTo>
                  <a:cubicBezTo>
                    <a:pt x="37" y="18"/>
                    <a:pt x="37" y="14"/>
                    <a:pt x="37" y="11"/>
                  </a:cubicBezTo>
                  <a:cubicBezTo>
                    <a:pt x="37" y="11"/>
                    <a:pt x="41" y="14"/>
                    <a:pt x="41" y="14"/>
                  </a:cubicBezTo>
                  <a:cubicBezTo>
                    <a:pt x="41" y="14"/>
                    <a:pt x="41" y="9"/>
                    <a:pt x="41" y="9"/>
                  </a:cubicBezTo>
                  <a:cubicBezTo>
                    <a:pt x="42" y="9"/>
                    <a:pt x="42" y="9"/>
                    <a:pt x="42" y="9"/>
                  </a:cubicBezTo>
                  <a:cubicBezTo>
                    <a:pt x="42" y="10"/>
                    <a:pt x="42" y="13"/>
                    <a:pt x="42" y="13"/>
                  </a:cubicBezTo>
                  <a:cubicBezTo>
                    <a:pt x="47" y="15"/>
                    <a:pt x="47" y="15"/>
                    <a:pt x="47" y="15"/>
                  </a:cubicBezTo>
                  <a:cubicBezTo>
                    <a:pt x="52" y="15"/>
                    <a:pt x="52" y="15"/>
                    <a:pt x="52" y="15"/>
                  </a:cubicBezTo>
                  <a:cubicBezTo>
                    <a:pt x="52" y="15"/>
                    <a:pt x="52" y="9"/>
                    <a:pt x="52" y="7"/>
                  </a:cubicBezTo>
                  <a:cubicBezTo>
                    <a:pt x="53" y="7"/>
                    <a:pt x="56" y="7"/>
                    <a:pt x="56" y="7"/>
                  </a:cubicBezTo>
                  <a:cubicBezTo>
                    <a:pt x="56" y="7"/>
                    <a:pt x="56" y="5"/>
                    <a:pt x="56" y="4"/>
                  </a:cubicBezTo>
                  <a:cubicBezTo>
                    <a:pt x="57" y="4"/>
                    <a:pt x="57" y="4"/>
                    <a:pt x="58" y="4"/>
                  </a:cubicBezTo>
                  <a:cubicBezTo>
                    <a:pt x="58" y="5"/>
                    <a:pt x="58" y="7"/>
                    <a:pt x="58" y="7"/>
                  </a:cubicBezTo>
                  <a:cubicBezTo>
                    <a:pt x="59" y="7"/>
                    <a:pt x="59" y="7"/>
                    <a:pt x="59" y="7"/>
                  </a:cubicBezTo>
                  <a:cubicBezTo>
                    <a:pt x="59" y="7"/>
                    <a:pt x="62" y="9"/>
                    <a:pt x="64" y="9"/>
                  </a:cubicBezTo>
                  <a:cubicBezTo>
                    <a:pt x="64" y="11"/>
                    <a:pt x="64" y="25"/>
                    <a:pt x="64" y="25"/>
                  </a:cubicBezTo>
                  <a:cubicBezTo>
                    <a:pt x="72" y="27"/>
                    <a:pt x="72" y="27"/>
                    <a:pt x="72" y="27"/>
                  </a:cubicBezTo>
                  <a:cubicBezTo>
                    <a:pt x="77" y="25"/>
                    <a:pt x="77" y="25"/>
                    <a:pt x="77" y="25"/>
                  </a:cubicBezTo>
                  <a:cubicBezTo>
                    <a:pt x="75" y="22"/>
                    <a:pt x="75" y="22"/>
                    <a:pt x="75" y="22"/>
                  </a:cubicBezTo>
                  <a:cubicBezTo>
                    <a:pt x="75" y="22"/>
                    <a:pt x="72" y="23"/>
                    <a:pt x="71" y="23"/>
                  </a:cubicBezTo>
                  <a:cubicBezTo>
                    <a:pt x="71" y="23"/>
                    <a:pt x="69" y="23"/>
                    <a:pt x="68" y="22"/>
                  </a:cubicBezTo>
                  <a:cubicBezTo>
                    <a:pt x="68" y="20"/>
                    <a:pt x="68" y="7"/>
                    <a:pt x="68" y="7"/>
                  </a:cubicBezTo>
                  <a:cubicBezTo>
                    <a:pt x="68" y="7"/>
                    <a:pt x="63" y="5"/>
                    <a:pt x="62" y="4"/>
                  </a:cubicBezTo>
                  <a:cubicBezTo>
                    <a:pt x="62" y="3"/>
                    <a:pt x="62" y="0"/>
                    <a:pt x="62" y="0"/>
                  </a:cubicBezTo>
                  <a:lnTo>
                    <a:pt x="60" y="0"/>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180"/>
            <p:cNvSpPr/>
            <p:nvPr/>
          </p:nvSpPr>
          <p:spPr bwMode="auto">
            <a:xfrm>
              <a:off x="8148639" y="4871982"/>
              <a:ext cx="150813" cy="757238"/>
            </a:xfrm>
            <a:custGeom>
              <a:avLst/>
              <a:gdLst>
                <a:gd name="T0" fmla="*/ 20 w 29"/>
                <a:gd name="T1" fmla="*/ 134 h 145"/>
                <a:gd name="T2" fmla="*/ 24 w 29"/>
                <a:gd name="T3" fmla="*/ 138 h 145"/>
                <a:gd name="T4" fmla="*/ 24 w 29"/>
                <a:gd name="T5" fmla="*/ 145 h 145"/>
                <a:gd name="T6" fmla="*/ 29 w 29"/>
                <a:gd name="T7" fmla="*/ 145 h 145"/>
                <a:gd name="T8" fmla="*/ 29 w 29"/>
                <a:gd name="T9" fmla="*/ 136 h 145"/>
                <a:gd name="T10" fmla="*/ 25 w 29"/>
                <a:gd name="T11" fmla="*/ 132 h 145"/>
                <a:gd name="T12" fmla="*/ 24 w 29"/>
                <a:gd name="T13" fmla="*/ 108 h 145"/>
                <a:gd name="T14" fmla="*/ 25 w 29"/>
                <a:gd name="T15" fmla="*/ 107 h 145"/>
                <a:gd name="T16" fmla="*/ 25 w 29"/>
                <a:gd name="T17" fmla="*/ 100 h 145"/>
                <a:gd name="T18" fmla="*/ 23 w 29"/>
                <a:gd name="T19" fmla="*/ 100 h 145"/>
                <a:gd name="T20" fmla="*/ 20 w 29"/>
                <a:gd name="T21" fmla="*/ 31 h 145"/>
                <a:gd name="T22" fmla="*/ 19 w 29"/>
                <a:gd name="T23" fmla="*/ 30 h 145"/>
                <a:gd name="T24" fmla="*/ 15 w 29"/>
                <a:gd name="T25" fmla="*/ 0 h 145"/>
                <a:gd name="T26" fmla="*/ 11 w 29"/>
                <a:gd name="T27" fmla="*/ 30 h 145"/>
                <a:gd name="T28" fmla="*/ 10 w 29"/>
                <a:gd name="T29" fmla="*/ 31 h 145"/>
                <a:gd name="T30" fmla="*/ 7 w 29"/>
                <a:gd name="T31" fmla="*/ 100 h 145"/>
                <a:gd name="T32" fmla="*/ 4 w 29"/>
                <a:gd name="T33" fmla="*/ 100 h 145"/>
                <a:gd name="T34" fmla="*/ 4 w 29"/>
                <a:gd name="T35" fmla="*/ 107 h 145"/>
                <a:gd name="T36" fmla="*/ 6 w 29"/>
                <a:gd name="T37" fmla="*/ 108 h 145"/>
                <a:gd name="T38" fmla="*/ 5 w 29"/>
                <a:gd name="T39" fmla="*/ 132 h 145"/>
                <a:gd name="T40" fmla="*/ 0 w 29"/>
                <a:gd name="T41" fmla="*/ 136 h 145"/>
                <a:gd name="T42" fmla="*/ 0 w 29"/>
                <a:gd name="T43" fmla="*/ 145 h 145"/>
                <a:gd name="T44" fmla="*/ 5 w 29"/>
                <a:gd name="T45" fmla="*/ 145 h 145"/>
                <a:gd name="T46" fmla="*/ 5 w 29"/>
                <a:gd name="T47" fmla="*/ 138 h 145"/>
                <a:gd name="T48" fmla="*/ 9 w 29"/>
                <a:gd name="T49" fmla="*/ 134 h 145"/>
                <a:gd name="T50" fmla="*/ 15 w 29"/>
                <a:gd name="T51" fmla="*/ 33 h 145"/>
                <a:gd name="T52" fmla="*/ 20 w 29"/>
                <a:gd name="T53" fmla="*/ 13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 h="145">
                  <a:moveTo>
                    <a:pt x="20" y="134"/>
                  </a:moveTo>
                  <a:cubicBezTo>
                    <a:pt x="20" y="134"/>
                    <a:pt x="23" y="137"/>
                    <a:pt x="24" y="138"/>
                  </a:cubicBezTo>
                  <a:cubicBezTo>
                    <a:pt x="24" y="140"/>
                    <a:pt x="24" y="145"/>
                    <a:pt x="24" y="145"/>
                  </a:cubicBezTo>
                  <a:cubicBezTo>
                    <a:pt x="29" y="145"/>
                    <a:pt x="29" y="145"/>
                    <a:pt x="29" y="145"/>
                  </a:cubicBezTo>
                  <a:cubicBezTo>
                    <a:pt x="29" y="136"/>
                    <a:pt x="29" y="136"/>
                    <a:pt x="29" y="136"/>
                  </a:cubicBezTo>
                  <a:cubicBezTo>
                    <a:pt x="29" y="136"/>
                    <a:pt x="26" y="133"/>
                    <a:pt x="25" y="132"/>
                  </a:cubicBezTo>
                  <a:cubicBezTo>
                    <a:pt x="25" y="130"/>
                    <a:pt x="24" y="111"/>
                    <a:pt x="24" y="108"/>
                  </a:cubicBezTo>
                  <a:cubicBezTo>
                    <a:pt x="24" y="108"/>
                    <a:pt x="25" y="107"/>
                    <a:pt x="25" y="107"/>
                  </a:cubicBezTo>
                  <a:cubicBezTo>
                    <a:pt x="25" y="100"/>
                    <a:pt x="25" y="100"/>
                    <a:pt x="25" y="100"/>
                  </a:cubicBezTo>
                  <a:cubicBezTo>
                    <a:pt x="23" y="100"/>
                    <a:pt x="23" y="100"/>
                    <a:pt x="23" y="100"/>
                  </a:cubicBezTo>
                  <a:cubicBezTo>
                    <a:pt x="22" y="95"/>
                    <a:pt x="20" y="31"/>
                    <a:pt x="20" y="31"/>
                  </a:cubicBezTo>
                  <a:cubicBezTo>
                    <a:pt x="20" y="31"/>
                    <a:pt x="19" y="30"/>
                    <a:pt x="19" y="30"/>
                  </a:cubicBezTo>
                  <a:cubicBezTo>
                    <a:pt x="18" y="29"/>
                    <a:pt x="15" y="0"/>
                    <a:pt x="15" y="0"/>
                  </a:cubicBezTo>
                  <a:cubicBezTo>
                    <a:pt x="15" y="0"/>
                    <a:pt x="11" y="29"/>
                    <a:pt x="11" y="30"/>
                  </a:cubicBezTo>
                  <a:cubicBezTo>
                    <a:pt x="11" y="30"/>
                    <a:pt x="10" y="31"/>
                    <a:pt x="10" y="31"/>
                  </a:cubicBezTo>
                  <a:cubicBezTo>
                    <a:pt x="10" y="31"/>
                    <a:pt x="7" y="95"/>
                    <a:pt x="7" y="100"/>
                  </a:cubicBezTo>
                  <a:cubicBezTo>
                    <a:pt x="4" y="100"/>
                    <a:pt x="4" y="100"/>
                    <a:pt x="4" y="100"/>
                  </a:cubicBezTo>
                  <a:cubicBezTo>
                    <a:pt x="4" y="107"/>
                    <a:pt x="4" y="107"/>
                    <a:pt x="4" y="107"/>
                  </a:cubicBezTo>
                  <a:cubicBezTo>
                    <a:pt x="4" y="107"/>
                    <a:pt x="5" y="108"/>
                    <a:pt x="6" y="108"/>
                  </a:cubicBezTo>
                  <a:cubicBezTo>
                    <a:pt x="6" y="111"/>
                    <a:pt x="5" y="130"/>
                    <a:pt x="5" y="132"/>
                  </a:cubicBezTo>
                  <a:cubicBezTo>
                    <a:pt x="4" y="133"/>
                    <a:pt x="0" y="136"/>
                    <a:pt x="0" y="136"/>
                  </a:cubicBezTo>
                  <a:cubicBezTo>
                    <a:pt x="0" y="145"/>
                    <a:pt x="0" y="145"/>
                    <a:pt x="0" y="145"/>
                  </a:cubicBezTo>
                  <a:cubicBezTo>
                    <a:pt x="5" y="145"/>
                    <a:pt x="5" y="145"/>
                    <a:pt x="5" y="145"/>
                  </a:cubicBezTo>
                  <a:cubicBezTo>
                    <a:pt x="5" y="145"/>
                    <a:pt x="5" y="140"/>
                    <a:pt x="5" y="138"/>
                  </a:cubicBezTo>
                  <a:cubicBezTo>
                    <a:pt x="6" y="137"/>
                    <a:pt x="9" y="134"/>
                    <a:pt x="9" y="134"/>
                  </a:cubicBezTo>
                  <a:cubicBezTo>
                    <a:pt x="15" y="33"/>
                    <a:pt x="15" y="33"/>
                    <a:pt x="15" y="33"/>
                  </a:cubicBezTo>
                  <a:lnTo>
                    <a:pt x="20" y="134"/>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182"/>
            <p:cNvSpPr/>
            <p:nvPr/>
          </p:nvSpPr>
          <p:spPr bwMode="auto">
            <a:xfrm>
              <a:off x="7326314" y="5022794"/>
              <a:ext cx="582613" cy="606425"/>
            </a:xfrm>
            <a:custGeom>
              <a:avLst/>
              <a:gdLst>
                <a:gd name="T0" fmla="*/ 58 w 112"/>
                <a:gd name="T1" fmla="*/ 25 h 116"/>
                <a:gd name="T2" fmla="*/ 67 w 112"/>
                <a:gd name="T3" fmla="*/ 42 h 116"/>
                <a:gd name="T4" fmla="*/ 71 w 112"/>
                <a:gd name="T5" fmla="*/ 53 h 116"/>
                <a:gd name="T6" fmla="*/ 76 w 112"/>
                <a:gd name="T7" fmla="*/ 49 h 116"/>
                <a:gd name="T8" fmla="*/ 81 w 112"/>
                <a:gd name="T9" fmla="*/ 73 h 116"/>
                <a:gd name="T10" fmla="*/ 85 w 112"/>
                <a:gd name="T11" fmla="*/ 70 h 116"/>
                <a:gd name="T12" fmla="*/ 89 w 112"/>
                <a:gd name="T13" fmla="*/ 73 h 116"/>
                <a:gd name="T14" fmla="*/ 107 w 112"/>
                <a:gd name="T15" fmla="*/ 82 h 116"/>
                <a:gd name="T16" fmla="*/ 112 w 112"/>
                <a:gd name="T17" fmla="*/ 116 h 116"/>
                <a:gd name="T18" fmla="*/ 94 w 112"/>
                <a:gd name="T19" fmla="*/ 77 h 116"/>
                <a:gd name="T20" fmla="*/ 88 w 112"/>
                <a:gd name="T21" fmla="*/ 66 h 116"/>
                <a:gd name="T22" fmla="*/ 86 w 112"/>
                <a:gd name="T23" fmla="*/ 62 h 116"/>
                <a:gd name="T24" fmla="*/ 87 w 112"/>
                <a:gd name="T25" fmla="*/ 56 h 116"/>
                <a:gd name="T26" fmla="*/ 80 w 112"/>
                <a:gd name="T27" fmla="*/ 46 h 116"/>
                <a:gd name="T28" fmla="*/ 79 w 112"/>
                <a:gd name="T29" fmla="*/ 40 h 116"/>
                <a:gd name="T30" fmla="*/ 75 w 112"/>
                <a:gd name="T31" fmla="*/ 31 h 116"/>
                <a:gd name="T32" fmla="*/ 71 w 112"/>
                <a:gd name="T33" fmla="*/ 38 h 116"/>
                <a:gd name="T34" fmla="*/ 62 w 112"/>
                <a:gd name="T35" fmla="*/ 22 h 116"/>
                <a:gd name="T36" fmla="*/ 61 w 112"/>
                <a:gd name="T37" fmla="*/ 11 h 116"/>
                <a:gd name="T38" fmla="*/ 51 w 112"/>
                <a:gd name="T39" fmla="*/ 11 h 116"/>
                <a:gd name="T40" fmla="*/ 50 w 112"/>
                <a:gd name="T41" fmla="*/ 22 h 116"/>
                <a:gd name="T42" fmla="*/ 41 w 112"/>
                <a:gd name="T43" fmla="*/ 38 h 116"/>
                <a:gd name="T44" fmla="*/ 37 w 112"/>
                <a:gd name="T45" fmla="*/ 31 h 116"/>
                <a:gd name="T46" fmla="*/ 33 w 112"/>
                <a:gd name="T47" fmla="*/ 40 h 116"/>
                <a:gd name="T48" fmla="*/ 32 w 112"/>
                <a:gd name="T49" fmla="*/ 46 h 116"/>
                <a:gd name="T50" fmla="*/ 25 w 112"/>
                <a:gd name="T51" fmla="*/ 56 h 116"/>
                <a:gd name="T52" fmla="*/ 26 w 112"/>
                <a:gd name="T53" fmla="*/ 62 h 116"/>
                <a:gd name="T54" fmla="*/ 24 w 112"/>
                <a:gd name="T55" fmla="*/ 66 h 116"/>
                <a:gd name="T56" fmla="*/ 18 w 112"/>
                <a:gd name="T57" fmla="*/ 77 h 116"/>
                <a:gd name="T58" fmla="*/ 0 w 112"/>
                <a:gd name="T59" fmla="*/ 116 h 116"/>
                <a:gd name="T60" fmla="*/ 5 w 112"/>
                <a:gd name="T61" fmla="*/ 82 h 116"/>
                <a:gd name="T62" fmla="*/ 23 w 112"/>
                <a:gd name="T63" fmla="*/ 73 h 116"/>
                <a:gd name="T64" fmla="*/ 27 w 112"/>
                <a:gd name="T65" fmla="*/ 70 h 116"/>
                <a:gd name="T66" fmla="*/ 31 w 112"/>
                <a:gd name="T67" fmla="*/ 73 h 116"/>
                <a:gd name="T68" fmla="*/ 36 w 112"/>
                <a:gd name="T69" fmla="*/ 49 h 116"/>
                <a:gd name="T70" fmla="*/ 41 w 112"/>
                <a:gd name="T71" fmla="*/ 53 h 116"/>
                <a:gd name="T72" fmla="*/ 45 w 112"/>
                <a:gd name="T73" fmla="*/ 42 h 116"/>
                <a:gd name="T74" fmla="*/ 54 w 112"/>
                <a:gd name="T75" fmla="*/ 2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6">
                  <a:moveTo>
                    <a:pt x="56" y="20"/>
                  </a:moveTo>
                  <a:cubicBezTo>
                    <a:pt x="56" y="20"/>
                    <a:pt x="58" y="25"/>
                    <a:pt x="58" y="25"/>
                  </a:cubicBezTo>
                  <a:cubicBezTo>
                    <a:pt x="59" y="25"/>
                    <a:pt x="66" y="32"/>
                    <a:pt x="66" y="40"/>
                  </a:cubicBezTo>
                  <a:cubicBezTo>
                    <a:pt x="66" y="40"/>
                    <a:pt x="67" y="42"/>
                    <a:pt x="67" y="42"/>
                  </a:cubicBezTo>
                  <a:cubicBezTo>
                    <a:pt x="67" y="42"/>
                    <a:pt x="67" y="60"/>
                    <a:pt x="67" y="60"/>
                  </a:cubicBezTo>
                  <a:cubicBezTo>
                    <a:pt x="71" y="53"/>
                    <a:pt x="71" y="53"/>
                    <a:pt x="71" y="53"/>
                  </a:cubicBezTo>
                  <a:cubicBezTo>
                    <a:pt x="72" y="50"/>
                    <a:pt x="75" y="48"/>
                    <a:pt x="75" y="47"/>
                  </a:cubicBezTo>
                  <a:cubicBezTo>
                    <a:pt x="75" y="48"/>
                    <a:pt x="76" y="49"/>
                    <a:pt x="76" y="49"/>
                  </a:cubicBezTo>
                  <a:cubicBezTo>
                    <a:pt x="77" y="50"/>
                    <a:pt x="81" y="54"/>
                    <a:pt x="81" y="58"/>
                  </a:cubicBezTo>
                  <a:cubicBezTo>
                    <a:pt x="81" y="73"/>
                    <a:pt x="81" y="73"/>
                    <a:pt x="81" y="73"/>
                  </a:cubicBezTo>
                  <a:cubicBezTo>
                    <a:pt x="81" y="73"/>
                    <a:pt x="83" y="70"/>
                    <a:pt x="84" y="69"/>
                  </a:cubicBezTo>
                  <a:cubicBezTo>
                    <a:pt x="84" y="69"/>
                    <a:pt x="85" y="70"/>
                    <a:pt x="85" y="70"/>
                  </a:cubicBezTo>
                  <a:cubicBezTo>
                    <a:pt x="85" y="73"/>
                    <a:pt x="85" y="73"/>
                    <a:pt x="85" y="73"/>
                  </a:cubicBezTo>
                  <a:cubicBezTo>
                    <a:pt x="85" y="73"/>
                    <a:pt x="88" y="73"/>
                    <a:pt x="89" y="73"/>
                  </a:cubicBezTo>
                  <a:cubicBezTo>
                    <a:pt x="89" y="75"/>
                    <a:pt x="89" y="82"/>
                    <a:pt x="89" y="82"/>
                  </a:cubicBezTo>
                  <a:cubicBezTo>
                    <a:pt x="89" y="82"/>
                    <a:pt x="103" y="82"/>
                    <a:pt x="107" y="82"/>
                  </a:cubicBezTo>
                  <a:cubicBezTo>
                    <a:pt x="107" y="86"/>
                    <a:pt x="107" y="116"/>
                    <a:pt x="107" y="116"/>
                  </a:cubicBezTo>
                  <a:cubicBezTo>
                    <a:pt x="112" y="116"/>
                    <a:pt x="112" y="116"/>
                    <a:pt x="112" y="116"/>
                  </a:cubicBezTo>
                  <a:cubicBezTo>
                    <a:pt x="112" y="77"/>
                    <a:pt x="112" y="77"/>
                    <a:pt x="112" y="77"/>
                  </a:cubicBezTo>
                  <a:cubicBezTo>
                    <a:pt x="112" y="77"/>
                    <a:pt x="97" y="77"/>
                    <a:pt x="94" y="77"/>
                  </a:cubicBezTo>
                  <a:cubicBezTo>
                    <a:pt x="94" y="74"/>
                    <a:pt x="94" y="66"/>
                    <a:pt x="94" y="66"/>
                  </a:cubicBezTo>
                  <a:cubicBezTo>
                    <a:pt x="94" y="66"/>
                    <a:pt x="89" y="66"/>
                    <a:pt x="88" y="66"/>
                  </a:cubicBezTo>
                  <a:cubicBezTo>
                    <a:pt x="88" y="65"/>
                    <a:pt x="86" y="63"/>
                    <a:pt x="86" y="63"/>
                  </a:cubicBezTo>
                  <a:cubicBezTo>
                    <a:pt x="86" y="63"/>
                    <a:pt x="86" y="62"/>
                    <a:pt x="86" y="62"/>
                  </a:cubicBezTo>
                  <a:cubicBezTo>
                    <a:pt x="86" y="62"/>
                    <a:pt x="87" y="62"/>
                    <a:pt x="87" y="62"/>
                  </a:cubicBezTo>
                  <a:cubicBezTo>
                    <a:pt x="87" y="56"/>
                    <a:pt x="87" y="56"/>
                    <a:pt x="87" y="56"/>
                  </a:cubicBezTo>
                  <a:cubicBezTo>
                    <a:pt x="87" y="56"/>
                    <a:pt x="86" y="56"/>
                    <a:pt x="86" y="56"/>
                  </a:cubicBezTo>
                  <a:cubicBezTo>
                    <a:pt x="85" y="51"/>
                    <a:pt x="81" y="47"/>
                    <a:pt x="80" y="46"/>
                  </a:cubicBezTo>
                  <a:cubicBezTo>
                    <a:pt x="80" y="45"/>
                    <a:pt x="79" y="44"/>
                    <a:pt x="79" y="44"/>
                  </a:cubicBezTo>
                  <a:cubicBezTo>
                    <a:pt x="79" y="43"/>
                    <a:pt x="79" y="40"/>
                    <a:pt x="79" y="40"/>
                  </a:cubicBezTo>
                  <a:cubicBezTo>
                    <a:pt x="79" y="36"/>
                    <a:pt x="77" y="34"/>
                    <a:pt x="77" y="34"/>
                  </a:cubicBezTo>
                  <a:cubicBezTo>
                    <a:pt x="75" y="31"/>
                    <a:pt x="75" y="31"/>
                    <a:pt x="75" y="31"/>
                  </a:cubicBezTo>
                  <a:cubicBezTo>
                    <a:pt x="73" y="34"/>
                    <a:pt x="73" y="34"/>
                    <a:pt x="73" y="34"/>
                  </a:cubicBezTo>
                  <a:cubicBezTo>
                    <a:pt x="73" y="34"/>
                    <a:pt x="72" y="36"/>
                    <a:pt x="71" y="38"/>
                  </a:cubicBezTo>
                  <a:cubicBezTo>
                    <a:pt x="71" y="38"/>
                    <a:pt x="71" y="38"/>
                    <a:pt x="71" y="38"/>
                  </a:cubicBezTo>
                  <a:cubicBezTo>
                    <a:pt x="70" y="30"/>
                    <a:pt x="64" y="23"/>
                    <a:pt x="62" y="22"/>
                  </a:cubicBezTo>
                  <a:cubicBezTo>
                    <a:pt x="62" y="21"/>
                    <a:pt x="61" y="19"/>
                    <a:pt x="61" y="18"/>
                  </a:cubicBezTo>
                  <a:cubicBezTo>
                    <a:pt x="61" y="17"/>
                    <a:pt x="61" y="11"/>
                    <a:pt x="61" y="11"/>
                  </a:cubicBezTo>
                  <a:cubicBezTo>
                    <a:pt x="61" y="5"/>
                    <a:pt x="56" y="0"/>
                    <a:pt x="56" y="0"/>
                  </a:cubicBezTo>
                  <a:cubicBezTo>
                    <a:pt x="56" y="0"/>
                    <a:pt x="51" y="5"/>
                    <a:pt x="51" y="11"/>
                  </a:cubicBezTo>
                  <a:cubicBezTo>
                    <a:pt x="51" y="11"/>
                    <a:pt x="51" y="17"/>
                    <a:pt x="51" y="18"/>
                  </a:cubicBezTo>
                  <a:cubicBezTo>
                    <a:pt x="51" y="19"/>
                    <a:pt x="50" y="21"/>
                    <a:pt x="50" y="22"/>
                  </a:cubicBezTo>
                  <a:cubicBezTo>
                    <a:pt x="48" y="23"/>
                    <a:pt x="42" y="30"/>
                    <a:pt x="41" y="38"/>
                  </a:cubicBezTo>
                  <a:cubicBezTo>
                    <a:pt x="41" y="38"/>
                    <a:pt x="41" y="38"/>
                    <a:pt x="41" y="38"/>
                  </a:cubicBezTo>
                  <a:cubicBezTo>
                    <a:pt x="40" y="36"/>
                    <a:pt x="39" y="34"/>
                    <a:pt x="39" y="34"/>
                  </a:cubicBezTo>
                  <a:cubicBezTo>
                    <a:pt x="37" y="31"/>
                    <a:pt x="37" y="31"/>
                    <a:pt x="37" y="31"/>
                  </a:cubicBezTo>
                  <a:cubicBezTo>
                    <a:pt x="35" y="34"/>
                    <a:pt x="35" y="34"/>
                    <a:pt x="35" y="34"/>
                  </a:cubicBezTo>
                  <a:cubicBezTo>
                    <a:pt x="35" y="34"/>
                    <a:pt x="33" y="36"/>
                    <a:pt x="33" y="40"/>
                  </a:cubicBezTo>
                  <a:cubicBezTo>
                    <a:pt x="33" y="40"/>
                    <a:pt x="33" y="43"/>
                    <a:pt x="33" y="44"/>
                  </a:cubicBezTo>
                  <a:cubicBezTo>
                    <a:pt x="33" y="44"/>
                    <a:pt x="32" y="45"/>
                    <a:pt x="32" y="46"/>
                  </a:cubicBezTo>
                  <a:cubicBezTo>
                    <a:pt x="31" y="47"/>
                    <a:pt x="27" y="51"/>
                    <a:pt x="27" y="56"/>
                  </a:cubicBezTo>
                  <a:cubicBezTo>
                    <a:pt x="26" y="56"/>
                    <a:pt x="25" y="56"/>
                    <a:pt x="25" y="56"/>
                  </a:cubicBezTo>
                  <a:cubicBezTo>
                    <a:pt x="25" y="62"/>
                    <a:pt x="25" y="62"/>
                    <a:pt x="25" y="62"/>
                  </a:cubicBezTo>
                  <a:cubicBezTo>
                    <a:pt x="25" y="62"/>
                    <a:pt x="26" y="62"/>
                    <a:pt x="26" y="62"/>
                  </a:cubicBezTo>
                  <a:cubicBezTo>
                    <a:pt x="26" y="62"/>
                    <a:pt x="26" y="63"/>
                    <a:pt x="26" y="63"/>
                  </a:cubicBezTo>
                  <a:cubicBezTo>
                    <a:pt x="26" y="63"/>
                    <a:pt x="25" y="65"/>
                    <a:pt x="24" y="66"/>
                  </a:cubicBezTo>
                  <a:cubicBezTo>
                    <a:pt x="23" y="66"/>
                    <a:pt x="18" y="66"/>
                    <a:pt x="18" y="66"/>
                  </a:cubicBezTo>
                  <a:cubicBezTo>
                    <a:pt x="18" y="66"/>
                    <a:pt x="18" y="74"/>
                    <a:pt x="18" y="77"/>
                  </a:cubicBezTo>
                  <a:cubicBezTo>
                    <a:pt x="15" y="77"/>
                    <a:pt x="0" y="77"/>
                    <a:pt x="0" y="77"/>
                  </a:cubicBezTo>
                  <a:cubicBezTo>
                    <a:pt x="0" y="116"/>
                    <a:pt x="0" y="116"/>
                    <a:pt x="0" y="116"/>
                  </a:cubicBezTo>
                  <a:cubicBezTo>
                    <a:pt x="5" y="116"/>
                    <a:pt x="5" y="116"/>
                    <a:pt x="5" y="116"/>
                  </a:cubicBezTo>
                  <a:cubicBezTo>
                    <a:pt x="5" y="116"/>
                    <a:pt x="5" y="86"/>
                    <a:pt x="5" y="82"/>
                  </a:cubicBezTo>
                  <a:cubicBezTo>
                    <a:pt x="9" y="82"/>
                    <a:pt x="23" y="82"/>
                    <a:pt x="23" y="82"/>
                  </a:cubicBezTo>
                  <a:cubicBezTo>
                    <a:pt x="23" y="82"/>
                    <a:pt x="23" y="75"/>
                    <a:pt x="23" y="73"/>
                  </a:cubicBezTo>
                  <a:cubicBezTo>
                    <a:pt x="24" y="73"/>
                    <a:pt x="27" y="73"/>
                    <a:pt x="27" y="73"/>
                  </a:cubicBezTo>
                  <a:cubicBezTo>
                    <a:pt x="27" y="70"/>
                    <a:pt x="27" y="70"/>
                    <a:pt x="27" y="70"/>
                  </a:cubicBezTo>
                  <a:cubicBezTo>
                    <a:pt x="27" y="70"/>
                    <a:pt x="28" y="69"/>
                    <a:pt x="28" y="69"/>
                  </a:cubicBezTo>
                  <a:cubicBezTo>
                    <a:pt x="29" y="70"/>
                    <a:pt x="31" y="73"/>
                    <a:pt x="31" y="73"/>
                  </a:cubicBezTo>
                  <a:cubicBezTo>
                    <a:pt x="31" y="58"/>
                    <a:pt x="31" y="58"/>
                    <a:pt x="31" y="58"/>
                  </a:cubicBezTo>
                  <a:cubicBezTo>
                    <a:pt x="31" y="54"/>
                    <a:pt x="35" y="50"/>
                    <a:pt x="36" y="49"/>
                  </a:cubicBezTo>
                  <a:cubicBezTo>
                    <a:pt x="36" y="49"/>
                    <a:pt x="37" y="48"/>
                    <a:pt x="37" y="47"/>
                  </a:cubicBezTo>
                  <a:cubicBezTo>
                    <a:pt x="37" y="48"/>
                    <a:pt x="40" y="50"/>
                    <a:pt x="41" y="53"/>
                  </a:cubicBezTo>
                  <a:cubicBezTo>
                    <a:pt x="45" y="60"/>
                    <a:pt x="45" y="60"/>
                    <a:pt x="45" y="60"/>
                  </a:cubicBezTo>
                  <a:cubicBezTo>
                    <a:pt x="45" y="60"/>
                    <a:pt x="45" y="42"/>
                    <a:pt x="45" y="42"/>
                  </a:cubicBezTo>
                  <a:cubicBezTo>
                    <a:pt x="46" y="42"/>
                    <a:pt x="46" y="40"/>
                    <a:pt x="46" y="40"/>
                  </a:cubicBezTo>
                  <a:cubicBezTo>
                    <a:pt x="46" y="32"/>
                    <a:pt x="54" y="25"/>
                    <a:pt x="54" y="25"/>
                  </a:cubicBezTo>
                  <a:cubicBezTo>
                    <a:pt x="54" y="25"/>
                    <a:pt x="56" y="20"/>
                    <a:pt x="56" y="20"/>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Freeform 184"/>
            <p:cNvSpPr/>
            <p:nvPr/>
          </p:nvSpPr>
          <p:spPr bwMode="auto">
            <a:xfrm>
              <a:off x="7169151" y="4945007"/>
              <a:ext cx="136525" cy="684213"/>
            </a:xfrm>
            <a:custGeom>
              <a:avLst/>
              <a:gdLst>
                <a:gd name="T0" fmla="*/ 23 w 26"/>
                <a:gd name="T1" fmla="*/ 103 h 131"/>
                <a:gd name="T2" fmla="*/ 21 w 26"/>
                <a:gd name="T3" fmla="*/ 102 h 131"/>
                <a:gd name="T4" fmla="*/ 20 w 26"/>
                <a:gd name="T5" fmla="*/ 42 h 131"/>
                <a:gd name="T6" fmla="*/ 21 w 26"/>
                <a:gd name="T7" fmla="*/ 38 h 131"/>
                <a:gd name="T8" fmla="*/ 24 w 26"/>
                <a:gd name="T9" fmla="*/ 28 h 131"/>
                <a:gd name="T10" fmla="*/ 19 w 26"/>
                <a:gd name="T11" fmla="*/ 26 h 131"/>
                <a:gd name="T12" fmla="*/ 18 w 26"/>
                <a:gd name="T13" fmla="*/ 20 h 131"/>
                <a:gd name="T14" fmla="*/ 14 w 26"/>
                <a:gd name="T15" fmla="*/ 15 h 131"/>
                <a:gd name="T16" fmla="*/ 14 w 26"/>
                <a:gd name="T17" fmla="*/ 12 h 131"/>
                <a:gd name="T18" fmla="*/ 17 w 26"/>
                <a:gd name="T19" fmla="*/ 11 h 131"/>
                <a:gd name="T20" fmla="*/ 18 w 26"/>
                <a:gd name="T21" fmla="*/ 9 h 131"/>
                <a:gd name="T22" fmla="*/ 15 w 26"/>
                <a:gd name="T23" fmla="*/ 8 h 131"/>
                <a:gd name="T24" fmla="*/ 14 w 26"/>
                <a:gd name="T25" fmla="*/ 7 h 131"/>
                <a:gd name="T26" fmla="*/ 16 w 26"/>
                <a:gd name="T27" fmla="*/ 4 h 131"/>
                <a:gd name="T28" fmla="*/ 17 w 26"/>
                <a:gd name="T29" fmla="*/ 0 h 131"/>
                <a:gd name="T30" fmla="*/ 13 w 26"/>
                <a:gd name="T31" fmla="*/ 3 h 131"/>
                <a:gd name="T32" fmla="*/ 9 w 26"/>
                <a:gd name="T33" fmla="*/ 3 h 131"/>
                <a:gd name="T34" fmla="*/ 8 w 26"/>
                <a:gd name="T35" fmla="*/ 6 h 131"/>
                <a:gd name="T36" fmla="*/ 10 w 26"/>
                <a:gd name="T37" fmla="*/ 10 h 131"/>
                <a:gd name="T38" fmla="*/ 10 w 26"/>
                <a:gd name="T39" fmla="*/ 10 h 131"/>
                <a:gd name="T40" fmla="*/ 11 w 26"/>
                <a:gd name="T41" fmla="*/ 15 h 131"/>
                <a:gd name="T42" fmla="*/ 8 w 26"/>
                <a:gd name="T43" fmla="*/ 23 h 131"/>
                <a:gd name="T44" fmla="*/ 6 w 26"/>
                <a:gd name="T45" fmla="*/ 28 h 131"/>
                <a:gd name="T46" fmla="*/ 3 w 26"/>
                <a:gd name="T47" fmla="*/ 38 h 131"/>
                <a:gd name="T48" fmla="*/ 4 w 26"/>
                <a:gd name="T49" fmla="*/ 42 h 131"/>
                <a:gd name="T50" fmla="*/ 6 w 26"/>
                <a:gd name="T51" fmla="*/ 99 h 131"/>
                <a:gd name="T52" fmla="*/ 4 w 26"/>
                <a:gd name="T53" fmla="*/ 103 h 131"/>
                <a:gd name="T54" fmla="*/ 2 w 26"/>
                <a:gd name="T55" fmla="*/ 111 h 131"/>
                <a:gd name="T56" fmla="*/ 0 w 26"/>
                <a:gd name="T57" fmla="*/ 117 h 131"/>
                <a:gd name="T58" fmla="*/ 1 w 26"/>
                <a:gd name="T59" fmla="*/ 131 h 131"/>
                <a:gd name="T60" fmla="*/ 5 w 26"/>
                <a:gd name="T61" fmla="*/ 118 h 131"/>
                <a:gd name="T62" fmla="*/ 4 w 26"/>
                <a:gd name="T63" fmla="*/ 115 h 131"/>
                <a:gd name="T64" fmla="*/ 7 w 26"/>
                <a:gd name="T65" fmla="*/ 108 h 131"/>
                <a:gd name="T66" fmla="*/ 9 w 26"/>
                <a:gd name="T67" fmla="*/ 103 h 131"/>
                <a:gd name="T68" fmla="*/ 11 w 26"/>
                <a:gd name="T69" fmla="*/ 37 h 131"/>
                <a:gd name="T70" fmla="*/ 9 w 26"/>
                <a:gd name="T71" fmla="*/ 34 h 131"/>
                <a:gd name="T72" fmla="*/ 6 w 26"/>
                <a:gd name="T73" fmla="*/ 32 h 131"/>
                <a:gd name="T74" fmla="*/ 11 w 26"/>
                <a:gd name="T75" fmla="*/ 27 h 131"/>
                <a:gd name="T76" fmla="*/ 14 w 26"/>
                <a:gd name="T77" fmla="*/ 27 h 131"/>
                <a:gd name="T78" fmla="*/ 18 w 26"/>
                <a:gd name="T79" fmla="*/ 32 h 131"/>
                <a:gd name="T80" fmla="*/ 16 w 26"/>
                <a:gd name="T81" fmla="*/ 34 h 131"/>
                <a:gd name="T82" fmla="*/ 15 w 26"/>
                <a:gd name="T83" fmla="*/ 37 h 131"/>
                <a:gd name="T84" fmla="*/ 16 w 26"/>
                <a:gd name="T85" fmla="*/ 103 h 131"/>
                <a:gd name="T86" fmla="*/ 18 w 26"/>
                <a:gd name="T87" fmla="*/ 108 h 131"/>
                <a:gd name="T88" fmla="*/ 21 w 26"/>
                <a:gd name="T89" fmla="*/ 115 h 131"/>
                <a:gd name="T90" fmla="*/ 20 w 26"/>
                <a:gd name="T91" fmla="*/ 118 h 131"/>
                <a:gd name="T92" fmla="*/ 25 w 26"/>
                <a:gd name="T93" fmla="*/ 131 h 131"/>
                <a:gd name="T94" fmla="*/ 26 w 26"/>
                <a:gd name="T95" fmla="*/ 117 h 131"/>
                <a:gd name="T96" fmla="*/ 23 w 26"/>
                <a:gd name="T97" fmla="*/ 11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131">
                  <a:moveTo>
                    <a:pt x="23" y="111"/>
                  </a:moveTo>
                  <a:cubicBezTo>
                    <a:pt x="23" y="109"/>
                    <a:pt x="23" y="103"/>
                    <a:pt x="23" y="103"/>
                  </a:cubicBezTo>
                  <a:cubicBezTo>
                    <a:pt x="23" y="103"/>
                    <a:pt x="22" y="103"/>
                    <a:pt x="21" y="103"/>
                  </a:cubicBezTo>
                  <a:cubicBezTo>
                    <a:pt x="21" y="103"/>
                    <a:pt x="21" y="102"/>
                    <a:pt x="21" y="102"/>
                  </a:cubicBezTo>
                  <a:cubicBezTo>
                    <a:pt x="21" y="102"/>
                    <a:pt x="20" y="100"/>
                    <a:pt x="20" y="99"/>
                  </a:cubicBezTo>
                  <a:cubicBezTo>
                    <a:pt x="20" y="98"/>
                    <a:pt x="20" y="46"/>
                    <a:pt x="20" y="42"/>
                  </a:cubicBezTo>
                  <a:cubicBezTo>
                    <a:pt x="20" y="42"/>
                    <a:pt x="21" y="42"/>
                    <a:pt x="21" y="42"/>
                  </a:cubicBezTo>
                  <a:cubicBezTo>
                    <a:pt x="21" y="42"/>
                    <a:pt x="21" y="39"/>
                    <a:pt x="21" y="38"/>
                  </a:cubicBezTo>
                  <a:cubicBezTo>
                    <a:pt x="21" y="38"/>
                    <a:pt x="22" y="38"/>
                    <a:pt x="22" y="38"/>
                  </a:cubicBezTo>
                  <a:cubicBezTo>
                    <a:pt x="24" y="28"/>
                    <a:pt x="24" y="28"/>
                    <a:pt x="24" y="28"/>
                  </a:cubicBezTo>
                  <a:cubicBezTo>
                    <a:pt x="24" y="28"/>
                    <a:pt x="20" y="28"/>
                    <a:pt x="19" y="28"/>
                  </a:cubicBezTo>
                  <a:cubicBezTo>
                    <a:pt x="19" y="27"/>
                    <a:pt x="19" y="26"/>
                    <a:pt x="19" y="26"/>
                  </a:cubicBezTo>
                  <a:cubicBezTo>
                    <a:pt x="19" y="26"/>
                    <a:pt x="18" y="24"/>
                    <a:pt x="17" y="23"/>
                  </a:cubicBezTo>
                  <a:cubicBezTo>
                    <a:pt x="18" y="22"/>
                    <a:pt x="18" y="21"/>
                    <a:pt x="18" y="20"/>
                  </a:cubicBezTo>
                  <a:cubicBezTo>
                    <a:pt x="18" y="18"/>
                    <a:pt x="16" y="15"/>
                    <a:pt x="14" y="15"/>
                  </a:cubicBezTo>
                  <a:cubicBezTo>
                    <a:pt x="14" y="15"/>
                    <a:pt x="14" y="15"/>
                    <a:pt x="14" y="15"/>
                  </a:cubicBezTo>
                  <a:cubicBezTo>
                    <a:pt x="14" y="14"/>
                    <a:pt x="14" y="14"/>
                    <a:pt x="14" y="14"/>
                  </a:cubicBezTo>
                  <a:cubicBezTo>
                    <a:pt x="14" y="14"/>
                    <a:pt x="14" y="13"/>
                    <a:pt x="14" y="12"/>
                  </a:cubicBezTo>
                  <a:cubicBezTo>
                    <a:pt x="14" y="12"/>
                    <a:pt x="16" y="11"/>
                    <a:pt x="16" y="11"/>
                  </a:cubicBezTo>
                  <a:cubicBezTo>
                    <a:pt x="16" y="11"/>
                    <a:pt x="17" y="11"/>
                    <a:pt x="17" y="11"/>
                  </a:cubicBezTo>
                  <a:cubicBezTo>
                    <a:pt x="18" y="11"/>
                    <a:pt x="18" y="10"/>
                    <a:pt x="18" y="10"/>
                  </a:cubicBezTo>
                  <a:cubicBezTo>
                    <a:pt x="18" y="9"/>
                    <a:pt x="18" y="9"/>
                    <a:pt x="18" y="9"/>
                  </a:cubicBezTo>
                  <a:cubicBezTo>
                    <a:pt x="16" y="8"/>
                    <a:pt x="16" y="8"/>
                    <a:pt x="16" y="8"/>
                  </a:cubicBezTo>
                  <a:cubicBezTo>
                    <a:pt x="16" y="8"/>
                    <a:pt x="15" y="8"/>
                    <a:pt x="15" y="8"/>
                  </a:cubicBezTo>
                  <a:cubicBezTo>
                    <a:pt x="14" y="8"/>
                    <a:pt x="14" y="8"/>
                    <a:pt x="14" y="8"/>
                  </a:cubicBezTo>
                  <a:cubicBezTo>
                    <a:pt x="14" y="7"/>
                    <a:pt x="14" y="7"/>
                    <a:pt x="14" y="7"/>
                  </a:cubicBezTo>
                  <a:cubicBezTo>
                    <a:pt x="14" y="7"/>
                    <a:pt x="15" y="6"/>
                    <a:pt x="15" y="6"/>
                  </a:cubicBezTo>
                  <a:cubicBezTo>
                    <a:pt x="15" y="5"/>
                    <a:pt x="16" y="4"/>
                    <a:pt x="16" y="4"/>
                  </a:cubicBezTo>
                  <a:cubicBezTo>
                    <a:pt x="18" y="2"/>
                    <a:pt x="18" y="2"/>
                    <a:pt x="18" y="2"/>
                  </a:cubicBezTo>
                  <a:cubicBezTo>
                    <a:pt x="18" y="2"/>
                    <a:pt x="19" y="0"/>
                    <a:pt x="17" y="0"/>
                  </a:cubicBezTo>
                  <a:cubicBezTo>
                    <a:pt x="16" y="1"/>
                    <a:pt x="14" y="2"/>
                    <a:pt x="13" y="2"/>
                  </a:cubicBezTo>
                  <a:cubicBezTo>
                    <a:pt x="13" y="2"/>
                    <a:pt x="13" y="3"/>
                    <a:pt x="13" y="3"/>
                  </a:cubicBezTo>
                  <a:cubicBezTo>
                    <a:pt x="12" y="3"/>
                    <a:pt x="11" y="1"/>
                    <a:pt x="10" y="2"/>
                  </a:cubicBezTo>
                  <a:cubicBezTo>
                    <a:pt x="10" y="2"/>
                    <a:pt x="9" y="3"/>
                    <a:pt x="9" y="3"/>
                  </a:cubicBezTo>
                  <a:cubicBezTo>
                    <a:pt x="9" y="3"/>
                    <a:pt x="8" y="4"/>
                    <a:pt x="8" y="4"/>
                  </a:cubicBezTo>
                  <a:cubicBezTo>
                    <a:pt x="7" y="4"/>
                    <a:pt x="7" y="5"/>
                    <a:pt x="8" y="6"/>
                  </a:cubicBezTo>
                  <a:cubicBezTo>
                    <a:pt x="8" y="6"/>
                    <a:pt x="10" y="6"/>
                    <a:pt x="10" y="6"/>
                  </a:cubicBezTo>
                  <a:cubicBezTo>
                    <a:pt x="10" y="7"/>
                    <a:pt x="10" y="10"/>
                    <a:pt x="10" y="10"/>
                  </a:cubicBezTo>
                  <a:cubicBezTo>
                    <a:pt x="10" y="10"/>
                    <a:pt x="10" y="10"/>
                    <a:pt x="10" y="10"/>
                  </a:cubicBezTo>
                  <a:cubicBezTo>
                    <a:pt x="10" y="10"/>
                    <a:pt x="10" y="10"/>
                    <a:pt x="10" y="10"/>
                  </a:cubicBezTo>
                  <a:cubicBezTo>
                    <a:pt x="10" y="10"/>
                    <a:pt x="11" y="13"/>
                    <a:pt x="11" y="14"/>
                  </a:cubicBezTo>
                  <a:cubicBezTo>
                    <a:pt x="11" y="14"/>
                    <a:pt x="11" y="15"/>
                    <a:pt x="11" y="15"/>
                  </a:cubicBezTo>
                  <a:cubicBezTo>
                    <a:pt x="9" y="16"/>
                    <a:pt x="7" y="18"/>
                    <a:pt x="7" y="20"/>
                  </a:cubicBezTo>
                  <a:cubicBezTo>
                    <a:pt x="7" y="21"/>
                    <a:pt x="8" y="22"/>
                    <a:pt x="8" y="23"/>
                  </a:cubicBezTo>
                  <a:cubicBezTo>
                    <a:pt x="7" y="24"/>
                    <a:pt x="6" y="26"/>
                    <a:pt x="6" y="26"/>
                  </a:cubicBezTo>
                  <a:cubicBezTo>
                    <a:pt x="6" y="26"/>
                    <a:pt x="6" y="27"/>
                    <a:pt x="6" y="28"/>
                  </a:cubicBezTo>
                  <a:cubicBezTo>
                    <a:pt x="5" y="28"/>
                    <a:pt x="1" y="28"/>
                    <a:pt x="1" y="28"/>
                  </a:cubicBezTo>
                  <a:cubicBezTo>
                    <a:pt x="3" y="38"/>
                    <a:pt x="3" y="38"/>
                    <a:pt x="3" y="38"/>
                  </a:cubicBezTo>
                  <a:cubicBezTo>
                    <a:pt x="4" y="38"/>
                    <a:pt x="4" y="38"/>
                    <a:pt x="4" y="38"/>
                  </a:cubicBezTo>
                  <a:cubicBezTo>
                    <a:pt x="4" y="39"/>
                    <a:pt x="4" y="42"/>
                    <a:pt x="4" y="42"/>
                  </a:cubicBezTo>
                  <a:cubicBezTo>
                    <a:pt x="4" y="42"/>
                    <a:pt x="5" y="42"/>
                    <a:pt x="6" y="42"/>
                  </a:cubicBezTo>
                  <a:cubicBezTo>
                    <a:pt x="6" y="46"/>
                    <a:pt x="6" y="98"/>
                    <a:pt x="6" y="99"/>
                  </a:cubicBezTo>
                  <a:cubicBezTo>
                    <a:pt x="5" y="100"/>
                    <a:pt x="4" y="102"/>
                    <a:pt x="4" y="102"/>
                  </a:cubicBezTo>
                  <a:cubicBezTo>
                    <a:pt x="4" y="102"/>
                    <a:pt x="4" y="103"/>
                    <a:pt x="4" y="103"/>
                  </a:cubicBezTo>
                  <a:cubicBezTo>
                    <a:pt x="4" y="103"/>
                    <a:pt x="2" y="103"/>
                    <a:pt x="2" y="103"/>
                  </a:cubicBezTo>
                  <a:cubicBezTo>
                    <a:pt x="2" y="103"/>
                    <a:pt x="2" y="109"/>
                    <a:pt x="2" y="111"/>
                  </a:cubicBezTo>
                  <a:cubicBezTo>
                    <a:pt x="1" y="111"/>
                    <a:pt x="0" y="112"/>
                    <a:pt x="0" y="112"/>
                  </a:cubicBezTo>
                  <a:cubicBezTo>
                    <a:pt x="0" y="117"/>
                    <a:pt x="0" y="117"/>
                    <a:pt x="0" y="117"/>
                  </a:cubicBezTo>
                  <a:cubicBezTo>
                    <a:pt x="0" y="117"/>
                    <a:pt x="0" y="118"/>
                    <a:pt x="1" y="119"/>
                  </a:cubicBezTo>
                  <a:cubicBezTo>
                    <a:pt x="1" y="120"/>
                    <a:pt x="1" y="131"/>
                    <a:pt x="1" y="131"/>
                  </a:cubicBezTo>
                  <a:cubicBezTo>
                    <a:pt x="5" y="131"/>
                    <a:pt x="5" y="131"/>
                    <a:pt x="5" y="131"/>
                  </a:cubicBezTo>
                  <a:cubicBezTo>
                    <a:pt x="5" y="118"/>
                    <a:pt x="5" y="118"/>
                    <a:pt x="5" y="118"/>
                  </a:cubicBezTo>
                  <a:cubicBezTo>
                    <a:pt x="5" y="118"/>
                    <a:pt x="5" y="116"/>
                    <a:pt x="4" y="116"/>
                  </a:cubicBezTo>
                  <a:cubicBezTo>
                    <a:pt x="4" y="115"/>
                    <a:pt x="4" y="115"/>
                    <a:pt x="4" y="115"/>
                  </a:cubicBezTo>
                  <a:cubicBezTo>
                    <a:pt x="5" y="115"/>
                    <a:pt x="7" y="114"/>
                    <a:pt x="7" y="114"/>
                  </a:cubicBezTo>
                  <a:cubicBezTo>
                    <a:pt x="7" y="114"/>
                    <a:pt x="7" y="110"/>
                    <a:pt x="7" y="108"/>
                  </a:cubicBezTo>
                  <a:cubicBezTo>
                    <a:pt x="7" y="108"/>
                    <a:pt x="9" y="108"/>
                    <a:pt x="9" y="108"/>
                  </a:cubicBezTo>
                  <a:cubicBezTo>
                    <a:pt x="9" y="108"/>
                    <a:pt x="9" y="104"/>
                    <a:pt x="9" y="103"/>
                  </a:cubicBezTo>
                  <a:cubicBezTo>
                    <a:pt x="9" y="102"/>
                    <a:pt x="11" y="100"/>
                    <a:pt x="11" y="100"/>
                  </a:cubicBezTo>
                  <a:cubicBezTo>
                    <a:pt x="11" y="37"/>
                    <a:pt x="11" y="37"/>
                    <a:pt x="11" y="37"/>
                  </a:cubicBezTo>
                  <a:cubicBezTo>
                    <a:pt x="11" y="37"/>
                    <a:pt x="10" y="37"/>
                    <a:pt x="9" y="37"/>
                  </a:cubicBezTo>
                  <a:cubicBezTo>
                    <a:pt x="9" y="37"/>
                    <a:pt x="9" y="34"/>
                    <a:pt x="9" y="34"/>
                  </a:cubicBezTo>
                  <a:cubicBezTo>
                    <a:pt x="9" y="34"/>
                    <a:pt x="7" y="34"/>
                    <a:pt x="7" y="34"/>
                  </a:cubicBezTo>
                  <a:cubicBezTo>
                    <a:pt x="6" y="34"/>
                    <a:pt x="6" y="32"/>
                    <a:pt x="6" y="32"/>
                  </a:cubicBezTo>
                  <a:cubicBezTo>
                    <a:pt x="7" y="32"/>
                    <a:pt x="11" y="32"/>
                    <a:pt x="11" y="32"/>
                  </a:cubicBezTo>
                  <a:cubicBezTo>
                    <a:pt x="11" y="32"/>
                    <a:pt x="11" y="28"/>
                    <a:pt x="11" y="27"/>
                  </a:cubicBezTo>
                  <a:cubicBezTo>
                    <a:pt x="11" y="27"/>
                    <a:pt x="12" y="26"/>
                    <a:pt x="13" y="25"/>
                  </a:cubicBezTo>
                  <a:cubicBezTo>
                    <a:pt x="13" y="26"/>
                    <a:pt x="14" y="27"/>
                    <a:pt x="14" y="27"/>
                  </a:cubicBezTo>
                  <a:cubicBezTo>
                    <a:pt x="14" y="28"/>
                    <a:pt x="14" y="32"/>
                    <a:pt x="14" y="32"/>
                  </a:cubicBezTo>
                  <a:cubicBezTo>
                    <a:pt x="14" y="32"/>
                    <a:pt x="18" y="32"/>
                    <a:pt x="18" y="32"/>
                  </a:cubicBezTo>
                  <a:cubicBezTo>
                    <a:pt x="18" y="32"/>
                    <a:pt x="18" y="34"/>
                    <a:pt x="18" y="34"/>
                  </a:cubicBezTo>
                  <a:cubicBezTo>
                    <a:pt x="16" y="34"/>
                    <a:pt x="16" y="34"/>
                    <a:pt x="16" y="34"/>
                  </a:cubicBezTo>
                  <a:cubicBezTo>
                    <a:pt x="16" y="34"/>
                    <a:pt x="16" y="37"/>
                    <a:pt x="16" y="37"/>
                  </a:cubicBezTo>
                  <a:cubicBezTo>
                    <a:pt x="15" y="37"/>
                    <a:pt x="15" y="37"/>
                    <a:pt x="15" y="37"/>
                  </a:cubicBezTo>
                  <a:cubicBezTo>
                    <a:pt x="15" y="100"/>
                    <a:pt x="15" y="100"/>
                    <a:pt x="15" y="100"/>
                  </a:cubicBezTo>
                  <a:cubicBezTo>
                    <a:pt x="15" y="100"/>
                    <a:pt x="16" y="103"/>
                    <a:pt x="16" y="103"/>
                  </a:cubicBezTo>
                  <a:cubicBezTo>
                    <a:pt x="16" y="104"/>
                    <a:pt x="16" y="108"/>
                    <a:pt x="16" y="108"/>
                  </a:cubicBezTo>
                  <a:cubicBezTo>
                    <a:pt x="16" y="108"/>
                    <a:pt x="18" y="108"/>
                    <a:pt x="18" y="108"/>
                  </a:cubicBezTo>
                  <a:cubicBezTo>
                    <a:pt x="18" y="110"/>
                    <a:pt x="18" y="114"/>
                    <a:pt x="18" y="114"/>
                  </a:cubicBezTo>
                  <a:cubicBezTo>
                    <a:pt x="18" y="114"/>
                    <a:pt x="20" y="115"/>
                    <a:pt x="21" y="115"/>
                  </a:cubicBezTo>
                  <a:cubicBezTo>
                    <a:pt x="21" y="115"/>
                    <a:pt x="21" y="115"/>
                    <a:pt x="21" y="116"/>
                  </a:cubicBezTo>
                  <a:cubicBezTo>
                    <a:pt x="21" y="116"/>
                    <a:pt x="20" y="118"/>
                    <a:pt x="20" y="118"/>
                  </a:cubicBezTo>
                  <a:cubicBezTo>
                    <a:pt x="20" y="131"/>
                    <a:pt x="20" y="131"/>
                    <a:pt x="20" y="131"/>
                  </a:cubicBezTo>
                  <a:cubicBezTo>
                    <a:pt x="25" y="131"/>
                    <a:pt x="25" y="131"/>
                    <a:pt x="25" y="131"/>
                  </a:cubicBezTo>
                  <a:cubicBezTo>
                    <a:pt x="25" y="131"/>
                    <a:pt x="25" y="120"/>
                    <a:pt x="25" y="119"/>
                  </a:cubicBezTo>
                  <a:cubicBezTo>
                    <a:pt x="25" y="118"/>
                    <a:pt x="26" y="117"/>
                    <a:pt x="26" y="117"/>
                  </a:cubicBezTo>
                  <a:cubicBezTo>
                    <a:pt x="26" y="112"/>
                    <a:pt x="26" y="112"/>
                    <a:pt x="26" y="112"/>
                  </a:cubicBezTo>
                  <a:cubicBezTo>
                    <a:pt x="26" y="112"/>
                    <a:pt x="24" y="111"/>
                    <a:pt x="23" y="111"/>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187"/>
            <p:cNvSpPr/>
            <p:nvPr/>
          </p:nvSpPr>
          <p:spPr bwMode="auto">
            <a:xfrm>
              <a:off x="10109201" y="5252982"/>
              <a:ext cx="406400" cy="98425"/>
            </a:xfrm>
            <a:custGeom>
              <a:avLst/>
              <a:gdLst>
                <a:gd name="T0" fmla="*/ 62 w 78"/>
                <a:gd name="T1" fmla="*/ 0 h 19"/>
                <a:gd name="T2" fmla="*/ 54 w 78"/>
                <a:gd name="T3" fmla="*/ 0 h 19"/>
                <a:gd name="T4" fmla="*/ 50 w 78"/>
                <a:gd name="T5" fmla="*/ 6 h 19"/>
                <a:gd name="T6" fmla="*/ 42 w 78"/>
                <a:gd name="T7" fmla="*/ 6 h 19"/>
                <a:gd name="T8" fmla="*/ 36 w 78"/>
                <a:gd name="T9" fmla="*/ 12 h 19"/>
                <a:gd name="T10" fmla="*/ 25 w 78"/>
                <a:gd name="T11" fmla="*/ 12 h 19"/>
                <a:gd name="T12" fmla="*/ 18 w 78"/>
                <a:gd name="T13" fmla="*/ 8 h 19"/>
                <a:gd name="T14" fmla="*/ 18 w 78"/>
                <a:gd name="T15" fmla="*/ 2 h 19"/>
                <a:gd name="T16" fmla="*/ 9 w 78"/>
                <a:gd name="T17" fmla="*/ 2 h 19"/>
                <a:gd name="T18" fmla="*/ 9 w 78"/>
                <a:gd name="T19" fmla="*/ 8 h 19"/>
                <a:gd name="T20" fmla="*/ 4 w 78"/>
                <a:gd name="T21" fmla="*/ 8 h 19"/>
                <a:gd name="T22" fmla="*/ 4 w 78"/>
                <a:gd name="T23" fmla="*/ 15 h 19"/>
                <a:gd name="T24" fmla="*/ 0 w 78"/>
                <a:gd name="T25" fmla="*/ 15 h 19"/>
                <a:gd name="T26" fmla="*/ 0 w 78"/>
                <a:gd name="T27" fmla="*/ 19 h 19"/>
                <a:gd name="T28" fmla="*/ 8 w 78"/>
                <a:gd name="T29" fmla="*/ 19 h 19"/>
                <a:gd name="T30" fmla="*/ 8 w 78"/>
                <a:gd name="T31" fmla="*/ 12 h 19"/>
                <a:gd name="T32" fmla="*/ 13 w 78"/>
                <a:gd name="T33" fmla="*/ 12 h 19"/>
                <a:gd name="T34" fmla="*/ 13 w 78"/>
                <a:gd name="T35" fmla="*/ 6 h 19"/>
                <a:gd name="T36" fmla="*/ 14 w 78"/>
                <a:gd name="T37" fmla="*/ 6 h 19"/>
                <a:gd name="T38" fmla="*/ 14 w 78"/>
                <a:gd name="T39" fmla="*/ 10 h 19"/>
                <a:gd name="T40" fmla="*/ 24 w 78"/>
                <a:gd name="T41" fmla="*/ 16 h 19"/>
                <a:gd name="T42" fmla="*/ 38 w 78"/>
                <a:gd name="T43" fmla="*/ 16 h 19"/>
                <a:gd name="T44" fmla="*/ 44 w 78"/>
                <a:gd name="T45" fmla="*/ 10 h 19"/>
                <a:gd name="T46" fmla="*/ 52 w 78"/>
                <a:gd name="T47" fmla="*/ 10 h 19"/>
                <a:gd name="T48" fmla="*/ 56 w 78"/>
                <a:gd name="T49" fmla="*/ 4 h 19"/>
                <a:gd name="T50" fmla="*/ 60 w 78"/>
                <a:gd name="T51" fmla="*/ 4 h 19"/>
                <a:gd name="T52" fmla="*/ 60 w 78"/>
                <a:gd name="T53" fmla="*/ 12 h 19"/>
                <a:gd name="T54" fmla="*/ 68 w 78"/>
                <a:gd name="T55" fmla="*/ 12 h 19"/>
                <a:gd name="T56" fmla="*/ 73 w 78"/>
                <a:gd name="T57" fmla="*/ 17 h 19"/>
                <a:gd name="T58" fmla="*/ 78 w 78"/>
                <a:gd name="T59" fmla="*/ 17 h 19"/>
                <a:gd name="T60" fmla="*/ 78 w 78"/>
                <a:gd name="T61" fmla="*/ 13 h 19"/>
                <a:gd name="T62" fmla="*/ 75 w 78"/>
                <a:gd name="T63" fmla="*/ 13 h 19"/>
                <a:gd name="T64" fmla="*/ 70 w 78"/>
                <a:gd name="T65" fmla="*/ 8 h 19"/>
                <a:gd name="T66" fmla="*/ 64 w 78"/>
                <a:gd name="T67" fmla="*/ 8 h 19"/>
                <a:gd name="T68" fmla="*/ 64 w 78"/>
                <a:gd name="T69" fmla="*/ 0 h 19"/>
                <a:gd name="T70" fmla="*/ 62 w 78"/>
                <a:gd name="T7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 h="19">
                  <a:moveTo>
                    <a:pt x="62" y="0"/>
                  </a:moveTo>
                  <a:cubicBezTo>
                    <a:pt x="54" y="0"/>
                    <a:pt x="54" y="0"/>
                    <a:pt x="54" y="0"/>
                  </a:cubicBezTo>
                  <a:cubicBezTo>
                    <a:pt x="54" y="0"/>
                    <a:pt x="51" y="4"/>
                    <a:pt x="50" y="6"/>
                  </a:cubicBezTo>
                  <a:cubicBezTo>
                    <a:pt x="49" y="6"/>
                    <a:pt x="42" y="6"/>
                    <a:pt x="42" y="6"/>
                  </a:cubicBezTo>
                  <a:cubicBezTo>
                    <a:pt x="42" y="6"/>
                    <a:pt x="37" y="11"/>
                    <a:pt x="36" y="12"/>
                  </a:cubicBezTo>
                  <a:cubicBezTo>
                    <a:pt x="35" y="12"/>
                    <a:pt x="26" y="12"/>
                    <a:pt x="25" y="12"/>
                  </a:cubicBezTo>
                  <a:cubicBezTo>
                    <a:pt x="25" y="12"/>
                    <a:pt x="19" y="9"/>
                    <a:pt x="18" y="8"/>
                  </a:cubicBezTo>
                  <a:cubicBezTo>
                    <a:pt x="18" y="7"/>
                    <a:pt x="18" y="2"/>
                    <a:pt x="18" y="2"/>
                  </a:cubicBezTo>
                  <a:cubicBezTo>
                    <a:pt x="9" y="2"/>
                    <a:pt x="9" y="2"/>
                    <a:pt x="9" y="2"/>
                  </a:cubicBezTo>
                  <a:cubicBezTo>
                    <a:pt x="9" y="2"/>
                    <a:pt x="9" y="6"/>
                    <a:pt x="9" y="8"/>
                  </a:cubicBezTo>
                  <a:cubicBezTo>
                    <a:pt x="7" y="8"/>
                    <a:pt x="4" y="8"/>
                    <a:pt x="4" y="8"/>
                  </a:cubicBezTo>
                  <a:cubicBezTo>
                    <a:pt x="4" y="8"/>
                    <a:pt x="4" y="13"/>
                    <a:pt x="4" y="15"/>
                  </a:cubicBezTo>
                  <a:cubicBezTo>
                    <a:pt x="2" y="15"/>
                    <a:pt x="0" y="15"/>
                    <a:pt x="0" y="15"/>
                  </a:cubicBezTo>
                  <a:cubicBezTo>
                    <a:pt x="0" y="19"/>
                    <a:pt x="0" y="19"/>
                    <a:pt x="0" y="19"/>
                  </a:cubicBezTo>
                  <a:cubicBezTo>
                    <a:pt x="8" y="19"/>
                    <a:pt x="8" y="19"/>
                    <a:pt x="8" y="19"/>
                  </a:cubicBezTo>
                  <a:cubicBezTo>
                    <a:pt x="8" y="19"/>
                    <a:pt x="8" y="14"/>
                    <a:pt x="8" y="12"/>
                  </a:cubicBezTo>
                  <a:cubicBezTo>
                    <a:pt x="9" y="12"/>
                    <a:pt x="13" y="12"/>
                    <a:pt x="13" y="12"/>
                  </a:cubicBezTo>
                  <a:cubicBezTo>
                    <a:pt x="13" y="12"/>
                    <a:pt x="13" y="8"/>
                    <a:pt x="13" y="6"/>
                  </a:cubicBezTo>
                  <a:cubicBezTo>
                    <a:pt x="13" y="6"/>
                    <a:pt x="13" y="6"/>
                    <a:pt x="14" y="6"/>
                  </a:cubicBezTo>
                  <a:cubicBezTo>
                    <a:pt x="14" y="8"/>
                    <a:pt x="14" y="10"/>
                    <a:pt x="14" y="10"/>
                  </a:cubicBezTo>
                  <a:cubicBezTo>
                    <a:pt x="24" y="16"/>
                    <a:pt x="24" y="16"/>
                    <a:pt x="24" y="16"/>
                  </a:cubicBezTo>
                  <a:cubicBezTo>
                    <a:pt x="38" y="16"/>
                    <a:pt x="38" y="16"/>
                    <a:pt x="38" y="16"/>
                  </a:cubicBezTo>
                  <a:cubicBezTo>
                    <a:pt x="38" y="16"/>
                    <a:pt x="43" y="11"/>
                    <a:pt x="44" y="10"/>
                  </a:cubicBezTo>
                  <a:cubicBezTo>
                    <a:pt x="45" y="10"/>
                    <a:pt x="52" y="10"/>
                    <a:pt x="52" y="10"/>
                  </a:cubicBezTo>
                  <a:cubicBezTo>
                    <a:pt x="52" y="10"/>
                    <a:pt x="55" y="5"/>
                    <a:pt x="56" y="4"/>
                  </a:cubicBezTo>
                  <a:cubicBezTo>
                    <a:pt x="57" y="4"/>
                    <a:pt x="58" y="4"/>
                    <a:pt x="60" y="4"/>
                  </a:cubicBezTo>
                  <a:cubicBezTo>
                    <a:pt x="60" y="6"/>
                    <a:pt x="60" y="12"/>
                    <a:pt x="60" y="12"/>
                  </a:cubicBezTo>
                  <a:cubicBezTo>
                    <a:pt x="60" y="12"/>
                    <a:pt x="67" y="12"/>
                    <a:pt x="68" y="12"/>
                  </a:cubicBezTo>
                  <a:cubicBezTo>
                    <a:pt x="69" y="13"/>
                    <a:pt x="73" y="17"/>
                    <a:pt x="73" y="17"/>
                  </a:cubicBezTo>
                  <a:cubicBezTo>
                    <a:pt x="78" y="17"/>
                    <a:pt x="78" y="17"/>
                    <a:pt x="78" y="17"/>
                  </a:cubicBezTo>
                  <a:cubicBezTo>
                    <a:pt x="78" y="13"/>
                    <a:pt x="78" y="13"/>
                    <a:pt x="78" y="13"/>
                  </a:cubicBezTo>
                  <a:cubicBezTo>
                    <a:pt x="78" y="13"/>
                    <a:pt x="76" y="13"/>
                    <a:pt x="75" y="13"/>
                  </a:cubicBezTo>
                  <a:cubicBezTo>
                    <a:pt x="74" y="12"/>
                    <a:pt x="70" y="8"/>
                    <a:pt x="70" y="8"/>
                  </a:cubicBezTo>
                  <a:cubicBezTo>
                    <a:pt x="70" y="8"/>
                    <a:pt x="66" y="8"/>
                    <a:pt x="64" y="8"/>
                  </a:cubicBezTo>
                  <a:cubicBezTo>
                    <a:pt x="64" y="6"/>
                    <a:pt x="64" y="0"/>
                    <a:pt x="64" y="0"/>
                  </a:cubicBezTo>
                  <a:lnTo>
                    <a:pt x="62" y="0"/>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189"/>
            <p:cNvSpPr/>
            <p:nvPr/>
          </p:nvSpPr>
          <p:spPr bwMode="auto">
            <a:xfrm>
              <a:off x="8288339" y="5264094"/>
              <a:ext cx="479425" cy="109538"/>
            </a:xfrm>
            <a:custGeom>
              <a:avLst/>
              <a:gdLst>
                <a:gd name="T0" fmla="*/ 57 w 92"/>
                <a:gd name="T1" fmla="*/ 0 h 21"/>
                <a:gd name="T2" fmla="*/ 50 w 92"/>
                <a:gd name="T3" fmla="*/ 0 h 21"/>
                <a:gd name="T4" fmla="*/ 50 w 92"/>
                <a:gd name="T5" fmla="*/ 6 h 21"/>
                <a:gd name="T6" fmla="*/ 44 w 92"/>
                <a:gd name="T7" fmla="*/ 6 h 21"/>
                <a:gd name="T8" fmla="*/ 44 w 92"/>
                <a:gd name="T9" fmla="*/ 13 h 21"/>
                <a:gd name="T10" fmla="*/ 41 w 92"/>
                <a:gd name="T11" fmla="*/ 13 h 21"/>
                <a:gd name="T12" fmla="*/ 37 w 92"/>
                <a:gd name="T13" fmla="*/ 8 h 21"/>
                <a:gd name="T14" fmla="*/ 7 w 92"/>
                <a:gd name="T15" fmla="*/ 8 h 21"/>
                <a:gd name="T16" fmla="*/ 4 w 92"/>
                <a:gd name="T17" fmla="*/ 17 h 21"/>
                <a:gd name="T18" fmla="*/ 0 w 92"/>
                <a:gd name="T19" fmla="*/ 17 h 21"/>
                <a:gd name="T20" fmla="*/ 0 w 92"/>
                <a:gd name="T21" fmla="*/ 21 h 21"/>
                <a:gd name="T22" fmla="*/ 7 w 92"/>
                <a:gd name="T23" fmla="*/ 21 h 21"/>
                <a:gd name="T24" fmla="*/ 10 w 92"/>
                <a:gd name="T25" fmla="*/ 12 h 21"/>
                <a:gd name="T26" fmla="*/ 35 w 92"/>
                <a:gd name="T27" fmla="*/ 12 h 21"/>
                <a:gd name="T28" fmla="*/ 39 w 92"/>
                <a:gd name="T29" fmla="*/ 17 h 21"/>
                <a:gd name="T30" fmla="*/ 48 w 92"/>
                <a:gd name="T31" fmla="*/ 17 h 21"/>
                <a:gd name="T32" fmla="*/ 48 w 92"/>
                <a:gd name="T33" fmla="*/ 10 h 21"/>
                <a:gd name="T34" fmla="*/ 54 w 92"/>
                <a:gd name="T35" fmla="*/ 10 h 21"/>
                <a:gd name="T36" fmla="*/ 54 w 92"/>
                <a:gd name="T37" fmla="*/ 4 h 21"/>
                <a:gd name="T38" fmla="*/ 55 w 92"/>
                <a:gd name="T39" fmla="*/ 4 h 21"/>
                <a:gd name="T40" fmla="*/ 55 w 92"/>
                <a:gd name="T41" fmla="*/ 8 h 21"/>
                <a:gd name="T42" fmla="*/ 65 w 92"/>
                <a:gd name="T43" fmla="*/ 14 h 21"/>
                <a:gd name="T44" fmla="*/ 78 w 92"/>
                <a:gd name="T45" fmla="*/ 14 h 21"/>
                <a:gd name="T46" fmla="*/ 84 w 92"/>
                <a:gd name="T47" fmla="*/ 8 h 21"/>
                <a:gd name="T48" fmla="*/ 92 w 92"/>
                <a:gd name="T49" fmla="*/ 8 h 21"/>
                <a:gd name="T50" fmla="*/ 92 w 92"/>
                <a:gd name="T51" fmla="*/ 4 h 21"/>
                <a:gd name="T52" fmla="*/ 82 w 92"/>
                <a:gd name="T53" fmla="*/ 4 h 21"/>
                <a:gd name="T54" fmla="*/ 77 w 92"/>
                <a:gd name="T55" fmla="*/ 10 h 21"/>
                <a:gd name="T56" fmla="*/ 66 w 92"/>
                <a:gd name="T57" fmla="*/ 10 h 21"/>
                <a:gd name="T58" fmla="*/ 59 w 92"/>
                <a:gd name="T59" fmla="*/ 6 h 21"/>
                <a:gd name="T60" fmla="*/ 59 w 92"/>
                <a:gd name="T61" fmla="*/ 0 h 21"/>
                <a:gd name="T62" fmla="*/ 57 w 92"/>
                <a:gd name="T6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21">
                  <a:moveTo>
                    <a:pt x="57" y="0"/>
                  </a:moveTo>
                  <a:cubicBezTo>
                    <a:pt x="50" y="0"/>
                    <a:pt x="50" y="0"/>
                    <a:pt x="50" y="0"/>
                  </a:cubicBezTo>
                  <a:cubicBezTo>
                    <a:pt x="50" y="0"/>
                    <a:pt x="50" y="4"/>
                    <a:pt x="50" y="6"/>
                  </a:cubicBezTo>
                  <a:cubicBezTo>
                    <a:pt x="48" y="6"/>
                    <a:pt x="44" y="6"/>
                    <a:pt x="44" y="6"/>
                  </a:cubicBezTo>
                  <a:cubicBezTo>
                    <a:pt x="44" y="6"/>
                    <a:pt x="44" y="11"/>
                    <a:pt x="44" y="13"/>
                  </a:cubicBezTo>
                  <a:cubicBezTo>
                    <a:pt x="43" y="13"/>
                    <a:pt x="42" y="13"/>
                    <a:pt x="41" y="13"/>
                  </a:cubicBezTo>
                  <a:cubicBezTo>
                    <a:pt x="40" y="12"/>
                    <a:pt x="37" y="8"/>
                    <a:pt x="37" y="8"/>
                  </a:cubicBezTo>
                  <a:cubicBezTo>
                    <a:pt x="7" y="8"/>
                    <a:pt x="7" y="8"/>
                    <a:pt x="7" y="8"/>
                  </a:cubicBezTo>
                  <a:cubicBezTo>
                    <a:pt x="7" y="8"/>
                    <a:pt x="5" y="15"/>
                    <a:pt x="4" y="17"/>
                  </a:cubicBezTo>
                  <a:cubicBezTo>
                    <a:pt x="2" y="17"/>
                    <a:pt x="0" y="17"/>
                    <a:pt x="0" y="17"/>
                  </a:cubicBezTo>
                  <a:cubicBezTo>
                    <a:pt x="0" y="21"/>
                    <a:pt x="0" y="21"/>
                    <a:pt x="0" y="21"/>
                  </a:cubicBezTo>
                  <a:cubicBezTo>
                    <a:pt x="7" y="21"/>
                    <a:pt x="7" y="21"/>
                    <a:pt x="7" y="21"/>
                  </a:cubicBezTo>
                  <a:cubicBezTo>
                    <a:pt x="7" y="21"/>
                    <a:pt x="9" y="14"/>
                    <a:pt x="10" y="12"/>
                  </a:cubicBezTo>
                  <a:cubicBezTo>
                    <a:pt x="12" y="12"/>
                    <a:pt x="34" y="12"/>
                    <a:pt x="35" y="12"/>
                  </a:cubicBezTo>
                  <a:cubicBezTo>
                    <a:pt x="36" y="13"/>
                    <a:pt x="39" y="17"/>
                    <a:pt x="39" y="17"/>
                  </a:cubicBezTo>
                  <a:cubicBezTo>
                    <a:pt x="48" y="17"/>
                    <a:pt x="48" y="17"/>
                    <a:pt x="48" y="17"/>
                  </a:cubicBezTo>
                  <a:cubicBezTo>
                    <a:pt x="48" y="17"/>
                    <a:pt x="48" y="12"/>
                    <a:pt x="48" y="10"/>
                  </a:cubicBezTo>
                  <a:cubicBezTo>
                    <a:pt x="50" y="10"/>
                    <a:pt x="54" y="10"/>
                    <a:pt x="54" y="10"/>
                  </a:cubicBezTo>
                  <a:cubicBezTo>
                    <a:pt x="54" y="10"/>
                    <a:pt x="54" y="6"/>
                    <a:pt x="54" y="4"/>
                  </a:cubicBezTo>
                  <a:cubicBezTo>
                    <a:pt x="54" y="4"/>
                    <a:pt x="55" y="4"/>
                    <a:pt x="55" y="4"/>
                  </a:cubicBezTo>
                  <a:cubicBezTo>
                    <a:pt x="55" y="6"/>
                    <a:pt x="55" y="8"/>
                    <a:pt x="55" y="8"/>
                  </a:cubicBezTo>
                  <a:cubicBezTo>
                    <a:pt x="65" y="14"/>
                    <a:pt x="65" y="14"/>
                    <a:pt x="65" y="14"/>
                  </a:cubicBezTo>
                  <a:cubicBezTo>
                    <a:pt x="78" y="14"/>
                    <a:pt x="78" y="14"/>
                    <a:pt x="78" y="14"/>
                  </a:cubicBezTo>
                  <a:cubicBezTo>
                    <a:pt x="78" y="14"/>
                    <a:pt x="83" y="9"/>
                    <a:pt x="84" y="8"/>
                  </a:cubicBezTo>
                  <a:cubicBezTo>
                    <a:pt x="86" y="8"/>
                    <a:pt x="92" y="8"/>
                    <a:pt x="92" y="8"/>
                  </a:cubicBezTo>
                  <a:cubicBezTo>
                    <a:pt x="92" y="4"/>
                    <a:pt x="92" y="4"/>
                    <a:pt x="92" y="4"/>
                  </a:cubicBezTo>
                  <a:cubicBezTo>
                    <a:pt x="82" y="4"/>
                    <a:pt x="82" y="4"/>
                    <a:pt x="82" y="4"/>
                  </a:cubicBezTo>
                  <a:cubicBezTo>
                    <a:pt x="82" y="4"/>
                    <a:pt x="78" y="9"/>
                    <a:pt x="77" y="10"/>
                  </a:cubicBezTo>
                  <a:cubicBezTo>
                    <a:pt x="75" y="10"/>
                    <a:pt x="67" y="10"/>
                    <a:pt x="66" y="10"/>
                  </a:cubicBezTo>
                  <a:cubicBezTo>
                    <a:pt x="65" y="10"/>
                    <a:pt x="61" y="7"/>
                    <a:pt x="59" y="6"/>
                  </a:cubicBezTo>
                  <a:cubicBezTo>
                    <a:pt x="59" y="5"/>
                    <a:pt x="59" y="0"/>
                    <a:pt x="59" y="0"/>
                  </a:cubicBezTo>
                  <a:lnTo>
                    <a:pt x="57" y="0"/>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191"/>
            <p:cNvSpPr/>
            <p:nvPr/>
          </p:nvSpPr>
          <p:spPr bwMode="auto">
            <a:xfrm>
              <a:off x="6883401" y="5399032"/>
              <a:ext cx="155575" cy="230188"/>
            </a:xfrm>
            <a:custGeom>
              <a:avLst/>
              <a:gdLst>
                <a:gd name="T0" fmla="*/ 0 w 30"/>
                <a:gd name="T1" fmla="*/ 15 h 44"/>
                <a:gd name="T2" fmla="*/ 0 w 30"/>
                <a:gd name="T3" fmla="*/ 44 h 44"/>
                <a:gd name="T4" fmla="*/ 5 w 30"/>
                <a:gd name="T5" fmla="*/ 44 h 44"/>
                <a:gd name="T6" fmla="*/ 5 w 30"/>
                <a:gd name="T7" fmla="*/ 20 h 44"/>
                <a:gd name="T8" fmla="*/ 7 w 30"/>
                <a:gd name="T9" fmla="*/ 20 h 44"/>
                <a:gd name="T10" fmla="*/ 7 w 30"/>
                <a:gd name="T11" fmla="*/ 12 h 44"/>
                <a:gd name="T12" fmla="*/ 5 w 30"/>
                <a:gd name="T13" fmla="*/ 12 h 44"/>
                <a:gd name="T14" fmla="*/ 15 w 30"/>
                <a:gd name="T15" fmla="*/ 4 h 44"/>
                <a:gd name="T16" fmla="*/ 25 w 30"/>
                <a:gd name="T17" fmla="*/ 12 h 44"/>
                <a:gd name="T18" fmla="*/ 24 w 30"/>
                <a:gd name="T19" fmla="*/ 12 h 44"/>
                <a:gd name="T20" fmla="*/ 24 w 30"/>
                <a:gd name="T21" fmla="*/ 20 h 44"/>
                <a:gd name="T22" fmla="*/ 26 w 30"/>
                <a:gd name="T23" fmla="*/ 20 h 44"/>
                <a:gd name="T24" fmla="*/ 26 w 30"/>
                <a:gd name="T25" fmla="*/ 44 h 44"/>
                <a:gd name="T26" fmla="*/ 30 w 30"/>
                <a:gd name="T27" fmla="*/ 44 h 44"/>
                <a:gd name="T28" fmla="*/ 30 w 30"/>
                <a:gd name="T29" fmla="*/ 15 h 44"/>
                <a:gd name="T30" fmla="*/ 15 w 30"/>
                <a:gd name="T31" fmla="*/ 0 h 44"/>
                <a:gd name="T32" fmla="*/ 0 w 30"/>
                <a:gd name="T33"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4">
                  <a:moveTo>
                    <a:pt x="0" y="15"/>
                  </a:moveTo>
                  <a:cubicBezTo>
                    <a:pt x="0" y="44"/>
                    <a:pt x="0" y="44"/>
                    <a:pt x="0" y="44"/>
                  </a:cubicBezTo>
                  <a:cubicBezTo>
                    <a:pt x="5" y="44"/>
                    <a:pt x="5" y="44"/>
                    <a:pt x="5" y="44"/>
                  </a:cubicBezTo>
                  <a:cubicBezTo>
                    <a:pt x="5" y="44"/>
                    <a:pt x="5" y="24"/>
                    <a:pt x="5" y="20"/>
                  </a:cubicBezTo>
                  <a:cubicBezTo>
                    <a:pt x="5" y="20"/>
                    <a:pt x="7" y="20"/>
                    <a:pt x="7" y="20"/>
                  </a:cubicBezTo>
                  <a:cubicBezTo>
                    <a:pt x="7" y="12"/>
                    <a:pt x="7" y="12"/>
                    <a:pt x="7" y="12"/>
                  </a:cubicBezTo>
                  <a:cubicBezTo>
                    <a:pt x="7" y="12"/>
                    <a:pt x="6" y="12"/>
                    <a:pt x="5" y="12"/>
                  </a:cubicBezTo>
                  <a:cubicBezTo>
                    <a:pt x="7" y="8"/>
                    <a:pt x="10" y="4"/>
                    <a:pt x="15" y="4"/>
                  </a:cubicBezTo>
                  <a:cubicBezTo>
                    <a:pt x="20" y="4"/>
                    <a:pt x="24" y="8"/>
                    <a:pt x="25" y="12"/>
                  </a:cubicBezTo>
                  <a:cubicBezTo>
                    <a:pt x="24" y="12"/>
                    <a:pt x="24" y="12"/>
                    <a:pt x="24" y="12"/>
                  </a:cubicBezTo>
                  <a:cubicBezTo>
                    <a:pt x="24" y="20"/>
                    <a:pt x="24" y="20"/>
                    <a:pt x="24" y="20"/>
                  </a:cubicBezTo>
                  <a:cubicBezTo>
                    <a:pt x="24" y="20"/>
                    <a:pt x="25" y="20"/>
                    <a:pt x="26" y="20"/>
                  </a:cubicBezTo>
                  <a:cubicBezTo>
                    <a:pt x="26" y="24"/>
                    <a:pt x="26" y="44"/>
                    <a:pt x="26" y="44"/>
                  </a:cubicBezTo>
                  <a:cubicBezTo>
                    <a:pt x="30" y="44"/>
                    <a:pt x="30" y="44"/>
                    <a:pt x="30" y="44"/>
                  </a:cubicBezTo>
                  <a:cubicBezTo>
                    <a:pt x="30" y="15"/>
                    <a:pt x="30" y="15"/>
                    <a:pt x="30" y="15"/>
                  </a:cubicBezTo>
                  <a:cubicBezTo>
                    <a:pt x="30" y="6"/>
                    <a:pt x="24" y="0"/>
                    <a:pt x="15" y="0"/>
                  </a:cubicBezTo>
                  <a:cubicBezTo>
                    <a:pt x="7" y="0"/>
                    <a:pt x="0" y="6"/>
                    <a:pt x="0" y="15"/>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192"/>
            <p:cNvSpPr/>
            <p:nvPr/>
          </p:nvSpPr>
          <p:spPr bwMode="auto">
            <a:xfrm>
              <a:off x="6773864" y="5268857"/>
              <a:ext cx="354013" cy="344488"/>
            </a:xfrm>
            <a:custGeom>
              <a:avLst/>
              <a:gdLst>
                <a:gd name="T0" fmla="*/ 8 w 68"/>
                <a:gd name="T1" fmla="*/ 9 h 66"/>
                <a:gd name="T2" fmla="*/ 19 w 68"/>
                <a:gd name="T3" fmla="*/ 9 h 66"/>
                <a:gd name="T4" fmla="*/ 19 w 68"/>
                <a:gd name="T5" fmla="*/ 7 h 66"/>
                <a:gd name="T6" fmla="*/ 33 w 68"/>
                <a:gd name="T7" fmla="*/ 5 h 66"/>
                <a:gd name="T8" fmla="*/ 35 w 68"/>
                <a:gd name="T9" fmla="*/ 5 h 66"/>
                <a:gd name="T10" fmla="*/ 49 w 68"/>
                <a:gd name="T11" fmla="*/ 7 h 66"/>
                <a:gd name="T12" fmla="*/ 49 w 68"/>
                <a:gd name="T13" fmla="*/ 9 h 66"/>
                <a:gd name="T14" fmla="*/ 60 w 68"/>
                <a:gd name="T15" fmla="*/ 9 h 66"/>
                <a:gd name="T16" fmla="*/ 60 w 68"/>
                <a:gd name="T17" fmla="*/ 66 h 66"/>
                <a:gd name="T18" fmla="*/ 65 w 68"/>
                <a:gd name="T19" fmla="*/ 66 h 66"/>
                <a:gd name="T20" fmla="*/ 65 w 68"/>
                <a:gd name="T21" fmla="*/ 42 h 66"/>
                <a:gd name="T22" fmla="*/ 67 w 68"/>
                <a:gd name="T23" fmla="*/ 42 h 66"/>
                <a:gd name="T24" fmla="*/ 67 w 68"/>
                <a:gd name="T25" fmla="*/ 34 h 66"/>
                <a:gd name="T26" fmla="*/ 65 w 68"/>
                <a:gd name="T27" fmla="*/ 34 h 66"/>
                <a:gd name="T28" fmla="*/ 65 w 68"/>
                <a:gd name="T29" fmla="*/ 25 h 66"/>
                <a:gd name="T30" fmla="*/ 68 w 68"/>
                <a:gd name="T31" fmla="*/ 25 h 66"/>
                <a:gd name="T32" fmla="*/ 68 w 68"/>
                <a:gd name="T33" fmla="*/ 17 h 66"/>
                <a:gd name="T34" fmla="*/ 65 w 68"/>
                <a:gd name="T35" fmla="*/ 17 h 66"/>
                <a:gd name="T36" fmla="*/ 65 w 68"/>
                <a:gd name="T37" fmla="*/ 12 h 66"/>
                <a:gd name="T38" fmla="*/ 67 w 68"/>
                <a:gd name="T39" fmla="*/ 12 h 66"/>
                <a:gd name="T40" fmla="*/ 67 w 68"/>
                <a:gd name="T41" fmla="*/ 4 h 66"/>
                <a:gd name="T42" fmla="*/ 53 w 68"/>
                <a:gd name="T43" fmla="*/ 4 h 66"/>
                <a:gd name="T44" fmla="*/ 53 w 68"/>
                <a:gd name="T45" fmla="*/ 3 h 66"/>
                <a:gd name="T46" fmla="*/ 35 w 68"/>
                <a:gd name="T47" fmla="*/ 0 h 66"/>
                <a:gd name="T48" fmla="*/ 35 w 68"/>
                <a:gd name="T49" fmla="*/ 0 h 66"/>
                <a:gd name="T50" fmla="*/ 33 w 68"/>
                <a:gd name="T51" fmla="*/ 0 h 66"/>
                <a:gd name="T52" fmla="*/ 15 w 68"/>
                <a:gd name="T53" fmla="*/ 3 h 66"/>
                <a:gd name="T54" fmla="*/ 15 w 68"/>
                <a:gd name="T55" fmla="*/ 4 h 66"/>
                <a:gd name="T56" fmla="*/ 1 w 68"/>
                <a:gd name="T57" fmla="*/ 4 h 66"/>
                <a:gd name="T58" fmla="*/ 1 w 68"/>
                <a:gd name="T59" fmla="*/ 12 h 66"/>
                <a:gd name="T60" fmla="*/ 3 w 68"/>
                <a:gd name="T61" fmla="*/ 12 h 66"/>
                <a:gd name="T62" fmla="*/ 3 w 68"/>
                <a:gd name="T63" fmla="*/ 17 h 66"/>
                <a:gd name="T64" fmla="*/ 0 w 68"/>
                <a:gd name="T65" fmla="*/ 17 h 66"/>
                <a:gd name="T66" fmla="*/ 0 w 68"/>
                <a:gd name="T67" fmla="*/ 25 h 66"/>
                <a:gd name="T68" fmla="*/ 3 w 68"/>
                <a:gd name="T69" fmla="*/ 25 h 66"/>
                <a:gd name="T70" fmla="*/ 3 w 68"/>
                <a:gd name="T71" fmla="*/ 34 h 66"/>
                <a:gd name="T72" fmla="*/ 1 w 68"/>
                <a:gd name="T73" fmla="*/ 34 h 66"/>
                <a:gd name="T74" fmla="*/ 1 w 68"/>
                <a:gd name="T75" fmla="*/ 42 h 66"/>
                <a:gd name="T76" fmla="*/ 3 w 68"/>
                <a:gd name="T77" fmla="*/ 42 h 66"/>
                <a:gd name="T78" fmla="*/ 3 w 68"/>
                <a:gd name="T79" fmla="*/ 66 h 66"/>
                <a:gd name="T80" fmla="*/ 8 w 68"/>
                <a:gd name="T81" fmla="*/ 66 h 66"/>
                <a:gd name="T82" fmla="*/ 8 w 68"/>
                <a:gd name="T83"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 h="66">
                  <a:moveTo>
                    <a:pt x="8" y="9"/>
                  </a:moveTo>
                  <a:cubicBezTo>
                    <a:pt x="12" y="9"/>
                    <a:pt x="19" y="9"/>
                    <a:pt x="19" y="9"/>
                  </a:cubicBezTo>
                  <a:cubicBezTo>
                    <a:pt x="19" y="9"/>
                    <a:pt x="19" y="8"/>
                    <a:pt x="19" y="7"/>
                  </a:cubicBezTo>
                  <a:cubicBezTo>
                    <a:pt x="22" y="7"/>
                    <a:pt x="33" y="5"/>
                    <a:pt x="33" y="5"/>
                  </a:cubicBezTo>
                  <a:cubicBezTo>
                    <a:pt x="33" y="5"/>
                    <a:pt x="35" y="5"/>
                    <a:pt x="35" y="5"/>
                  </a:cubicBezTo>
                  <a:cubicBezTo>
                    <a:pt x="35" y="5"/>
                    <a:pt x="45" y="7"/>
                    <a:pt x="49" y="7"/>
                  </a:cubicBezTo>
                  <a:cubicBezTo>
                    <a:pt x="49" y="8"/>
                    <a:pt x="49" y="9"/>
                    <a:pt x="49" y="9"/>
                  </a:cubicBezTo>
                  <a:cubicBezTo>
                    <a:pt x="49" y="9"/>
                    <a:pt x="56" y="9"/>
                    <a:pt x="60" y="9"/>
                  </a:cubicBezTo>
                  <a:cubicBezTo>
                    <a:pt x="60" y="66"/>
                    <a:pt x="60" y="66"/>
                    <a:pt x="60" y="66"/>
                  </a:cubicBezTo>
                  <a:cubicBezTo>
                    <a:pt x="65" y="66"/>
                    <a:pt x="65" y="66"/>
                    <a:pt x="65" y="66"/>
                  </a:cubicBezTo>
                  <a:cubicBezTo>
                    <a:pt x="65" y="66"/>
                    <a:pt x="65" y="46"/>
                    <a:pt x="65" y="42"/>
                  </a:cubicBezTo>
                  <a:cubicBezTo>
                    <a:pt x="66" y="42"/>
                    <a:pt x="67" y="42"/>
                    <a:pt x="67" y="42"/>
                  </a:cubicBezTo>
                  <a:cubicBezTo>
                    <a:pt x="67" y="34"/>
                    <a:pt x="67" y="34"/>
                    <a:pt x="67" y="34"/>
                  </a:cubicBezTo>
                  <a:cubicBezTo>
                    <a:pt x="67" y="34"/>
                    <a:pt x="66" y="34"/>
                    <a:pt x="65" y="34"/>
                  </a:cubicBezTo>
                  <a:cubicBezTo>
                    <a:pt x="65" y="32"/>
                    <a:pt x="65" y="27"/>
                    <a:pt x="65" y="25"/>
                  </a:cubicBezTo>
                  <a:cubicBezTo>
                    <a:pt x="66" y="25"/>
                    <a:pt x="68" y="25"/>
                    <a:pt x="68" y="25"/>
                  </a:cubicBezTo>
                  <a:cubicBezTo>
                    <a:pt x="68" y="17"/>
                    <a:pt x="68" y="17"/>
                    <a:pt x="68" y="17"/>
                  </a:cubicBezTo>
                  <a:cubicBezTo>
                    <a:pt x="68" y="17"/>
                    <a:pt x="65" y="17"/>
                    <a:pt x="65" y="17"/>
                  </a:cubicBezTo>
                  <a:cubicBezTo>
                    <a:pt x="65" y="15"/>
                    <a:pt x="65" y="14"/>
                    <a:pt x="65" y="12"/>
                  </a:cubicBezTo>
                  <a:cubicBezTo>
                    <a:pt x="66" y="12"/>
                    <a:pt x="67" y="12"/>
                    <a:pt x="67" y="12"/>
                  </a:cubicBezTo>
                  <a:cubicBezTo>
                    <a:pt x="67" y="4"/>
                    <a:pt x="67" y="4"/>
                    <a:pt x="67" y="4"/>
                  </a:cubicBezTo>
                  <a:cubicBezTo>
                    <a:pt x="67" y="4"/>
                    <a:pt x="57" y="4"/>
                    <a:pt x="53" y="4"/>
                  </a:cubicBezTo>
                  <a:cubicBezTo>
                    <a:pt x="53" y="4"/>
                    <a:pt x="53" y="3"/>
                    <a:pt x="53" y="3"/>
                  </a:cubicBezTo>
                  <a:cubicBezTo>
                    <a:pt x="35" y="0"/>
                    <a:pt x="35" y="0"/>
                    <a:pt x="35" y="0"/>
                  </a:cubicBezTo>
                  <a:cubicBezTo>
                    <a:pt x="35" y="0"/>
                    <a:pt x="35" y="0"/>
                    <a:pt x="35" y="0"/>
                  </a:cubicBezTo>
                  <a:cubicBezTo>
                    <a:pt x="33" y="0"/>
                    <a:pt x="33" y="0"/>
                    <a:pt x="33" y="0"/>
                  </a:cubicBezTo>
                  <a:cubicBezTo>
                    <a:pt x="15" y="3"/>
                    <a:pt x="15" y="3"/>
                    <a:pt x="15" y="3"/>
                  </a:cubicBezTo>
                  <a:cubicBezTo>
                    <a:pt x="15" y="3"/>
                    <a:pt x="15" y="4"/>
                    <a:pt x="15" y="4"/>
                  </a:cubicBezTo>
                  <a:cubicBezTo>
                    <a:pt x="11" y="4"/>
                    <a:pt x="1" y="4"/>
                    <a:pt x="1" y="4"/>
                  </a:cubicBezTo>
                  <a:cubicBezTo>
                    <a:pt x="1" y="12"/>
                    <a:pt x="1" y="12"/>
                    <a:pt x="1" y="12"/>
                  </a:cubicBezTo>
                  <a:cubicBezTo>
                    <a:pt x="1" y="12"/>
                    <a:pt x="2" y="12"/>
                    <a:pt x="3" y="12"/>
                  </a:cubicBezTo>
                  <a:cubicBezTo>
                    <a:pt x="3" y="14"/>
                    <a:pt x="3" y="15"/>
                    <a:pt x="3" y="17"/>
                  </a:cubicBezTo>
                  <a:cubicBezTo>
                    <a:pt x="2" y="17"/>
                    <a:pt x="0" y="17"/>
                    <a:pt x="0" y="17"/>
                  </a:cubicBezTo>
                  <a:cubicBezTo>
                    <a:pt x="0" y="25"/>
                    <a:pt x="0" y="25"/>
                    <a:pt x="0" y="25"/>
                  </a:cubicBezTo>
                  <a:cubicBezTo>
                    <a:pt x="0" y="25"/>
                    <a:pt x="2" y="25"/>
                    <a:pt x="3" y="25"/>
                  </a:cubicBezTo>
                  <a:cubicBezTo>
                    <a:pt x="3" y="27"/>
                    <a:pt x="3" y="32"/>
                    <a:pt x="3" y="34"/>
                  </a:cubicBezTo>
                  <a:cubicBezTo>
                    <a:pt x="2" y="34"/>
                    <a:pt x="1" y="34"/>
                    <a:pt x="1" y="34"/>
                  </a:cubicBezTo>
                  <a:cubicBezTo>
                    <a:pt x="1" y="42"/>
                    <a:pt x="1" y="42"/>
                    <a:pt x="1" y="42"/>
                  </a:cubicBezTo>
                  <a:cubicBezTo>
                    <a:pt x="1" y="42"/>
                    <a:pt x="2" y="42"/>
                    <a:pt x="3" y="42"/>
                  </a:cubicBezTo>
                  <a:cubicBezTo>
                    <a:pt x="3" y="46"/>
                    <a:pt x="3" y="66"/>
                    <a:pt x="3" y="66"/>
                  </a:cubicBezTo>
                  <a:cubicBezTo>
                    <a:pt x="8" y="66"/>
                    <a:pt x="8" y="66"/>
                    <a:pt x="8" y="66"/>
                  </a:cubicBezTo>
                  <a:lnTo>
                    <a:pt x="8" y="9"/>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194"/>
            <p:cNvSpPr/>
            <p:nvPr/>
          </p:nvSpPr>
          <p:spPr bwMode="auto">
            <a:xfrm>
              <a:off x="8651083" y="4209994"/>
              <a:ext cx="769938" cy="1419225"/>
            </a:xfrm>
            <a:custGeom>
              <a:avLst/>
              <a:gdLst>
                <a:gd name="T0" fmla="*/ 118 w 148"/>
                <a:gd name="T1" fmla="*/ 223 h 272"/>
                <a:gd name="T2" fmla="*/ 118 w 148"/>
                <a:gd name="T3" fmla="*/ 209 h 272"/>
                <a:gd name="T4" fmla="*/ 110 w 148"/>
                <a:gd name="T5" fmla="*/ 209 h 272"/>
                <a:gd name="T6" fmla="*/ 93 w 148"/>
                <a:gd name="T7" fmla="*/ 155 h 272"/>
                <a:gd name="T8" fmla="*/ 93 w 148"/>
                <a:gd name="T9" fmla="*/ 140 h 272"/>
                <a:gd name="T10" fmla="*/ 90 w 148"/>
                <a:gd name="T11" fmla="*/ 140 h 272"/>
                <a:gd name="T12" fmla="*/ 83 w 148"/>
                <a:gd name="T13" fmla="*/ 50 h 272"/>
                <a:gd name="T14" fmla="*/ 86 w 148"/>
                <a:gd name="T15" fmla="*/ 46 h 272"/>
                <a:gd name="T16" fmla="*/ 86 w 148"/>
                <a:gd name="T17" fmla="*/ 36 h 272"/>
                <a:gd name="T18" fmla="*/ 84 w 148"/>
                <a:gd name="T19" fmla="*/ 36 h 272"/>
                <a:gd name="T20" fmla="*/ 84 w 148"/>
                <a:gd name="T21" fmla="*/ 31 h 272"/>
                <a:gd name="T22" fmla="*/ 81 w 148"/>
                <a:gd name="T23" fmla="*/ 31 h 272"/>
                <a:gd name="T24" fmla="*/ 74 w 148"/>
                <a:gd name="T25" fmla="*/ 0 h 272"/>
                <a:gd name="T26" fmla="*/ 67 w 148"/>
                <a:gd name="T27" fmla="*/ 31 h 272"/>
                <a:gd name="T28" fmla="*/ 64 w 148"/>
                <a:gd name="T29" fmla="*/ 31 h 272"/>
                <a:gd name="T30" fmla="*/ 64 w 148"/>
                <a:gd name="T31" fmla="*/ 36 h 272"/>
                <a:gd name="T32" fmla="*/ 62 w 148"/>
                <a:gd name="T33" fmla="*/ 36 h 272"/>
                <a:gd name="T34" fmla="*/ 62 w 148"/>
                <a:gd name="T35" fmla="*/ 46 h 272"/>
                <a:gd name="T36" fmla="*/ 65 w 148"/>
                <a:gd name="T37" fmla="*/ 50 h 272"/>
                <a:gd name="T38" fmla="*/ 58 w 148"/>
                <a:gd name="T39" fmla="*/ 140 h 272"/>
                <a:gd name="T40" fmla="*/ 55 w 148"/>
                <a:gd name="T41" fmla="*/ 140 h 272"/>
                <a:gd name="T42" fmla="*/ 55 w 148"/>
                <a:gd name="T43" fmla="*/ 155 h 272"/>
                <a:gd name="T44" fmla="*/ 38 w 148"/>
                <a:gd name="T45" fmla="*/ 209 h 272"/>
                <a:gd name="T46" fmla="*/ 30 w 148"/>
                <a:gd name="T47" fmla="*/ 209 h 272"/>
                <a:gd name="T48" fmla="*/ 30 w 148"/>
                <a:gd name="T49" fmla="*/ 223 h 272"/>
                <a:gd name="T50" fmla="*/ 0 w 148"/>
                <a:gd name="T51" fmla="*/ 272 h 272"/>
                <a:gd name="T52" fmla="*/ 6 w 148"/>
                <a:gd name="T53" fmla="*/ 272 h 272"/>
                <a:gd name="T54" fmla="*/ 35 w 148"/>
                <a:gd name="T55" fmla="*/ 224 h 272"/>
                <a:gd name="T56" fmla="*/ 35 w 148"/>
                <a:gd name="T57" fmla="*/ 213 h 272"/>
                <a:gd name="T58" fmla="*/ 41 w 148"/>
                <a:gd name="T59" fmla="*/ 213 h 272"/>
                <a:gd name="T60" fmla="*/ 42 w 148"/>
                <a:gd name="T61" fmla="*/ 212 h 272"/>
                <a:gd name="T62" fmla="*/ 60 w 148"/>
                <a:gd name="T63" fmla="*/ 155 h 272"/>
                <a:gd name="T64" fmla="*/ 60 w 148"/>
                <a:gd name="T65" fmla="*/ 145 h 272"/>
                <a:gd name="T66" fmla="*/ 62 w 148"/>
                <a:gd name="T67" fmla="*/ 145 h 272"/>
                <a:gd name="T68" fmla="*/ 62 w 148"/>
                <a:gd name="T69" fmla="*/ 143 h 272"/>
                <a:gd name="T70" fmla="*/ 70 w 148"/>
                <a:gd name="T71" fmla="*/ 49 h 272"/>
                <a:gd name="T72" fmla="*/ 70 w 148"/>
                <a:gd name="T73" fmla="*/ 48 h 272"/>
                <a:gd name="T74" fmla="*/ 67 w 148"/>
                <a:gd name="T75" fmla="*/ 45 h 272"/>
                <a:gd name="T76" fmla="*/ 67 w 148"/>
                <a:gd name="T77" fmla="*/ 41 h 272"/>
                <a:gd name="T78" fmla="*/ 69 w 148"/>
                <a:gd name="T79" fmla="*/ 41 h 272"/>
                <a:gd name="T80" fmla="*/ 69 w 148"/>
                <a:gd name="T81" fmla="*/ 36 h 272"/>
                <a:gd name="T82" fmla="*/ 71 w 148"/>
                <a:gd name="T83" fmla="*/ 36 h 272"/>
                <a:gd name="T84" fmla="*/ 71 w 148"/>
                <a:gd name="T85" fmla="*/ 34 h 272"/>
                <a:gd name="T86" fmla="*/ 74 w 148"/>
                <a:gd name="T87" fmla="*/ 24 h 272"/>
                <a:gd name="T88" fmla="*/ 77 w 148"/>
                <a:gd name="T89" fmla="*/ 34 h 272"/>
                <a:gd name="T90" fmla="*/ 78 w 148"/>
                <a:gd name="T91" fmla="*/ 36 h 272"/>
                <a:gd name="T92" fmla="*/ 80 w 148"/>
                <a:gd name="T93" fmla="*/ 36 h 272"/>
                <a:gd name="T94" fmla="*/ 80 w 148"/>
                <a:gd name="T95" fmla="*/ 41 h 272"/>
                <a:gd name="T96" fmla="*/ 81 w 148"/>
                <a:gd name="T97" fmla="*/ 41 h 272"/>
                <a:gd name="T98" fmla="*/ 81 w 148"/>
                <a:gd name="T99" fmla="*/ 45 h 272"/>
                <a:gd name="T100" fmla="*/ 78 w 148"/>
                <a:gd name="T101" fmla="*/ 48 h 272"/>
                <a:gd name="T102" fmla="*/ 78 w 148"/>
                <a:gd name="T103" fmla="*/ 49 h 272"/>
                <a:gd name="T104" fmla="*/ 86 w 148"/>
                <a:gd name="T105" fmla="*/ 143 h 272"/>
                <a:gd name="T106" fmla="*/ 86 w 148"/>
                <a:gd name="T107" fmla="*/ 145 h 272"/>
                <a:gd name="T108" fmla="*/ 88 w 148"/>
                <a:gd name="T109" fmla="*/ 145 h 272"/>
                <a:gd name="T110" fmla="*/ 88 w 148"/>
                <a:gd name="T111" fmla="*/ 155 h 272"/>
                <a:gd name="T112" fmla="*/ 106 w 148"/>
                <a:gd name="T113" fmla="*/ 212 h 272"/>
                <a:gd name="T114" fmla="*/ 107 w 148"/>
                <a:gd name="T115" fmla="*/ 213 h 272"/>
                <a:gd name="T116" fmla="*/ 113 w 148"/>
                <a:gd name="T117" fmla="*/ 213 h 272"/>
                <a:gd name="T118" fmla="*/ 113 w 148"/>
                <a:gd name="T119" fmla="*/ 224 h 272"/>
                <a:gd name="T120" fmla="*/ 142 w 148"/>
                <a:gd name="T121" fmla="*/ 272 h 272"/>
                <a:gd name="T122" fmla="*/ 148 w 148"/>
                <a:gd name="T123" fmla="*/ 272 h 272"/>
                <a:gd name="T124" fmla="*/ 118 w 148"/>
                <a:gd name="T125" fmla="*/ 2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 h="272">
                  <a:moveTo>
                    <a:pt x="118" y="223"/>
                  </a:moveTo>
                  <a:cubicBezTo>
                    <a:pt x="118" y="222"/>
                    <a:pt x="118" y="209"/>
                    <a:pt x="118" y="209"/>
                  </a:cubicBezTo>
                  <a:cubicBezTo>
                    <a:pt x="118" y="209"/>
                    <a:pt x="112" y="209"/>
                    <a:pt x="110" y="209"/>
                  </a:cubicBezTo>
                  <a:cubicBezTo>
                    <a:pt x="101" y="188"/>
                    <a:pt x="94" y="157"/>
                    <a:pt x="93" y="155"/>
                  </a:cubicBezTo>
                  <a:cubicBezTo>
                    <a:pt x="93" y="154"/>
                    <a:pt x="93" y="140"/>
                    <a:pt x="93" y="140"/>
                  </a:cubicBezTo>
                  <a:cubicBezTo>
                    <a:pt x="93" y="140"/>
                    <a:pt x="90" y="140"/>
                    <a:pt x="90" y="140"/>
                  </a:cubicBezTo>
                  <a:cubicBezTo>
                    <a:pt x="85" y="111"/>
                    <a:pt x="83" y="58"/>
                    <a:pt x="83" y="50"/>
                  </a:cubicBezTo>
                  <a:cubicBezTo>
                    <a:pt x="84" y="49"/>
                    <a:pt x="86" y="46"/>
                    <a:pt x="86" y="46"/>
                  </a:cubicBezTo>
                  <a:cubicBezTo>
                    <a:pt x="86" y="36"/>
                    <a:pt x="86" y="36"/>
                    <a:pt x="86" y="36"/>
                  </a:cubicBezTo>
                  <a:cubicBezTo>
                    <a:pt x="86" y="36"/>
                    <a:pt x="85" y="36"/>
                    <a:pt x="84" y="36"/>
                  </a:cubicBezTo>
                  <a:cubicBezTo>
                    <a:pt x="84" y="35"/>
                    <a:pt x="84" y="31"/>
                    <a:pt x="84" y="31"/>
                  </a:cubicBezTo>
                  <a:cubicBezTo>
                    <a:pt x="84" y="31"/>
                    <a:pt x="81" y="31"/>
                    <a:pt x="81" y="31"/>
                  </a:cubicBezTo>
                  <a:cubicBezTo>
                    <a:pt x="79" y="27"/>
                    <a:pt x="75" y="6"/>
                    <a:pt x="74" y="0"/>
                  </a:cubicBezTo>
                  <a:cubicBezTo>
                    <a:pt x="74" y="0"/>
                    <a:pt x="71" y="21"/>
                    <a:pt x="67" y="31"/>
                  </a:cubicBezTo>
                  <a:cubicBezTo>
                    <a:pt x="67" y="31"/>
                    <a:pt x="64" y="31"/>
                    <a:pt x="64" y="31"/>
                  </a:cubicBezTo>
                  <a:cubicBezTo>
                    <a:pt x="64" y="31"/>
                    <a:pt x="64" y="35"/>
                    <a:pt x="64" y="36"/>
                  </a:cubicBezTo>
                  <a:cubicBezTo>
                    <a:pt x="63" y="36"/>
                    <a:pt x="62" y="36"/>
                    <a:pt x="62" y="36"/>
                  </a:cubicBezTo>
                  <a:cubicBezTo>
                    <a:pt x="62" y="46"/>
                    <a:pt x="62" y="46"/>
                    <a:pt x="62" y="46"/>
                  </a:cubicBezTo>
                  <a:cubicBezTo>
                    <a:pt x="62" y="46"/>
                    <a:pt x="64" y="49"/>
                    <a:pt x="65" y="50"/>
                  </a:cubicBezTo>
                  <a:cubicBezTo>
                    <a:pt x="65" y="58"/>
                    <a:pt x="63" y="111"/>
                    <a:pt x="58" y="140"/>
                  </a:cubicBezTo>
                  <a:cubicBezTo>
                    <a:pt x="58" y="140"/>
                    <a:pt x="55" y="140"/>
                    <a:pt x="55" y="140"/>
                  </a:cubicBezTo>
                  <a:cubicBezTo>
                    <a:pt x="55" y="140"/>
                    <a:pt x="55" y="154"/>
                    <a:pt x="55" y="155"/>
                  </a:cubicBezTo>
                  <a:cubicBezTo>
                    <a:pt x="54" y="157"/>
                    <a:pt x="47" y="188"/>
                    <a:pt x="38" y="209"/>
                  </a:cubicBezTo>
                  <a:cubicBezTo>
                    <a:pt x="36" y="209"/>
                    <a:pt x="30" y="209"/>
                    <a:pt x="30" y="209"/>
                  </a:cubicBezTo>
                  <a:cubicBezTo>
                    <a:pt x="30" y="209"/>
                    <a:pt x="30" y="222"/>
                    <a:pt x="30" y="223"/>
                  </a:cubicBezTo>
                  <a:cubicBezTo>
                    <a:pt x="29" y="225"/>
                    <a:pt x="20" y="243"/>
                    <a:pt x="0" y="272"/>
                  </a:cubicBezTo>
                  <a:cubicBezTo>
                    <a:pt x="6" y="272"/>
                    <a:pt x="6" y="272"/>
                    <a:pt x="6" y="272"/>
                  </a:cubicBezTo>
                  <a:cubicBezTo>
                    <a:pt x="29" y="239"/>
                    <a:pt x="35" y="224"/>
                    <a:pt x="35" y="224"/>
                  </a:cubicBezTo>
                  <a:cubicBezTo>
                    <a:pt x="35" y="224"/>
                    <a:pt x="35" y="217"/>
                    <a:pt x="35" y="213"/>
                  </a:cubicBezTo>
                  <a:cubicBezTo>
                    <a:pt x="37" y="213"/>
                    <a:pt x="41" y="213"/>
                    <a:pt x="41" y="213"/>
                  </a:cubicBezTo>
                  <a:cubicBezTo>
                    <a:pt x="42" y="212"/>
                    <a:pt x="42" y="212"/>
                    <a:pt x="42" y="212"/>
                  </a:cubicBezTo>
                  <a:cubicBezTo>
                    <a:pt x="52" y="190"/>
                    <a:pt x="60" y="155"/>
                    <a:pt x="60" y="155"/>
                  </a:cubicBezTo>
                  <a:cubicBezTo>
                    <a:pt x="60" y="155"/>
                    <a:pt x="60" y="148"/>
                    <a:pt x="60" y="145"/>
                  </a:cubicBezTo>
                  <a:cubicBezTo>
                    <a:pt x="62" y="145"/>
                    <a:pt x="62" y="145"/>
                    <a:pt x="62" y="145"/>
                  </a:cubicBezTo>
                  <a:cubicBezTo>
                    <a:pt x="62" y="143"/>
                    <a:pt x="62" y="143"/>
                    <a:pt x="62" y="143"/>
                  </a:cubicBezTo>
                  <a:cubicBezTo>
                    <a:pt x="68" y="112"/>
                    <a:pt x="70" y="50"/>
                    <a:pt x="70" y="49"/>
                  </a:cubicBezTo>
                  <a:cubicBezTo>
                    <a:pt x="70" y="48"/>
                    <a:pt x="70" y="48"/>
                    <a:pt x="70" y="48"/>
                  </a:cubicBezTo>
                  <a:cubicBezTo>
                    <a:pt x="70" y="48"/>
                    <a:pt x="68" y="45"/>
                    <a:pt x="67" y="45"/>
                  </a:cubicBezTo>
                  <a:cubicBezTo>
                    <a:pt x="67" y="44"/>
                    <a:pt x="67" y="43"/>
                    <a:pt x="67" y="41"/>
                  </a:cubicBezTo>
                  <a:cubicBezTo>
                    <a:pt x="68" y="41"/>
                    <a:pt x="69" y="41"/>
                    <a:pt x="69" y="41"/>
                  </a:cubicBezTo>
                  <a:cubicBezTo>
                    <a:pt x="69" y="41"/>
                    <a:pt x="69" y="37"/>
                    <a:pt x="69" y="36"/>
                  </a:cubicBezTo>
                  <a:cubicBezTo>
                    <a:pt x="69" y="36"/>
                    <a:pt x="71" y="36"/>
                    <a:pt x="71" y="36"/>
                  </a:cubicBezTo>
                  <a:cubicBezTo>
                    <a:pt x="71" y="34"/>
                    <a:pt x="71" y="34"/>
                    <a:pt x="71" y="34"/>
                  </a:cubicBezTo>
                  <a:cubicBezTo>
                    <a:pt x="72" y="33"/>
                    <a:pt x="73" y="29"/>
                    <a:pt x="74" y="24"/>
                  </a:cubicBezTo>
                  <a:cubicBezTo>
                    <a:pt x="75" y="29"/>
                    <a:pt x="76" y="33"/>
                    <a:pt x="77" y="34"/>
                  </a:cubicBezTo>
                  <a:cubicBezTo>
                    <a:pt x="78" y="36"/>
                    <a:pt x="78" y="36"/>
                    <a:pt x="78" y="36"/>
                  </a:cubicBezTo>
                  <a:cubicBezTo>
                    <a:pt x="78" y="36"/>
                    <a:pt x="79" y="36"/>
                    <a:pt x="80" y="36"/>
                  </a:cubicBezTo>
                  <a:cubicBezTo>
                    <a:pt x="80" y="37"/>
                    <a:pt x="80" y="41"/>
                    <a:pt x="80" y="41"/>
                  </a:cubicBezTo>
                  <a:cubicBezTo>
                    <a:pt x="80" y="41"/>
                    <a:pt x="80" y="41"/>
                    <a:pt x="81" y="41"/>
                  </a:cubicBezTo>
                  <a:cubicBezTo>
                    <a:pt x="81" y="43"/>
                    <a:pt x="81" y="44"/>
                    <a:pt x="81" y="45"/>
                  </a:cubicBezTo>
                  <a:cubicBezTo>
                    <a:pt x="80" y="45"/>
                    <a:pt x="78" y="48"/>
                    <a:pt x="78" y="48"/>
                  </a:cubicBezTo>
                  <a:cubicBezTo>
                    <a:pt x="78" y="49"/>
                    <a:pt x="78" y="49"/>
                    <a:pt x="78" y="49"/>
                  </a:cubicBezTo>
                  <a:cubicBezTo>
                    <a:pt x="78" y="50"/>
                    <a:pt x="80" y="112"/>
                    <a:pt x="86" y="143"/>
                  </a:cubicBezTo>
                  <a:cubicBezTo>
                    <a:pt x="86" y="145"/>
                    <a:pt x="86" y="145"/>
                    <a:pt x="86" y="145"/>
                  </a:cubicBezTo>
                  <a:cubicBezTo>
                    <a:pt x="88" y="145"/>
                    <a:pt x="88" y="145"/>
                    <a:pt x="88" y="145"/>
                  </a:cubicBezTo>
                  <a:cubicBezTo>
                    <a:pt x="88" y="148"/>
                    <a:pt x="88" y="155"/>
                    <a:pt x="88" y="155"/>
                  </a:cubicBezTo>
                  <a:cubicBezTo>
                    <a:pt x="88" y="155"/>
                    <a:pt x="97" y="190"/>
                    <a:pt x="106" y="212"/>
                  </a:cubicBezTo>
                  <a:cubicBezTo>
                    <a:pt x="107" y="213"/>
                    <a:pt x="107" y="213"/>
                    <a:pt x="107" y="213"/>
                  </a:cubicBezTo>
                  <a:cubicBezTo>
                    <a:pt x="107" y="213"/>
                    <a:pt x="111" y="213"/>
                    <a:pt x="113" y="213"/>
                  </a:cubicBezTo>
                  <a:cubicBezTo>
                    <a:pt x="113" y="217"/>
                    <a:pt x="113" y="224"/>
                    <a:pt x="113" y="224"/>
                  </a:cubicBezTo>
                  <a:cubicBezTo>
                    <a:pt x="113" y="224"/>
                    <a:pt x="119" y="239"/>
                    <a:pt x="142" y="272"/>
                  </a:cubicBezTo>
                  <a:cubicBezTo>
                    <a:pt x="148" y="272"/>
                    <a:pt x="148" y="272"/>
                    <a:pt x="148" y="272"/>
                  </a:cubicBezTo>
                  <a:cubicBezTo>
                    <a:pt x="128" y="243"/>
                    <a:pt x="119" y="225"/>
                    <a:pt x="118" y="223"/>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195"/>
            <p:cNvSpPr/>
            <p:nvPr/>
          </p:nvSpPr>
          <p:spPr bwMode="auto">
            <a:xfrm>
              <a:off x="8772526" y="5410144"/>
              <a:ext cx="520700" cy="219075"/>
            </a:xfrm>
            <a:custGeom>
              <a:avLst/>
              <a:gdLst>
                <a:gd name="T0" fmla="*/ 51 w 100"/>
                <a:gd name="T1" fmla="*/ 0 h 42"/>
                <a:gd name="T2" fmla="*/ 51 w 100"/>
                <a:gd name="T3" fmla="*/ 0 h 42"/>
                <a:gd name="T4" fmla="*/ 50 w 100"/>
                <a:gd name="T5" fmla="*/ 0 h 42"/>
                <a:gd name="T6" fmla="*/ 49 w 100"/>
                <a:gd name="T7" fmla="*/ 0 h 42"/>
                <a:gd name="T8" fmla="*/ 49 w 100"/>
                <a:gd name="T9" fmla="*/ 0 h 42"/>
                <a:gd name="T10" fmla="*/ 16 w 100"/>
                <a:gd name="T11" fmla="*/ 16 h 42"/>
                <a:gd name="T12" fmla="*/ 0 w 100"/>
                <a:gd name="T13" fmla="*/ 42 h 42"/>
                <a:gd name="T14" fmla="*/ 6 w 100"/>
                <a:gd name="T15" fmla="*/ 42 h 42"/>
                <a:gd name="T16" fmla="*/ 20 w 100"/>
                <a:gd name="T17" fmla="*/ 19 h 42"/>
                <a:gd name="T18" fmla="*/ 50 w 100"/>
                <a:gd name="T19" fmla="*/ 5 h 42"/>
                <a:gd name="T20" fmla="*/ 80 w 100"/>
                <a:gd name="T21" fmla="*/ 19 h 42"/>
                <a:gd name="T22" fmla="*/ 94 w 100"/>
                <a:gd name="T23" fmla="*/ 42 h 42"/>
                <a:gd name="T24" fmla="*/ 100 w 100"/>
                <a:gd name="T25" fmla="*/ 42 h 42"/>
                <a:gd name="T26" fmla="*/ 84 w 100"/>
                <a:gd name="T27" fmla="*/ 16 h 42"/>
                <a:gd name="T28" fmla="*/ 51 w 100"/>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42">
                  <a:moveTo>
                    <a:pt x="51" y="0"/>
                  </a:moveTo>
                  <a:cubicBezTo>
                    <a:pt x="51" y="0"/>
                    <a:pt x="51" y="0"/>
                    <a:pt x="51" y="0"/>
                  </a:cubicBezTo>
                  <a:cubicBezTo>
                    <a:pt x="50" y="0"/>
                    <a:pt x="50" y="0"/>
                    <a:pt x="50" y="0"/>
                  </a:cubicBezTo>
                  <a:cubicBezTo>
                    <a:pt x="50" y="0"/>
                    <a:pt x="50" y="0"/>
                    <a:pt x="49" y="0"/>
                  </a:cubicBezTo>
                  <a:cubicBezTo>
                    <a:pt x="49" y="0"/>
                    <a:pt x="49" y="0"/>
                    <a:pt x="49" y="0"/>
                  </a:cubicBezTo>
                  <a:cubicBezTo>
                    <a:pt x="32" y="0"/>
                    <a:pt x="21" y="9"/>
                    <a:pt x="16" y="16"/>
                  </a:cubicBezTo>
                  <a:cubicBezTo>
                    <a:pt x="16" y="16"/>
                    <a:pt x="0" y="42"/>
                    <a:pt x="0" y="42"/>
                  </a:cubicBezTo>
                  <a:cubicBezTo>
                    <a:pt x="6" y="42"/>
                    <a:pt x="6" y="42"/>
                    <a:pt x="6" y="42"/>
                  </a:cubicBezTo>
                  <a:cubicBezTo>
                    <a:pt x="20" y="19"/>
                    <a:pt x="20" y="19"/>
                    <a:pt x="20" y="19"/>
                  </a:cubicBezTo>
                  <a:cubicBezTo>
                    <a:pt x="24" y="12"/>
                    <a:pt x="34" y="5"/>
                    <a:pt x="50" y="5"/>
                  </a:cubicBezTo>
                  <a:cubicBezTo>
                    <a:pt x="66" y="5"/>
                    <a:pt x="76" y="12"/>
                    <a:pt x="80" y="19"/>
                  </a:cubicBezTo>
                  <a:cubicBezTo>
                    <a:pt x="80" y="19"/>
                    <a:pt x="94" y="42"/>
                    <a:pt x="94" y="42"/>
                  </a:cubicBezTo>
                  <a:cubicBezTo>
                    <a:pt x="100" y="42"/>
                    <a:pt x="100" y="42"/>
                    <a:pt x="100" y="42"/>
                  </a:cubicBezTo>
                  <a:cubicBezTo>
                    <a:pt x="84" y="16"/>
                    <a:pt x="84" y="16"/>
                    <a:pt x="84" y="16"/>
                  </a:cubicBezTo>
                  <a:cubicBezTo>
                    <a:pt x="79" y="9"/>
                    <a:pt x="68" y="0"/>
                    <a:pt x="51" y="0"/>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196"/>
            <p:cNvSpPr/>
            <p:nvPr/>
          </p:nvSpPr>
          <p:spPr bwMode="auto">
            <a:xfrm>
              <a:off x="8934451" y="4935482"/>
              <a:ext cx="187325" cy="385763"/>
            </a:xfrm>
            <a:custGeom>
              <a:avLst/>
              <a:gdLst>
                <a:gd name="T0" fmla="*/ 32 w 36"/>
                <a:gd name="T1" fmla="*/ 74 h 74"/>
                <a:gd name="T2" fmla="*/ 36 w 36"/>
                <a:gd name="T3" fmla="*/ 72 h 74"/>
                <a:gd name="T4" fmla="*/ 26 w 36"/>
                <a:gd name="T5" fmla="*/ 40 h 74"/>
                <a:gd name="T6" fmla="*/ 19 w 36"/>
                <a:gd name="T7" fmla="*/ 0 h 74"/>
                <a:gd name="T8" fmla="*/ 12 w 36"/>
                <a:gd name="T9" fmla="*/ 40 h 74"/>
                <a:gd name="T10" fmla="*/ 2 w 36"/>
                <a:gd name="T11" fmla="*/ 71 h 74"/>
                <a:gd name="T12" fmla="*/ 0 w 36"/>
                <a:gd name="T13" fmla="*/ 74 h 74"/>
                <a:gd name="T14" fmla="*/ 28 w 36"/>
                <a:gd name="T15" fmla="*/ 74 h 74"/>
                <a:gd name="T16" fmla="*/ 28 w 36"/>
                <a:gd name="T17" fmla="*/ 69 h 74"/>
                <a:gd name="T18" fmla="*/ 8 w 36"/>
                <a:gd name="T19" fmla="*/ 69 h 74"/>
                <a:gd name="T20" fmla="*/ 19 w 36"/>
                <a:gd name="T21" fmla="*/ 31 h 74"/>
                <a:gd name="T22" fmla="*/ 32 w 36"/>
                <a:gd name="T2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74">
                  <a:moveTo>
                    <a:pt x="32" y="74"/>
                  </a:moveTo>
                  <a:cubicBezTo>
                    <a:pt x="36" y="72"/>
                    <a:pt x="36" y="72"/>
                    <a:pt x="36" y="72"/>
                  </a:cubicBezTo>
                  <a:cubicBezTo>
                    <a:pt x="36" y="72"/>
                    <a:pt x="31" y="60"/>
                    <a:pt x="26" y="40"/>
                  </a:cubicBezTo>
                  <a:cubicBezTo>
                    <a:pt x="21" y="23"/>
                    <a:pt x="19" y="0"/>
                    <a:pt x="19" y="0"/>
                  </a:cubicBezTo>
                  <a:cubicBezTo>
                    <a:pt x="19" y="0"/>
                    <a:pt x="16" y="23"/>
                    <a:pt x="12" y="40"/>
                  </a:cubicBezTo>
                  <a:cubicBezTo>
                    <a:pt x="7" y="60"/>
                    <a:pt x="2" y="71"/>
                    <a:pt x="2" y="71"/>
                  </a:cubicBezTo>
                  <a:cubicBezTo>
                    <a:pt x="0" y="74"/>
                    <a:pt x="0" y="74"/>
                    <a:pt x="0" y="74"/>
                  </a:cubicBezTo>
                  <a:cubicBezTo>
                    <a:pt x="28" y="74"/>
                    <a:pt x="28" y="74"/>
                    <a:pt x="28" y="74"/>
                  </a:cubicBezTo>
                  <a:cubicBezTo>
                    <a:pt x="28" y="69"/>
                    <a:pt x="28" y="69"/>
                    <a:pt x="28" y="69"/>
                  </a:cubicBezTo>
                  <a:cubicBezTo>
                    <a:pt x="28" y="69"/>
                    <a:pt x="13" y="69"/>
                    <a:pt x="8" y="69"/>
                  </a:cubicBezTo>
                  <a:cubicBezTo>
                    <a:pt x="10" y="64"/>
                    <a:pt x="15" y="50"/>
                    <a:pt x="19" y="31"/>
                  </a:cubicBezTo>
                  <a:cubicBezTo>
                    <a:pt x="24" y="58"/>
                    <a:pt x="32" y="73"/>
                    <a:pt x="32" y="74"/>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198"/>
            <p:cNvSpPr/>
            <p:nvPr/>
          </p:nvSpPr>
          <p:spPr bwMode="auto">
            <a:xfrm>
              <a:off x="8761414" y="5394269"/>
              <a:ext cx="520700" cy="219075"/>
            </a:xfrm>
            <a:custGeom>
              <a:avLst/>
              <a:gdLst>
                <a:gd name="T0" fmla="*/ 50 w 100"/>
                <a:gd name="T1" fmla="*/ 1 h 42"/>
                <a:gd name="T2" fmla="*/ 50 w 100"/>
                <a:gd name="T3" fmla="*/ 1 h 42"/>
                <a:gd name="T4" fmla="*/ 50 w 100"/>
                <a:gd name="T5" fmla="*/ 1 h 42"/>
                <a:gd name="T6" fmla="*/ 49 w 100"/>
                <a:gd name="T7" fmla="*/ 1 h 42"/>
                <a:gd name="T8" fmla="*/ 49 w 100"/>
                <a:gd name="T9" fmla="*/ 1 h 42"/>
                <a:gd name="T10" fmla="*/ 16 w 100"/>
                <a:gd name="T11" fmla="*/ 16 h 42"/>
                <a:gd name="T12" fmla="*/ 0 w 100"/>
                <a:gd name="T13" fmla="*/ 42 h 42"/>
                <a:gd name="T14" fmla="*/ 6 w 100"/>
                <a:gd name="T15" fmla="*/ 42 h 42"/>
                <a:gd name="T16" fmla="*/ 20 w 100"/>
                <a:gd name="T17" fmla="*/ 19 h 42"/>
                <a:gd name="T18" fmla="*/ 50 w 100"/>
                <a:gd name="T19" fmla="*/ 5 h 42"/>
                <a:gd name="T20" fmla="*/ 80 w 100"/>
                <a:gd name="T21" fmla="*/ 19 h 42"/>
                <a:gd name="T22" fmla="*/ 94 w 100"/>
                <a:gd name="T23" fmla="*/ 42 h 42"/>
                <a:gd name="T24" fmla="*/ 100 w 100"/>
                <a:gd name="T25" fmla="*/ 42 h 42"/>
                <a:gd name="T26" fmla="*/ 84 w 100"/>
                <a:gd name="T27" fmla="*/ 16 h 42"/>
                <a:gd name="T28" fmla="*/ 50 w 100"/>
                <a:gd name="T2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42">
                  <a:moveTo>
                    <a:pt x="50" y="1"/>
                  </a:moveTo>
                  <a:cubicBezTo>
                    <a:pt x="50" y="1"/>
                    <a:pt x="50" y="1"/>
                    <a:pt x="50" y="1"/>
                  </a:cubicBezTo>
                  <a:cubicBezTo>
                    <a:pt x="50" y="1"/>
                    <a:pt x="50" y="1"/>
                    <a:pt x="50" y="1"/>
                  </a:cubicBezTo>
                  <a:cubicBezTo>
                    <a:pt x="50" y="1"/>
                    <a:pt x="49" y="1"/>
                    <a:pt x="49" y="1"/>
                  </a:cubicBezTo>
                  <a:cubicBezTo>
                    <a:pt x="49" y="1"/>
                    <a:pt x="49" y="1"/>
                    <a:pt x="49" y="1"/>
                  </a:cubicBezTo>
                  <a:cubicBezTo>
                    <a:pt x="32" y="0"/>
                    <a:pt x="20" y="9"/>
                    <a:pt x="16" y="16"/>
                  </a:cubicBezTo>
                  <a:cubicBezTo>
                    <a:pt x="0" y="42"/>
                    <a:pt x="0" y="42"/>
                    <a:pt x="0" y="42"/>
                  </a:cubicBezTo>
                  <a:cubicBezTo>
                    <a:pt x="6" y="42"/>
                    <a:pt x="6" y="42"/>
                    <a:pt x="6" y="42"/>
                  </a:cubicBezTo>
                  <a:cubicBezTo>
                    <a:pt x="20" y="19"/>
                    <a:pt x="20" y="19"/>
                    <a:pt x="20" y="19"/>
                  </a:cubicBezTo>
                  <a:cubicBezTo>
                    <a:pt x="24" y="12"/>
                    <a:pt x="34" y="5"/>
                    <a:pt x="50" y="5"/>
                  </a:cubicBezTo>
                  <a:cubicBezTo>
                    <a:pt x="65" y="5"/>
                    <a:pt x="76" y="12"/>
                    <a:pt x="80" y="19"/>
                  </a:cubicBezTo>
                  <a:cubicBezTo>
                    <a:pt x="94" y="42"/>
                    <a:pt x="94" y="42"/>
                    <a:pt x="94" y="42"/>
                  </a:cubicBezTo>
                  <a:cubicBezTo>
                    <a:pt x="100" y="42"/>
                    <a:pt x="100" y="42"/>
                    <a:pt x="100" y="42"/>
                  </a:cubicBezTo>
                  <a:cubicBezTo>
                    <a:pt x="84" y="16"/>
                    <a:pt x="84" y="16"/>
                    <a:pt x="84" y="16"/>
                  </a:cubicBezTo>
                  <a:cubicBezTo>
                    <a:pt x="79" y="9"/>
                    <a:pt x="68" y="0"/>
                    <a:pt x="50" y="1"/>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199"/>
            <p:cNvSpPr/>
            <p:nvPr/>
          </p:nvSpPr>
          <p:spPr bwMode="auto">
            <a:xfrm>
              <a:off x="8923339" y="4919607"/>
              <a:ext cx="187325" cy="385763"/>
            </a:xfrm>
            <a:custGeom>
              <a:avLst/>
              <a:gdLst>
                <a:gd name="T0" fmla="*/ 32 w 36"/>
                <a:gd name="T1" fmla="*/ 74 h 74"/>
                <a:gd name="T2" fmla="*/ 36 w 36"/>
                <a:gd name="T3" fmla="*/ 72 h 74"/>
                <a:gd name="T4" fmla="*/ 26 w 36"/>
                <a:gd name="T5" fmla="*/ 40 h 74"/>
                <a:gd name="T6" fmla="*/ 19 w 36"/>
                <a:gd name="T7" fmla="*/ 0 h 74"/>
                <a:gd name="T8" fmla="*/ 12 w 36"/>
                <a:gd name="T9" fmla="*/ 40 h 74"/>
                <a:gd name="T10" fmla="*/ 2 w 36"/>
                <a:gd name="T11" fmla="*/ 71 h 74"/>
                <a:gd name="T12" fmla="*/ 0 w 36"/>
                <a:gd name="T13" fmla="*/ 74 h 74"/>
                <a:gd name="T14" fmla="*/ 28 w 36"/>
                <a:gd name="T15" fmla="*/ 74 h 74"/>
                <a:gd name="T16" fmla="*/ 28 w 36"/>
                <a:gd name="T17" fmla="*/ 69 h 74"/>
                <a:gd name="T18" fmla="*/ 8 w 36"/>
                <a:gd name="T19" fmla="*/ 69 h 74"/>
                <a:gd name="T20" fmla="*/ 19 w 36"/>
                <a:gd name="T21" fmla="*/ 31 h 74"/>
                <a:gd name="T22" fmla="*/ 32 w 36"/>
                <a:gd name="T2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74">
                  <a:moveTo>
                    <a:pt x="32" y="74"/>
                  </a:moveTo>
                  <a:cubicBezTo>
                    <a:pt x="36" y="72"/>
                    <a:pt x="36" y="72"/>
                    <a:pt x="36" y="72"/>
                  </a:cubicBezTo>
                  <a:cubicBezTo>
                    <a:pt x="36" y="72"/>
                    <a:pt x="30" y="60"/>
                    <a:pt x="26" y="40"/>
                  </a:cubicBezTo>
                  <a:cubicBezTo>
                    <a:pt x="21" y="23"/>
                    <a:pt x="19" y="0"/>
                    <a:pt x="19" y="0"/>
                  </a:cubicBezTo>
                  <a:cubicBezTo>
                    <a:pt x="19" y="0"/>
                    <a:pt x="16" y="23"/>
                    <a:pt x="12" y="40"/>
                  </a:cubicBezTo>
                  <a:cubicBezTo>
                    <a:pt x="7" y="60"/>
                    <a:pt x="2" y="71"/>
                    <a:pt x="2" y="71"/>
                  </a:cubicBezTo>
                  <a:cubicBezTo>
                    <a:pt x="0" y="74"/>
                    <a:pt x="0" y="74"/>
                    <a:pt x="0" y="74"/>
                  </a:cubicBezTo>
                  <a:cubicBezTo>
                    <a:pt x="28" y="74"/>
                    <a:pt x="28" y="74"/>
                    <a:pt x="28" y="74"/>
                  </a:cubicBezTo>
                  <a:cubicBezTo>
                    <a:pt x="28" y="69"/>
                    <a:pt x="28" y="69"/>
                    <a:pt x="28" y="69"/>
                  </a:cubicBezTo>
                  <a:cubicBezTo>
                    <a:pt x="28" y="69"/>
                    <a:pt x="13" y="69"/>
                    <a:pt x="8" y="69"/>
                  </a:cubicBezTo>
                  <a:cubicBezTo>
                    <a:pt x="10" y="64"/>
                    <a:pt x="15" y="51"/>
                    <a:pt x="19" y="31"/>
                  </a:cubicBezTo>
                  <a:cubicBezTo>
                    <a:pt x="24" y="58"/>
                    <a:pt x="31" y="73"/>
                    <a:pt x="32" y="74"/>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201"/>
            <p:cNvSpPr/>
            <p:nvPr/>
          </p:nvSpPr>
          <p:spPr bwMode="auto">
            <a:xfrm>
              <a:off x="9266239" y="5159319"/>
              <a:ext cx="349250" cy="114300"/>
            </a:xfrm>
            <a:custGeom>
              <a:avLst/>
              <a:gdLst>
                <a:gd name="T0" fmla="*/ 27 w 67"/>
                <a:gd name="T1" fmla="*/ 0 h 22"/>
                <a:gd name="T2" fmla="*/ 18 w 67"/>
                <a:gd name="T3" fmla="*/ 0 h 22"/>
                <a:gd name="T4" fmla="*/ 18 w 67"/>
                <a:gd name="T5" fmla="*/ 6 h 22"/>
                <a:gd name="T6" fmla="*/ 10 w 67"/>
                <a:gd name="T7" fmla="*/ 6 h 22"/>
                <a:gd name="T8" fmla="*/ 0 w 67"/>
                <a:gd name="T9" fmla="*/ 20 h 22"/>
                <a:gd name="T10" fmla="*/ 3 w 67"/>
                <a:gd name="T11" fmla="*/ 22 h 22"/>
                <a:gd name="T12" fmla="*/ 12 w 67"/>
                <a:gd name="T13" fmla="*/ 10 h 22"/>
                <a:gd name="T14" fmla="*/ 22 w 67"/>
                <a:gd name="T15" fmla="*/ 10 h 22"/>
                <a:gd name="T16" fmla="*/ 22 w 67"/>
                <a:gd name="T17" fmla="*/ 4 h 22"/>
                <a:gd name="T18" fmla="*/ 25 w 67"/>
                <a:gd name="T19" fmla="*/ 4 h 22"/>
                <a:gd name="T20" fmla="*/ 25 w 67"/>
                <a:gd name="T21" fmla="*/ 10 h 22"/>
                <a:gd name="T22" fmla="*/ 34 w 67"/>
                <a:gd name="T23" fmla="*/ 10 h 22"/>
                <a:gd name="T24" fmla="*/ 34 w 67"/>
                <a:gd name="T25" fmla="*/ 4 h 22"/>
                <a:gd name="T26" fmla="*/ 36 w 67"/>
                <a:gd name="T27" fmla="*/ 4 h 22"/>
                <a:gd name="T28" fmla="*/ 36 w 67"/>
                <a:gd name="T29" fmla="*/ 10 h 22"/>
                <a:gd name="T30" fmla="*/ 44 w 67"/>
                <a:gd name="T31" fmla="*/ 10 h 22"/>
                <a:gd name="T32" fmla="*/ 44 w 67"/>
                <a:gd name="T33" fmla="*/ 19 h 22"/>
                <a:gd name="T34" fmla="*/ 53 w 67"/>
                <a:gd name="T35" fmla="*/ 19 h 22"/>
                <a:gd name="T36" fmla="*/ 53 w 67"/>
                <a:gd name="T37" fmla="*/ 12 h 22"/>
                <a:gd name="T38" fmla="*/ 60 w 67"/>
                <a:gd name="T39" fmla="*/ 12 h 22"/>
                <a:gd name="T40" fmla="*/ 64 w 67"/>
                <a:gd name="T41" fmla="*/ 21 h 22"/>
                <a:gd name="T42" fmla="*/ 67 w 67"/>
                <a:gd name="T43" fmla="*/ 20 h 22"/>
                <a:gd name="T44" fmla="*/ 62 w 67"/>
                <a:gd name="T45" fmla="*/ 8 h 22"/>
                <a:gd name="T46" fmla="*/ 50 w 67"/>
                <a:gd name="T47" fmla="*/ 8 h 22"/>
                <a:gd name="T48" fmla="*/ 50 w 67"/>
                <a:gd name="T49" fmla="*/ 15 h 22"/>
                <a:gd name="T50" fmla="*/ 48 w 67"/>
                <a:gd name="T51" fmla="*/ 15 h 22"/>
                <a:gd name="T52" fmla="*/ 48 w 67"/>
                <a:gd name="T53" fmla="*/ 6 h 22"/>
                <a:gd name="T54" fmla="*/ 40 w 67"/>
                <a:gd name="T55" fmla="*/ 6 h 22"/>
                <a:gd name="T56" fmla="*/ 40 w 67"/>
                <a:gd name="T57" fmla="*/ 1 h 22"/>
                <a:gd name="T58" fmla="*/ 30 w 67"/>
                <a:gd name="T59" fmla="*/ 1 h 22"/>
                <a:gd name="T60" fmla="*/ 30 w 67"/>
                <a:gd name="T61" fmla="*/ 6 h 22"/>
                <a:gd name="T62" fmla="*/ 29 w 67"/>
                <a:gd name="T63" fmla="*/ 6 h 22"/>
                <a:gd name="T64" fmla="*/ 29 w 67"/>
                <a:gd name="T65" fmla="*/ 0 h 22"/>
                <a:gd name="T66" fmla="*/ 27 w 67"/>
                <a:gd name="T6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 h="22">
                  <a:moveTo>
                    <a:pt x="27" y="0"/>
                  </a:moveTo>
                  <a:cubicBezTo>
                    <a:pt x="18" y="0"/>
                    <a:pt x="18" y="0"/>
                    <a:pt x="18" y="0"/>
                  </a:cubicBezTo>
                  <a:cubicBezTo>
                    <a:pt x="18" y="0"/>
                    <a:pt x="18" y="4"/>
                    <a:pt x="18" y="6"/>
                  </a:cubicBezTo>
                  <a:cubicBezTo>
                    <a:pt x="16" y="6"/>
                    <a:pt x="10" y="6"/>
                    <a:pt x="10" y="6"/>
                  </a:cubicBezTo>
                  <a:cubicBezTo>
                    <a:pt x="0" y="20"/>
                    <a:pt x="0" y="20"/>
                    <a:pt x="0" y="20"/>
                  </a:cubicBezTo>
                  <a:cubicBezTo>
                    <a:pt x="3" y="22"/>
                    <a:pt x="3" y="22"/>
                    <a:pt x="3" y="22"/>
                  </a:cubicBezTo>
                  <a:cubicBezTo>
                    <a:pt x="3" y="22"/>
                    <a:pt x="11" y="11"/>
                    <a:pt x="12" y="10"/>
                  </a:cubicBezTo>
                  <a:cubicBezTo>
                    <a:pt x="14" y="10"/>
                    <a:pt x="22" y="10"/>
                    <a:pt x="22" y="10"/>
                  </a:cubicBezTo>
                  <a:cubicBezTo>
                    <a:pt x="22" y="10"/>
                    <a:pt x="22" y="6"/>
                    <a:pt x="22" y="4"/>
                  </a:cubicBezTo>
                  <a:cubicBezTo>
                    <a:pt x="23" y="4"/>
                    <a:pt x="24" y="4"/>
                    <a:pt x="25" y="4"/>
                  </a:cubicBezTo>
                  <a:cubicBezTo>
                    <a:pt x="25" y="6"/>
                    <a:pt x="25" y="10"/>
                    <a:pt x="25" y="10"/>
                  </a:cubicBezTo>
                  <a:cubicBezTo>
                    <a:pt x="34" y="10"/>
                    <a:pt x="34" y="10"/>
                    <a:pt x="34" y="10"/>
                  </a:cubicBezTo>
                  <a:cubicBezTo>
                    <a:pt x="34" y="10"/>
                    <a:pt x="34" y="6"/>
                    <a:pt x="34" y="4"/>
                  </a:cubicBezTo>
                  <a:cubicBezTo>
                    <a:pt x="34" y="4"/>
                    <a:pt x="35" y="4"/>
                    <a:pt x="36" y="4"/>
                  </a:cubicBezTo>
                  <a:cubicBezTo>
                    <a:pt x="36" y="6"/>
                    <a:pt x="36" y="10"/>
                    <a:pt x="36" y="10"/>
                  </a:cubicBezTo>
                  <a:cubicBezTo>
                    <a:pt x="36" y="10"/>
                    <a:pt x="42" y="10"/>
                    <a:pt x="44" y="10"/>
                  </a:cubicBezTo>
                  <a:cubicBezTo>
                    <a:pt x="44" y="12"/>
                    <a:pt x="44" y="19"/>
                    <a:pt x="44" y="19"/>
                  </a:cubicBezTo>
                  <a:cubicBezTo>
                    <a:pt x="53" y="19"/>
                    <a:pt x="53" y="19"/>
                    <a:pt x="53" y="19"/>
                  </a:cubicBezTo>
                  <a:cubicBezTo>
                    <a:pt x="53" y="19"/>
                    <a:pt x="53" y="14"/>
                    <a:pt x="53" y="12"/>
                  </a:cubicBezTo>
                  <a:cubicBezTo>
                    <a:pt x="55" y="12"/>
                    <a:pt x="58" y="12"/>
                    <a:pt x="60" y="12"/>
                  </a:cubicBezTo>
                  <a:cubicBezTo>
                    <a:pt x="60" y="14"/>
                    <a:pt x="64" y="21"/>
                    <a:pt x="64" y="21"/>
                  </a:cubicBezTo>
                  <a:cubicBezTo>
                    <a:pt x="67" y="20"/>
                    <a:pt x="67" y="20"/>
                    <a:pt x="67" y="20"/>
                  </a:cubicBezTo>
                  <a:cubicBezTo>
                    <a:pt x="62" y="8"/>
                    <a:pt x="62" y="8"/>
                    <a:pt x="62" y="8"/>
                  </a:cubicBezTo>
                  <a:cubicBezTo>
                    <a:pt x="50" y="8"/>
                    <a:pt x="50" y="8"/>
                    <a:pt x="50" y="8"/>
                  </a:cubicBezTo>
                  <a:cubicBezTo>
                    <a:pt x="50" y="8"/>
                    <a:pt x="50" y="13"/>
                    <a:pt x="50" y="15"/>
                  </a:cubicBezTo>
                  <a:cubicBezTo>
                    <a:pt x="49" y="15"/>
                    <a:pt x="49" y="15"/>
                    <a:pt x="48" y="15"/>
                  </a:cubicBezTo>
                  <a:cubicBezTo>
                    <a:pt x="48" y="12"/>
                    <a:pt x="48" y="6"/>
                    <a:pt x="48" y="6"/>
                  </a:cubicBezTo>
                  <a:cubicBezTo>
                    <a:pt x="48" y="6"/>
                    <a:pt x="42" y="6"/>
                    <a:pt x="40" y="6"/>
                  </a:cubicBezTo>
                  <a:cubicBezTo>
                    <a:pt x="40" y="4"/>
                    <a:pt x="40" y="1"/>
                    <a:pt x="40" y="1"/>
                  </a:cubicBezTo>
                  <a:cubicBezTo>
                    <a:pt x="30" y="1"/>
                    <a:pt x="30" y="1"/>
                    <a:pt x="30" y="1"/>
                  </a:cubicBezTo>
                  <a:cubicBezTo>
                    <a:pt x="30" y="1"/>
                    <a:pt x="30" y="4"/>
                    <a:pt x="30" y="6"/>
                  </a:cubicBezTo>
                  <a:cubicBezTo>
                    <a:pt x="29" y="6"/>
                    <a:pt x="29" y="6"/>
                    <a:pt x="29" y="6"/>
                  </a:cubicBezTo>
                  <a:cubicBezTo>
                    <a:pt x="29" y="4"/>
                    <a:pt x="29" y="0"/>
                    <a:pt x="29" y="0"/>
                  </a:cubicBezTo>
                  <a:lnTo>
                    <a:pt x="27" y="0"/>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202"/>
            <p:cNvSpPr/>
            <p:nvPr/>
          </p:nvSpPr>
          <p:spPr bwMode="auto">
            <a:xfrm>
              <a:off x="9647239" y="4876744"/>
              <a:ext cx="457200" cy="752475"/>
            </a:xfrm>
            <a:custGeom>
              <a:avLst/>
              <a:gdLst>
                <a:gd name="T0" fmla="*/ 37 w 88"/>
                <a:gd name="T1" fmla="*/ 74 h 144"/>
                <a:gd name="T2" fmla="*/ 33 w 88"/>
                <a:gd name="T3" fmla="*/ 83 h 144"/>
                <a:gd name="T4" fmla="*/ 33 w 88"/>
                <a:gd name="T5" fmla="*/ 61 h 144"/>
                <a:gd name="T6" fmla="*/ 31 w 88"/>
                <a:gd name="T7" fmla="*/ 61 h 144"/>
                <a:gd name="T8" fmla="*/ 31 w 88"/>
                <a:gd name="T9" fmla="*/ 58 h 144"/>
                <a:gd name="T10" fmla="*/ 6 w 88"/>
                <a:gd name="T11" fmla="*/ 58 h 144"/>
                <a:gd name="T12" fmla="*/ 6 w 88"/>
                <a:gd name="T13" fmla="*/ 61 h 144"/>
                <a:gd name="T14" fmla="*/ 4 w 88"/>
                <a:gd name="T15" fmla="*/ 61 h 144"/>
                <a:gd name="T16" fmla="*/ 4 w 88"/>
                <a:gd name="T17" fmla="*/ 86 h 144"/>
                <a:gd name="T18" fmla="*/ 1 w 88"/>
                <a:gd name="T19" fmla="*/ 86 h 144"/>
                <a:gd name="T20" fmla="*/ 1 w 88"/>
                <a:gd name="T21" fmla="*/ 108 h 144"/>
                <a:gd name="T22" fmla="*/ 0 w 88"/>
                <a:gd name="T23" fmla="*/ 108 h 144"/>
                <a:gd name="T24" fmla="*/ 0 w 88"/>
                <a:gd name="T25" fmla="*/ 144 h 144"/>
                <a:gd name="T26" fmla="*/ 5 w 88"/>
                <a:gd name="T27" fmla="*/ 144 h 144"/>
                <a:gd name="T28" fmla="*/ 5 w 88"/>
                <a:gd name="T29" fmla="*/ 113 h 144"/>
                <a:gd name="T30" fmla="*/ 6 w 88"/>
                <a:gd name="T31" fmla="*/ 113 h 144"/>
                <a:gd name="T32" fmla="*/ 6 w 88"/>
                <a:gd name="T33" fmla="*/ 91 h 144"/>
                <a:gd name="T34" fmla="*/ 9 w 88"/>
                <a:gd name="T35" fmla="*/ 91 h 144"/>
                <a:gd name="T36" fmla="*/ 9 w 88"/>
                <a:gd name="T37" fmla="*/ 66 h 144"/>
                <a:gd name="T38" fmla="*/ 11 w 88"/>
                <a:gd name="T39" fmla="*/ 66 h 144"/>
                <a:gd name="T40" fmla="*/ 11 w 88"/>
                <a:gd name="T41" fmla="*/ 63 h 144"/>
                <a:gd name="T42" fmla="*/ 26 w 88"/>
                <a:gd name="T43" fmla="*/ 63 h 144"/>
                <a:gd name="T44" fmla="*/ 26 w 88"/>
                <a:gd name="T45" fmla="*/ 66 h 144"/>
                <a:gd name="T46" fmla="*/ 28 w 88"/>
                <a:gd name="T47" fmla="*/ 66 h 144"/>
                <a:gd name="T48" fmla="*/ 28 w 88"/>
                <a:gd name="T49" fmla="*/ 91 h 144"/>
                <a:gd name="T50" fmla="*/ 34 w 88"/>
                <a:gd name="T51" fmla="*/ 91 h 144"/>
                <a:gd name="T52" fmla="*/ 41 w 88"/>
                <a:gd name="T53" fmla="*/ 76 h 144"/>
                <a:gd name="T54" fmla="*/ 44 w 88"/>
                <a:gd name="T55" fmla="*/ 47 h 144"/>
                <a:gd name="T56" fmla="*/ 47 w 88"/>
                <a:gd name="T57" fmla="*/ 75 h 144"/>
                <a:gd name="T58" fmla="*/ 54 w 88"/>
                <a:gd name="T59" fmla="*/ 91 h 144"/>
                <a:gd name="T60" fmla="*/ 60 w 88"/>
                <a:gd name="T61" fmla="*/ 91 h 144"/>
                <a:gd name="T62" fmla="*/ 60 w 88"/>
                <a:gd name="T63" fmla="*/ 66 h 144"/>
                <a:gd name="T64" fmla="*/ 62 w 88"/>
                <a:gd name="T65" fmla="*/ 66 h 144"/>
                <a:gd name="T66" fmla="*/ 62 w 88"/>
                <a:gd name="T67" fmla="*/ 63 h 144"/>
                <a:gd name="T68" fmla="*/ 77 w 88"/>
                <a:gd name="T69" fmla="*/ 63 h 144"/>
                <a:gd name="T70" fmla="*/ 77 w 88"/>
                <a:gd name="T71" fmla="*/ 66 h 144"/>
                <a:gd name="T72" fmla="*/ 79 w 88"/>
                <a:gd name="T73" fmla="*/ 66 h 144"/>
                <a:gd name="T74" fmla="*/ 79 w 88"/>
                <a:gd name="T75" fmla="*/ 91 h 144"/>
                <a:gd name="T76" fmla="*/ 82 w 88"/>
                <a:gd name="T77" fmla="*/ 91 h 144"/>
                <a:gd name="T78" fmla="*/ 82 w 88"/>
                <a:gd name="T79" fmla="*/ 113 h 144"/>
                <a:gd name="T80" fmla="*/ 83 w 88"/>
                <a:gd name="T81" fmla="*/ 113 h 144"/>
                <a:gd name="T82" fmla="*/ 83 w 88"/>
                <a:gd name="T83" fmla="*/ 144 h 144"/>
                <a:gd name="T84" fmla="*/ 88 w 88"/>
                <a:gd name="T85" fmla="*/ 144 h 144"/>
                <a:gd name="T86" fmla="*/ 88 w 88"/>
                <a:gd name="T87" fmla="*/ 108 h 144"/>
                <a:gd name="T88" fmla="*/ 87 w 88"/>
                <a:gd name="T89" fmla="*/ 108 h 144"/>
                <a:gd name="T90" fmla="*/ 87 w 88"/>
                <a:gd name="T91" fmla="*/ 86 h 144"/>
                <a:gd name="T92" fmla="*/ 84 w 88"/>
                <a:gd name="T93" fmla="*/ 86 h 144"/>
                <a:gd name="T94" fmla="*/ 84 w 88"/>
                <a:gd name="T95" fmla="*/ 61 h 144"/>
                <a:gd name="T96" fmla="*/ 82 w 88"/>
                <a:gd name="T97" fmla="*/ 61 h 144"/>
                <a:gd name="T98" fmla="*/ 82 w 88"/>
                <a:gd name="T99" fmla="*/ 58 h 144"/>
                <a:gd name="T100" fmla="*/ 57 w 88"/>
                <a:gd name="T101" fmla="*/ 58 h 144"/>
                <a:gd name="T102" fmla="*/ 57 w 88"/>
                <a:gd name="T103" fmla="*/ 61 h 144"/>
                <a:gd name="T104" fmla="*/ 55 w 88"/>
                <a:gd name="T105" fmla="*/ 61 h 144"/>
                <a:gd name="T106" fmla="*/ 55 w 88"/>
                <a:gd name="T107" fmla="*/ 82 h 144"/>
                <a:gd name="T108" fmla="*/ 51 w 88"/>
                <a:gd name="T109" fmla="*/ 74 h 144"/>
                <a:gd name="T110" fmla="*/ 44 w 88"/>
                <a:gd name="T111" fmla="*/ 0 h 144"/>
                <a:gd name="T112" fmla="*/ 37 w 88"/>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 h="144">
                  <a:moveTo>
                    <a:pt x="37" y="74"/>
                  </a:moveTo>
                  <a:cubicBezTo>
                    <a:pt x="36" y="75"/>
                    <a:pt x="35" y="79"/>
                    <a:pt x="33" y="83"/>
                  </a:cubicBezTo>
                  <a:cubicBezTo>
                    <a:pt x="33" y="76"/>
                    <a:pt x="33" y="61"/>
                    <a:pt x="33" y="61"/>
                  </a:cubicBezTo>
                  <a:cubicBezTo>
                    <a:pt x="33" y="61"/>
                    <a:pt x="31" y="61"/>
                    <a:pt x="31" y="61"/>
                  </a:cubicBezTo>
                  <a:cubicBezTo>
                    <a:pt x="31" y="61"/>
                    <a:pt x="31" y="58"/>
                    <a:pt x="31" y="58"/>
                  </a:cubicBezTo>
                  <a:cubicBezTo>
                    <a:pt x="6" y="58"/>
                    <a:pt x="6" y="58"/>
                    <a:pt x="6" y="58"/>
                  </a:cubicBezTo>
                  <a:cubicBezTo>
                    <a:pt x="6" y="58"/>
                    <a:pt x="6" y="61"/>
                    <a:pt x="6" y="61"/>
                  </a:cubicBezTo>
                  <a:cubicBezTo>
                    <a:pt x="6" y="61"/>
                    <a:pt x="4" y="61"/>
                    <a:pt x="4" y="61"/>
                  </a:cubicBezTo>
                  <a:cubicBezTo>
                    <a:pt x="4" y="61"/>
                    <a:pt x="4" y="82"/>
                    <a:pt x="4" y="86"/>
                  </a:cubicBezTo>
                  <a:cubicBezTo>
                    <a:pt x="1" y="86"/>
                    <a:pt x="1" y="86"/>
                    <a:pt x="1" y="86"/>
                  </a:cubicBezTo>
                  <a:cubicBezTo>
                    <a:pt x="1" y="86"/>
                    <a:pt x="1" y="104"/>
                    <a:pt x="1" y="108"/>
                  </a:cubicBezTo>
                  <a:cubicBezTo>
                    <a:pt x="0" y="108"/>
                    <a:pt x="0" y="108"/>
                    <a:pt x="0" y="108"/>
                  </a:cubicBezTo>
                  <a:cubicBezTo>
                    <a:pt x="0" y="144"/>
                    <a:pt x="0" y="144"/>
                    <a:pt x="0" y="144"/>
                  </a:cubicBezTo>
                  <a:cubicBezTo>
                    <a:pt x="5" y="144"/>
                    <a:pt x="5" y="144"/>
                    <a:pt x="5" y="144"/>
                  </a:cubicBezTo>
                  <a:cubicBezTo>
                    <a:pt x="5" y="144"/>
                    <a:pt x="5" y="117"/>
                    <a:pt x="5" y="113"/>
                  </a:cubicBezTo>
                  <a:cubicBezTo>
                    <a:pt x="5" y="113"/>
                    <a:pt x="6" y="113"/>
                    <a:pt x="6" y="113"/>
                  </a:cubicBezTo>
                  <a:cubicBezTo>
                    <a:pt x="6" y="113"/>
                    <a:pt x="6" y="95"/>
                    <a:pt x="6" y="91"/>
                  </a:cubicBezTo>
                  <a:cubicBezTo>
                    <a:pt x="6" y="91"/>
                    <a:pt x="9" y="91"/>
                    <a:pt x="9" y="91"/>
                  </a:cubicBezTo>
                  <a:cubicBezTo>
                    <a:pt x="9" y="91"/>
                    <a:pt x="9" y="70"/>
                    <a:pt x="9" y="66"/>
                  </a:cubicBezTo>
                  <a:cubicBezTo>
                    <a:pt x="9" y="66"/>
                    <a:pt x="11" y="66"/>
                    <a:pt x="11" y="66"/>
                  </a:cubicBezTo>
                  <a:cubicBezTo>
                    <a:pt x="11" y="66"/>
                    <a:pt x="11" y="63"/>
                    <a:pt x="11" y="63"/>
                  </a:cubicBezTo>
                  <a:cubicBezTo>
                    <a:pt x="14" y="63"/>
                    <a:pt x="23" y="63"/>
                    <a:pt x="26" y="63"/>
                  </a:cubicBezTo>
                  <a:cubicBezTo>
                    <a:pt x="26" y="63"/>
                    <a:pt x="26" y="66"/>
                    <a:pt x="26" y="66"/>
                  </a:cubicBezTo>
                  <a:cubicBezTo>
                    <a:pt x="26" y="66"/>
                    <a:pt x="28" y="66"/>
                    <a:pt x="28" y="66"/>
                  </a:cubicBezTo>
                  <a:cubicBezTo>
                    <a:pt x="28" y="70"/>
                    <a:pt x="28" y="91"/>
                    <a:pt x="28" y="91"/>
                  </a:cubicBezTo>
                  <a:cubicBezTo>
                    <a:pt x="34" y="91"/>
                    <a:pt x="34" y="91"/>
                    <a:pt x="34" y="91"/>
                  </a:cubicBezTo>
                  <a:cubicBezTo>
                    <a:pt x="41" y="76"/>
                    <a:pt x="41" y="76"/>
                    <a:pt x="41" y="76"/>
                  </a:cubicBezTo>
                  <a:cubicBezTo>
                    <a:pt x="41" y="76"/>
                    <a:pt x="43" y="61"/>
                    <a:pt x="44" y="47"/>
                  </a:cubicBezTo>
                  <a:cubicBezTo>
                    <a:pt x="45" y="61"/>
                    <a:pt x="47" y="75"/>
                    <a:pt x="47" y="75"/>
                  </a:cubicBezTo>
                  <a:cubicBezTo>
                    <a:pt x="54" y="91"/>
                    <a:pt x="54" y="91"/>
                    <a:pt x="54" y="91"/>
                  </a:cubicBezTo>
                  <a:cubicBezTo>
                    <a:pt x="60" y="91"/>
                    <a:pt x="60" y="91"/>
                    <a:pt x="60" y="91"/>
                  </a:cubicBezTo>
                  <a:cubicBezTo>
                    <a:pt x="60" y="91"/>
                    <a:pt x="60" y="70"/>
                    <a:pt x="60" y="66"/>
                  </a:cubicBezTo>
                  <a:cubicBezTo>
                    <a:pt x="60" y="66"/>
                    <a:pt x="62" y="66"/>
                    <a:pt x="62" y="66"/>
                  </a:cubicBezTo>
                  <a:cubicBezTo>
                    <a:pt x="62" y="66"/>
                    <a:pt x="62" y="63"/>
                    <a:pt x="62" y="63"/>
                  </a:cubicBezTo>
                  <a:cubicBezTo>
                    <a:pt x="65" y="63"/>
                    <a:pt x="74" y="63"/>
                    <a:pt x="77" y="63"/>
                  </a:cubicBezTo>
                  <a:cubicBezTo>
                    <a:pt x="77" y="63"/>
                    <a:pt x="77" y="66"/>
                    <a:pt x="77" y="66"/>
                  </a:cubicBezTo>
                  <a:cubicBezTo>
                    <a:pt x="77" y="66"/>
                    <a:pt x="79" y="66"/>
                    <a:pt x="79" y="66"/>
                  </a:cubicBezTo>
                  <a:cubicBezTo>
                    <a:pt x="79" y="70"/>
                    <a:pt x="79" y="91"/>
                    <a:pt x="79" y="91"/>
                  </a:cubicBezTo>
                  <a:cubicBezTo>
                    <a:pt x="82" y="91"/>
                    <a:pt x="82" y="91"/>
                    <a:pt x="82" y="91"/>
                  </a:cubicBezTo>
                  <a:cubicBezTo>
                    <a:pt x="82" y="95"/>
                    <a:pt x="82" y="113"/>
                    <a:pt x="82" y="113"/>
                  </a:cubicBezTo>
                  <a:cubicBezTo>
                    <a:pt x="82" y="113"/>
                    <a:pt x="83" y="113"/>
                    <a:pt x="83" y="113"/>
                  </a:cubicBezTo>
                  <a:cubicBezTo>
                    <a:pt x="83" y="117"/>
                    <a:pt x="83" y="144"/>
                    <a:pt x="83" y="144"/>
                  </a:cubicBezTo>
                  <a:cubicBezTo>
                    <a:pt x="88" y="144"/>
                    <a:pt x="88" y="144"/>
                    <a:pt x="88" y="144"/>
                  </a:cubicBezTo>
                  <a:cubicBezTo>
                    <a:pt x="88" y="108"/>
                    <a:pt x="88" y="108"/>
                    <a:pt x="88" y="108"/>
                  </a:cubicBezTo>
                  <a:cubicBezTo>
                    <a:pt x="88" y="108"/>
                    <a:pt x="88" y="108"/>
                    <a:pt x="87" y="108"/>
                  </a:cubicBezTo>
                  <a:cubicBezTo>
                    <a:pt x="87" y="104"/>
                    <a:pt x="87" y="86"/>
                    <a:pt x="87" y="86"/>
                  </a:cubicBezTo>
                  <a:cubicBezTo>
                    <a:pt x="84" y="86"/>
                    <a:pt x="84" y="86"/>
                    <a:pt x="84" y="86"/>
                  </a:cubicBezTo>
                  <a:cubicBezTo>
                    <a:pt x="84" y="82"/>
                    <a:pt x="84" y="61"/>
                    <a:pt x="84" y="61"/>
                  </a:cubicBezTo>
                  <a:cubicBezTo>
                    <a:pt x="84" y="61"/>
                    <a:pt x="82" y="61"/>
                    <a:pt x="82" y="61"/>
                  </a:cubicBezTo>
                  <a:cubicBezTo>
                    <a:pt x="82" y="61"/>
                    <a:pt x="82" y="58"/>
                    <a:pt x="82" y="58"/>
                  </a:cubicBezTo>
                  <a:cubicBezTo>
                    <a:pt x="57" y="58"/>
                    <a:pt x="57" y="58"/>
                    <a:pt x="57" y="58"/>
                  </a:cubicBezTo>
                  <a:cubicBezTo>
                    <a:pt x="57" y="58"/>
                    <a:pt x="57" y="61"/>
                    <a:pt x="57" y="61"/>
                  </a:cubicBezTo>
                  <a:cubicBezTo>
                    <a:pt x="57" y="61"/>
                    <a:pt x="55" y="61"/>
                    <a:pt x="55" y="61"/>
                  </a:cubicBezTo>
                  <a:cubicBezTo>
                    <a:pt x="55" y="61"/>
                    <a:pt x="55" y="75"/>
                    <a:pt x="55" y="82"/>
                  </a:cubicBezTo>
                  <a:cubicBezTo>
                    <a:pt x="53" y="78"/>
                    <a:pt x="52" y="74"/>
                    <a:pt x="51" y="74"/>
                  </a:cubicBezTo>
                  <a:cubicBezTo>
                    <a:pt x="51" y="73"/>
                    <a:pt x="44" y="0"/>
                    <a:pt x="44" y="0"/>
                  </a:cubicBezTo>
                  <a:cubicBezTo>
                    <a:pt x="44" y="0"/>
                    <a:pt x="37" y="74"/>
                    <a:pt x="37" y="74"/>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203"/>
            <p:cNvSpPr/>
            <p:nvPr/>
          </p:nvSpPr>
          <p:spPr bwMode="auto">
            <a:xfrm>
              <a:off x="9844089" y="5330769"/>
              <a:ext cx="63500" cy="20638"/>
            </a:xfrm>
            <a:custGeom>
              <a:avLst/>
              <a:gdLst>
                <a:gd name="T0" fmla="*/ 3 w 40"/>
                <a:gd name="T1" fmla="*/ 0 h 13"/>
                <a:gd name="T2" fmla="*/ 0 w 40"/>
                <a:gd name="T3" fmla="*/ 13 h 13"/>
                <a:gd name="T4" fmla="*/ 40 w 40"/>
                <a:gd name="T5" fmla="*/ 13 h 13"/>
                <a:gd name="T6" fmla="*/ 36 w 40"/>
                <a:gd name="T7" fmla="*/ 0 h 13"/>
                <a:gd name="T8" fmla="*/ 3 w 40"/>
                <a:gd name="T9" fmla="*/ 0 h 13"/>
              </a:gdLst>
              <a:ahLst/>
              <a:cxnLst>
                <a:cxn ang="0">
                  <a:pos x="T0" y="T1"/>
                </a:cxn>
                <a:cxn ang="0">
                  <a:pos x="T2" y="T3"/>
                </a:cxn>
                <a:cxn ang="0">
                  <a:pos x="T4" y="T5"/>
                </a:cxn>
                <a:cxn ang="0">
                  <a:pos x="T6" y="T7"/>
                </a:cxn>
                <a:cxn ang="0">
                  <a:pos x="T8" y="T9"/>
                </a:cxn>
              </a:cxnLst>
              <a:rect l="0" t="0" r="r" b="b"/>
              <a:pathLst>
                <a:path w="40" h="13">
                  <a:moveTo>
                    <a:pt x="3" y="0"/>
                  </a:moveTo>
                  <a:lnTo>
                    <a:pt x="0" y="13"/>
                  </a:lnTo>
                  <a:lnTo>
                    <a:pt x="40" y="13"/>
                  </a:lnTo>
                  <a:lnTo>
                    <a:pt x="36" y="0"/>
                  </a:lnTo>
                  <a:lnTo>
                    <a:pt x="3" y="0"/>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206"/>
            <p:cNvSpPr/>
            <p:nvPr/>
          </p:nvSpPr>
          <p:spPr bwMode="auto">
            <a:xfrm>
              <a:off x="9828214" y="5281613"/>
              <a:ext cx="68263" cy="22225"/>
            </a:xfrm>
            <a:custGeom>
              <a:avLst/>
              <a:gdLst>
                <a:gd name="T0" fmla="*/ 7 w 43"/>
                <a:gd name="T1" fmla="*/ 0 h 14"/>
                <a:gd name="T2" fmla="*/ 0 w 43"/>
                <a:gd name="T3" fmla="*/ 14 h 14"/>
                <a:gd name="T4" fmla="*/ 43 w 43"/>
                <a:gd name="T5" fmla="*/ 14 h 14"/>
                <a:gd name="T6" fmla="*/ 40 w 43"/>
                <a:gd name="T7" fmla="*/ 0 h 14"/>
                <a:gd name="T8" fmla="*/ 7 w 43"/>
                <a:gd name="T9" fmla="*/ 0 h 14"/>
              </a:gdLst>
              <a:ahLst/>
              <a:cxnLst>
                <a:cxn ang="0">
                  <a:pos x="T0" y="T1"/>
                </a:cxn>
                <a:cxn ang="0">
                  <a:pos x="T2" y="T3"/>
                </a:cxn>
                <a:cxn ang="0">
                  <a:pos x="T4" y="T5"/>
                </a:cxn>
                <a:cxn ang="0">
                  <a:pos x="T6" y="T7"/>
                </a:cxn>
                <a:cxn ang="0">
                  <a:pos x="T8" y="T9"/>
                </a:cxn>
              </a:cxnLst>
              <a:rect l="0" t="0" r="r" b="b"/>
              <a:pathLst>
                <a:path w="43" h="14">
                  <a:moveTo>
                    <a:pt x="7" y="0"/>
                  </a:moveTo>
                  <a:lnTo>
                    <a:pt x="0" y="14"/>
                  </a:lnTo>
                  <a:lnTo>
                    <a:pt x="43" y="14"/>
                  </a:lnTo>
                  <a:lnTo>
                    <a:pt x="40" y="0"/>
                  </a:lnTo>
                  <a:lnTo>
                    <a:pt x="7" y="0"/>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207"/>
            <p:cNvSpPr/>
            <p:nvPr/>
          </p:nvSpPr>
          <p:spPr bwMode="auto">
            <a:xfrm>
              <a:off x="10645776" y="5068888"/>
              <a:ext cx="333375" cy="484188"/>
            </a:xfrm>
            <a:custGeom>
              <a:avLst/>
              <a:gdLst>
                <a:gd name="T0" fmla="*/ 0 w 64"/>
                <a:gd name="T1" fmla="*/ 7 h 93"/>
                <a:gd name="T2" fmla="*/ 0 w 64"/>
                <a:gd name="T3" fmla="*/ 80 h 93"/>
                <a:gd name="T4" fmla="*/ 5 w 64"/>
                <a:gd name="T5" fmla="*/ 74 h 93"/>
                <a:gd name="T6" fmla="*/ 5 w 64"/>
                <a:gd name="T7" fmla="*/ 12 h 93"/>
                <a:gd name="T8" fmla="*/ 59 w 64"/>
                <a:gd name="T9" fmla="*/ 5 h 93"/>
                <a:gd name="T10" fmla="*/ 59 w 64"/>
                <a:gd name="T11" fmla="*/ 15 h 93"/>
                <a:gd name="T12" fmla="*/ 20 w 64"/>
                <a:gd name="T13" fmla="*/ 19 h 93"/>
                <a:gd name="T14" fmla="*/ 20 w 64"/>
                <a:gd name="T15" fmla="*/ 62 h 93"/>
                <a:gd name="T16" fmla="*/ 25 w 64"/>
                <a:gd name="T17" fmla="*/ 62 h 93"/>
                <a:gd name="T18" fmla="*/ 25 w 64"/>
                <a:gd name="T19" fmla="*/ 24 h 93"/>
                <a:gd name="T20" fmla="*/ 59 w 64"/>
                <a:gd name="T21" fmla="*/ 20 h 93"/>
                <a:gd name="T22" fmla="*/ 59 w 64"/>
                <a:gd name="T23" fmla="*/ 88 h 93"/>
                <a:gd name="T24" fmla="*/ 6 w 64"/>
                <a:gd name="T25" fmla="*/ 88 h 93"/>
                <a:gd name="T26" fmla="*/ 6 w 64"/>
                <a:gd name="T27" fmla="*/ 93 h 93"/>
                <a:gd name="T28" fmla="*/ 64 w 64"/>
                <a:gd name="T29" fmla="*/ 93 h 93"/>
                <a:gd name="T30" fmla="*/ 64 w 64"/>
                <a:gd name="T31" fmla="*/ 0 h 93"/>
                <a:gd name="T32" fmla="*/ 0 w 64"/>
                <a:gd name="T33"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93">
                  <a:moveTo>
                    <a:pt x="0" y="7"/>
                  </a:moveTo>
                  <a:cubicBezTo>
                    <a:pt x="0" y="80"/>
                    <a:pt x="0" y="80"/>
                    <a:pt x="0" y="80"/>
                  </a:cubicBezTo>
                  <a:cubicBezTo>
                    <a:pt x="5" y="74"/>
                    <a:pt x="5" y="74"/>
                    <a:pt x="5" y="74"/>
                  </a:cubicBezTo>
                  <a:cubicBezTo>
                    <a:pt x="5" y="74"/>
                    <a:pt x="5" y="16"/>
                    <a:pt x="5" y="12"/>
                  </a:cubicBezTo>
                  <a:cubicBezTo>
                    <a:pt x="9" y="11"/>
                    <a:pt x="55" y="6"/>
                    <a:pt x="59" y="5"/>
                  </a:cubicBezTo>
                  <a:cubicBezTo>
                    <a:pt x="59" y="6"/>
                    <a:pt x="59" y="10"/>
                    <a:pt x="59" y="15"/>
                  </a:cubicBezTo>
                  <a:cubicBezTo>
                    <a:pt x="20" y="19"/>
                    <a:pt x="20" y="19"/>
                    <a:pt x="20" y="19"/>
                  </a:cubicBezTo>
                  <a:cubicBezTo>
                    <a:pt x="20" y="62"/>
                    <a:pt x="20" y="62"/>
                    <a:pt x="20" y="62"/>
                  </a:cubicBezTo>
                  <a:cubicBezTo>
                    <a:pt x="25" y="62"/>
                    <a:pt x="25" y="62"/>
                    <a:pt x="25" y="62"/>
                  </a:cubicBezTo>
                  <a:cubicBezTo>
                    <a:pt x="25" y="62"/>
                    <a:pt x="25" y="27"/>
                    <a:pt x="25" y="24"/>
                  </a:cubicBezTo>
                  <a:cubicBezTo>
                    <a:pt x="29" y="23"/>
                    <a:pt x="55" y="20"/>
                    <a:pt x="59" y="20"/>
                  </a:cubicBezTo>
                  <a:cubicBezTo>
                    <a:pt x="59" y="43"/>
                    <a:pt x="59" y="85"/>
                    <a:pt x="59" y="88"/>
                  </a:cubicBezTo>
                  <a:cubicBezTo>
                    <a:pt x="55" y="88"/>
                    <a:pt x="6" y="88"/>
                    <a:pt x="6" y="88"/>
                  </a:cubicBezTo>
                  <a:cubicBezTo>
                    <a:pt x="6" y="93"/>
                    <a:pt x="6" y="93"/>
                    <a:pt x="6" y="93"/>
                  </a:cubicBezTo>
                  <a:cubicBezTo>
                    <a:pt x="64" y="93"/>
                    <a:pt x="64" y="93"/>
                    <a:pt x="64" y="93"/>
                  </a:cubicBezTo>
                  <a:cubicBezTo>
                    <a:pt x="64" y="0"/>
                    <a:pt x="64" y="0"/>
                    <a:pt x="64" y="0"/>
                  </a:cubicBezTo>
                  <a:lnTo>
                    <a:pt x="0" y="7"/>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208"/>
            <p:cNvSpPr/>
            <p:nvPr/>
          </p:nvSpPr>
          <p:spPr bwMode="auto">
            <a:xfrm>
              <a:off x="10656889" y="5407026"/>
              <a:ext cx="295275" cy="120650"/>
            </a:xfrm>
            <a:custGeom>
              <a:avLst/>
              <a:gdLst>
                <a:gd name="T0" fmla="*/ 23 w 57"/>
                <a:gd name="T1" fmla="*/ 5 h 23"/>
                <a:gd name="T2" fmla="*/ 41 w 57"/>
                <a:gd name="T3" fmla="*/ 9 h 23"/>
                <a:gd name="T4" fmla="*/ 57 w 57"/>
                <a:gd name="T5" fmla="*/ 14 h 23"/>
                <a:gd name="T6" fmla="*/ 56 w 57"/>
                <a:gd name="T7" fmla="*/ 11 h 23"/>
                <a:gd name="T8" fmla="*/ 42 w 57"/>
                <a:gd name="T9" fmla="*/ 5 h 23"/>
                <a:gd name="T10" fmla="*/ 22 w 57"/>
                <a:gd name="T11" fmla="*/ 0 h 23"/>
                <a:gd name="T12" fmla="*/ 9 w 57"/>
                <a:gd name="T13" fmla="*/ 10 h 23"/>
                <a:gd name="T14" fmla="*/ 0 w 57"/>
                <a:gd name="T15" fmla="*/ 23 h 23"/>
                <a:gd name="T16" fmla="*/ 18 w 57"/>
                <a:gd name="T17" fmla="*/ 20 h 23"/>
                <a:gd name="T18" fmla="*/ 34 w 57"/>
                <a:gd name="T19" fmla="*/ 19 h 23"/>
                <a:gd name="T20" fmla="*/ 50 w 57"/>
                <a:gd name="T21" fmla="*/ 21 h 23"/>
                <a:gd name="T22" fmla="*/ 52 w 57"/>
                <a:gd name="T23" fmla="*/ 18 h 23"/>
                <a:gd name="T24" fmla="*/ 34 w 57"/>
                <a:gd name="T25" fmla="*/ 16 h 23"/>
                <a:gd name="T26" fmla="*/ 17 w 57"/>
                <a:gd name="T27" fmla="*/ 16 h 23"/>
                <a:gd name="T28" fmla="*/ 9 w 57"/>
                <a:gd name="T29" fmla="*/ 16 h 23"/>
                <a:gd name="T30" fmla="*/ 11 w 57"/>
                <a:gd name="T31" fmla="*/ 13 h 23"/>
                <a:gd name="T32" fmla="*/ 23 w 57"/>
                <a:gd name="T33"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23">
                  <a:moveTo>
                    <a:pt x="23" y="5"/>
                  </a:moveTo>
                  <a:cubicBezTo>
                    <a:pt x="27" y="7"/>
                    <a:pt x="35" y="11"/>
                    <a:pt x="41" y="9"/>
                  </a:cubicBezTo>
                  <a:cubicBezTo>
                    <a:pt x="44" y="11"/>
                    <a:pt x="50" y="16"/>
                    <a:pt x="57" y="14"/>
                  </a:cubicBezTo>
                  <a:cubicBezTo>
                    <a:pt x="56" y="11"/>
                    <a:pt x="56" y="11"/>
                    <a:pt x="56" y="11"/>
                  </a:cubicBezTo>
                  <a:cubicBezTo>
                    <a:pt x="50" y="12"/>
                    <a:pt x="42" y="5"/>
                    <a:pt x="42" y="5"/>
                  </a:cubicBezTo>
                  <a:cubicBezTo>
                    <a:pt x="34" y="8"/>
                    <a:pt x="22" y="0"/>
                    <a:pt x="22" y="0"/>
                  </a:cubicBezTo>
                  <a:cubicBezTo>
                    <a:pt x="18" y="8"/>
                    <a:pt x="9" y="10"/>
                    <a:pt x="9" y="10"/>
                  </a:cubicBezTo>
                  <a:cubicBezTo>
                    <a:pt x="0" y="23"/>
                    <a:pt x="0" y="23"/>
                    <a:pt x="0" y="23"/>
                  </a:cubicBezTo>
                  <a:cubicBezTo>
                    <a:pt x="11" y="17"/>
                    <a:pt x="18" y="20"/>
                    <a:pt x="18" y="20"/>
                  </a:cubicBezTo>
                  <a:cubicBezTo>
                    <a:pt x="25" y="16"/>
                    <a:pt x="34" y="19"/>
                    <a:pt x="34" y="19"/>
                  </a:cubicBezTo>
                  <a:cubicBezTo>
                    <a:pt x="44" y="17"/>
                    <a:pt x="50" y="21"/>
                    <a:pt x="50" y="21"/>
                  </a:cubicBezTo>
                  <a:cubicBezTo>
                    <a:pt x="52" y="18"/>
                    <a:pt x="52" y="18"/>
                    <a:pt x="52" y="18"/>
                  </a:cubicBezTo>
                  <a:cubicBezTo>
                    <a:pt x="51" y="18"/>
                    <a:pt x="45" y="14"/>
                    <a:pt x="34" y="16"/>
                  </a:cubicBezTo>
                  <a:cubicBezTo>
                    <a:pt x="32" y="15"/>
                    <a:pt x="25" y="13"/>
                    <a:pt x="17" y="16"/>
                  </a:cubicBezTo>
                  <a:cubicBezTo>
                    <a:pt x="15" y="15"/>
                    <a:pt x="12" y="16"/>
                    <a:pt x="9" y="16"/>
                  </a:cubicBezTo>
                  <a:cubicBezTo>
                    <a:pt x="10" y="15"/>
                    <a:pt x="11" y="14"/>
                    <a:pt x="11" y="13"/>
                  </a:cubicBezTo>
                  <a:cubicBezTo>
                    <a:pt x="18" y="12"/>
                    <a:pt x="21" y="9"/>
                    <a:pt x="23" y="5"/>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209"/>
            <p:cNvSpPr/>
            <p:nvPr/>
          </p:nvSpPr>
          <p:spPr bwMode="auto">
            <a:xfrm>
              <a:off x="10552114" y="4975226"/>
              <a:ext cx="644525" cy="620713"/>
            </a:xfrm>
            <a:custGeom>
              <a:avLst/>
              <a:gdLst>
                <a:gd name="T0" fmla="*/ 95 w 124"/>
                <a:gd name="T1" fmla="*/ 0 h 119"/>
                <a:gd name="T2" fmla="*/ 0 w 124"/>
                <a:gd name="T3" fmla="*/ 10 h 119"/>
                <a:gd name="T4" fmla="*/ 0 w 124"/>
                <a:gd name="T5" fmla="*/ 119 h 119"/>
                <a:gd name="T6" fmla="*/ 5 w 124"/>
                <a:gd name="T7" fmla="*/ 119 h 119"/>
                <a:gd name="T8" fmla="*/ 5 w 124"/>
                <a:gd name="T9" fmla="*/ 15 h 119"/>
                <a:gd name="T10" fmla="*/ 90 w 124"/>
                <a:gd name="T11" fmla="*/ 6 h 119"/>
                <a:gd name="T12" fmla="*/ 90 w 124"/>
                <a:gd name="T13" fmla="*/ 119 h 119"/>
                <a:gd name="T14" fmla="*/ 95 w 124"/>
                <a:gd name="T15" fmla="*/ 119 h 119"/>
                <a:gd name="T16" fmla="*/ 95 w 124"/>
                <a:gd name="T17" fmla="*/ 7 h 119"/>
                <a:gd name="T18" fmla="*/ 119 w 124"/>
                <a:gd name="T19" fmla="*/ 14 h 119"/>
                <a:gd name="T20" fmla="*/ 119 w 124"/>
                <a:gd name="T21" fmla="*/ 119 h 119"/>
                <a:gd name="T22" fmla="*/ 124 w 124"/>
                <a:gd name="T23" fmla="*/ 119 h 119"/>
                <a:gd name="T24" fmla="*/ 124 w 124"/>
                <a:gd name="T25" fmla="*/ 10 h 119"/>
                <a:gd name="T26" fmla="*/ 95 w 124"/>
                <a:gd name="T2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19">
                  <a:moveTo>
                    <a:pt x="95" y="0"/>
                  </a:moveTo>
                  <a:cubicBezTo>
                    <a:pt x="0" y="10"/>
                    <a:pt x="0" y="10"/>
                    <a:pt x="0" y="10"/>
                  </a:cubicBezTo>
                  <a:cubicBezTo>
                    <a:pt x="0" y="119"/>
                    <a:pt x="0" y="119"/>
                    <a:pt x="0" y="119"/>
                  </a:cubicBezTo>
                  <a:cubicBezTo>
                    <a:pt x="5" y="119"/>
                    <a:pt x="5" y="119"/>
                    <a:pt x="5" y="119"/>
                  </a:cubicBezTo>
                  <a:cubicBezTo>
                    <a:pt x="5" y="119"/>
                    <a:pt x="5" y="19"/>
                    <a:pt x="5" y="15"/>
                  </a:cubicBezTo>
                  <a:cubicBezTo>
                    <a:pt x="9" y="14"/>
                    <a:pt x="85" y="6"/>
                    <a:pt x="90" y="6"/>
                  </a:cubicBezTo>
                  <a:cubicBezTo>
                    <a:pt x="90" y="11"/>
                    <a:pt x="90" y="119"/>
                    <a:pt x="90" y="119"/>
                  </a:cubicBezTo>
                  <a:cubicBezTo>
                    <a:pt x="95" y="119"/>
                    <a:pt x="95" y="119"/>
                    <a:pt x="95" y="119"/>
                  </a:cubicBezTo>
                  <a:cubicBezTo>
                    <a:pt x="95" y="7"/>
                    <a:pt x="95" y="7"/>
                    <a:pt x="95" y="7"/>
                  </a:cubicBezTo>
                  <a:cubicBezTo>
                    <a:pt x="102" y="8"/>
                    <a:pt x="117" y="13"/>
                    <a:pt x="119" y="14"/>
                  </a:cubicBezTo>
                  <a:cubicBezTo>
                    <a:pt x="119" y="17"/>
                    <a:pt x="119" y="119"/>
                    <a:pt x="119" y="119"/>
                  </a:cubicBezTo>
                  <a:cubicBezTo>
                    <a:pt x="124" y="119"/>
                    <a:pt x="124" y="119"/>
                    <a:pt x="124" y="119"/>
                  </a:cubicBezTo>
                  <a:cubicBezTo>
                    <a:pt x="124" y="10"/>
                    <a:pt x="124" y="10"/>
                    <a:pt x="124" y="10"/>
                  </a:cubicBezTo>
                  <a:lnTo>
                    <a:pt x="95" y="0"/>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Rectangle 214"/>
            <p:cNvSpPr>
              <a:spLocks noChangeArrowheads="1"/>
            </p:cNvSpPr>
            <p:nvPr/>
          </p:nvSpPr>
          <p:spPr bwMode="auto">
            <a:xfrm>
              <a:off x="6357939" y="5611813"/>
              <a:ext cx="5759450" cy="41275"/>
            </a:xfrm>
            <a:prstGeom prst="rect">
              <a:avLst/>
            </a:prstGeom>
            <a:grpFill/>
            <a:ln w="9525">
              <a:noFill/>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6" name="组合 45"/>
          <p:cNvGrpSpPr/>
          <p:nvPr/>
        </p:nvGrpSpPr>
        <p:grpSpPr>
          <a:xfrm>
            <a:off x="1647113" y="2157880"/>
            <a:ext cx="8897774" cy="1882100"/>
            <a:chOff x="233768" y="1813705"/>
            <a:chExt cx="8897774" cy="1882100"/>
          </a:xfrm>
        </p:grpSpPr>
        <p:sp>
          <p:nvSpPr>
            <p:cNvPr id="34" name="文本框 33"/>
            <p:cNvSpPr txBox="1"/>
            <p:nvPr/>
          </p:nvSpPr>
          <p:spPr>
            <a:xfrm>
              <a:off x="1161117" y="1813705"/>
              <a:ext cx="3035577" cy="523220"/>
            </a:xfrm>
            <a:prstGeom prst="rect">
              <a:avLst/>
            </a:prstGeom>
            <a:noFill/>
          </p:spPr>
          <p:txBody>
            <a:bodyPr wrap="square" rtlCol="0">
              <a:spAutoFit/>
            </a:bodyPr>
            <a:lstStyle/>
            <a:p>
              <a:pPr algn="dist"/>
              <a:r>
                <a:rPr lang="zh-CN" altLang="en-US" sz="2800" dirty="0">
                  <a:solidFill>
                    <a:schemeClr val="tx1">
                      <a:lumMod val="85000"/>
                      <a:lumOff val="15000"/>
                    </a:schemeClr>
                  </a:solidFill>
                  <a:latin typeface="方正静蕾简体" charset="-122"/>
                  <a:ea typeface="方正静蕾简体" charset="-122"/>
                </a:rPr>
                <a:t>Add a title here</a:t>
              </a:r>
            </a:p>
          </p:txBody>
        </p:sp>
        <p:sp>
          <p:nvSpPr>
            <p:cNvPr id="35" name="Freeform 5"/>
            <p:cNvSpPr/>
            <p:nvPr/>
          </p:nvSpPr>
          <p:spPr bwMode="auto">
            <a:xfrm>
              <a:off x="643604" y="2385447"/>
              <a:ext cx="3413755" cy="154152"/>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95000"/>
                <a:lumOff val="5000"/>
              </a:schemeClr>
            </a:solidFill>
            <a:ln>
              <a:solidFill>
                <a:schemeClr val="tx1">
                  <a:lumMod val="85000"/>
                  <a:lumOff val="15000"/>
                </a:schemeClr>
              </a:solidFill>
            </a:ln>
          </p:spPr>
          <p:txBody>
            <a:bodyPr vert="horz" wrap="square" lIns="91440" tIns="45720" rIns="91440" bIns="45720" numCol="1" anchor="t" anchorCtr="0" compatLnSpc="1"/>
            <a:lstStyle/>
            <a:p>
              <a:endParaRPr lang="zh-CN" altLang="en-US"/>
            </a:p>
          </p:txBody>
        </p:sp>
        <p:sp>
          <p:nvSpPr>
            <p:cNvPr id="36" name="文本框 35"/>
            <p:cNvSpPr txBox="1"/>
            <p:nvPr/>
          </p:nvSpPr>
          <p:spPr>
            <a:xfrm>
              <a:off x="233768" y="1864830"/>
              <a:ext cx="864339" cy="523220"/>
            </a:xfrm>
            <a:prstGeom prst="rect">
              <a:avLst/>
            </a:prstGeom>
            <a:noFill/>
          </p:spPr>
          <p:txBody>
            <a:bodyPr wrap="none" rtlCol="0">
              <a:spAutoFit/>
            </a:bodyPr>
            <a:lstStyle/>
            <a:p>
              <a:r>
                <a:rPr lang="en-US" altLang="zh-CN" sz="2800" dirty="0">
                  <a:latin typeface="微软雅黑" pitchFamily="34" charset="-122"/>
                  <a:ea typeface="微软雅黑" pitchFamily="34" charset="-122"/>
                </a:rPr>
                <a:t>01 /</a:t>
              </a:r>
              <a:endParaRPr lang="zh-CN" altLang="en-US" sz="2800" dirty="0">
                <a:latin typeface="微软雅黑" pitchFamily="34" charset="-122"/>
                <a:ea typeface="微软雅黑" pitchFamily="34" charset="-122"/>
              </a:endParaRPr>
            </a:p>
          </p:txBody>
        </p:sp>
        <p:sp>
          <p:nvSpPr>
            <p:cNvPr id="37" name="文本框 36"/>
            <p:cNvSpPr txBox="1"/>
            <p:nvPr/>
          </p:nvSpPr>
          <p:spPr>
            <a:xfrm>
              <a:off x="1161117" y="2924492"/>
              <a:ext cx="3035577" cy="523220"/>
            </a:xfrm>
            <a:prstGeom prst="rect">
              <a:avLst/>
            </a:prstGeom>
            <a:noFill/>
          </p:spPr>
          <p:txBody>
            <a:bodyPr wrap="square" rtlCol="0">
              <a:spAutoFit/>
            </a:bodyPr>
            <a:lstStyle/>
            <a:p>
              <a:pPr algn="dist"/>
              <a:r>
                <a:rPr lang="zh-CN" altLang="en-US" sz="2800" dirty="0">
                  <a:solidFill>
                    <a:schemeClr val="tx1">
                      <a:lumMod val="85000"/>
                      <a:lumOff val="15000"/>
                    </a:schemeClr>
                  </a:solidFill>
                  <a:latin typeface="方正静蕾简体" charset="-122"/>
                  <a:ea typeface="方正静蕾简体" charset="-122"/>
                </a:rPr>
                <a:t>Add a title here</a:t>
              </a:r>
            </a:p>
          </p:txBody>
        </p:sp>
        <p:sp>
          <p:nvSpPr>
            <p:cNvPr id="38" name="Freeform 5"/>
            <p:cNvSpPr/>
            <p:nvPr/>
          </p:nvSpPr>
          <p:spPr bwMode="auto">
            <a:xfrm>
              <a:off x="643604" y="3496234"/>
              <a:ext cx="3413755" cy="154152"/>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95000"/>
                <a:lumOff val="5000"/>
              </a:schemeClr>
            </a:solidFill>
            <a:ln>
              <a:solidFill>
                <a:schemeClr val="tx1">
                  <a:lumMod val="85000"/>
                  <a:lumOff val="15000"/>
                </a:schemeClr>
              </a:solidFill>
            </a:ln>
          </p:spPr>
          <p:txBody>
            <a:bodyPr vert="horz" wrap="square" lIns="91440" tIns="45720" rIns="91440" bIns="45720" numCol="1" anchor="t" anchorCtr="0" compatLnSpc="1"/>
            <a:lstStyle/>
            <a:p>
              <a:endParaRPr lang="zh-CN" altLang="en-US"/>
            </a:p>
          </p:txBody>
        </p:sp>
        <p:sp>
          <p:nvSpPr>
            <p:cNvPr id="39" name="文本框 38"/>
            <p:cNvSpPr txBox="1"/>
            <p:nvPr/>
          </p:nvSpPr>
          <p:spPr>
            <a:xfrm>
              <a:off x="233768" y="2975617"/>
              <a:ext cx="864339" cy="523220"/>
            </a:xfrm>
            <a:prstGeom prst="rect">
              <a:avLst/>
            </a:prstGeom>
            <a:noFill/>
          </p:spPr>
          <p:txBody>
            <a:bodyPr wrap="none" rtlCol="0">
              <a:spAutoFit/>
            </a:bodyPr>
            <a:lstStyle/>
            <a:p>
              <a:r>
                <a:rPr lang="en-US" altLang="zh-CN" sz="2800" dirty="0">
                  <a:latin typeface="微软雅黑" pitchFamily="34" charset="-122"/>
                  <a:ea typeface="微软雅黑" pitchFamily="34" charset="-122"/>
                </a:rPr>
                <a:t>03 /</a:t>
              </a:r>
              <a:endParaRPr lang="zh-CN" altLang="en-US" sz="2800" dirty="0">
                <a:latin typeface="微软雅黑" pitchFamily="34" charset="-122"/>
                <a:ea typeface="微软雅黑" pitchFamily="34" charset="-122"/>
              </a:endParaRPr>
            </a:p>
          </p:txBody>
        </p:sp>
        <p:sp>
          <p:nvSpPr>
            <p:cNvPr id="40" name="文本框 39"/>
            <p:cNvSpPr txBox="1"/>
            <p:nvPr/>
          </p:nvSpPr>
          <p:spPr>
            <a:xfrm>
              <a:off x="6095965" y="1813705"/>
              <a:ext cx="3035577" cy="523220"/>
            </a:xfrm>
            <a:prstGeom prst="rect">
              <a:avLst/>
            </a:prstGeom>
            <a:noFill/>
          </p:spPr>
          <p:txBody>
            <a:bodyPr wrap="square" rtlCol="0">
              <a:spAutoFit/>
            </a:bodyPr>
            <a:lstStyle/>
            <a:p>
              <a:pPr algn="dist"/>
              <a:r>
                <a:rPr lang="zh-CN" altLang="en-US" sz="2800" dirty="0">
                  <a:solidFill>
                    <a:schemeClr val="tx1">
                      <a:lumMod val="85000"/>
                      <a:lumOff val="15000"/>
                    </a:schemeClr>
                  </a:solidFill>
                  <a:latin typeface="方正静蕾简体" charset="-122"/>
                  <a:ea typeface="方正静蕾简体" charset="-122"/>
                </a:rPr>
                <a:t>Add a title here</a:t>
              </a:r>
            </a:p>
          </p:txBody>
        </p:sp>
        <p:sp>
          <p:nvSpPr>
            <p:cNvPr id="41" name="Freeform 5"/>
            <p:cNvSpPr/>
            <p:nvPr/>
          </p:nvSpPr>
          <p:spPr bwMode="auto">
            <a:xfrm>
              <a:off x="5578452" y="2385447"/>
              <a:ext cx="3413755" cy="154152"/>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95000"/>
                <a:lumOff val="5000"/>
              </a:schemeClr>
            </a:solidFill>
            <a:ln>
              <a:solidFill>
                <a:schemeClr val="tx1">
                  <a:lumMod val="85000"/>
                  <a:lumOff val="15000"/>
                </a:schemeClr>
              </a:solidFill>
            </a:ln>
          </p:spPr>
          <p:txBody>
            <a:bodyPr vert="horz" wrap="square" lIns="91440" tIns="45720" rIns="91440" bIns="45720" numCol="1" anchor="t" anchorCtr="0" compatLnSpc="1"/>
            <a:lstStyle/>
            <a:p>
              <a:endParaRPr lang="zh-CN" altLang="en-US"/>
            </a:p>
          </p:txBody>
        </p:sp>
        <p:sp>
          <p:nvSpPr>
            <p:cNvPr id="42" name="文本框 41"/>
            <p:cNvSpPr txBox="1"/>
            <p:nvPr/>
          </p:nvSpPr>
          <p:spPr>
            <a:xfrm>
              <a:off x="5168616" y="1864830"/>
              <a:ext cx="864339" cy="523220"/>
            </a:xfrm>
            <a:prstGeom prst="rect">
              <a:avLst/>
            </a:prstGeom>
            <a:noFill/>
          </p:spPr>
          <p:txBody>
            <a:bodyPr wrap="none" rtlCol="0">
              <a:spAutoFit/>
            </a:bodyPr>
            <a:lstStyle/>
            <a:p>
              <a:r>
                <a:rPr lang="en-US" altLang="zh-CN" sz="2800" dirty="0">
                  <a:latin typeface="微软雅黑" pitchFamily="34" charset="-122"/>
                  <a:ea typeface="微软雅黑" pitchFamily="34" charset="-122"/>
                </a:rPr>
                <a:t>02 /</a:t>
              </a:r>
              <a:endParaRPr lang="zh-CN" altLang="en-US" sz="2800" dirty="0">
                <a:latin typeface="微软雅黑" pitchFamily="34" charset="-122"/>
                <a:ea typeface="微软雅黑" pitchFamily="34" charset="-122"/>
              </a:endParaRPr>
            </a:p>
          </p:txBody>
        </p:sp>
        <p:sp>
          <p:nvSpPr>
            <p:cNvPr id="43" name="文本框 42"/>
            <p:cNvSpPr txBox="1"/>
            <p:nvPr/>
          </p:nvSpPr>
          <p:spPr>
            <a:xfrm>
              <a:off x="6095965" y="2969911"/>
              <a:ext cx="3035577" cy="523220"/>
            </a:xfrm>
            <a:prstGeom prst="rect">
              <a:avLst/>
            </a:prstGeom>
            <a:noFill/>
          </p:spPr>
          <p:txBody>
            <a:bodyPr wrap="square" rtlCol="0">
              <a:spAutoFit/>
            </a:bodyPr>
            <a:lstStyle/>
            <a:p>
              <a:pPr algn="dist"/>
              <a:r>
                <a:rPr lang="zh-CN" altLang="en-US" sz="2800" dirty="0">
                  <a:solidFill>
                    <a:schemeClr val="tx1">
                      <a:lumMod val="85000"/>
                      <a:lumOff val="15000"/>
                    </a:schemeClr>
                  </a:solidFill>
                  <a:latin typeface="方正静蕾简体" charset="-122"/>
                  <a:ea typeface="方正静蕾简体" charset="-122"/>
                </a:rPr>
                <a:t>Add a title here</a:t>
              </a:r>
            </a:p>
          </p:txBody>
        </p:sp>
        <p:sp>
          <p:nvSpPr>
            <p:cNvPr id="44" name="Freeform 5"/>
            <p:cNvSpPr/>
            <p:nvPr/>
          </p:nvSpPr>
          <p:spPr bwMode="auto">
            <a:xfrm>
              <a:off x="5578452" y="3541653"/>
              <a:ext cx="3413755" cy="154152"/>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95000"/>
                <a:lumOff val="5000"/>
              </a:schemeClr>
            </a:solidFill>
            <a:ln>
              <a:solidFill>
                <a:schemeClr val="tx1">
                  <a:lumMod val="85000"/>
                  <a:lumOff val="15000"/>
                </a:schemeClr>
              </a:solidFill>
            </a:ln>
          </p:spPr>
          <p:txBody>
            <a:bodyPr vert="horz" wrap="square" lIns="91440" tIns="45720" rIns="91440" bIns="45720" numCol="1" anchor="t" anchorCtr="0" compatLnSpc="1"/>
            <a:lstStyle/>
            <a:p>
              <a:endParaRPr lang="zh-CN" altLang="en-US"/>
            </a:p>
          </p:txBody>
        </p:sp>
        <p:sp>
          <p:nvSpPr>
            <p:cNvPr id="45" name="文本框 44"/>
            <p:cNvSpPr txBox="1"/>
            <p:nvPr/>
          </p:nvSpPr>
          <p:spPr>
            <a:xfrm>
              <a:off x="5168616" y="3021036"/>
              <a:ext cx="864339" cy="523220"/>
            </a:xfrm>
            <a:prstGeom prst="rect">
              <a:avLst/>
            </a:prstGeom>
            <a:noFill/>
          </p:spPr>
          <p:txBody>
            <a:bodyPr wrap="none" rtlCol="0">
              <a:spAutoFit/>
            </a:bodyPr>
            <a:lstStyle/>
            <a:p>
              <a:r>
                <a:rPr lang="en-US" altLang="zh-CN" sz="2800" dirty="0">
                  <a:latin typeface="微软雅黑" pitchFamily="34" charset="-122"/>
                  <a:ea typeface="微软雅黑" pitchFamily="34" charset="-122"/>
                </a:rPr>
                <a:t>04 /</a:t>
              </a:r>
              <a:endParaRPr lang="zh-CN" altLang="en-US" sz="2800" dirty="0">
                <a:latin typeface="微软雅黑" pitchFamily="34" charset="-122"/>
                <a:ea typeface="微软雅黑" pitchFamily="34" charset="-122"/>
              </a:endParaRPr>
            </a:p>
          </p:txBody>
        </p:sp>
      </p:grpSp>
      <p:grpSp>
        <p:nvGrpSpPr>
          <p:cNvPr id="47" name="组合 46"/>
          <p:cNvGrpSpPr/>
          <p:nvPr/>
        </p:nvGrpSpPr>
        <p:grpSpPr>
          <a:xfrm>
            <a:off x="5204415" y="434019"/>
            <a:ext cx="1783170" cy="943668"/>
            <a:chOff x="782889" y="1173182"/>
            <a:chExt cx="1249378" cy="661181"/>
          </a:xfrm>
        </p:grpSpPr>
        <p:sp>
          <p:nvSpPr>
            <p:cNvPr id="48" name="圆角矩形 47"/>
            <p:cNvSpPr/>
            <p:nvPr/>
          </p:nvSpPr>
          <p:spPr>
            <a:xfrm>
              <a:off x="782889" y="1173182"/>
              <a:ext cx="1249378" cy="661181"/>
            </a:xfrm>
            <a:prstGeom prst="roundRect">
              <a:avLst>
                <a:gd name="adj" fmla="val 1250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822515" y="1393555"/>
              <a:ext cx="1130136" cy="237208"/>
            </a:xfrm>
            <a:prstGeom prst="rect">
              <a:avLst/>
            </a:prstGeom>
          </p:spPr>
          <p:txBody>
            <a:bodyPr wrap="square">
              <a:spAutoFit/>
            </a:bodyPr>
            <a:lstStyle/>
            <a:p>
              <a:pPr algn="dist"/>
              <a:r>
                <a:rPr lang="en-US" altLang="zh-CN" sz="1600" b="1" dirty="0">
                  <a:solidFill>
                    <a:schemeClr val="bg1"/>
                  </a:solidFill>
                  <a:latin typeface="微软雅黑" pitchFamily="34" charset="-122"/>
                  <a:ea typeface="微软雅黑" pitchFamily="34" charset="-122"/>
                </a:rPr>
                <a:t>CONTENTS</a:t>
              </a:r>
              <a:endParaRPr lang="zh-CN" altLang="en-US" sz="1600" b="1" dirty="0">
                <a:solidFill>
                  <a:schemeClr val="bg1"/>
                </a:solidFill>
                <a:latin typeface="微软雅黑" pitchFamily="34" charset="-122"/>
                <a:ea typeface="微软雅黑" pitchFamily="34" charset="-122"/>
              </a:endParaRPr>
            </a:p>
          </p:txBody>
        </p:sp>
      </p:gr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846046" y="1883305"/>
            <a:ext cx="1783170" cy="826029"/>
          </a:xfrm>
          <a:prstGeom prst="roundRect">
            <a:avLst>
              <a:gd name="adj" fmla="val 1250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910590" y="1942376"/>
            <a:ext cx="1718626" cy="707886"/>
          </a:xfrm>
          <a:prstGeom prst="rect">
            <a:avLst/>
          </a:prstGeom>
          <a:noFill/>
        </p:spPr>
        <p:txBody>
          <a:bodyPr wrap="square" rtlCol="0">
            <a:spAutoFit/>
          </a:bodyPr>
          <a:lstStyle/>
          <a:p>
            <a:r>
              <a:rPr lang="en-US" altLang="zh-CN" sz="2400" dirty="0">
                <a:solidFill>
                  <a:schemeClr val="bg1"/>
                </a:solidFill>
                <a:latin typeface="微软雅黑" pitchFamily="34" charset="-122"/>
                <a:ea typeface="微软雅黑" pitchFamily="34" charset="-122"/>
              </a:rPr>
              <a:t>PART </a:t>
            </a:r>
            <a:r>
              <a:rPr lang="en-US" altLang="zh-CN" sz="4000" b="1" dirty="0">
                <a:solidFill>
                  <a:schemeClr val="bg1"/>
                </a:solidFill>
                <a:latin typeface="微软雅黑" pitchFamily="34" charset="-122"/>
                <a:ea typeface="微软雅黑" pitchFamily="34" charset="-122"/>
              </a:rPr>
              <a:t>04</a:t>
            </a:r>
            <a:endParaRPr lang="zh-CN" altLang="en-US" sz="4000" b="1" dirty="0">
              <a:solidFill>
                <a:schemeClr val="bg1"/>
              </a:solidFill>
              <a:latin typeface="微软雅黑" pitchFamily="34" charset="-122"/>
              <a:ea typeface="微软雅黑" pitchFamily="34" charset="-122"/>
            </a:endParaRPr>
          </a:p>
        </p:txBody>
      </p:sp>
      <p:sp>
        <p:nvSpPr>
          <p:cNvPr id="4" name="文本框 3"/>
          <p:cNvSpPr txBox="1"/>
          <p:nvPr/>
        </p:nvSpPr>
        <p:spPr>
          <a:xfrm>
            <a:off x="744269" y="2933877"/>
            <a:ext cx="3769893" cy="646331"/>
          </a:xfrm>
          <a:prstGeom prst="rect">
            <a:avLst/>
          </a:prstGeom>
          <a:noFill/>
        </p:spPr>
        <p:txBody>
          <a:bodyPr wrap="square" rtlCol="0">
            <a:spAutoFit/>
          </a:bodyPr>
          <a:lstStyle/>
          <a:p>
            <a:pPr algn="dist"/>
            <a:r>
              <a:rPr lang="zh-CN" altLang="en-US" sz="3600" dirty="0">
                <a:solidFill>
                  <a:schemeClr val="tx1">
                    <a:lumMod val="85000"/>
                    <a:lumOff val="15000"/>
                  </a:schemeClr>
                </a:solidFill>
                <a:latin typeface="方正静蕾简体" charset="-122"/>
                <a:ea typeface="方正静蕾简体" charset="-122"/>
              </a:rPr>
              <a:t>Add a title here</a:t>
            </a:r>
          </a:p>
        </p:txBody>
      </p:sp>
      <p:sp>
        <p:nvSpPr>
          <p:cNvPr id="5" name="Freeform 5"/>
          <p:cNvSpPr/>
          <p:nvPr/>
        </p:nvSpPr>
        <p:spPr bwMode="auto">
          <a:xfrm>
            <a:off x="845291" y="3678564"/>
            <a:ext cx="3729143" cy="126187"/>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95000"/>
              <a:lumOff val="5000"/>
            </a:schemeClr>
          </a:solidFill>
          <a:ln>
            <a:solidFill>
              <a:schemeClr val="tx1">
                <a:lumMod val="85000"/>
                <a:lumOff val="15000"/>
              </a:schemeClr>
            </a:solidFill>
          </a:ln>
        </p:spPr>
        <p:txBody>
          <a:bodyPr vert="horz" wrap="square" lIns="91440" tIns="45720" rIns="91440" bIns="45720" numCol="1" anchor="t" anchorCtr="0" compatLnSpc="1"/>
          <a:lstStyle/>
          <a:p>
            <a:endParaRPr lang="zh-CN" altLang="en-US"/>
          </a:p>
        </p:txBody>
      </p:sp>
      <p:sp>
        <p:nvSpPr>
          <p:cNvPr id="6" name="TextBox 13"/>
          <p:cNvSpPr txBox="1"/>
          <p:nvPr/>
        </p:nvSpPr>
        <p:spPr>
          <a:xfrm>
            <a:off x="794780" y="4115273"/>
            <a:ext cx="3668871" cy="646331"/>
          </a:xfrm>
          <a:prstGeom prst="rect">
            <a:avLst/>
          </a:prstGeom>
          <a:noFill/>
        </p:spPr>
        <p:txBody>
          <a:bodyPr wrap="square" lIns="0" tIns="0" rIns="0" bIns="0" rtlCol="0" anchor="t" anchorCtr="0">
            <a:spAutoFit/>
          </a:bodyPr>
          <a:lstStyle/>
          <a:p>
            <a:pP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 You can add a brief introduction to this section here, and all footage of the template is free to edit.</a:t>
            </a:r>
            <a:endParaRPr lang="en-US" altLang="zh-CN" sz="1400" dirty="0">
              <a:solidFill>
                <a:schemeClr val="tx1">
                  <a:lumMod val="75000"/>
                  <a:lumOff val="25000"/>
                </a:schemeClr>
              </a:solidFill>
              <a:latin typeface="微软雅黑" pitchFamily="34" charset="-122"/>
              <a:ea typeface="微软雅黑" pitchFamily="34" charset="-122"/>
              <a:sym typeface="Arial" pitchFamily="34" charset="0"/>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4373" y="2709334"/>
            <a:ext cx="6994630" cy="3973987"/>
          </a:xfrm>
          <a:prstGeom prst="rect">
            <a:avLst/>
          </a:prstGeom>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0"/>
          <p:cNvSpPr>
            <a:spLocks noEditPoints="1"/>
          </p:cNvSpPr>
          <p:nvPr/>
        </p:nvSpPr>
        <p:spPr bwMode="auto">
          <a:xfrm rot="19800000">
            <a:off x="246176" y="224035"/>
            <a:ext cx="690137" cy="682506"/>
          </a:xfrm>
          <a:custGeom>
            <a:avLst/>
            <a:gdLst>
              <a:gd name="T0" fmla="*/ 34 w 122"/>
              <a:gd name="T1" fmla="*/ 106 h 120"/>
              <a:gd name="T2" fmla="*/ 27 w 122"/>
              <a:gd name="T3" fmla="*/ 113 h 120"/>
              <a:gd name="T4" fmla="*/ 17 w 122"/>
              <a:gd name="T5" fmla="*/ 116 h 120"/>
              <a:gd name="T6" fmla="*/ 0 w 122"/>
              <a:gd name="T7" fmla="*/ 106 h 120"/>
              <a:gd name="T8" fmla="*/ 0 w 122"/>
              <a:gd name="T9" fmla="*/ 96 h 120"/>
              <a:gd name="T10" fmla="*/ 17 w 122"/>
              <a:gd name="T11" fmla="*/ 76 h 120"/>
              <a:gd name="T12" fmla="*/ 26 w 122"/>
              <a:gd name="T13" fmla="*/ 67 h 120"/>
              <a:gd name="T14" fmla="*/ 40 w 122"/>
              <a:gd name="T15" fmla="*/ 30 h 120"/>
              <a:gd name="T16" fmla="*/ 79 w 122"/>
              <a:gd name="T17" fmla="*/ 0 h 120"/>
              <a:gd name="T18" fmla="*/ 118 w 122"/>
              <a:gd name="T19" fmla="*/ 31 h 120"/>
              <a:gd name="T20" fmla="*/ 75 w 122"/>
              <a:gd name="T21" fmla="*/ 76 h 120"/>
              <a:gd name="T22" fmla="*/ 57 w 122"/>
              <a:gd name="T23" fmla="*/ 83 h 120"/>
              <a:gd name="T24" fmla="*/ 42 w 122"/>
              <a:gd name="T25" fmla="*/ 99 h 120"/>
              <a:gd name="T26" fmla="*/ 61 w 122"/>
              <a:gd name="T27" fmla="*/ 73 h 120"/>
              <a:gd name="T28" fmla="*/ 98 w 122"/>
              <a:gd name="T29" fmla="*/ 71 h 120"/>
              <a:gd name="T30" fmla="*/ 116 w 122"/>
              <a:gd name="T31" fmla="*/ 40 h 120"/>
              <a:gd name="T32" fmla="*/ 63 w 122"/>
              <a:gd name="T33" fmla="*/ 7 h 120"/>
              <a:gd name="T34" fmla="*/ 48 w 122"/>
              <a:gd name="T35" fmla="*/ 48 h 120"/>
              <a:gd name="T36" fmla="*/ 37 w 122"/>
              <a:gd name="T37" fmla="*/ 84 h 120"/>
              <a:gd name="T38" fmla="*/ 85 w 122"/>
              <a:gd name="T39" fmla="*/ 54 h 120"/>
              <a:gd name="T40" fmla="*/ 74 w 122"/>
              <a:gd name="T41" fmla="*/ 50 h 120"/>
              <a:gd name="T42" fmla="*/ 74 w 122"/>
              <a:gd name="T43" fmla="*/ 40 h 120"/>
              <a:gd name="T44" fmla="*/ 72 w 122"/>
              <a:gd name="T45" fmla="*/ 36 h 120"/>
              <a:gd name="T46" fmla="*/ 64 w 122"/>
              <a:gd name="T47" fmla="*/ 53 h 120"/>
              <a:gd name="T48" fmla="*/ 34 w 122"/>
              <a:gd name="T49" fmla="*/ 79 h 120"/>
              <a:gd name="T50" fmla="*/ 62 w 122"/>
              <a:gd name="T51" fmla="*/ 51 h 120"/>
              <a:gd name="T52" fmla="*/ 63 w 122"/>
              <a:gd name="T53" fmla="*/ 29 h 120"/>
              <a:gd name="T54" fmla="*/ 81 w 122"/>
              <a:gd name="T55" fmla="*/ 46 h 120"/>
              <a:gd name="T56" fmla="*/ 62 w 122"/>
              <a:gd name="T57" fmla="*/ 63 h 120"/>
              <a:gd name="T58" fmla="*/ 47 w 122"/>
              <a:gd name="T59" fmla="*/ 90 h 120"/>
              <a:gd name="T60" fmla="*/ 26 w 122"/>
              <a:gd name="T61" fmla="*/ 75 h 120"/>
              <a:gd name="T62" fmla="*/ 44 w 122"/>
              <a:gd name="T63" fmla="*/ 92 h 120"/>
              <a:gd name="T64" fmla="*/ 19 w 122"/>
              <a:gd name="T65" fmla="*/ 83 h 120"/>
              <a:gd name="T66" fmla="*/ 38 w 122"/>
              <a:gd name="T67" fmla="*/ 100 h 120"/>
              <a:gd name="T68" fmla="*/ 19 w 122"/>
              <a:gd name="T69" fmla="*/ 83 h 120"/>
              <a:gd name="T70" fmla="*/ 7 w 122"/>
              <a:gd name="T71" fmla="*/ 95 h 120"/>
              <a:gd name="T72" fmla="*/ 33 w 122"/>
              <a:gd name="T73" fmla="*/ 102 h 120"/>
              <a:gd name="T74" fmla="*/ 6 w 122"/>
              <a:gd name="T75" fmla="*/ 100 h 120"/>
              <a:gd name="T76" fmla="*/ 18 w 122"/>
              <a:gd name="T77" fmla="*/ 111 h 120"/>
              <a:gd name="T78" fmla="*/ 27 w 122"/>
              <a:gd name="T7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20">
                <a:moveTo>
                  <a:pt x="40" y="105"/>
                </a:moveTo>
                <a:cubicBezTo>
                  <a:pt x="37" y="106"/>
                  <a:pt x="37" y="104"/>
                  <a:pt x="34" y="106"/>
                </a:cubicBezTo>
                <a:cubicBezTo>
                  <a:pt x="32" y="107"/>
                  <a:pt x="34" y="111"/>
                  <a:pt x="32" y="113"/>
                </a:cubicBezTo>
                <a:cubicBezTo>
                  <a:pt x="30" y="114"/>
                  <a:pt x="29" y="112"/>
                  <a:pt x="27" y="113"/>
                </a:cubicBezTo>
                <a:cubicBezTo>
                  <a:pt x="25" y="115"/>
                  <a:pt x="26" y="119"/>
                  <a:pt x="23" y="120"/>
                </a:cubicBezTo>
                <a:cubicBezTo>
                  <a:pt x="21" y="119"/>
                  <a:pt x="19" y="117"/>
                  <a:pt x="17" y="116"/>
                </a:cubicBezTo>
                <a:cubicBezTo>
                  <a:pt x="14" y="115"/>
                  <a:pt x="13" y="118"/>
                  <a:pt x="11" y="118"/>
                </a:cubicBezTo>
                <a:cubicBezTo>
                  <a:pt x="6" y="118"/>
                  <a:pt x="0" y="112"/>
                  <a:pt x="0" y="106"/>
                </a:cubicBezTo>
                <a:cubicBezTo>
                  <a:pt x="1" y="103"/>
                  <a:pt x="3" y="102"/>
                  <a:pt x="3" y="99"/>
                </a:cubicBezTo>
                <a:cubicBezTo>
                  <a:pt x="2" y="97"/>
                  <a:pt x="1" y="98"/>
                  <a:pt x="0" y="96"/>
                </a:cubicBezTo>
                <a:cubicBezTo>
                  <a:pt x="3" y="92"/>
                  <a:pt x="11" y="91"/>
                  <a:pt x="10" y="85"/>
                </a:cubicBezTo>
                <a:cubicBezTo>
                  <a:pt x="16" y="84"/>
                  <a:pt x="17" y="80"/>
                  <a:pt x="17" y="76"/>
                </a:cubicBezTo>
                <a:cubicBezTo>
                  <a:pt x="19" y="75"/>
                  <a:pt x="21" y="76"/>
                  <a:pt x="23" y="73"/>
                </a:cubicBezTo>
                <a:cubicBezTo>
                  <a:pt x="25" y="71"/>
                  <a:pt x="24" y="69"/>
                  <a:pt x="26" y="67"/>
                </a:cubicBezTo>
                <a:cubicBezTo>
                  <a:pt x="33" y="60"/>
                  <a:pt x="44" y="55"/>
                  <a:pt x="45" y="48"/>
                </a:cubicBezTo>
                <a:cubicBezTo>
                  <a:pt x="46" y="43"/>
                  <a:pt x="41" y="35"/>
                  <a:pt x="40" y="30"/>
                </a:cubicBezTo>
                <a:cubicBezTo>
                  <a:pt x="40" y="18"/>
                  <a:pt x="56" y="7"/>
                  <a:pt x="67" y="3"/>
                </a:cubicBezTo>
                <a:cubicBezTo>
                  <a:pt x="71" y="2"/>
                  <a:pt x="76" y="0"/>
                  <a:pt x="79" y="0"/>
                </a:cubicBezTo>
                <a:cubicBezTo>
                  <a:pt x="82" y="0"/>
                  <a:pt x="90" y="1"/>
                  <a:pt x="93" y="2"/>
                </a:cubicBezTo>
                <a:cubicBezTo>
                  <a:pt x="104" y="5"/>
                  <a:pt x="115" y="18"/>
                  <a:pt x="118" y="31"/>
                </a:cubicBezTo>
                <a:cubicBezTo>
                  <a:pt x="122" y="47"/>
                  <a:pt x="109" y="78"/>
                  <a:pt x="86" y="78"/>
                </a:cubicBezTo>
                <a:cubicBezTo>
                  <a:pt x="83" y="78"/>
                  <a:pt x="79" y="77"/>
                  <a:pt x="75" y="76"/>
                </a:cubicBezTo>
                <a:cubicBezTo>
                  <a:pt x="72" y="75"/>
                  <a:pt x="68" y="73"/>
                  <a:pt x="64" y="75"/>
                </a:cubicBezTo>
                <a:cubicBezTo>
                  <a:pt x="62" y="77"/>
                  <a:pt x="60" y="80"/>
                  <a:pt x="57" y="83"/>
                </a:cubicBezTo>
                <a:cubicBezTo>
                  <a:pt x="55" y="85"/>
                  <a:pt x="52" y="88"/>
                  <a:pt x="50" y="90"/>
                </a:cubicBezTo>
                <a:cubicBezTo>
                  <a:pt x="48" y="92"/>
                  <a:pt x="47" y="97"/>
                  <a:pt x="42" y="99"/>
                </a:cubicBezTo>
                <a:cubicBezTo>
                  <a:pt x="41" y="101"/>
                  <a:pt x="41" y="103"/>
                  <a:pt x="40" y="105"/>
                </a:cubicBezTo>
                <a:close/>
                <a:moveTo>
                  <a:pt x="61" y="73"/>
                </a:moveTo>
                <a:cubicBezTo>
                  <a:pt x="68" y="68"/>
                  <a:pt x="78" y="75"/>
                  <a:pt x="85" y="75"/>
                </a:cubicBezTo>
                <a:cubicBezTo>
                  <a:pt x="89" y="75"/>
                  <a:pt x="94" y="73"/>
                  <a:pt x="98" y="71"/>
                </a:cubicBezTo>
                <a:cubicBezTo>
                  <a:pt x="105" y="67"/>
                  <a:pt x="107" y="62"/>
                  <a:pt x="112" y="56"/>
                </a:cubicBezTo>
                <a:cubicBezTo>
                  <a:pt x="112" y="49"/>
                  <a:pt x="115" y="46"/>
                  <a:pt x="116" y="40"/>
                </a:cubicBezTo>
                <a:cubicBezTo>
                  <a:pt x="117" y="26"/>
                  <a:pt x="104" y="7"/>
                  <a:pt x="90" y="4"/>
                </a:cubicBezTo>
                <a:cubicBezTo>
                  <a:pt x="82" y="2"/>
                  <a:pt x="72" y="4"/>
                  <a:pt x="63" y="7"/>
                </a:cubicBezTo>
                <a:cubicBezTo>
                  <a:pt x="53" y="11"/>
                  <a:pt x="43" y="22"/>
                  <a:pt x="43" y="30"/>
                </a:cubicBezTo>
                <a:cubicBezTo>
                  <a:pt x="43" y="36"/>
                  <a:pt x="48" y="42"/>
                  <a:pt x="48" y="48"/>
                </a:cubicBezTo>
                <a:cubicBezTo>
                  <a:pt x="46" y="57"/>
                  <a:pt x="35" y="62"/>
                  <a:pt x="27" y="71"/>
                </a:cubicBezTo>
                <a:cubicBezTo>
                  <a:pt x="28" y="76"/>
                  <a:pt x="33" y="79"/>
                  <a:pt x="37" y="84"/>
                </a:cubicBezTo>
                <a:cubicBezTo>
                  <a:pt x="46" y="75"/>
                  <a:pt x="55" y="66"/>
                  <a:pt x="64" y="57"/>
                </a:cubicBezTo>
                <a:cubicBezTo>
                  <a:pt x="71" y="56"/>
                  <a:pt x="78" y="54"/>
                  <a:pt x="85" y="54"/>
                </a:cubicBezTo>
                <a:cubicBezTo>
                  <a:pt x="85" y="51"/>
                  <a:pt x="82" y="50"/>
                  <a:pt x="80" y="48"/>
                </a:cubicBezTo>
                <a:cubicBezTo>
                  <a:pt x="79" y="51"/>
                  <a:pt x="75" y="52"/>
                  <a:pt x="74" y="50"/>
                </a:cubicBezTo>
                <a:cubicBezTo>
                  <a:pt x="73" y="47"/>
                  <a:pt x="78" y="47"/>
                  <a:pt x="79" y="45"/>
                </a:cubicBezTo>
                <a:cubicBezTo>
                  <a:pt x="78" y="42"/>
                  <a:pt x="76" y="41"/>
                  <a:pt x="74" y="40"/>
                </a:cubicBezTo>
                <a:cubicBezTo>
                  <a:pt x="73" y="43"/>
                  <a:pt x="68" y="46"/>
                  <a:pt x="67" y="41"/>
                </a:cubicBezTo>
                <a:cubicBezTo>
                  <a:pt x="68" y="38"/>
                  <a:pt x="72" y="38"/>
                  <a:pt x="72" y="36"/>
                </a:cubicBezTo>
                <a:cubicBezTo>
                  <a:pt x="70" y="34"/>
                  <a:pt x="66" y="34"/>
                  <a:pt x="64" y="35"/>
                </a:cubicBezTo>
                <a:cubicBezTo>
                  <a:pt x="65" y="41"/>
                  <a:pt x="64" y="47"/>
                  <a:pt x="64" y="53"/>
                </a:cubicBezTo>
                <a:cubicBezTo>
                  <a:pt x="55" y="60"/>
                  <a:pt x="48" y="67"/>
                  <a:pt x="41" y="73"/>
                </a:cubicBezTo>
                <a:cubicBezTo>
                  <a:pt x="39" y="75"/>
                  <a:pt x="38" y="80"/>
                  <a:pt x="34" y="79"/>
                </a:cubicBezTo>
                <a:cubicBezTo>
                  <a:pt x="34" y="76"/>
                  <a:pt x="38" y="74"/>
                  <a:pt x="40" y="72"/>
                </a:cubicBezTo>
                <a:cubicBezTo>
                  <a:pt x="48" y="64"/>
                  <a:pt x="54" y="57"/>
                  <a:pt x="62" y="51"/>
                </a:cubicBezTo>
                <a:cubicBezTo>
                  <a:pt x="62" y="47"/>
                  <a:pt x="62" y="43"/>
                  <a:pt x="62" y="40"/>
                </a:cubicBezTo>
                <a:cubicBezTo>
                  <a:pt x="61" y="36"/>
                  <a:pt x="60" y="31"/>
                  <a:pt x="63" y="29"/>
                </a:cubicBezTo>
                <a:cubicBezTo>
                  <a:pt x="65" y="30"/>
                  <a:pt x="63" y="31"/>
                  <a:pt x="63" y="32"/>
                </a:cubicBezTo>
                <a:cubicBezTo>
                  <a:pt x="71" y="29"/>
                  <a:pt x="80" y="40"/>
                  <a:pt x="81" y="46"/>
                </a:cubicBezTo>
                <a:cubicBezTo>
                  <a:pt x="85" y="47"/>
                  <a:pt x="88" y="51"/>
                  <a:pt x="88" y="55"/>
                </a:cubicBezTo>
                <a:cubicBezTo>
                  <a:pt x="80" y="59"/>
                  <a:pt x="70" y="55"/>
                  <a:pt x="62" y="63"/>
                </a:cubicBezTo>
                <a:cubicBezTo>
                  <a:pt x="54" y="70"/>
                  <a:pt x="46" y="79"/>
                  <a:pt x="39" y="85"/>
                </a:cubicBezTo>
                <a:cubicBezTo>
                  <a:pt x="42" y="87"/>
                  <a:pt x="44" y="90"/>
                  <a:pt x="47" y="90"/>
                </a:cubicBezTo>
                <a:cubicBezTo>
                  <a:pt x="54" y="85"/>
                  <a:pt x="56" y="78"/>
                  <a:pt x="61" y="73"/>
                </a:cubicBezTo>
                <a:close/>
                <a:moveTo>
                  <a:pt x="26" y="75"/>
                </a:moveTo>
                <a:cubicBezTo>
                  <a:pt x="24" y="78"/>
                  <a:pt x="21" y="77"/>
                  <a:pt x="19" y="79"/>
                </a:cubicBezTo>
                <a:cubicBezTo>
                  <a:pt x="23" y="87"/>
                  <a:pt x="37" y="93"/>
                  <a:pt x="44" y="92"/>
                </a:cubicBezTo>
                <a:cubicBezTo>
                  <a:pt x="36" y="87"/>
                  <a:pt x="32" y="82"/>
                  <a:pt x="26" y="75"/>
                </a:cubicBezTo>
                <a:close/>
                <a:moveTo>
                  <a:pt x="19" y="83"/>
                </a:moveTo>
                <a:cubicBezTo>
                  <a:pt x="17" y="85"/>
                  <a:pt x="15" y="86"/>
                  <a:pt x="13" y="88"/>
                </a:cubicBezTo>
                <a:cubicBezTo>
                  <a:pt x="20" y="96"/>
                  <a:pt x="29" y="100"/>
                  <a:pt x="38" y="100"/>
                </a:cubicBezTo>
                <a:cubicBezTo>
                  <a:pt x="38" y="98"/>
                  <a:pt x="40" y="96"/>
                  <a:pt x="41" y="95"/>
                </a:cubicBezTo>
                <a:cubicBezTo>
                  <a:pt x="33" y="93"/>
                  <a:pt x="25" y="91"/>
                  <a:pt x="19" y="83"/>
                </a:cubicBezTo>
                <a:close/>
                <a:moveTo>
                  <a:pt x="12" y="90"/>
                </a:moveTo>
                <a:cubicBezTo>
                  <a:pt x="12" y="93"/>
                  <a:pt x="8" y="94"/>
                  <a:pt x="7" y="95"/>
                </a:cubicBezTo>
                <a:cubicBezTo>
                  <a:pt x="13" y="103"/>
                  <a:pt x="22" y="106"/>
                  <a:pt x="30" y="108"/>
                </a:cubicBezTo>
                <a:cubicBezTo>
                  <a:pt x="29" y="105"/>
                  <a:pt x="34" y="103"/>
                  <a:pt x="33" y="102"/>
                </a:cubicBezTo>
                <a:cubicBezTo>
                  <a:pt x="26" y="101"/>
                  <a:pt x="19" y="97"/>
                  <a:pt x="12" y="90"/>
                </a:cubicBezTo>
                <a:close/>
                <a:moveTo>
                  <a:pt x="6" y="100"/>
                </a:moveTo>
                <a:cubicBezTo>
                  <a:pt x="6" y="104"/>
                  <a:pt x="2" y="109"/>
                  <a:pt x="7" y="113"/>
                </a:cubicBezTo>
                <a:cubicBezTo>
                  <a:pt x="11" y="111"/>
                  <a:pt x="14" y="108"/>
                  <a:pt x="18" y="111"/>
                </a:cubicBezTo>
                <a:cubicBezTo>
                  <a:pt x="19" y="112"/>
                  <a:pt x="20" y="115"/>
                  <a:pt x="22" y="116"/>
                </a:cubicBezTo>
                <a:cubicBezTo>
                  <a:pt x="22" y="114"/>
                  <a:pt x="25" y="111"/>
                  <a:pt x="27" y="110"/>
                </a:cubicBezTo>
                <a:cubicBezTo>
                  <a:pt x="20" y="109"/>
                  <a:pt x="13" y="105"/>
                  <a:pt x="6" y="100"/>
                </a:cubicBez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 name="文本框 2"/>
          <p:cNvSpPr txBox="1"/>
          <p:nvPr/>
        </p:nvSpPr>
        <p:spPr>
          <a:xfrm>
            <a:off x="1060710" y="380622"/>
            <a:ext cx="2236510"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itchFamily="34" charset="-122"/>
                <a:ea typeface="微软雅黑" pitchFamily="34" charset="-122"/>
              </a:rPr>
              <a:t>Click here to add a title</a:t>
            </a:r>
          </a:p>
        </p:txBody>
      </p:sp>
      <p:grpSp>
        <p:nvGrpSpPr>
          <p:cNvPr id="4" name="组合 3"/>
          <p:cNvGrpSpPr/>
          <p:nvPr/>
        </p:nvGrpSpPr>
        <p:grpSpPr>
          <a:xfrm>
            <a:off x="1789299" y="4281787"/>
            <a:ext cx="8389938" cy="1936750"/>
            <a:chOff x="1843088" y="4916488"/>
            <a:chExt cx="8389938" cy="1936750"/>
          </a:xfrm>
          <a:solidFill>
            <a:schemeClr val="tx1">
              <a:lumMod val="75000"/>
              <a:lumOff val="25000"/>
            </a:schemeClr>
          </a:solidFill>
        </p:grpSpPr>
        <p:sp>
          <p:nvSpPr>
            <p:cNvPr id="5" name="Freeform 5"/>
            <p:cNvSpPr/>
            <p:nvPr/>
          </p:nvSpPr>
          <p:spPr bwMode="auto">
            <a:xfrm>
              <a:off x="9604376" y="5213351"/>
              <a:ext cx="111125" cy="15875"/>
            </a:xfrm>
            <a:custGeom>
              <a:avLst/>
              <a:gdLst>
                <a:gd name="T0" fmla="*/ 30 w 60"/>
                <a:gd name="T1" fmla="*/ 1 h 8"/>
                <a:gd name="T2" fmla="*/ 30 w 60"/>
                <a:gd name="T3" fmla="*/ 1 h 8"/>
              </a:gdLst>
              <a:ahLst/>
              <a:cxnLst>
                <a:cxn ang="0">
                  <a:pos x="T0" y="T1"/>
                </a:cxn>
                <a:cxn ang="0">
                  <a:pos x="T2" y="T3"/>
                </a:cxn>
              </a:cxnLst>
              <a:rect l="0" t="0" r="r" b="b"/>
              <a:pathLst>
                <a:path w="60" h="8">
                  <a:moveTo>
                    <a:pt x="30" y="1"/>
                  </a:moveTo>
                  <a:cubicBezTo>
                    <a:pt x="0" y="0"/>
                    <a:pt x="60" y="8"/>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a:spLocks noEditPoints="1"/>
            </p:cNvSpPr>
            <p:nvPr/>
          </p:nvSpPr>
          <p:spPr bwMode="auto">
            <a:xfrm>
              <a:off x="1843088" y="4916488"/>
              <a:ext cx="8389938" cy="1487488"/>
            </a:xfrm>
            <a:custGeom>
              <a:avLst/>
              <a:gdLst>
                <a:gd name="T0" fmla="*/ 544 w 4495"/>
                <a:gd name="T1" fmla="*/ 542 h 795"/>
                <a:gd name="T2" fmla="*/ 1078 w 4495"/>
                <a:gd name="T3" fmla="*/ 590 h 795"/>
                <a:gd name="T4" fmla="*/ 1671 w 4495"/>
                <a:gd name="T5" fmla="*/ 52 h 795"/>
                <a:gd name="T6" fmla="*/ 1620 w 4495"/>
                <a:gd name="T7" fmla="*/ 170 h 795"/>
                <a:gd name="T8" fmla="*/ 1618 w 4495"/>
                <a:gd name="T9" fmla="*/ 322 h 795"/>
                <a:gd name="T10" fmla="*/ 1574 w 4495"/>
                <a:gd name="T11" fmla="*/ 454 h 795"/>
                <a:gd name="T12" fmla="*/ 1605 w 4495"/>
                <a:gd name="T13" fmla="*/ 561 h 795"/>
                <a:gd name="T14" fmla="*/ 1574 w 4495"/>
                <a:gd name="T15" fmla="*/ 732 h 795"/>
                <a:gd name="T16" fmla="*/ 1742 w 4495"/>
                <a:gd name="T17" fmla="*/ 758 h 795"/>
                <a:gd name="T18" fmla="*/ 1907 w 4495"/>
                <a:gd name="T19" fmla="*/ 776 h 795"/>
                <a:gd name="T20" fmla="*/ 2041 w 4495"/>
                <a:gd name="T21" fmla="*/ 792 h 795"/>
                <a:gd name="T22" fmla="*/ 2085 w 4495"/>
                <a:gd name="T23" fmla="*/ 738 h 795"/>
                <a:gd name="T24" fmla="*/ 2101 w 4495"/>
                <a:gd name="T25" fmla="*/ 580 h 795"/>
                <a:gd name="T26" fmla="*/ 2147 w 4495"/>
                <a:gd name="T27" fmla="*/ 152 h 795"/>
                <a:gd name="T28" fmla="*/ 2255 w 4495"/>
                <a:gd name="T29" fmla="*/ 107 h 795"/>
                <a:gd name="T30" fmla="*/ 2690 w 4495"/>
                <a:gd name="T31" fmla="*/ 338 h 795"/>
                <a:gd name="T32" fmla="*/ 3299 w 4495"/>
                <a:gd name="T33" fmla="*/ 236 h 795"/>
                <a:gd name="T34" fmla="*/ 2987 w 4495"/>
                <a:gd name="T35" fmla="*/ 51 h 795"/>
                <a:gd name="T36" fmla="*/ 3561 w 4495"/>
                <a:gd name="T37" fmla="*/ 336 h 795"/>
                <a:gd name="T38" fmla="*/ 3838 w 4495"/>
                <a:gd name="T39" fmla="*/ 499 h 795"/>
                <a:gd name="T40" fmla="*/ 4183 w 4495"/>
                <a:gd name="T41" fmla="*/ 214 h 795"/>
                <a:gd name="T42" fmla="*/ 3909 w 4495"/>
                <a:gd name="T43" fmla="*/ 386 h 795"/>
                <a:gd name="T44" fmla="*/ 384 w 4495"/>
                <a:gd name="T45" fmla="*/ 519 h 795"/>
                <a:gd name="T46" fmla="*/ 969 w 4495"/>
                <a:gd name="T47" fmla="*/ 519 h 795"/>
                <a:gd name="T48" fmla="*/ 1237 w 4495"/>
                <a:gd name="T49" fmla="*/ 214 h 795"/>
                <a:gd name="T50" fmla="*/ 1242 w 4495"/>
                <a:gd name="T51" fmla="*/ 284 h 795"/>
                <a:gd name="T52" fmla="*/ 1176 w 4495"/>
                <a:gd name="T53" fmla="*/ 489 h 795"/>
                <a:gd name="T54" fmla="*/ 1439 w 4495"/>
                <a:gd name="T55" fmla="*/ 443 h 795"/>
                <a:gd name="T56" fmla="*/ 1636 w 4495"/>
                <a:gd name="T57" fmla="*/ 77 h 795"/>
                <a:gd name="T58" fmla="*/ 1649 w 4495"/>
                <a:gd name="T59" fmla="*/ 175 h 795"/>
                <a:gd name="T60" fmla="*/ 1635 w 4495"/>
                <a:gd name="T61" fmla="*/ 277 h 795"/>
                <a:gd name="T62" fmla="*/ 1610 w 4495"/>
                <a:gd name="T63" fmla="*/ 538 h 795"/>
                <a:gd name="T64" fmla="*/ 1589 w 4495"/>
                <a:gd name="T65" fmla="*/ 717 h 795"/>
                <a:gd name="T66" fmla="*/ 1600 w 4495"/>
                <a:gd name="T67" fmla="*/ 637 h 795"/>
                <a:gd name="T68" fmla="*/ 2115 w 4495"/>
                <a:gd name="T69" fmla="*/ 333 h 795"/>
                <a:gd name="T70" fmla="*/ 2093 w 4495"/>
                <a:gd name="T71" fmla="*/ 520 h 795"/>
                <a:gd name="T72" fmla="*/ 2074 w 4495"/>
                <a:gd name="T73" fmla="*/ 714 h 795"/>
                <a:gd name="T74" fmla="*/ 1760 w 4495"/>
                <a:gd name="T75" fmla="*/ 744 h 795"/>
                <a:gd name="T76" fmla="*/ 1618 w 4495"/>
                <a:gd name="T77" fmla="*/ 596 h 795"/>
                <a:gd name="T78" fmla="*/ 1638 w 4495"/>
                <a:gd name="T79" fmla="*/ 420 h 795"/>
                <a:gd name="T80" fmla="*/ 1655 w 4495"/>
                <a:gd name="T81" fmla="*/ 236 h 795"/>
                <a:gd name="T82" fmla="*/ 1826 w 4495"/>
                <a:gd name="T83" fmla="*/ 98 h 795"/>
                <a:gd name="T84" fmla="*/ 2039 w 4495"/>
                <a:gd name="T85" fmla="*/ 129 h 795"/>
                <a:gd name="T86" fmla="*/ 2042 w 4495"/>
                <a:gd name="T87" fmla="*/ 95 h 795"/>
                <a:gd name="T88" fmla="*/ 1943 w 4495"/>
                <a:gd name="T89" fmla="*/ 65 h 795"/>
                <a:gd name="T90" fmla="*/ 1957 w 4495"/>
                <a:gd name="T91" fmla="*/ 51 h 795"/>
                <a:gd name="T92" fmla="*/ 1798 w 4495"/>
                <a:gd name="T93" fmla="*/ 57 h 795"/>
                <a:gd name="T94" fmla="*/ 1848 w 4495"/>
                <a:gd name="T95" fmla="*/ 37 h 795"/>
                <a:gd name="T96" fmla="*/ 2229 w 4495"/>
                <a:gd name="T97" fmla="*/ 226 h 795"/>
                <a:gd name="T98" fmla="*/ 2527 w 4495"/>
                <a:gd name="T99" fmla="*/ 103 h 795"/>
                <a:gd name="T100" fmla="*/ 2652 w 4495"/>
                <a:gd name="T101" fmla="*/ 151 h 795"/>
                <a:gd name="T102" fmla="*/ 2663 w 4495"/>
                <a:gd name="T103" fmla="*/ 287 h 795"/>
                <a:gd name="T104" fmla="*/ 2637 w 4495"/>
                <a:gd name="T105" fmla="*/ 412 h 795"/>
                <a:gd name="T106" fmla="*/ 2542 w 4495"/>
                <a:gd name="T107" fmla="*/ 374 h 795"/>
                <a:gd name="T108" fmla="*/ 2424 w 4495"/>
                <a:gd name="T109" fmla="*/ 310 h 795"/>
                <a:gd name="T110" fmla="*/ 2288 w 4495"/>
                <a:gd name="T111" fmla="*/ 223 h 795"/>
                <a:gd name="T112" fmla="*/ 2233 w 4495"/>
                <a:gd name="T113" fmla="*/ 118 h 795"/>
                <a:gd name="T114" fmla="*/ 2365 w 4495"/>
                <a:gd name="T115" fmla="*/ 105 h 795"/>
                <a:gd name="T116" fmla="*/ 2456 w 4495"/>
                <a:gd name="T117" fmla="*/ 82 h 795"/>
                <a:gd name="T118" fmla="*/ 3785 w 4495"/>
                <a:gd name="T119" fmla="*/ 533 h 795"/>
                <a:gd name="T120" fmla="*/ 3786 w 4495"/>
                <a:gd name="T121" fmla="*/ 22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95" h="795">
                  <a:moveTo>
                    <a:pt x="4167" y="146"/>
                  </a:moveTo>
                  <a:cubicBezTo>
                    <a:pt x="4277" y="166"/>
                    <a:pt x="4390" y="188"/>
                    <a:pt x="4495" y="227"/>
                  </a:cubicBezTo>
                  <a:cubicBezTo>
                    <a:pt x="4346" y="155"/>
                    <a:pt x="4168" y="133"/>
                    <a:pt x="4006" y="110"/>
                  </a:cubicBezTo>
                  <a:cubicBezTo>
                    <a:pt x="3833" y="87"/>
                    <a:pt x="3659" y="71"/>
                    <a:pt x="3485" y="57"/>
                  </a:cubicBezTo>
                  <a:cubicBezTo>
                    <a:pt x="3317" y="43"/>
                    <a:pt x="3150" y="31"/>
                    <a:pt x="2982" y="27"/>
                  </a:cubicBezTo>
                  <a:cubicBezTo>
                    <a:pt x="2918" y="26"/>
                    <a:pt x="2854" y="19"/>
                    <a:pt x="2790" y="17"/>
                  </a:cubicBezTo>
                  <a:cubicBezTo>
                    <a:pt x="2718" y="15"/>
                    <a:pt x="2630" y="0"/>
                    <a:pt x="2559" y="13"/>
                  </a:cubicBezTo>
                  <a:cubicBezTo>
                    <a:pt x="2559" y="13"/>
                    <a:pt x="2565" y="16"/>
                    <a:pt x="2565" y="15"/>
                  </a:cubicBezTo>
                  <a:cubicBezTo>
                    <a:pt x="2558" y="20"/>
                    <a:pt x="2473" y="17"/>
                    <a:pt x="2470" y="13"/>
                  </a:cubicBezTo>
                  <a:cubicBezTo>
                    <a:pt x="2470" y="13"/>
                    <a:pt x="2487" y="11"/>
                    <a:pt x="2484" y="11"/>
                  </a:cubicBezTo>
                  <a:cubicBezTo>
                    <a:pt x="2050" y="7"/>
                    <a:pt x="1616" y="9"/>
                    <a:pt x="1182" y="34"/>
                  </a:cubicBezTo>
                  <a:cubicBezTo>
                    <a:pt x="1189" y="34"/>
                    <a:pt x="1253" y="31"/>
                    <a:pt x="1253" y="35"/>
                  </a:cubicBezTo>
                  <a:cubicBezTo>
                    <a:pt x="1253" y="29"/>
                    <a:pt x="659" y="70"/>
                    <a:pt x="612" y="74"/>
                  </a:cubicBezTo>
                  <a:cubicBezTo>
                    <a:pt x="583" y="76"/>
                    <a:pt x="389" y="94"/>
                    <a:pt x="246" y="111"/>
                  </a:cubicBezTo>
                  <a:cubicBezTo>
                    <a:pt x="243" y="112"/>
                    <a:pt x="241" y="112"/>
                    <a:pt x="238" y="112"/>
                  </a:cubicBezTo>
                  <a:cubicBezTo>
                    <a:pt x="238" y="112"/>
                    <a:pt x="238" y="112"/>
                    <a:pt x="238" y="112"/>
                  </a:cubicBezTo>
                  <a:cubicBezTo>
                    <a:pt x="154" y="122"/>
                    <a:pt x="89" y="132"/>
                    <a:pt x="90" y="137"/>
                  </a:cubicBezTo>
                  <a:cubicBezTo>
                    <a:pt x="90" y="138"/>
                    <a:pt x="91" y="138"/>
                    <a:pt x="91" y="138"/>
                  </a:cubicBezTo>
                  <a:cubicBezTo>
                    <a:pt x="99" y="137"/>
                    <a:pt x="106" y="136"/>
                    <a:pt x="112" y="135"/>
                  </a:cubicBezTo>
                  <a:cubicBezTo>
                    <a:pt x="112" y="135"/>
                    <a:pt x="96" y="138"/>
                    <a:pt x="91" y="138"/>
                  </a:cubicBezTo>
                  <a:cubicBezTo>
                    <a:pt x="60" y="142"/>
                    <a:pt x="25" y="149"/>
                    <a:pt x="0" y="166"/>
                  </a:cubicBezTo>
                  <a:cubicBezTo>
                    <a:pt x="26" y="153"/>
                    <a:pt x="56" y="148"/>
                    <a:pt x="84" y="142"/>
                  </a:cubicBezTo>
                  <a:cubicBezTo>
                    <a:pt x="135" y="133"/>
                    <a:pt x="187" y="125"/>
                    <a:pt x="239" y="118"/>
                  </a:cubicBezTo>
                  <a:cubicBezTo>
                    <a:pt x="253" y="212"/>
                    <a:pt x="267" y="305"/>
                    <a:pt x="275" y="398"/>
                  </a:cubicBezTo>
                  <a:cubicBezTo>
                    <a:pt x="279" y="454"/>
                    <a:pt x="251" y="551"/>
                    <a:pt x="335" y="548"/>
                  </a:cubicBezTo>
                  <a:cubicBezTo>
                    <a:pt x="369" y="546"/>
                    <a:pt x="416" y="536"/>
                    <a:pt x="445" y="516"/>
                  </a:cubicBezTo>
                  <a:cubicBezTo>
                    <a:pt x="457" y="511"/>
                    <a:pt x="488" y="544"/>
                    <a:pt x="544" y="542"/>
                  </a:cubicBezTo>
                  <a:cubicBezTo>
                    <a:pt x="573" y="540"/>
                    <a:pt x="607" y="536"/>
                    <a:pt x="634" y="522"/>
                  </a:cubicBezTo>
                  <a:cubicBezTo>
                    <a:pt x="634" y="522"/>
                    <a:pt x="634" y="522"/>
                    <a:pt x="634" y="522"/>
                  </a:cubicBezTo>
                  <a:cubicBezTo>
                    <a:pt x="648" y="508"/>
                    <a:pt x="648" y="508"/>
                    <a:pt x="648" y="508"/>
                  </a:cubicBezTo>
                  <a:cubicBezTo>
                    <a:pt x="653" y="498"/>
                    <a:pt x="663" y="481"/>
                    <a:pt x="670" y="473"/>
                  </a:cubicBezTo>
                  <a:cubicBezTo>
                    <a:pt x="693" y="502"/>
                    <a:pt x="770" y="510"/>
                    <a:pt x="788" y="500"/>
                  </a:cubicBezTo>
                  <a:cubicBezTo>
                    <a:pt x="862" y="462"/>
                    <a:pt x="818" y="298"/>
                    <a:pt x="811" y="235"/>
                  </a:cubicBezTo>
                  <a:cubicBezTo>
                    <a:pt x="805" y="181"/>
                    <a:pt x="797" y="128"/>
                    <a:pt x="789" y="74"/>
                  </a:cubicBezTo>
                  <a:cubicBezTo>
                    <a:pt x="843" y="71"/>
                    <a:pt x="897" y="68"/>
                    <a:pt x="951" y="65"/>
                  </a:cubicBezTo>
                  <a:cubicBezTo>
                    <a:pt x="938" y="79"/>
                    <a:pt x="927" y="91"/>
                    <a:pt x="923" y="98"/>
                  </a:cubicBezTo>
                  <a:cubicBezTo>
                    <a:pt x="919" y="104"/>
                    <a:pt x="910" y="118"/>
                    <a:pt x="903" y="129"/>
                  </a:cubicBezTo>
                  <a:cubicBezTo>
                    <a:pt x="892" y="146"/>
                    <a:pt x="864" y="214"/>
                    <a:pt x="869" y="214"/>
                  </a:cubicBezTo>
                  <a:cubicBezTo>
                    <a:pt x="869" y="214"/>
                    <a:pt x="868" y="219"/>
                    <a:pt x="865" y="226"/>
                  </a:cubicBezTo>
                  <a:cubicBezTo>
                    <a:pt x="854" y="247"/>
                    <a:pt x="848" y="306"/>
                    <a:pt x="853" y="343"/>
                  </a:cubicBezTo>
                  <a:cubicBezTo>
                    <a:pt x="860" y="394"/>
                    <a:pt x="866" y="418"/>
                    <a:pt x="870" y="418"/>
                  </a:cubicBezTo>
                  <a:cubicBezTo>
                    <a:pt x="872" y="418"/>
                    <a:pt x="873" y="421"/>
                    <a:pt x="873" y="424"/>
                  </a:cubicBezTo>
                  <a:cubicBezTo>
                    <a:pt x="873" y="427"/>
                    <a:pt x="875" y="432"/>
                    <a:pt x="879" y="434"/>
                  </a:cubicBezTo>
                  <a:cubicBezTo>
                    <a:pt x="882" y="436"/>
                    <a:pt x="884" y="439"/>
                    <a:pt x="884" y="441"/>
                  </a:cubicBezTo>
                  <a:cubicBezTo>
                    <a:pt x="884" y="443"/>
                    <a:pt x="887" y="446"/>
                    <a:pt x="889" y="448"/>
                  </a:cubicBezTo>
                  <a:cubicBezTo>
                    <a:pt x="892" y="450"/>
                    <a:pt x="897" y="459"/>
                    <a:pt x="901" y="467"/>
                  </a:cubicBezTo>
                  <a:cubicBezTo>
                    <a:pt x="905" y="475"/>
                    <a:pt x="910" y="483"/>
                    <a:pt x="912" y="485"/>
                  </a:cubicBezTo>
                  <a:cubicBezTo>
                    <a:pt x="914" y="486"/>
                    <a:pt x="919" y="492"/>
                    <a:pt x="923" y="498"/>
                  </a:cubicBezTo>
                  <a:cubicBezTo>
                    <a:pt x="926" y="504"/>
                    <a:pt x="930" y="509"/>
                    <a:pt x="931" y="510"/>
                  </a:cubicBezTo>
                  <a:cubicBezTo>
                    <a:pt x="932" y="511"/>
                    <a:pt x="935" y="516"/>
                    <a:pt x="939" y="522"/>
                  </a:cubicBezTo>
                  <a:cubicBezTo>
                    <a:pt x="942" y="529"/>
                    <a:pt x="949" y="536"/>
                    <a:pt x="956" y="539"/>
                  </a:cubicBezTo>
                  <a:cubicBezTo>
                    <a:pt x="978" y="550"/>
                    <a:pt x="1007" y="567"/>
                    <a:pt x="1012" y="572"/>
                  </a:cubicBezTo>
                  <a:cubicBezTo>
                    <a:pt x="1022" y="581"/>
                    <a:pt x="1030" y="584"/>
                    <a:pt x="1052" y="585"/>
                  </a:cubicBezTo>
                  <a:cubicBezTo>
                    <a:pt x="1063" y="587"/>
                    <a:pt x="1075" y="588"/>
                    <a:pt x="1078" y="590"/>
                  </a:cubicBezTo>
                  <a:cubicBezTo>
                    <a:pt x="1088" y="595"/>
                    <a:pt x="1118" y="602"/>
                    <a:pt x="1140" y="605"/>
                  </a:cubicBezTo>
                  <a:cubicBezTo>
                    <a:pt x="1180" y="609"/>
                    <a:pt x="1255" y="612"/>
                    <a:pt x="1270" y="610"/>
                  </a:cubicBezTo>
                  <a:cubicBezTo>
                    <a:pt x="1280" y="609"/>
                    <a:pt x="1286" y="610"/>
                    <a:pt x="1290" y="612"/>
                  </a:cubicBezTo>
                  <a:cubicBezTo>
                    <a:pt x="1297" y="617"/>
                    <a:pt x="1299" y="617"/>
                    <a:pt x="1306" y="610"/>
                  </a:cubicBezTo>
                  <a:cubicBezTo>
                    <a:pt x="1309" y="607"/>
                    <a:pt x="1313" y="604"/>
                    <a:pt x="1314" y="604"/>
                  </a:cubicBezTo>
                  <a:cubicBezTo>
                    <a:pt x="1320" y="604"/>
                    <a:pt x="1360" y="583"/>
                    <a:pt x="1372" y="574"/>
                  </a:cubicBezTo>
                  <a:cubicBezTo>
                    <a:pt x="1379" y="568"/>
                    <a:pt x="1394" y="552"/>
                    <a:pt x="1407" y="539"/>
                  </a:cubicBezTo>
                  <a:cubicBezTo>
                    <a:pt x="1425" y="518"/>
                    <a:pt x="1432" y="506"/>
                    <a:pt x="1454" y="463"/>
                  </a:cubicBezTo>
                  <a:cubicBezTo>
                    <a:pt x="1468" y="434"/>
                    <a:pt x="1481" y="407"/>
                    <a:pt x="1483" y="402"/>
                  </a:cubicBezTo>
                  <a:cubicBezTo>
                    <a:pt x="1502" y="349"/>
                    <a:pt x="1502" y="353"/>
                    <a:pt x="1502" y="299"/>
                  </a:cubicBezTo>
                  <a:cubicBezTo>
                    <a:pt x="1502" y="249"/>
                    <a:pt x="1502" y="248"/>
                    <a:pt x="1491" y="214"/>
                  </a:cubicBezTo>
                  <a:cubicBezTo>
                    <a:pt x="1486" y="195"/>
                    <a:pt x="1481" y="178"/>
                    <a:pt x="1481" y="176"/>
                  </a:cubicBezTo>
                  <a:cubicBezTo>
                    <a:pt x="1481" y="174"/>
                    <a:pt x="1478" y="166"/>
                    <a:pt x="1474" y="158"/>
                  </a:cubicBezTo>
                  <a:cubicBezTo>
                    <a:pt x="1470" y="150"/>
                    <a:pt x="1467" y="144"/>
                    <a:pt x="1468" y="144"/>
                  </a:cubicBezTo>
                  <a:cubicBezTo>
                    <a:pt x="1469" y="144"/>
                    <a:pt x="1468" y="141"/>
                    <a:pt x="1464" y="137"/>
                  </a:cubicBezTo>
                  <a:cubicBezTo>
                    <a:pt x="1461" y="133"/>
                    <a:pt x="1457" y="127"/>
                    <a:pt x="1456" y="123"/>
                  </a:cubicBezTo>
                  <a:cubicBezTo>
                    <a:pt x="1454" y="114"/>
                    <a:pt x="1392" y="52"/>
                    <a:pt x="1381" y="46"/>
                  </a:cubicBezTo>
                  <a:cubicBezTo>
                    <a:pt x="1498" y="43"/>
                    <a:pt x="1615" y="40"/>
                    <a:pt x="1732" y="37"/>
                  </a:cubicBezTo>
                  <a:cubicBezTo>
                    <a:pt x="1730" y="38"/>
                    <a:pt x="1729" y="38"/>
                    <a:pt x="1729" y="38"/>
                  </a:cubicBezTo>
                  <a:cubicBezTo>
                    <a:pt x="1726" y="39"/>
                    <a:pt x="1723" y="40"/>
                    <a:pt x="1721" y="40"/>
                  </a:cubicBezTo>
                  <a:cubicBezTo>
                    <a:pt x="1720" y="41"/>
                    <a:pt x="1718" y="41"/>
                    <a:pt x="1717" y="41"/>
                  </a:cubicBezTo>
                  <a:cubicBezTo>
                    <a:pt x="1717" y="41"/>
                    <a:pt x="1714" y="41"/>
                    <a:pt x="1712" y="42"/>
                  </a:cubicBezTo>
                  <a:cubicBezTo>
                    <a:pt x="1708" y="43"/>
                    <a:pt x="1708" y="43"/>
                    <a:pt x="1702" y="44"/>
                  </a:cubicBezTo>
                  <a:cubicBezTo>
                    <a:pt x="1699" y="44"/>
                    <a:pt x="1695" y="45"/>
                    <a:pt x="1693" y="46"/>
                  </a:cubicBezTo>
                  <a:cubicBezTo>
                    <a:pt x="1691" y="47"/>
                    <a:pt x="1688" y="47"/>
                    <a:pt x="1687" y="47"/>
                  </a:cubicBezTo>
                  <a:cubicBezTo>
                    <a:pt x="1681" y="47"/>
                    <a:pt x="1673" y="49"/>
                    <a:pt x="1673" y="51"/>
                  </a:cubicBezTo>
                  <a:cubicBezTo>
                    <a:pt x="1673" y="52"/>
                    <a:pt x="1672" y="52"/>
                    <a:pt x="1671" y="52"/>
                  </a:cubicBezTo>
                  <a:cubicBezTo>
                    <a:pt x="1668" y="51"/>
                    <a:pt x="1659" y="52"/>
                    <a:pt x="1659" y="53"/>
                  </a:cubicBezTo>
                  <a:cubicBezTo>
                    <a:pt x="1659" y="54"/>
                    <a:pt x="1656" y="54"/>
                    <a:pt x="1653" y="54"/>
                  </a:cubicBezTo>
                  <a:cubicBezTo>
                    <a:pt x="1650" y="55"/>
                    <a:pt x="1646" y="56"/>
                    <a:pt x="1644" y="57"/>
                  </a:cubicBezTo>
                  <a:cubicBezTo>
                    <a:pt x="1642" y="58"/>
                    <a:pt x="1639" y="59"/>
                    <a:pt x="1638" y="60"/>
                  </a:cubicBezTo>
                  <a:cubicBezTo>
                    <a:pt x="1637" y="60"/>
                    <a:pt x="1634" y="62"/>
                    <a:pt x="1632" y="64"/>
                  </a:cubicBezTo>
                  <a:cubicBezTo>
                    <a:pt x="1630" y="67"/>
                    <a:pt x="1628" y="69"/>
                    <a:pt x="1627" y="69"/>
                  </a:cubicBezTo>
                  <a:cubicBezTo>
                    <a:pt x="1627" y="68"/>
                    <a:pt x="1626" y="69"/>
                    <a:pt x="1626" y="71"/>
                  </a:cubicBezTo>
                  <a:cubicBezTo>
                    <a:pt x="1627" y="72"/>
                    <a:pt x="1626" y="73"/>
                    <a:pt x="1625" y="72"/>
                  </a:cubicBezTo>
                  <a:cubicBezTo>
                    <a:pt x="1623" y="72"/>
                    <a:pt x="1619" y="80"/>
                    <a:pt x="1618" y="86"/>
                  </a:cubicBezTo>
                  <a:cubicBezTo>
                    <a:pt x="1617" y="92"/>
                    <a:pt x="1618" y="100"/>
                    <a:pt x="1621" y="102"/>
                  </a:cubicBezTo>
                  <a:cubicBezTo>
                    <a:pt x="1622" y="103"/>
                    <a:pt x="1625" y="106"/>
                    <a:pt x="1628" y="109"/>
                  </a:cubicBezTo>
                  <a:cubicBezTo>
                    <a:pt x="1630" y="112"/>
                    <a:pt x="1634" y="116"/>
                    <a:pt x="1637" y="117"/>
                  </a:cubicBezTo>
                  <a:cubicBezTo>
                    <a:pt x="1641" y="120"/>
                    <a:pt x="1641" y="123"/>
                    <a:pt x="1637" y="123"/>
                  </a:cubicBezTo>
                  <a:cubicBezTo>
                    <a:pt x="1635" y="123"/>
                    <a:pt x="1632" y="126"/>
                    <a:pt x="1628" y="130"/>
                  </a:cubicBezTo>
                  <a:cubicBezTo>
                    <a:pt x="1625" y="133"/>
                    <a:pt x="1622" y="136"/>
                    <a:pt x="1621" y="136"/>
                  </a:cubicBezTo>
                  <a:cubicBezTo>
                    <a:pt x="1620" y="136"/>
                    <a:pt x="1620" y="135"/>
                    <a:pt x="1621" y="135"/>
                  </a:cubicBezTo>
                  <a:cubicBezTo>
                    <a:pt x="1621" y="134"/>
                    <a:pt x="1621" y="133"/>
                    <a:pt x="1620" y="134"/>
                  </a:cubicBezTo>
                  <a:cubicBezTo>
                    <a:pt x="1620" y="134"/>
                    <a:pt x="1618" y="137"/>
                    <a:pt x="1618" y="139"/>
                  </a:cubicBezTo>
                  <a:cubicBezTo>
                    <a:pt x="1617" y="142"/>
                    <a:pt x="1616" y="144"/>
                    <a:pt x="1615" y="143"/>
                  </a:cubicBezTo>
                  <a:cubicBezTo>
                    <a:pt x="1614" y="143"/>
                    <a:pt x="1614" y="145"/>
                    <a:pt x="1614" y="148"/>
                  </a:cubicBezTo>
                  <a:cubicBezTo>
                    <a:pt x="1613" y="153"/>
                    <a:pt x="1613" y="154"/>
                    <a:pt x="1612" y="154"/>
                  </a:cubicBezTo>
                  <a:cubicBezTo>
                    <a:pt x="1610" y="153"/>
                    <a:pt x="1610" y="153"/>
                    <a:pt x="1611" y="157"/>
                  </a:cubicBezTo>
                  <a:cubicBezTo>
                    <a:pt x="1612" y="159"/>
                    <a:pt x="1612" y="161"/>
                    <a:pt x="1612" y="162"/>
                  </a:cubicBezTo>
                  <a:cubicBezTo>
                    <a:pt x="1611" y="162"/>
                    <a:pt x="1612" y="162"/>
                    <a:pt x="1613" y="162"/>
                  </a:cubicBezTo>
                  <a:cubicBezTo>
                    <a:pt x="1615" y="161"/>
                    <a:pt x="1616" y="162"/>
                    <a:pt x="1615" y="162"/>
                  </a:cubicBezTo>
                  <a:cubicBezTo>
                    <a:pt x="1613" y="165"/>
                    <a:pt x="1615" y="168"/>
                    <a:pt x="1618" y="169"/>
                  </a:cubicBezTo>
                  <a:cubicBezTo>
                    <a:pt x="1619" y="169"/>
                    <a:pt x="1620" y="169"/>
                    <a:pt x="1620" y="170"/>
                  </a:cubicBezTo>
                  <a:cubicBezTo>
                    <a:pt x="1620" y="171"/>
                    <a:pt x="1622" y="173"/>
                    <a:pt x="1625" y="175"/>
                  </a:cubicBezTo>
                  <a:cubicBezTo>
                    <a:pt x="1628" y="177"/>
                    <a:pt x="1630" y="179"/>
                    <a:pt x="1630" y="180"/>
                  </a:cubicBezTo>
                  <a:cubicBezTo>
                    <a:pt x="1630" y="180"/>
                    <a:pt x="1631" y="181"/>
                    <a:pt x="1632" y="181"/>
                  </a:cubicBezTo>
                  <a:cubicBezTo>
                    <a:pt x="1637" y="182"/>
                    <a:pt x="1636" y="185"/>
                    <a:pt x="1631" y="188"/>
                  </a:cubicBezTo>
                  <a:cubicBezTo>
                    <a:pt x="1625" y="193"/>
                    <a:pt x="1619" y="201"/>
                    <a:pt x="1617" y="207"/>
                  </a:cubicBezTo>
                  <a:cubicBezTo>
                    <a:pt x="1616" y="209"/>
                    <a:pt x="1615" y="212"/>
                    <a:pt x="1614" y="214"/>
                  </a:cubicBezTo>
                  <a:cubicBezTo>
                    <a:pt x="1614" y="215"/>
                    <a:pt x="1614" y="216"/>
                    <a:pt x="1615" y="216"/>
                  </a:cubicBezTo>
                  <a:cubicBezTo>
                    <a:pt x="1617" y="216"/>
                    <a:pt x="1617" y="217"/>
                    <a:pt x="1616" y="220"/>
                  </a:cubicBezTo>
                  <a:cubicBezTo>
                    <a:pt x="1616" y="222"/>
                    <a:pt x="1616" y="223"/>
                    <a:pt x="1617" y="224"/>
                  </a:cubicBezTo>
                  <a:cubicBezTo>
                    <a:pt x="1618" y="224"/>
                    <a:pt x="1619" y="225"/>
                    <a:pt x="1618" y="226"/>
                  </a:cubicBezTo>
                  <a:cubicBezTo>
                    <a:pt x="1618" y="227"/>
                    <a:pt x="1619" y="228"/>
                    <a:pt x="1621" y="228"/>
                  </a:cubicBezTo>
                  <a:cubicBezTo>
                    <a:pt x="1623" y="229"/>
                    <a:pt x="1624" y="230"/>
                    <a:pt x="1624" y="232"/>
                  </a:cubicBezTo>
                  <a:cubicBezTo>
                    <a:pt x="1624" y="233"/>
                    <a:pt x="1624" y="234"/>
                    <a:pt x="1626" y="234"/>
                  </a:cubicBezTo>
                  <a:cubicBezTo>
                    <a:pt x="1627" y="234"/>
                    <a:pt x="1628" y="235"/>
                    <a:pt x="1628" y="237"/>
                  </a:cubicBezTo>
                  <a:cubicBezTo>
                    <a:pt x="1629" y="238"/>
                    <a:pt x="1632" y="240"/>
                    <a:pt x="1636" y="242"/>
                  </a:cubicBezTo>
                  <a:cubicBezTo>
                    <a:pt x="1643" y="246"/>
                    <a:pt x="1645" y="250"/>
                    <a:pt x="1640" y="252"/>
                  </a:cubicBezTo>
                  <a:cubicBezTo>
                    <a:pt x="1639" y="253"/>
                    <a:pt x="1637" y="255"/>
                    <a:pt x="1636" y="257"/>
                  </a:cubicBezTo>
                  <a:cubicBezTo>
                    <a:pt x="1636" y="259"/>
                    <a:pt x="1633" y="262"/>
                    <a:pt x="1631" y="265"/>
                  </a:cubicBezTo>
                  <a:cubicBezTo>
                    <a:pt x="1629" y="268"/>
                    <a:pt x="1626" y="273"/>
                    <a:pt x="1626" y="277"/>
                  </a:cubicBezTo>
                  <a:cubicBezTo>
                    <a:pt x="1624" y="284"/>
                    <a:pt x="1624" y="284"/>
                    <a:pt x="1624" y="284"/>
                  </a:cubicBezTo>
                  <a:cubicBezTo>
                    <a:pt x="1631" y="291"/>
                    <a:pt x="1631" y="291"/>
                    <a:pt x="1631" y="291"/>
                  </a:cubicBezTo>
                  <a:cubicBezTo>
                    <a:pt x="1637" y="298"/>
                    <a:pt x="1638" y="300"/>
                    <a:pt x="1638" y="303"/>
                  </a:cubicBezTo>
                  <a:cubicBezTo>
                    <a:pt x="1638" y="306"/>
                    <a:pt x="1637" y="308"/>
                    <a:pt x="1637" y="307"/>
                  </a:cubicBezTo>
                  <a:cubicBezTo>
                    <a:pt x="1636" y="307"/>
                    <a:pt x="1636" y="308"/>
                    <a:pt x="1637" y="310"/>
                  </a:cubicBezTo>
                  <a:cubicBezTo>
                    <a:pt x="1639" y="312"/>
                    <a:pt x="1639" y="312"/>
                    <a:pt x="1632" y="314"/>
                  </a:cubicBezTo>
                  <a:cubicBezTo>
                    <a:pt x="1629" y="315"/>
                    <a:pt x="1624" y="318"/>
                    <a:pt x="1622" y="319"/>
                  </a:cubicBezTo>
                  <a:cubicBezTo>
                    <a:pt x="1620" y="321"/>
                    <a:pt x="1618" y="322"/>
                    <a:pt x="1618" y="322"/>
                  </a:cubicBezTo>
                  <a:cubicBezTo>
                    <a:pt x="1617" y="322"/>
                    <a:pt x="1616" y="323"/>
                    <a:pt x="1615" y="324"/>
                  </a:cubicBezTo>
                  <a:cubicBezTo>
                    <a:pt x="1614" y="326"/>
                    <a:pt x="1614" y="328"/>
                    <a:pt x="1613" y="328"/>
                  </a:cubicBezTo>
                  <a:cubicBezTo>
                    <a:pt x="1613" y="329"/>
                    <a:pt x="1613" y="330"/>
                    <a:pt x="1613" y="330"/>
                  </a:cubicBezTo>
                  <a:cubicBezTo>
                    <a:pt x="1611" y="334"/>
                    <a:pt x="1611" y="341"/>
                    <a:pt x="1613" y="342"/>
                  </a:cubicBezTo>
                  <a:cubicBezTo>
                    <a:pt x="1614" y="343"/>
                    <a:pt x="1615" y="345"/>
                    <a:pt x="1615" y="347"/>
                  </a:cubicBezTo>
                  <a:cubicBezTo>
                    <a:pt x="1614" y="350"/>
                    <a:pt x="1615" y="352"/>
                    <a:pt x="1620" y="357"/>
                  </a:cubicBezTo>
                  <a:cubicBezTo>
                    <a:pt x="1625" y="361"/>
                    <a:pt x="1628" y="365"/>
                    <a:pt x="1627" y="367"/>
                  </a:cubicBezTo>
                  <a:cubicBezTo>
                    <a:pt x="1627" y="368"/>
                    <a:pt x="1626" y="368"/>
                    <a:pt x="1625" y="368"/>
                  </a:cubicBezTo>
                  <a:cubicBezTo>
                    <a:pt x="1623" y="367"/>
                    <a:pt x="1620" y="369"/>
                    <a:pt x="1617" y="370"/>
                  </a:cubicBezTo>
                  <a:cubicBezTo>
                    <a:pt x="1615" y="372"/>
                    <a:pt x="1612" y="373"/>
                    <a:pt x="1611" y="373"/>
                  </a:cubicBezTo>
                  <a:cubicBezTo>
                    <a:pt x="1610" y="373"/>
                    <a:pt x="1608" y="373"/>
                    <a:pt x="1608" y="375"/>
                  </a:cubicBezTo>
                  <a:cubicBezTo>
                    <a:pt x="1607" y="376"/>
                    <a:pt x="1606" y="376"/>
                    <a:pt x="1605" y="376"/>
                  </a:cubicBezTo>
                  <a:cubicBezTo>
                    <a:pt x="1603" y="376"/>
                    <a:pt x="1592" y="384"/>
                    <a:pt x="1589" y="389"/>
                  </a:cubicBezTo>
                  <a:cubicBezTo>
                    <a:pt x="1586" y="394"/>
                    <a:pt x="1586" y="399"/>
                    <a:pt x="1588" y="407"/>
                  </a:cubicBezTo>
                  <a:cubicBezTo>
                    <a:pt x="1589" y="413"/>
                    <a:pt x="1603" y="424"/>
                    <a:pt x="1610" y="425"/>
                  </a:cubicBezTo>
                  <a:cubicBezTo>
                    <a:pt x="1613" y="425"/>
                    <a:pt x="1613" y="425"/>
                    <a:pt x="1610" y="427"/>
                  </a:cubicBezTo>
                  <a:cubicBezTo>
                    <a:pt x="1609" y="429"/>
                    <a:pt x="1607" y="429"/>
                    <a:pt x="1606" y="429"/>
                  </a:cubicBezTo>
                  <a:cubicBezTo>
                    <a:pt x="1606" y="428"/>
                    <a:pt x="1605" y="429"/>
                    <a:pt x="1604" y="430"/>
                  </a:cubicBezTo>
                  <a:cubicBezTo>
                    <a:pt x="1604" y="431"/>
                    <a:pt x="1602" y="432"/>
                    <a:pt x="1601" y="432"/>
                  </a:cubicBezTo>
                  <a:cubicBezTo>
                    <a:pt x="1600" y="432"/>
                    <a:pt x="1596" y="433"/>
                    <a:pt x="1593" y="436"/>
                  </a:cubicBezTo>
                  <a:cubicBezTo>
                    <a:pt x="1590" y="438"/>
                    <a:pt x="1587" y="440"/>
                    <a:pt x="1587" y="440"/>
                  </a:cubicBezTo>
                  <a:cubicBezTo>
                    <a:pt x="1586" y="440"/>
                    <a:pt x="1585" y="440"/>
                    <a:pt x="1585" y="441"/>
                  </a:cubicBezTo>
                  <a:cubicBezTo>
                    <a:pt x="1585" y="441"/>
                    <a:pt x="1584" y="443"/>
                    <a:pt x="1582" y="444"/>
                  </a:cubicBezTo>
                  <a:cubicBezTo>
                    <a:pt x="1580" y="446"/>
                    <a:pt x="1579" y="447"/>
                    <a:pt x="1580" y="447"/>
                  </a:cubicBezTo>
                  <a:cubicBezTo>
                    <a:pt x="1583" y="447"/>
                    <a:pt x="1581" y="450"/>
                    <a:pt x="1578" y="450"/>
                  </a:cubicBezTo>
                  <a:cubicBezTo>
                    <a:pt x="1575" y="451"/>
                    <a:pt x="1574" y="451"/>
                    <a:pt x="1575" y="452"/>
                  </a:cubicBezTo>
                  <a:cubicBezTo>
                    <a:pt x="1577" y="453"/>
                    <a:pt x="1577" y="454"/>
                    <a:pt x="1574" y="454"/>
                  </a:cubicBezTo>
                  <a:cubicBezTo>
                    <a:pt x="1573" y="455"/>
                    <a:pt x="1572" y="456"/>
                    <a:pt x="1574" y="456"/>
                  </a:cubicBezTo>
                  <a:cubicBezTo>
                    <a:pt x="1575" y="456"/>
                    <a:pt x="1575" y="457"/>
                    <a:pt x="1574" y="458"/>
                  </a:cubicBezTo>
                  <a:cubicBezTo>
                    <a:pt x="1574" y="459"/>
                    <a:pt x="1574" y="460"/>
                    <a:pt x="1575" y="460"/>
                  </a:cubicBezTo>
                  <a:cubicBezTo>
                    <a:pt x="1575" y="460"/>
                    <a:pt x="1576" y="462"/>
                    <a:pt x="1577" y="465"/>
                  </a:cubicBezTo>
                  <a:cubicBezTo>
                    <a:pt x="1578" y="468"/>
                    <a:pt x="1578" y="470"/>
                    <a:pt x="1577" y="471"/>
                  </a:cubicBezTo>
                  <a:cubicBezTo>
                    <a:pt x="1576" y="473"/>
                    <a:pt x="1576" y="473"/>
                    <a:pt x="1578" y="471"/>
                  </a:cubicBezTo>
                  <a:cubicBezTo>
                    <a:pt x="1581" y="469"/>
                    <a:pt x="1581" y="469"/>
                    <a:pt x="1583" y="474"/>
                  </a:cubicBezTo>
                  <a:cubicBezTo>
                    <a:pt x="1584" y="476"/>
                    <a:pt x="1585" y="479"/>
                    <a:pt x="1585" y="479"/>
                  </a:cubicBezTo>
                  <a:cubicBezTo>
                    <a:pt x="1585" y="480"/>
                    <a:pt x="1586" y="480"/>
                    <a:pt x="1587" y="480"/>
                  </a:cubicBezTo>
                  <a:cubicBezTo>
                    <a:pt x="1589" y="480"/>
                    <a:pt x="1590" y="481"/>
                    <a:pt x="1591" y="482"/>
                  </a:cubicBezTo>
                  <a:cubicBezTo>
                    <a:pt x="1593" y="485"/>
                    <a:pt x="1596" y="487"/>
                    <a:pt x="1602" y="488"/>
                  </a:cubicBezTo>
                  <a:cubicBezTo>
                    <a:pt x="1603" y="488"/>
                    <a:pt x="1604" y="489"/>
                    <a:pt x="1604" y="490"/>
                  </a:cubicBezTo>
                  <a:cubicBezTo>
                    <a:pt x="1605" y="493"/>
                    <a:pt x="1599" y="498"/>
                    <a:pt x="1596" y="498"/>
                  </a:cubicBezTo>
                  <a:cubicBezTo>
                    <a:pt x="1594" y="498"/>
                    <a:pt x="1589" y="503"/>
                    <a:pt x="1589" y="504"/>
                  </a:cubicBezTo>
                  <a:cubicBezTo>
                    <a:pt x="1588" y="505"/>
                    <a:pt x="1588" y="505"/>
                    <a:pt x="1586" y="505"/>
                  </a:cubicBezTo>
                  <a:cubicBezTo>
                    <a:pt x="1584" y="505"/>
                    <a:pt x="1581" y="509"/>
                    <a:pt x="1579" y="515"/>
                  </a:cubicBezTo>
                  <a:cubicBezTo>
                    <a:pt x="1578" y="518"/>
                    <a:pt x="1578" y="519"/>
                    <a:pt x="1580" y="519"/>
                  </a:cubicBezTo>
                  <a:cubicBezTo>
                    <a:pt x="1581" y="520"/>
                    <a:pt x="1581" y="520"/>
                    <a:pt x="1580" y="522"/>
                  </a:cubicBezTo>
                  <a:cubicBezTo>
                    <a:pt x="1578" y="523"/>
                    <a:pt x="1578" y="523"/>
                    <a:pt x="1579" y="524"/>
                  </a:cubicBezTo>
                  <a:cubicBezTo>
                    <a:pt x="1580" y="524"/>
                    <a:pt x="1581" y="526"/>
                    <a:pt x="1580" y="528"/>
                  </a:cubicBezTo>
                  <a:cubicBezTo>
                    <a:pt x="1580" y="531"/>
                    <a:pt x="1581" y="532"/>
                    <a:pt x="1582" y="532"/>
                  </a:cubicBezTo>
                  <a:cubicBezTo>
                    <a:pt x="1583" y="532"/>
                    <a:pt x="1585" y="534"/>
                    <a:pt x="1585" y="537"/>
                  </a:cubicBezTo>
                  <a:cubicBezTo>
                    <a:pt x="1586" y="540"/>
                    <a:pt x="1588" y="541"/>
                    <a:pt x="1590" y="542"/>
                  </a:cubicBezTo>
                  <a:cubicBezTo>
                    <a:pt x="1592" y="542"/>
                    <a:pt x="1596" y="545"/>
                    <a:pt x="1599" y="548"/>
                  </a:cubicBezTo>
                  <a:cubicBezTo>
                    <a:pt x="1601" y="550"/>
                    <a:pt x="1605" y="553"/>
                    <a:pt x="1608" y="553"/>
                  </a:cubicBezTo>
                  <a:cubicBezTo>
                    <a:pt x="1612" y="553"/>
                    <a:pt x="1612" y="555"/>
                    <a:pt x="1607" y="558"/>
                  </a:cubicBezTo>
                  <a:cubicBezTo>
                    <a:pt x="1606" y="559"/>
                    <a:pt x="1604" y="560"/>
                    <a:pt x="1605" y="561"/>
                  </a:cubicBezTo>
                  <a:cubicBezTo>
                    <a:pt x="1605" y="562"/>
                    <a:pt x="1604" y="562"/>
                    <a:pt x="1603" y="562"/>
                  </a:cubicBezTo>
                  <a:cubicBezTo>
                    <a:pt x="1600" y="561"/>
                    <a:pt x="1591" y="565"/>
                    <a:pt x="1583" y="570"/>
                  </a:cubicBezTo>
                  <a:cubicBezTo>
                    <a:pt x="1573" y="576"/>
                    <a:pt x="1565" y="585"/>
                    <a:pt x="1564" y="592"/>
                  </a:cubicBezTo>
                  <a:cubicBezTo>
                    <a:pt x="1564" y="595"/>
                    <a:pt x="1563" y="597"/>
                    <a:pt x="1562" y="597"/>
                  </a:cubicBezTo>
                  <a:cubicBezTo>
                    <a:pt x="1560" y="596"/>
                    <a:pt x="1558" y="600"/>
                    <a:pt x="1559" y="605"/>
                  </a:cubicBezTo>
                  <a:cubicBezTo>
                    <a:pt x="1559" y="610"/>
                    <a:pt x="1560" y="611"/>
                    <a:pt x="1564" y="613"/>
                  </a:cubicBezTo>
                  <a:cubicBezTo>
                    <a:pt x="1566" y="613"/>
                    <a:pt x="1567" y="614"/>
                    <a:pt x="1568" y="615"/>
                  </a:cubicBezTo>
                  <a:cubicBezTo>
                    <a:pt x="1568" y="616"/>
                    <a:pt x="1568" y="616"/>
                    <a:pt x="1569" y="616"/>
                  </a:cubicBezTo>
                  <a:cubicBezTo>
                    <a:pt x="1570" y="615"/>
                    <a:pt x="1572" y="616"/>
                    <a:pt x="1574" y="619"/>
                  </a:cubicBezTo>
                  <a:cubicBezTo>
                    <a:pt x="1578" y="623"/>
                    <a:pt x="1578" y="623"/>
                    <a:pt x="1578" y="623"/>
                  </a:cubicBezTo>
                  <a:cubicBezTo>
                    <a:pt x="1573" y="625"/>
                    <a:pt x="1573" y="625"/>
                    <a:pt x="1573" y="625"/>
                  </a:cubicBezTo>
                  <a:cubicBezTo>
                    <a:pt x="1570" y="625"/>
                    <a:pt x="1568" y="627"/>
                    <a:pt x="1567" y="627"/>
                  </a:cubicBezTo>
                  <a:cubicBezTo>
                    <a:pt x="1567" y="628"/>
                    <a:pt x="1565" y="628"/>
                    <a:pt x="1564" y="628"/>
                  </a:cubicBezTo>
                  <a:cubicBezTo>
                    <a:pt x="1560" y="625"/>
                    <a:pt x="1555" y="643"/>
                    <a:pt x="1559" y="646"/>
                  </a:cubicBezTo>
                  <a:cubicBezTo>
                    <a:pt x="1564" y="649"/>
                    <a:pt x="1566" y="652"/>
                    <a:pt x="1566" y="656"/>
                  </a:cubicBezTo>
                  <a:cubicBezTo>
                    <a:pt x="1567" y="658"/>
                    <a:pt x="1568" y="661"/>
                    <a:pt x="1569" y="662"/>
                  </a:cubicBezTo>
                  <a:cubicBezTo>
                    <a:pt x="1570" y="663"/>
                    <a:pt x="1573" y="666"/>
                    <a:pt x="1575" y="668"/>
                  </a:cubicBezTo>
                  <a:cubicBezTo>
                    <a:pt x="1578" y="672"/>
                    <a:pt x="1579" y="673"/>
                    <a:pt x="1577" y="675"/>
                  </a:cubicBezTo>
                  <a:cubicBezTo>
                    <a:pt x="1576" y="676"/>
                    <a:pt x="1572" y="678"/>
                    <a:pt x="1568" y="679"/>
                  </a:cubicBezTo>
                  <a:cubicBezTo>
                    <a:pt x="1563" y="680"/>
                    <a:pt x="1560" y="681"/>
                    <a:pt x="1559" y="683"/>
                  </a:cubicBezTo>
                  <a:cubicBezTo>
                    <a:pt x="1558" y="685"/>
                    <a:pt x="1556" y="686"/>
                    <a:pt x="1554" y="686"/>
                  </a:cubicBezTo>
                  <a:cubicBezTo>
                    <a:pt x="1549" y="685"/>
                    <a:pt x="1548" y="686"/>
                    <a:pt x="1550" y="689"/>
                  </a:cubicBezTo>
                  <a:cubicBezTo>
                    <a:pt x="1552" y="690"/>
                    <a:pt x="1552" y="692"/>
                    <a:pt x="1551" y="697"/>
                  </a:cubicBezTo>
                  <a:cubicBezTo>
                    <a:pt x="1549" y="705"/>
                    <a:pt x="1551" y="709"/>
                    <a:pt x="1559" y="719"/>
                  </a:cubicBezTo>
                  <a:cubicBezTo>
                    <a:pt x="1563" y="724"/>
                    <a:pt x="1566" y="728"/>
                    <a:pt x="1566" y="728"/>
                  </a:cubicBezTo>
                  <a:cubicBezTo>
                    <a:pt x="1566" y="729"/>
                    <a:pt x="1567" y="729"/>
                    <a:pt x="1570" y="730"/>
                  </a:cubicBezTo>
                  <a:cubicBezTo>
                    <a:pt x="1572" y="730"/>
                    <a:pt x="1574" y="731"/>
                    <a:pt x="1574" y="732"/>
                  </a:cubicBezTo>
                  <a:cubicBezTo>
                    <a:pt x="1575" y="733"/>
                    <a:pt x="1575" y="733"/>
                    <a:pt x="1576" y="732"/>
                  </a:cubicBezTo>
                  <a:cubicBezTo>
                    <a:pt x="1577" y="731"/>
                    <a:pt x="1578" y="731"/>
                    <a:pt x="1580" y="733"/>
                  </a:cubicBezTo>
                  <a:cubicBezTo>
                    <a:pt x="1583" y="735"/>
                    <a:pt x="1593" y="737"/>
                    <a:pt x="1594" y="736"/>
                  </a:cubicBezTo>
                  <a:cubicBezTo>
                    <a:pt x="1595" y="734"/>
                    <a:pt x="1600" y="736"/>
                    <a:pt x="1600" y="738"/>
                  </a:cubicBezTo>
                  <a:cubicBezTo>
                    <a:pt x="1600" y="739"/>
                    <a:pt x="1599" y="739"/>
                    <a:pt x="1598" y="739"/>
                  </a:cubicBezTo>
                  <a:cubicBezTo>
                    <a:pt x="1597" y="739"/>
                    <a:pt x="1597" y="739"/>
                    <a:pt x="1597" y="740"/>
                  </a:cubicBezTo>
                  <a:cubicBezTo>
                    <a:pt x="1598" y="742"/>
                    <a:pt x="1610" y="744"/>
                    <a:pt x="1612" y="742"/>
                  </a:cubicBezTo>
                  <a:cubicBezTo>
                    <a:pt x="1612" y="742"/>
                    <a:pt x="1617" y="742"/>
                    <a:pt x="1622" y="743"/>
                  </a:cubicBezTo>
                  <a:cubicBezTo>
                    <a:pt x="1627" y="743"/>
                    <a:pt x="1631" y="743"/>
                    <a:pt x="1632" y="743"/>
                  </a:cubicBezTo>
                  <a:cubicBezTo>
                    <a:pt x="1634" y="742"/>
                    <a:pt x="1647" y="744"/>
                    <a:pt x="1651" y="746"/>
                  </a:cubicBezTo>
                  <a:cubicBezTo>
                    <a:pt x="1653" y="747"/>
                    <a:pt x="1654" y="746"/>
                    <a:pt x="1654" y="746"/>
                  </a:cubicBezTo>
                  <a:cubicBezTo>
                    <a:pt x="1654" y="745"/>
                    <a:pt x="1655" y="745"/>
                    <a:pt x="1657" y="746"/>
                  </a:cubicBezTo>
                  <a:cubicBezTo>
                    <a:pt x="1659" y="747"/>
                    <a:pt x="1661" y="747"/>
                    <a:pt x="1663" y="746"/>
                  </a:cubicBezTo>
                  <a:cubicBezTo>
                    <a:pt x="1664" y="746"/>
                    <a:pt x="1666" y="746"/>
                    <a:pt x="1667" y="747"/>
                  </a:cubicBezTo>
                  <a:cubicBezTo>
                    <a:pt x="1668" y="748"/>
                    <a:pt x="1670" y="748"/>
                    <a:pt x="1674" y="748"/>
                  </a:cubicBezTo>
                  <a:cubicBezTo>
                    <a:pt x="1677" y="748"/>
                    <a:pt x="1680" y="748"/>
                    <a:pt x="1680" y="748"/>
                  </a:cubicBezTo>
                  <a:cubicBezTo>
                    <a:pt x="1681" y="749"/>
                    <a:pt x="1681" y="748"/>
                    <a:pt x="1681" y="747"/>
                  </a:cubicBezTo>
                  <a:cubicBezTo>
                    <a:pt x="1681" y="747"/>
                    <a:pt x="1682" y="746"/>
                    <a:pt x="1683" y="746"/>
                  </a:cubicBezTo>
                  <a:cubicBezTo>
                    <a:pt x="1683" y="746"/>
                    <a:pt x="1684" y="747"/>
                    <a:pt x="1684" y="748"/>
                  </a:cubicBezTo>
                  <a:cubicBezTo>
                    <a:pt x="1684" y="750"/>
                    <a:pt x="1685" y="750"/>
                    <a:pt x="1694" y="751"/>
                  </a:cubicBezTo>
                  <a:cubicBezTo>
                    <a:pt x="1700" y="751"/>
                    <a:pt x="1707" y="752"/>
                    <a:pt x="1711" y="751"/>
                  </a:cubicBezTo>
                  <a:cubicBezTo>
                    <a:pt x="1715" y="751"/>
                    <a:pt x="1717" y="752"/>
                    <a:pt x="1719" y="754"/>
                  </a:cubicBezTo>
                  <a:cubicBezTo>
                    <a:pt x="1722" y="758"/>
                    <a:pt x="1724" y="757"/>
                    <a:pt x="1723" y="752"/>
                  </a:cubicBezTo>
                  <a:cubicBezTo>
                    <a:pt x="1723" y="750"/>
                    <a:pt x="1723" y="749"/>
                    <a:pt x="1724" y="750"/>
                  </a:cubicBezTo>
                  <a:cubicBezTo>
                    <a:pt x="1725" y="751"/>
                    <a:pt x="1725" y="752"/>
                    <a:pt x="1725" y="754"/>
                  </a:cubicBezTo>
                  <a:cubicBezTo>
                    <a:pt x="1725" y="756"/>
                    <a:pt x="1726" y="756"/>
                    <a:pt x="1733" y="758"/>
                  </a:cubicBezTo>
                  <a:cubicBezTo>
                    <a:pt x="1738" y="758"/>
                    <a:pt x="1742" y="759"/>
                    <a:pt x="1742" y="758"/>
                  </a:cubicBezTo>
                  <a:cubicBezTo>
                    <a:pt x="1742" y="757"/>
                    <a:pt x="1743" y="758"/>
                    <a:pt x="1744" y="758"/>
                  </a:cubicBezTo>
                  <a:cubicBezTo>
                    <a:pt x="1745" y="759"/>
                    <a:pt x="1747" y="760"/>
                    <a:pt x="1749" y="761"/>
                  </a:cubicBezTo>
                  <a:cubicBezTo>
                    <a:pt x="1752" y="761"/>
                    <a:pt x="1758" y="762"/>
                    <a:pt x="1763" y="763"/>
                  </a:cubicBezTo>
                  <a:cubicBezTo>
                    <a:pt x="1769" y="764"/>
                    <a:pt x="1776" y="765"/>
                    <a:pt x="1779" y="764"/>
                  </a:cubicBezTo>
                  <a:cubicBezTo>
                    <a:pt x="1782" y="764"/>
                    <a:pt x="1785" y="764"/>
                    <a:pt x="1785" y="765"/>
                  </a:cubicBezTo>
                  <a:cubicBezTo>
                    <a:pt x="1785" y="765"/>
                    <a:pt x="1786" y="766"/>
                    <a:pt x="1788" y="766"/>
                  </a:cubicBezTo>
                  <a:cubicBezTo>
                    <a:pt x="1790" y="766"/>
                    <a:pt x="1791" y="766"/>
                    <a:pt x="1791" y="765"/>
                  </a:cubicBezTo>
                  <a:cubicBezTo>
                    <a:pt x="1791" y="765"/>
                    <a:pt x="1792" y="764"/>
                    <a:pt x="1793" y="764"/>
                  </a:cubicBezTo>
                  <a:cubicBezTo>
                    <a:pt x="1795" y="765"/>
                    <a:pt x="1795" y="765"/>
                    <a:pt x="1795" y="766"/>
                  </a:cubicBezTo>
                  <a:cubicBezTo>
                    <a:pt x="1794" y="768"/>
                    <a:pt x="1795" y="768"/>
                    <a:pt x="1801" y="769"/>
                  </a:cubicBezTo>
                  <a:cubicBezTo>
                    <a:pt x="1807" y="769"/>
                    <a:pt x="1809" y="769"/>
                    <a:pt x="1812" y="766"/>
                  </a:cubicBezTo>
                  <a:cubicBezTo>
                    <a:pt x="1814" y="764"/>
                    <a:pt x="1815" y="764"/>
                    <a:pt x="1816" y="766"/>
                  </a:cubicBezTo>
                  <a:cubicBezTo>
                    <a:pt x="1817" y="768"/>
                    <a:pt x="1817" y="768"/>
                    <a:pt x="1819" y="766"/>
                  </a:cubicBezTo>
                  <a:cubicBezTo>
                    <a:pt x="1821" y="763"/>
                    <a:pt x="1821" y="763"/>
                    <a:pt x="1822" y="765"/>
                  </a:cubicBezTo>
                  <a:cubicBezTo>
                    <a:pt x="1823" y="768"/>
                    <a:pt x="1830" y="769"/>
                    <a:pt x="1831" y="766"/>
                  </a:cubicBezTo>
                  <a:cubicBezTo>
                    <a:pt x="1831" y="764"/>
                    <a:pt x="1831" y="764"/>
                    <a:pt x="1835" y="767"/>
                  </a:cubicBezTo>
                  <a:cubicBezTo>
                    <a:pt x="1837" y="769"/>
                    <a:pt x="1840" y="769"/>
                    <a:pt x="1841" y="769"/>
                  </a:cubicBezTo>
                  <a:cubicBezTo>
                    <a:pt x="1842" y="768"/>
                    <a:pt x="1846" y="769"/>
                    <a:pt x="1849" y="769"/>
                  </a:cubicBezTo>
                  <a:cubicBezTo>
                    <a:pt x="1853" y="770"/>
                    <a:pt x="1857" y="770"/>
                    <a:pt x="1858" y="769"/>
                  </a:cubicBezTo>
                  <a:cubicBezTo>
                    <a:pt x="1859" y="769"/>
                    <a:pt x="1860" y="769"/>
                    <a:pt x="1860" y="769"/>
                  </a:cubicBezTo>
                  <a:cubicBezTo>
                    <a:pt x="1861" y="771"/>
                    <a:pt x="1870" y="772"/>
                    <a:pt x="1881" y="771"/>
                  </a:cubicBezTo>
                  <a:cubicBezTo>
                    <a:pt x="1884" y="771"/>
                    <a:pt x="1888" y="772"/>
                    <a:pt x="1890" y="773"/>
                  </a:cubicBezTo>
                  <a:cubicBezTo>
                    <a:pt x="1892" y="774"/>
                    <a:pt x="1893" y="774"/>
                    <a:pt x="1894" y="773"/>
                  </a:cubicBezTo>
                  <a:cubicBezTo>
                    <a:pt x="1895" y="773"/>
                    <a:pt x="1896" y="773"/>
                    <a:pt x="1896" y="773"/>
                  </a:cubicBezTo>
                  <a:cubicBezTo>
                    <a:pt x="1897" y="774"/>
                    <a:pt x="1897" y="775"/>
                    <a:pt x="1896" y="775"/>
                  </a:cubicBezTo>
                  <a:cubicBezTo>
                    <a:pt x="1896" y="776"/>
                    <a:pt x="1896" y="776"/>
                    <a:pt x="1897" y="776"/>
                  </a:cubicBezTo>
                  <a:cubicBezTo>
                    <a:pt x="1898" y="775"/>
                    <a:pt x="1903" y="775"/>
                    <a:pt x="1907" y="776"/>
                  </a:cubicBezTo>
                  <a:cubicBezTo>
                    <a:pt x="1912" y="777"/>
                    <a:pt x="1915" y="777"/>
                    <a:pt x="1915" y="776"/>
                  </a:cubicBezTo>
                  <a:cubicBezTo>
                    <a:pt x="1915" y="775"/>
                    <a:pt x="1916" y="775"/>
                    <a:pt x="1918" y="776"/>
                  </a:cubicBezTo>
                  <a:cubicBezTo>
                    <a:pt x="1926" y="779"/>
                    <a:pt x="1926" y="779"/>
                    <a:pt x="1925" y="776"/>
                  </a:cubicBezTo>
                  <a:cubicBezTo>
                    <a:pt x="1924" y="775"/>
                    <a:pt x="1925" y="774"/>
                    <a:pt x="1932" y="776"/>
                  </a:cubicBezTo>
                  <a:cubicBezTo>
                    <a:pt x="1937" y="776"/>
                    <a:pt x="1940" y="777"/>
                    <a:pt x="1940" y="777"/>
                  </a:cubicBezTo>
                  <a:cubicBezTo>
                    <a:pt x="1940" y="779"/>
                    <a:pt x="1950" y="779"/>
                    <a:pt x="1952" y="778"/>
                  </a:cubicBezTo>
                  <a:cubicBezTo>
                    <a:pt x="1953" y="778"/>
                    <a:pt x="1955" y="778"/>
                    <a:pt x="1955" y="779"/>
                  </a:cubicBezTo>
                  <a:cubicBezTo>
                    <a:pt x="1956" y="780"/>
                    <a:pt x="1958" y="780"/>
                    <a:pt x="1960" y="780"/>
                  </a:cubicBezTo>
                  <a:cubicBezTo>
                    <a:pt x="1962" y="780"/>
                    <a:pt x="1966" y="781"/>
                    <a:pt x="1968" y="782"/>
                  </a:cubicBezTo>
                  <a:cubicBezTo>
                    <a:pt x="1971" y="783"/>
                    <a:pt x="1973" y="784"/>
                    <a:pt x="1974" y="783"/>
                  </a:cubicBezTo>
                  <a:cubicBezTo>
                    <a:pt x="1975" y="782"/>
                    <a:pt x="1976" y="782"/>
                    <a:pt x="1977" y="783"/>
                  </a:cubicBezTo>
                  <a:cubicBezTo>
                    <a:pt x="1978" y="784"/>
                    <a:pt x="1979" y="784"/>
                    <a:pt x="1981" y="783"/>
                  </a:cubicBezTo>
                  <a:cubicBezTo>
                    <a:pt x="1983" y="781"/>
                    <a:pt x="1987" y="781"/>
                    <a:pt x="1987" y="783"/>
                  </a:cubicBezTo>
                  <a:cubicBezTo>
                    <a:pt x="1987" y="785"/>
                    <a:pt x="1987" y="785"/>
                    <a:pt x="1988" y="783"/>
                  </a:cubicBezTo>
                  <a:cubicBezTo>
                    <a:pt x="1988" y="783"/>
                    <a:pt x="1990" y="782"/>
                    <a:pt x="1991" y="782"/>
                  </a:cubicBezTo>
                  <a:cubicBezTo>
                    <a:pt x="1992" y="782"/>
                    <a:pt x="1992" y="783"/>
                    <a:pt x="1992" y="784"/>
                  </a:cubicBezTo>
                  <a:cubicBezTo>
                    <a:pt x="1990" y="787"/>
                    <a:pt x="1994" y="787"/>
                    <a:pt x="1996" y="784"/>
                  </a:cubicBezTo>
                  <a:cubicBezTo>
                    <a:pt x="1997" y="783"/>
                    <a:pt x="1998" y="783"/>
                    <a:pt x="1999" y="786"/>
                  </a:cubicBezTo>
                  <a:cubicBezTo>
                    <a:pt x="2000" y="788"/>
                    <a:pt x="2000" y="789"/>
                    <a:pt x="2001" y="787"/>
                  </a:cubicBezTo>
                  <a:cubicBezTo>
                    <a:pt x="2002" y="786"/>
                    <a:pt x="2003" y="786"/>
                    <a:pt x="2004" y="787"/>
                  </a:cubicBezTo>
                  <a:cubicBezTo>
                    <a:pt x="2006" y="790"/>
                    <a:pt x="2008" y="790"/>
                    <a:pt x="2007" y="787"/>
                  </a:cubicBezTo>
                  <a:cubicBezTo>
                    <a:pt x="2007" y="784"/>
                    <a:pt x="2007" y="784"/>
                    <a:pt x="2010" y="785"/>
                  </a:cubicBezTo>
                  <a:cubicBezTo>
                    <a:pt x="2011" y="786"/>
                    <a:pt x="2013" y="788"/>
                    <a:pt x="2012" y="788"/>
                  </a:cubicBezTo>
                  <a:cubicBezTo>
                    <a:pt x="2012" y="789"/>
                    <a:pt x="2014" y="790"/>
                    <a:pt x="2018" y="790"/>
                  </a:cubicBezTo>
                  <a:cubicBezTo>
                    <a:pt x="2027" y="790"/>
                    <a:pt x="2028" y="790"/>
                    <a:pt x="2030" y="789"/>
                  </a:cubicBezTo>
                  <a:cubicBezTo>
                    <a:pt x="2032" y="788"/>
                    <a:pt x="2039" y="791"/>
                    <a:pt x="2040" y="794"/>
                  </a:cubicBezTo>
                  <a:cubicBezTo>
                    <a:pt x="2041" y="795"/>
                    <a:pt x="2041" y="794"/>
                    <a:pt x="2041" y="792"/>
                  </a:cubicBezTo>
                  <a:cubicBezTo>
                    <a:pt x="2041" y="791"/>
                    <a:pt x="2041" y="789"/>
                    <a:pt x="2040" y="790"/>
                  </a:cubicBezTo>
                  <a:cubicBezTo>
                    <a:pt x="2039" y="790"/>
                    <a:pt x="2039" y="790"/>
                    <a:pt x="2039" y="789"/>
                  </a:cubicBezTo>
                  <a:cubicBezTo>
                    <a:pt x="2039" y="788"/>
                    <a:pt x="2040" y="788"/>
                    <a:pt x="2042" y="788"/>
                  </a:cubicBezTo>
                  <a:cubicBezTo>
                    <a:pt x="2043" y="789"/>
                    <a:pt x="2044" y="790"/>
                    <a:pt x="2044" y="791"/>
                  </a:cubicBezTo>
                  <a:cubicBezTo>
                    <a:pt x="2044" y="792"/>
                    <a:pt x="2045" y="792"/>
                    <a:pt x="2047" y="791"/>
                  </a:cubicBezTo>
                  <a:cubicBezTo>
                    <a:pt x="2050" y="788"/>
                    <a:pt x="2050" y="788"/>
                    <a:pt x="2049" y="791"/>
                  </a:cubicBezTo>
                  <a:cubicBezTo>
                    <a:pt x="2048" y="793"/>
                    <a:pt x="2048" y="794"/>
                    <a:pt x="2049" y="794"/>
                  </a:cubicBezTo>
                  <a:cubicBezTo>
                    <a:pt x="2050" y="794"/>
                    <a:pt x="2051" y="793"/>
                    <a:pt x="2051" y="791"/>
                  </a:cubicBezTo>
                  <a:cubicBezTo>
                    <a:pt x="2051" y="790"/>
                    <a:pt x="2052" y="789"/>
                    <a:pt x="2052" y="790"/>
                  </a:cubicBezTo>
                  <a:cubicBezTo>
                    <a:pt x="2053" y="793"/>
                    <a:pt x="2059" y="793"/>
                    <a:pt x="2060" y="791"/>
                  </a:cubicBezTo>
                  <a:cubicBezTo>
                    <a:pt x="2061" y="790"/>
                    <a:pt x="2062" y="789"/>
                    <a:pt x="2063" y="790"/>
                  </a:cubicBezTo>
                  <a:cubicBezTo>
                    <a:pt x="2065" y="790"/>
                    <a:pt x="2066" y="790"/>
                    <a:pt x="2067" y="790"/>
                  </a:cubicBezTo>
                  <a:cubicBezTo>
                    <a:pt x="2067" y="789"/>
                    <a:pt x="2069" y="789"/>
                    <a:pt x="2072" y="790"/>
                  </a:cubicBezTo>
                  <a:cubicBezTo>
                    <a:pt x="2076" y="791"/>
                    <a:pt x="2077" y="790"/>
                    <a:pt x="2079" y="788"/>
                  </a:cubicBezTo>
                  <a:cubicBezTo>
                    <a:pt x="2081" y="785"/>
                    <a:pt x="2082" y="783"/>
                    <a:pt x="2081" y="780"/>
                  </a:cubicBezTo>
                  <a:cubicBezTo>
                    <a:pt x="2080" y="777"/>
                    <a:pt x="2080" y="776"/>
                    <a:pt x="2082" y="775"/>
                  </a:cubicBezTo>
                  <a:cubicBezTo>
                    <a:pt x="2083" y="774"/>
                    <a:pt x="2083" y="773"/>
                    <a:pt x="2081" y="772"/>
                  </a:cubicBezTo>
                  <a:cubicBezTo>
                    <a:pt x="2080" y="771"/>
                    <a:pt x="2080" y="770"/>
                    <a:pt x="2081" y="770"/>
                  </a:cubicBezTo>
                  <a:cubicBezTo>
                    <a:pt x="2084" y="769"/>
                    <a:pt x="2084" y="764"/>
                    <a:pt x="2082" y="765"/>
                  </a:cubicBezTo>
                  <a:cubicBezTo>
                    <a:pt x="2078" y="766"/>
                    <a:pt x="2078" y="761"/>
                    <a:pt x="2081" y="759"/>
                  </a:cubicBezTo>
                  <a:cubicBezTo>
                    <a:pt x="2083" y="758"/>
                    <a:pt x="2083" y="757"/>
                    <a:pt x="2083" y="756"/>
                  </a:cubicBezTo>
                  <a:cubicBezTo>
                    <a:pt x="2081" y="754"/>
                    <a:pt x="2082" y="746"/>
                    <a:pt x="2084" y="746"/>
                  </a:cubicBezTo>
                  <a:cubicBezTo>
                    <a:pt x="2085" y="745"/>
                    <a:pt x="2086" y="745"/>
                    <a:pt x="2086" y="744"/>
                  </a:cubicBezTo>
                  <a:cubicBezTo>
                    <a:pt x="2086" y="743"/>
                    <a:pt x="2085" y="743"/>
                    <a:pt x="2084" y="743"/>
                  </a:cubicBezTo>
                  <a:cubicBezTo>
                    <a:pt x="2083" y="744"/>
                    <a:pt x="2082" y="743"/>
                    <a:pt x="2082" y="742"/>
                  </a:cubicBezTo>
                  <a:cubicBezTo>
                    <a:pt x="2082" y="741"/>
                    <a:pt x="2083" y="741"/>
                    <a:pt x="2084" y="741"/>
                  </a:cubicBezTo>
                  <a:cubicBezTo>
                    <a:pt x="2085" y="741"/>
                    <a:pt x="2085" y="740"/>
                    <a:pt x="2085" y="738"/>
                  </a:cubicBezTo>
                  <a:cubicBezTo>
                    <a:pt x="2085" y="736"/>
                    <a:pt x="2085" y="734"/>
                    <a:pt x="2086" y="734"/>
                  </a:cubicBezTo>
                  <a:cubicBezTo>
                    <a:pt x="2087" y="734"/>
                    <a:pt x="2089" y="711"/>
                    <a:pt x="2087" y="712"/>
                  </a:cubicBezTo>
                  <a:cubicBezTo>
                    <a:pt x="2083" y="712"/>
                    <a:pt x="2082" y="708"/>
                    <a:pt x="2086" y="708"/>
                  </a:cubicBezTo>
                  <a:cubicBezTo>
                    <a:pt x="2089" y="708"/>
                    <a:pt x="2089" y="707"/>
                    <a:pt x="2090" y="703"/>
                  </a:cubicBezTo>
                  <a:cubicBezTo>
                    <a:pt x="2090" y="700"/>
                    <a:pt x="2091" y="696"/>
                    <a:pt x="2090" y="694"/>
                  </a:cubicBezTo>
                  <a:cubicBezTo>
                    <a:pt x="2090" y="691"/>
                    <a:pt x="2090" y="690"/>
                    <a:pt x="2091" y="690"/>
                  </a:cubicBezTo>
                  <a:cubicBezTo>
                    <a:pt x="2092" y="690"/>
                    <a:pt x="2092" y="688"/>
                    <a:pt x="2092" y="686"/>
                  </a:cubicBezTo>
                  <a:cubicBezTo>
                    <a:pt x="2092" y="684"/>
                    <a:pt x="2092" y="682"/>
                    <a:pt x="2092" y="682"/>
                  </a:cubicBezTo>
                  <a:cubicBezTo>
                    <a:pt x="2092" y="682"/>
                    <a:pt x="2091" y="681"/>
                    <a:pt x="2091" y="680"/>
                  </a:cubicBezTo>
                  <a:cubicBezTo>
                    <a:pt x="2091" y="678"/>
                    <a:pt x="2091" y="674"/>
                    <a:pt x="2091" y="672"/>
                  </a:cubicBezTo>
                  <a:cubicBezTo>
                    <a:pt x="2091" y="669"/>
                    <a:pt x="2091" y="666"/>
                    <a:pt x="2092" y="665"/>
                  </a:cubicBezTo>
                  <a:cubicBezTo>
                    <a:pt x="2094" y="663"/>
                    <a:pt x="2095" y="658"/>
                    <a:pt x="2093" y="657"/>
                  </a:cubicBezTo>
                  <a:cubicBezTo>
                    <a:pt x="2093" y="656"/>
                    <a:pt x="2093" y="653"/>
                    <a:pt x="2094" y="649"/>
                  </a:cubicBezTo>
                  <a:cubicBezTo>
                    <a:pt x="2095" y="645"/>
                    <a:pt x="2095" y="643"/>
                    <a:pt x="2094" y="642"/>
                  </a:cubicBezTo>
                  <a:cubicBezTo>
                    <a:pt x="2093" y="641"/>
                    <a:pt x="2093" y="640"/>
                    <a:pt x="2095" y="638"/>
                  </a:cubicBezTo>
                  <a:cubicBezTo>
                    <a:pt x="2097" y="636"/>
                    <a:pt x="2098" y="634"/>
                    <a:pt x="2098" y="626"/>
                  </a:cubicBezTo>
                  <a:cubicBezTo>
                    <a:pt x="2098" y="621"/>
                    <a:pt x="2098" y="616"/>
                    <a:pt x="2097" y="616"/>
                  </a:cubicBezTo>
                  <a:cubicBezTo>
                    <a:pt x="2096" y="615"/>
                    <a:pt x="2096" y="613"/>
                    <a:pt x="2097" y="610"/>
                  </a:cubicBezTo>
                  <a:cubicBezTo>
                    <a:pt x="2099" y="608"/>
                    <a:pt x="2099" y="605"/>
                    <a:pt x="2099" y="604"/>
                  </a:cubicBezTo>
                  <a:cubicBezTo>
                    <a:pt x="2099" y="603"/>
                    <a:pt x="2099" y="601"/>
                    <a:pt x="2100" y="600"/>
                  </a:cubicBezTo>
                  <a:cubicBezTo>
                    <a:pt x="2101" y="599"/>
                    <a:pt x="2101" y="598"/>
                    <a:pt x="2100" y="598"/>
                  </a:cubicBezTo>
                  <a:cubicBezTo>
                    <a:pt x="2099" y="598"/>
                    <a:pt x="2099" y="597"/>
                    <a:pt x="2100" y="596"/>
                  </a:cubicBezTo>
                  <a:cubicBezTo>
                    <a:pt x="2101" y="592"/>
                    <a:pt x="2102" y="587"/>
                    <a:pt x="2101" y="587"/>
                  </a:cubicBezTo>
                  <a:cubicBezTo>
                    <a:pt x="2101" y="587"/>
                    <a:pt x="2100" y="588"/>
                    <a:pt x="2099" y="589"/>
                  </a:cubicBezTo>
                  <a:cubicBezTo>
                    <a:pt x="2097" y="590"/>
                    <a:pt x="2097" y="589"/>
                    <a:pt x="2097" y="587"/>
                  </a:cubicBezTo>
                  <a:cubicBezTo>
                    <a:pt x="2097" y="586"/>
                    <a:pt x="2099" y="584"/>
                    <a:pt x="2100" y="583"/>
                  </a:cubicBezTo>
                  <a:cubicBezTo>
                    <a:pt x="2101" y="582"/>
                    <a:pt x="2102" y="581"/>
                    <a:pt x="2101" y="580"/>
                  </a:cubicBezTo>
                  <a:cubicBezTo>
                    <a:pt x="2100" y="578"/>
                    <a:pt x="2104" y="546"/>
                    <a:pt x="2107" y="538"/>
                  </a:cubicBezTo>
                  <a:cubicBezTo>
                    <a:pt x="2109" y="531"/>
                    <a:pt x="2109" y="529"/>
                    <a:pt x="2108" y="528"/>
                  </a:cubicBezTo>
                  <a:cubicBezTo>
                    <a:pt x="2107" y="527"/>
                    <a:pt x="2107" y="526"/>
                    <a:pt x="2108" y="524"/>
                  </a:cubicBezTo>
                  <a:cubicBezTo>
                    <a:pt x="2108" y="522"/>
                    <a:pt x="2111" y="508"/>
                    <a:pt x="2113" y="491"/>
                  </a:cubicBezTo>
                  <a:cubicBezTo>
                    <a:pt x="2115" y="475"/>
                    <a:pt x="2118" y="455"/>
                    <a:pt x="2119" y="447"/>
                  </a:cubicBezTo>
                  <a:cubicBezTo>
                    <a:pt x="2121" y="438"/>
                    <a:pt x="2121" y="434"/>
                    <a:pt x="2120" y="434"/>
                  </a:cubicBezTo>
                  <a:cubicBezTo>
                    <a:pt x="2118" y="435"/>
                    <a:pt x="2119" y="430"/>
                    <a:pt x="2122" y="427"/>
                  </a:cubicBezTo>
                  <a:cubicBezTo>
                    <a:pt x="2123" y="426"/>
                    <a:pt x="2123" y="424"/>
                    <a:pt x="2123" y="424"/>
                  </a:cubicBezTo>
                  <a:cubicBezTo>
                    <a:pt x="2122" y="424"/>
                    <a:pt x="2123" y="420"/>
                    <a:pt x="2124" y="415"/>
                  </a:cubicBezTo>
                  <a:cubicBezTo>
                    <a:pt x="2127" y="406"/>
                    <a:pt x="2129" y="393"/>
                    <a:pt x="2127" y="388"/>
                  </a:cubicBezTo>
                  <a:cubicBezTo>
                    <a:pt x="2127" y="386"/>
                    <a:pt x="2127" y="385"/>
                    <a:pt x="2129" y="385"/>
                  </a:cubicBezTo>
                  <a:cubicBezTo>
                    <a:pt x="2131" y="386"/>
                    <a:pt x="2131" y="385"/>
                    <a:pt x="2130" y="384"/>
                  </a:cubicBezTo>
                  <a:cubicBezTo>
                    <a:pt x="2129" y="382"/>
                    <a:pt x="2129" y="379"/>
                    <a:pt x="2130" y="377"/>
                  </a:cubicBezTo>
                  <a:cubicBezTo>
                    <a:pt x="2130" y="375"/>
                    <a:pt x="2130" y="371"/>
                    <a:pt x="2129" y="370"/>
                  </a:cubicBezTo>
                  <a:cubicBezTo>
                    <a:pt x="2129" y="368"/>
                    <a:pt x="2129" y="366"/>
                    <a:pt x="2129" y="365"/>
                  </a:cubicBezTo>
                  <a:cubicBezTo>
                    <a:pt x="2131" y="363"/>
                    <a:pt x="2132" y="353"/>
                    <a:pt x="2131" y="353"/>
                  </a:cubicBezTo>
                  <a:cubicBezTo>
                    <a:pt x="2130" y="353"/>
                    <a:pt x="2131" y="351"/>
                    <a:pt x="2131" y="348"/>
                  </a:cubicBezTo>
                  <a:cubicBezTo>
                    <a:pt x="2132" y="345"/>
                    <a:pt x="2133" y="343"/>
                    <a:pt x="2132" y="342"/>
                  </a:cubicBezTo>
                  <a:cubicBezTo>
                    <a:pt x="2131" y="341"/>
                    <a:pt x="2132" y="321"/>
                    <a:pt x="2134" y="295"/>
                  </a:cubicBezTo>
                  <a:cubicBezTo>
                    <a:pt x="2135" y="284"/>
                    <a:pt x="2135" y="275"/>
                    <a:pt x="2135" y="273"/>
                  </a:cubicBezTo>
                  <a:cubicBezTo>
                    <a:pt x="2135" y="271"/>
                    <a:pt x="2136" y="270"/>
                    <a:pt x="2136" y="269"/>
                  </a:cubicBezTo>
                  <a:cubicBezTo>
                    <a:pt x="2137" y="269"/>
                    <a:pt x="2137" y="268"/>
                    <a:pt x="2137" y="266"/>
                  </a:cubicBezTo>
                  <a:cubicBezTo>
                    <a:pt x="2136" y="265"/>
                    <a:pt x="2136" y="261"/>
                    <a:pt x="2136" y="259"/>
                  </a:cubicBezTo>
                  <a:cubicBezTo>
                    <a:pt x="2136" y="256"/>
                    <a:pt x="2136" y="252"/>
                    <a:pt x="2136" y="250"/>
                  </a:cubicBezTo>
                  <a:cubicBezTo>
                    <a:pt x="2135" y="248"/>
                    <a:pt x="2135" y="246"/>
                    <a:pt x="2136" y="245"/>
                  </a:cubicBezTo>
                  <a:cubicBezTo>
                    <a:pt x="2137" y="244"/>
                    <a:pt x="2138" y="242"/>
                    <a:pt x="2137" y="240"/>
                  </a:cubicBezTo>
                  <a:cubicBezTo>
                    <a:pt x="2136" y="236"/>
                    <a:pt x="2146" y="154"/>
                    <a:pt x="2147" y="152"/>
                  </a:cubicBezTo>
                  <a:cubicBezTo>
                    <a:pt x="2148" y="151"/>
                    <a:pt x="2147" y="149"/>
                    <a:pt x="2146" y="148"/>
                  </a:cubicBezTo>
                  <a:cubicBezTo>
                    <a:pt x="2145" y="146"/>
                    <a:pt x="2144" y="144"/>
                    <a:pt x="2144" y="143"/>
                  </a:cubicBezTo>
                  <a:cubicBezTo>
                    <a:pt x="2144" y="142"/>
                    <a:pt x="2143" y="140"/>
                    <a:pt x="2141" y="138"/>
                  </a:cubicBezTo>
                  <a:cubicBezTo>
                    <a:pt x="2138" y="136"/>
                    <a:pt x="2137" y="134"/>
                    <a:pt x="2137" y="132"/>
                  </a:cubicBezTo>
                  <a:cubicBezTo>
                    <a:pt x="2137" y="131"/>
                    <a:pt x="2137" y="128"/>
                    <a:pt x="2136" y="126"/>
                  </a:cubicBezTo>
                  <a:cubicBezTo>
                    <a:pt x="2134" y="123"/>
                    <a:pt x="2135" y="112"/>
                    <a:pt x="2137" y="103"/>
                  </a:cubicBezTo>
                  <a:cubicBezTo>
                    <a:pt x="2137" y="101"/>
                    <a:pt x="2137" y="98"/>
                    <a:pt x="2137" y="96"/>
                  </a:cubicBezTo>
                  <a:cubicBezTo>
                    <a:pt x="2138" y="92"/>
                    <a:pt x="2135" y="91"/>
                    <a:pt x="2120" y="89"/>
                  </a:cubicBezTo>
                  <a:cubicBezTo>
                    <a:pt x="2110" y="87"/>
                    <a:pt x="2109" y="86"/>
                    <a:pt x="2107" y="80"/>
                  </a:cubicBezTo>
                  <a:cubicBezTo>
                    <a:pt x="2106" y="74"/>
                    <a:pt x="2106" y="68"/>
                    <a:pt x="2109" y="63"/>
                  </a:cubicBezTo>
                  <a:cubicBezTo>
                    <a:pt x="2112" y="57"/>
                    <a:pt x="2113" y="53"/>
                    <a:pt x="2111" y="53"/>
                  </a:cubicBezTo>
                  <a:cubicBezTo>
                    <a:pt x="2110" y="52"/>
                    <a:pt x="2108" y="51"/>
                    <a:pt x="2107" y="50"/>
                  </a:cubicBezTo>
                  <a:cubicBezTo>
                    <a:pt x="2106" y="48"/>
                    <a:pt x="2095" y="47"/>
                    <a:pt x="2090" y="48"/>
                  </a:cubicBezTo>
                  <a:cubicBezTo>
                    <a:pt x="2089" y="49"/>
                    <a:pt x="2082" y="48"/>
                    <a:pt x="2074" y="48"/>
                  </a:cubicBezTo>
                  <a:cubicBezTo>
                    <a:pt x="2064" y="47"/>
                    <a:pt x="2060" y="46"/>
                    <a:pt x="2059" y="45"/>
                  </a:cubicBezTo>
                  <a:cubicBezTo>
                    <a:pt x="2058" y="43"/>
                    <a:pt x="2058" y="39"/>
                    <a:pt x="2059" y="34"/>
                  </a:cubicBezTo>
                  <a:cubicBezTo>
                    <a:pt x="2091" y="33"/>
                    <a:pt x="2122" y="33"/>
                    <a:pt x="2154" y="33"/>
                  </a:cubicBezTo>
                  <a:cubicBezTo>
                    <a:pt x="2250" y="33"/>
                    <a:pt x="2346" y="34"/>
                    <a:pt x="2442" y="35"/>
                  </a:cubicBezTo>
                  <a:cubicBezTo>
                    <a:pt x="2438" y="36"/>
                    <a:pt x="2433" y="36"/>
                    <a:pt x="2427" y="37"/>
                  </a:cubicBezTo>
                  <a:cubicBezTo>
                    <a:pt x="2414" y="38"/>
                    <a:pt x="2398" y="40"/>
                    <a:pt x="2393" y="42"/>
                  </a:cubicBezTo>
                  <a:cubicBezTo>
                    <a:pt x="2373" y="47"/>
                    <a:pt x="2319" y="73"/>
                    <a:pt x="2316" y="79"/>
                  </a:cubicBezTo>
                  <a:cubicBezTo>
                    <a:pt x="2316" y="80"/>
                    <a:pt x="2312" y="83"/>
                    <a:pt x="2307" y="86"/>
                  </a:cubicBezTo>
                  <a:cubicBezTo>
                    <a:pt x="2302" y="88"/>
                    <a:pt x="2298" y="93"/>
                    <a:pt x="2297" y="95"/>
                  </a:cubicBezTo>
                  <a:cubicBezTo>
                    <a:pt x="2296" y="98"/>
                    <a:pt x="2294" y="100"/>
                    <a:pt x="2292" y="100"/>
                  </a:cubicBezTo>
                  <a:cubicBezTo>
                    <a:pt x="2291" y="101"/>
                    <a:pt x="2288" y="105"/>
                    <a:pt x="2285" y="109"/>
                  </a:cubicBezTo>
                  <a:cubicBezTo>
                    <a:pt x="2280" y="117"/>
                    <a:pt x="2280" y="117"/>
                    <a:pt x="2280" y="117"/>
                  </a:cubicBezTo>
                  <a:cubicBezTo>
                    <a:pt x="2255" y="107"/>
                    <a:pt x="2255" y="107"/>
                    <a:pt x="2255" y="107"/>
                  </a:cubicBezTo>
                  <a:cubicBezTo>
                    <a:pt x="2241" y="101"/>
                    <a:pt x="2228" y="95"/>
                    <a:pt x="2226" y="93"/>
                  </a:cubicBezTo>
                  <a:cubicBezTo>
                    <a:pt x="2220" y="86"/>
                    <a:pt x="2215" y="89"/>
                    <a:pt x="2206" y="108"/>
                  </a:cubicBezTo>
                  <a:cubicBezTo>
                    <a:pt x="2185" y="150"/>
                    <a:pt x="2168" y="185"/>
                    <a:pt x="2163" y="194"/>
                  </a:cubicBezTo>
                  <a:cubicBezTo>
                    <a:pt x="2154" y="212"/>
                    <a:pt x="2155" y="212"/>
                    <a:pt x="2198" y="229"/>
                  </a:cubicBezTo>
                  <a:cubicBezTo>
                    <a:pt x="2300" y="269"/>
                    <a:pt x="2312" y="274"/>
                    <a:pt x="2312" y="279"/>
                  </a:cubicBezTo>
                  <a:cubicBezTo>
                    <a:pt x="2312" y="284"/>
                    <a:pt x="2318" y="287"/>
                    <a:pt x="2320" y="284"/>
                  </a:cubicBezTo>
                  <a:cubicBezTo>
                    <a:pt x="2320" y="282"/>
                    <a:pt x="2333" y="287"/>
                    <a:pt x="2353" y="295"/>
                  </a:cubicBezTo>
                  <a:cubicBezTo>
                    <a:pt x="2379" y="305"/>
                    <a:pt x="2388" y="310"/>
                    <a:pt x="2394" y="316"/>
                  </a:cubicBezTo>
                  <a:cubicBezTo>
                    <a:pt x="2398" y="320"/>
                    <a:pt x="2404" y="324"/>
                    <a:pt x="2409" y="325"/>
                  </a:cubicBezTo>
                  <a:cubicBezTo>
                    <a:pt x="2415" y="326"/>
                    <a:pt x="2419" y="329"/>
                    <a:pt x="2422" y="332"/>
                  </a:cubicBezTo>
                  <a:cubicBezTo>
                    <a:pt x="2425" y="337"/>
                    <a:pt x="2426" y="338"/>
                    <a:pt x="2430" y="337"/>
                  </a:cubicBezTo>
                  <a:cubicBezTo>
                    <a:pt x="2433" y="335"/>
                    <a:pt x="2437" y="337"/>
                    <a:pt x="2447" y="344"/>
                  </a:cubicBezTo>
                  <a:cubicBezTo>
                    <a:pt x="2453" y="349"/>
                    <a:pt x="2464" y="356"/>
                    <a:pt x="2471" y="358"/>
                  </a:cubicBezTo>
                  <a:cubicBezTo>
                    <a:pt x="2477" y="361"/>
                    <a:pt x="2483" y="365"/>
                    <a:pt x="2485" y="366"/>
                  </a:cubicBezTo>
                  <a:cubicBezTo>
                    <a:pt x="2489" y="371"/>
                    <a:pt x="2533" y="392"/>
                    <a:pt x="2568" y="407"/>
                  </a:cubicBezTo>
                  <a:cubicBezTo>
                    <a:pt x="2586" y="415"/>
                    <a:pt x="2595" y="419"/>
                    <a:pt x="2596" y="422"/>
                  </a:cubicBezTo>
                  <a:cubicBezTo>
                    <a:pt x="2598" y="425"/>
                    <a:pt x="2604" y="429"/>
                    <a:pt x="2610" y="431"/>
                  </a:cubicBezTo>
                  <a:cubicBezTo>
                    <a:pt x="2639" y="444"/>
                    <a:pt x="2670" y="455"/>
                    <a:pt x="2694" y="476"/>
                  </a:cubicBezTo>
                  <a:cubicBezTo>
                    <a:pt x="2703" y="483"/>
                    <a:pt x="2717" y="477"/>
                    <a:pt x="2712" y="469"/>
                  </a:cubicBezTo>
                  <a:cubicBezTo>
                    <a:pt x="2710" y="465"/>
                    <a:pt x="2710" y="464"/>
                    <a:pt x="2714" y="463"/>
                  </a:cubicBezTo>
                  <a:cubicBezTo>
                    <a:pt x="2717" y="461"/>
                    <a:pt x="2718" y="459"/>
                    <a:pt x="2718" y="451"/>
                  </a:cubicBezTo>
                  <a:cubicBezTo>
                    <a:pt x="2719" y="441"/>
                    <a:pt x="2732" y="405"/>
                    <a:pt x="2742" y="388"/>
                  </a:cubicBezTo>
                  <a:cubicBezTo>
                    <a:pt x="2743" y="384"/>
                    <a:pt x="2745" y="377"/>
                    <a:pt x="2745" y="372"/>
                  </a:cubicBezTo>
                  <a:cubicBezTo>
                    <a:pt x="2745" y="362"/>
                    <a:pt x="2745" y="362"/>
                    <a:pt x="2745" y="362"/>
                  </a:cubicBezTo>
                  <a:cubicBezTo>
                    <a:pt x="2738" y="364"/>
                    <a:pt x="2738" y="364"/>
                    <a:pt x="2738" y="364"/>
                  </a:cubicBezTo>
                  <a:cubicBezTo>
                    <a:pt x="2730" y="366"/>
                    <a:pt x="2715" y="362"/>
                    <a:pt x="2717" y="358"/>
                  </a:cubicBezTo>
                  <a:cubicBezTo>
                    <a:pt x="2718" y="355"/>
                    <a:pt x="2699" y="340"/>
                    <a:pt x="2690" y="338"/>
                  </a:cubicBezTo>
                  <a:cubicBezTo>
                    <a:pt x="2684" y="336"/>
                    <a:pt x="2682" y="335"/>
                    <a:pt x="2683" y="331"/>
                  </a:cubicBezTo>
                  <a:cubicBezTo>
                    <a:pt x="2683" y="328"/>
                    <a:pt x="2684" y="325"/>
                    <a:pt x="2686" y="325"/>
                  </a:cubicBezTo>
                  <a:cubicBezTo>
                    <a:pt x="2690" y="326"/>
                    <a:pt x="2699" y="296"/>
                    <a:pt x="2700" y="278"/>
                  </a:cubicBezTo>
                  <a:cubicBezTo>
                    <a:pt x="2700" y="268"/>
                    <a:pt x="2702" y="257"/>
                    <a:pt x="2702" y="255"/>
                  </a:cubicBezTo>
                  <a:cubicBezTo>
                    <a:pt x="2703" y="253"/>
                    <a:pt x="2703" y="244"/>
                    <a:pt x="2701" y="235"/>
                  </a:cubicBezTo>
                  <a:cubicBezTo>
                    <a:pt x="2700" y="227"/>
                    <a:pt x="2699" y="218"/>
                    <a:pt x="2699" y="215"/>
                  </a:cubicBezTo>
                  <a:cubicBezTo>
                    <a:pt x="2701" y="178"/>
                    <a:pt x="2687" y="145"/>
                    <a:pt x="2650" y="101"/>
                  </a:cubicBezTo>
                  <a:cubicBezTo>
                    <a:pt x="2651" y="100"/>
                    <a:pt x="2647" y="94"/>
                    <a:pt x="2641" y="88"/>
                  </a:cubicBezTo>
                  <a:cubicBezTo>
                    <a:pt x="2633" y="79"/>
                    <a:pt x="2628" y="75"/>
                    <a:pt x="2611" y="68"/>
                  </a:cubicBezTo>
                  <a:cubicBezTo>
                    <a:pt x="2596" y="61"/>
                    <a:pt x="2586" y="56"/>
                    <a:pt x="2577" y="53"/>
                  </a:cubicBezTo>
                  <a:cubicBezTo>
                    <a:pt x="2557" y="44"/>
                    <a:pt x="2536" y="41"/>
                    <a:pt x="2515" y="36"/>
                  </a:cubicBezTo>
                  <a:cubicBezTo>
                    <a:pt x="2610" y="38"/>
                    <a:pt x="2704" y="40"/>
                    <a:pt x="2798" y="44"/>
                  </a:cubicBezTo>
                  <a:cubicBezTo>
                    <a:pt x="2796" y="70"/>
                    <a:pt x="2794" y="97"/>
                    <a:pt x="2791" y="123"/>
                  </a:cubicBezTo>
                  <a:cubicBezTo>
                    <a:pt x="2784" y="183"/>
                    <a:pt x="2775" y="243"/>
                    <a:pt x="2768" y="303"/>
                  </a:cubicBezTo>
                  <a:cubicBezTo>
                    <a:pt x="2766" y="318"/>
                    <a:pt x="2763" y="334"/>
                    <a:pt x="2761" y="351"/>
                  </a:cubicBezTo>
                  <a:cubicBezTo>
                    <a:pt x="2761" y="351"/>
                    <a:pt x="2761" y="351"/>
                    <a:pt x="2761" y="351"/>
                  </a:cubicBezTo>
                  <a:cubicBezTo>
                    <a:pt x="2760" y="356"/>
                    <a:pt x="2760" y="361"/>
                    <a:pt x="2759" y="366"/>
                  </a:cubicBezTo>
                  <a:cubicBezTo>
                    <a:pt x="2759" y="366"/>
                    <a:pt x="2760" y="366"/>
                    <a:pt x="2760" y="366"/>
                  </a:cubicBezTo>
                  <a:cubicBezTo>
                    <a:pt x="2756" y="399"/>
                    <a:pt x="2756" y="432"/>
                    <a:pt x="2766" y="460"/>
                  </a:cubicBezTo>
                  <a:cubicBezTo>
                    <a:pt x="2783" y="504"/>
                    <a:pt x="2839" y="494"/>
                    <a:pt x="2887" y="476"/>
                  </a:cubicBezTo>
                  <a:cubicBezTo>
                    <a:pt x="2897" y="469"/>
                    <a:pt x="2908" y="463"/>
                    <a:pt x="2919" y="457"/>
                  </a:cubicBezTo>
                  <a:cubicBezTo>
                    <a:pt x="2925" y="454"/>
                    <a:pt x="2932" y="449"/>
                    <a:pt x="2938" y="453"/>
                  </a:cubicBezTo>
                  <a:cubicBezTo>
                    <a:pt x="2941" y="451"/>
                    <a:pt x="2944" y="450"/>
                    <a:pt x="2946" y="449"/>
                  </a:cubicBezTo>
                  <a:cubicBezTo>
                    <a:pt x="2970" y="518"/>
                    <a:pt x="3084" y="511"/>
                    <a:pt x="3118" y="460"/>
                  </a:cubicBezTo>
                  <a:cubicBezTo>
                    <a:pt x="3137" y="496"/>
                    <a:pt x="3181" y="517"/>
                    <a:pt x="3221" y="513"/>
                  </a:cubicBezTo>
                  <a:cubicBezTo>
                    <a:pt x="3270" y="508"/>
                    <a:pt x="3277" y="458"/>
                    <a:pt x="3283" y="419"/>
                  </a:cubicBezTo>
                  <a:cubicBezTo>
                    <a:pt x="3293" y="358"/>
                    <a:pt x="3296" y="297"/>
                    <a:pt x="3299" y="236"/>
                  </a:cubicBezTo>
                  <a:cubicBezTo>
                    <a:pt x="3301" y="201"/>
                    <a:pt x="3302" y="166"/>
                    <a:pt x="3302" y="132"/>
                  </a:cubicBezTo>
                  <a:cubicBezTo>
                    <a:pt x="3298" y="118"/>
                    <a:pt x="3297" y="132"/>
                    <a:pt x="3294" y="122"/>
                  </a:cubicBezTo>
                  <a:cubicBezTo>
                    <a:pt x="3297" y="133"/>
                    <a:pt x="3297" y="93"/>
                    <a:pt x="3294" y="121"/>
                  </a:cubicBezTo>
                  <a:cubicBezTo>
                    <a:pt x="3294" y="117"/>
                    <a:pt x="3295" y="108"/>
                    <a:pt x="3296" y="98"/>
                  </a:cubicBezTo>
                  <a:cubicBezTo>
                    <a:pt x="3295" y="98"/>
                    <a:pt x="3293" y="97"/>
                    <a:pt x="3292" y="97"/>
                  </a:cubicBezTo>
                  <a:cubicBezTo>
                    <a:pt x="3291" y="115"/>
                    <a:pt x="3288" y="130"/>
                    <a:pt x="3285" y="132"/>
                  </a:cubicBezTo>
                  <a:cubicBezTo>
                    <a:pt x="3286" y="120"/>
                    <a:pt x="3286" y="108"/>
                    <a:pt x="3287" y="96"/>
                  </a:cubicBezTo>
                  <a:cubicBezTo>
                    <a:pt x="3285" y="96"/>
                    <a:pt x="3284" y="95"/>
                    <a:pt x="3282" y="95"/>
                  </a:cubicBezTo>
                  <a:cubicBezTo>
                    <a:pt x="3279" y="168"/>
                    <a:pt x="3274" y="242"/>
                    <a:pt x="3269" y="314"/>
                  </a:cubicBezTo>
                  <a:cubicBezTo>
                    <a:pt x="3266" y="363"/>
                    <a:pt x="3270" y="434"/>
                    <a:pt x="3243" y="478"/>
                  </a:cubicBezTo>
                  <a:cubicBezTo>
                    <a:pt x="3223" y="507"/>
                    <a:pt x="3139" y="469"/>
                    <a:pt x="3122" y="443"/>
                  </a:cubicBezTo>
                  <a:cubicBezTo>
                    <a:pt x="3112" y="449"/>
                    <a:pt x="3100" y="457"/>
                    <a:pt x="3087" y="463"/>
                  </a:cubicBezTo>
                  <a:cubicBezTo>
                    <a:pt x="3065" y="475"/>
                    <a:pt x="3032" y="486"/>
                    <a:pt x="3009" y="480"/>
                  </a:cubicBezTo>
                  <a:cubicBezTo>
                    <a:pt x="2989" y="474"/>
                    <a:pt x="2964" y="458"/>
                    <a:pt x="2952" y="431"/>
                  </a:cubicBezTo>
                  <a:cubicBezTo>
                    <a:pt x="2936" y="441"/>
                    <a:pt x="2860" y="468"/>
                    <a:pt x="2874" y="459"/>
                  </a:cubicBezTo>
                  <a:cubicBezTo>
                    <a:pt x="2852" y="467"/>
                    <a:pt x="2802" y="479"/>
                    <a:pt x="2786" y="456"/>
                  </a:cubicBezTo>
                  <a:cubicBezTo>
                    <a:pt x="2774" y="440"/>
                    <a:pt x="2774" y="410"/>
                    <a:pt x="2777" y="380"/>
                  </a:cubicBezTo>
                  <a:cubicBezTo>
                    <a:pt x="2775" y="381"/>
                    <a:pt x="2787" y="311"/>
                    <a:pt x="2788" y="300"/>
                  </a:cubicBezTo>
                  <a:cubicBezTo>
                    <a:pt x="2799" y="215"/>
                    <a:pt x="2810" y="130"/>
                    <a:pt x="2815" y="44"/>
                  </a:cubicBezTo>
                  <a:cubicBezTo>
                    <a:pt x="2866" y="46"/>
                    <a:pt x="2918" y="48"/>
                    <a:pt x="2970" y="50"/>
                  </a:cubicBezTo>
                  <a:cubicBezTo>
                    <a:pt x="2966" y="87"/>
                    <a:pt x="2963" y="123"/>
                    <a:pt x="2960" y="160"/>
                  </a:cubicBezTo>
                  <a:cubicBezTo>
                    <a:pt x="2955" y="204"/>
                    <a:pt x="2954" y="273"/>
                    <a:pt x="2955" y="321"/>
                  </a:cubicBezTo>
                  <a:cubicBezTo>
                    <a:pt x="2953" y="330"/>
                    <a:pt x="2956" y="339"/>
                    <a:pt x="2958" y="348"/>
                  </a:cubicBezTo>
                  <a:cubicBezTo>
                    <a:pt x="2959" y="334"/>
                    <a:pt x="2960" y="316"/>
                    <a:pt x="2963" y="314"/>
                  </a:cubicBezTo>
                  <a:cubicBezTo>
                    <a:pt x="2961" y="337"/>
                    <a:pt x="2962" y="359"/>
                    <a:pt x="2963" y="382"/>
                  </a:cubicBezTo>
                  <a:cubicBezTo>
                    <a:pt x="2979" y="320"/>
                    <a:pt x="2970" y="249"/>
                    <a:pt x="2974" y="186"/>
                  </a:cubicBezTo>
                  <a:cubicBezTo>
                    <a:pt x="2977" y="141"/>
                    <a:pt x="2983" y="96"/>
                    <a:pt x="2987" y="51"/>
                  </a:cubicBezTo>
                  <a:cubicBezTo>
                    <a:pt x="3031" y="53"/>
                    <a:pt x="3075" y="56"/>
                    <a:pt x="3118" y="58"/>
                  </a:cubicBezTo>
                  <a:cubicBezTo>
                    <a:pt x="3118" y="102"/>
                    <a:pt x="3114" y="140"/>
                    <a:pt x="3118" y="183"/>
                  </a:cubicBezTo>
                  <a:cubicBezTo>
                    <a:pt x="3117" y="177"/>
                    <a:pt x="3119" y="173"/>
                    <a:pt x="3123" y="170"/>
                  </a:cubicBezTo>
                  <a:cubicBezTo>
                    <a:pt x="3129" y="213"/>
                    <a:pt x="3122" y="265"/>
                    <a:pt x="3121" y="309"/>
                  </a:cubicBezTo>
                  <a:cubicBezTo>
                    <a:pt x="3121" y="322"/>
                    <a:pt x="3117" y="387"/>
                    <a:pt x="3118" y="384"/>
                  </a:cubicBezTo>
                  <a:cubicBezTo>
                    <a:pt x="3115" y="391"/>
                    <a:pt x="3120" y="402"/>
                    <a:pt x="3122" y="409"/>
                  </a:cubicBezTo>
                  <a:cubicBezTo>
                    <a:pt x="3144" y="296"/>
                    <a:pt x="3137" y="175"/>
                    <a:pt x="3137" y="59"/>
                  </a:cubicBezTo>
                  <a:cubicBezTo>
                    <a:pt x="3155" y="60"/>
                    <a:pt x="3174" y="61"/>
                    <a:pt x="3192" y="62"/>
                  </a:cubicBezTo>
                  <a:cubicBezTo>
                    <a:pt x="3249" y="66"/>
                    <a:pt x="3648" y="102"/>
                    <a:pt x="3921" y="130"/>
                  </a:cubicBezTo>
                  <a:cubicBezTo>
                    <a:pt x="3897" y="142"/>
                    <a:pt x="3874" y="153"/>
                    <a:pt x="3850" y="166"/>
                  </a:cubicBezTo>
                  <a:cubicBezTo>
                    <a:pt x="3839" y="172"/>
                    <a:pt x="3829" y="176"/>
                    <a:pt x="3826" y="176"/>
                  </a:cubicBezTo>
                  <a:cubicBezTo>
                    <a:pt x="3824" y="175"/>
                    <a:pt x="3821" y="176"/>
                    <a:pt x="3819" y="176"/>
                  </a:cubicBezTo>
                  <a:cubicBezTo>
                    <a:pt x="3818" y="177"/>
                    <a:pt x="3814" y="178"/>
                    <a:pt x="3810" y="179"/>
                  </a:cubicBezTo>
                  <a:cubicBezTo>
                    <a:pt x="3807" y="180"/>
                    <a:pt x="3800" y="184"/>
                    <a:pt x="3794" y="189"/>
                  </a:cubicBezTo>
                  <a:cubicBezTo>
                    <a:pt x="3788" y="195"/>
                    <a:pt x="3778" y="201"/>
                    <a:pt x="3763" y="206"/>
                  </a:cubicBezTo>
                  <a:cubicBezTo>
                    <a:pt x="3751" y="211"/>
                    <a:pt x="3741" y="215"/>
                    <a:pt x="3741" y="217"/>
                  </a:cubicBezTo>
                  <a:cubicBezTo>
                    <a:pt x="3739" y="222"/>
                    <a:pt x="3662" y="255"/>
                    <a:pt x="3654" y="254"/>
                  </a:cubicBezTo>
                  <a:cubicBezTo>
                    <a:pt x="3640" y="253"/>
                    <a:pt x="3601" y="272"/>
                    <a:pt x="3594" y="283"/>
                  </a:cubicBezTo>
                  <a:cubicBezTo>
                    <a:pt x="3592" y="285"/>
                    <a:pt x="3584" y="289"/>
                    <a:pt x="3575" y="291"/>
                  </a:cubicBezTo>
                  <a:cubicBezTo>
                    <a:pt x="3566" y="294"/>
                    <a:pt x="3557" y="297"/>
                    <a:pt x="3555" y="299"/>
                  </a:cubicBezTo>
                  <a:cubicBezTo>
                    <a:pt x="3502" y="318"/>
                    <a:pt x="3451" y="340"/>
                    <a:pt x="3400" y="363"/>
                  </a:cubicBezTo>
                  <a:cubicBezTo>
                    <a:pt x="3394" y="365"/>
                    <a:pt x="3389" y="368"/>
                    <a:pt x="3384" y="370"/>
                  </a:cubicBezTo>
                  <a:cubicBezTo>
                    <a:pt x="3370" y="377"/>
                    <a:pt x="3360" y="381"/>
                    <a:pt x="3360" y="383"/>
                  </a:cubicBezTo>
                  <a:cubicBezTo>
                    <a:pt x="3359" y="384"/>
                    <a:pt x="3362" y="389"/>
                    <a:pt x="3366" y="392"/>
                  </a:cubicBezTo>
                  <a:cubicBezTo>
                    <a:pt x="3372" y="398"/>
                    <a:pt x="3373" y="397"/>
                    <a:pt x="3392" y="386"/>
                  </a:cubicBezTo>
                  <a:cubicBezTo>
                    <a:pt x="3447" y="354"/>
                    <a:pt x="3508" y="335"/>
                    <a:pt x="3567" y="311"/>
                  </a:cubicBezTo>
                  <a:cubicBezTo>
                    <a:pt x="3575" y="308"/>
                    <a:pt x="3575" y="309"/>
                    <a:pt x="3561" y="336"/>
                  </a:cubicBezTo>
                  <a:cubicBezTo>
                    <a:pt x="3546" y="367"/>
                    <a:pt x="3524" y="430"/>
                    <a:pt x="3527" y="436"/>
                  </a:cubicBezTo>
                  <a:cubicBezTo>
                    <a:pt x="3527" y="437"/>
                    <a:pt x="3526" y="444"/>
                    <a:pt x="3524" y="452"/>
                  </a:cubicBezTo>
                  <a:cubicBezTo>
                    <a:pt x="3522" y="460"/>
                    <a:pt x="3520" y="476"/>
                    <a:pt x="3521" y="489"/>
                  </a:cubicBezTo>
                  <a:cubicBezTo>
                    <a:pt x="3522" y="501"/>
                    <a:pt x="3522" y="517"/>
                    <a:pt x="3522" y="524"/>
                  </a:cubicBezTo>
                  <a:cubicBezTo>
                    <a:pt x="3521" y="546"/>
                    <a:pt x="3547" y="597"/>
                    <a:pt x="3561" y="601"/>
                  </a:cubicBezTo>
                  <a:cubicBezTo>
                    <a:pt x="3562" y="602"/>
                    <a:pt x="3568" y="605"/>
                    <a:pt x="3574" y="608"/>
                  </a:cubicBezTo>
                  <a:cubicBezTo>
                    <a:pt x="3584" y="614"/>
                    <a:pt x="3584" y="615"/>
                    <a:pt x="3580" y="618"/>
                  </a:cubicBezTo>
                  <a:cubicBezTo>
                    <a:pt x="3468" y="671"/>
                    <a:pt x="3468" y="671"/>
                    <a:pt x="3468" y="671"/>
                  </a:cubicBezTo>
                  <a:cubicBezTo>
                    <a:pt x="3472" y="678"/>
                    <a:pt x="3472" y="678"/>
                    <a:pt x="3472" y="678"/>
                  </a:cubicBezTo>
                  <a:cubicBezTo>
                    <a:pt x="3474" y="684"/>
                    <a:pt x="3476" y="684"/>
                    <a:pt x="3483" y="680"/>
                  </a:cubicBezTo>
                  <a:cubicBezTo>
                    <a:pt x="3516" y="664"/>
                    <a:pt x="3550" y="650"/>
                    <a:pt x="3582" y="634"/>
                  </a:cubicBezTo>
                  <a:cubicBezTo>
                    <a:pt x="3589" y="630"/>
                    <a:pt x="3611" y="619"/>
                    <a:pt x="3655" y="600"/>
                  </a:cubicBezTo>
                  <a:cubicBezTo>
                    <a:pt x="3680" y="589"/>
                    <a:pt x="3703" y="578"/>
                    <a:pt x="3706" y="577"/>
                  </a:cubicBezTo>
                  <a:cubicBezTo>
                    <a:pt x="3711" y="574"/>
                    <a:pt x="3743" y="562"/>
                    <a:pt x="3771" y="553"/>
                  </a:cubicBezTo>
                  <a:cubicBezTo>
                    <a:pt x="3778" y="551"/>
                    <a:pt x="3806" y="540"/>
                    <a:pt x="3833" y="529"/>
                  </a:cubicBezTo>
                  <a:cubicBezTo>
                    <a:pt x="3860" y="518"/>
                    <a:pt x="3901" y="500"/>
                    <a:pt x="3925" y="489"/>
                  </a:cubicBezTo>
                  <a:cubicBezTo>
                    <a:pt x="3949" y="477"/>
                    <a:pt x="3985" y="460"/>
                    <a:pt x="4006" y="451"/>
                  </a:cubicBezTo>
                  <a:cubicBezTo>
                    <a:pt x="4026" y="441"/>
                    <a:pt x="4045" y="432"/>
                    <a:pt x="4048" y="431"/>
                  </a:cubicBezTo>
                  <a:cubicBezTo>
                    <a:pt x="4124" y="390"/>
                    <a:pt x="4203" y="354"/>
                    <a:pt x="4281" y="315"/>
                  </a:cubicBezTo>
                  <a:cubicBezTo>
                    <a:pt x="4289" y="310"/>
                    <a:pt x="4288" y="301"/>
                    <a:pt x="4279" y="297"/>
                  </a:cubicBezTo>
                  <a:cubicBezTo>
                    <a:pt x="4272" y="294"/>
                    <a:pt x="4271" y="294"/>
                    <a:pt x="4270" y="300"/>
                  </a:cubicBezTo>
                  <a:cubicBezTo>
                    <a:pt x="4252" y="305"/>
                    <a:pt x="4154" y="363"/>
                    <a:pt x="4126" y="376"/>
                  </a:cubicBezTo>
                  <a:cubicBezTo>
                    <a:pt x="4035" y="420"/>
                    <a:pt x="4012" y="432"/>
                    <a:pt x="4012" y="437"/>
                  </a:cubicBezTo>
                  <a:cubicBezTo>
                    <a:pt x="4011" y="441"/>
                    <a:pt x="4010" y="442"/>
                    <a:pt x="4006" y="441"/>
                  </a:cubicBezTo>
                  <a:cubicBezTo>
                    <a:pt x="4002" y="440"/>
                    <a:pt x="3978" y="449"/>
                    <a:pt x="3932" y="470"/>
                  </a:cubicBezTo>
                  <a:cubicBezTo>
                    <a:pt x="3826" y="519"/>
                    <a:pt x="3827" y="519"/>
                    <a:pt x="3828" y="514"/>
                  </a:cubicBezTo>
                  <a:cubicBezTo>
                    <a:pt x="3829" y="512"/>
                    <a:pt x="3834" y="506"/>
                    <a:pt x="3838" y="499"/>
                  </a:cubicBezTo>
                  <a:cubicBezTo>
                    <a:pt x="3843" y="493"/>
                    <a:pt x="3849" y="479"/>
                    <a:pt x="3853" y="467"/>
                  </a:cubicBezTo>
                  <a:cubicBezTo>
                    <a:pt x="3856" y="455"/>
                    <a:pt x="3859" y="445"/>
                    <a:pt x="3859" y="444"/>
                  </a:cubicBezTo>
                  <a:cubicBezTo>
                    <a:pt x="3859" y="443"/>
                    <a:pt x="3864" y="447"/>
                    <a:pt x="3869" y="453"/>
                  </a:cubicBezTo>
                  <a:cubicBezTo>
                    <a:pt x="3882" y="468"/>
                    <a:pt x="3902" y="473"/>
                    <a:pt x="3916" y="465"/>
                  </a:cubicBezTo>
                  <a:cubicBezTo>
                    <a:pt x="3926" y="460"/>
                    <a:pt x="3938" y="444"/>
                    <a:pt x="3942" y="429"/>
                  </a:cubicBezTo>
                  <a:cubicBezTo>
                    <a:pt x="3943" y="425"/>
                    <a:pt x="3946" y="421"/>
                    <a:pt x="3947" y="421"/>
                  </a:cubicBezTo>
                  <a:cubicBezTo>
                    <a:pt x="3949" y="420"/>
                    <a:pt x="3950" y="416"/>
                    <a:pt x="3950" y="413"/>
                  </a:cubicBezTo>
                  <a:cubicBezTo>
                    <a:pt x="3949" y="409"/>
                    <a:pt x="3950" y="405"/>
                    <a:pt x="3951" y="405"/>
                  </a:cubicBezTo>
                  <a:cubicBezTo>
                    <a:pt x="3953" y="404"/>
                    <a:pt x="3953" y="401"/>
                    <a:pt x="3953" y="397"/>
                  </a:cubicBezTo>
                  <a:cubicBezTo>
                    <a:pt x="3952" y="393"/>
                    <a:pt x="3954" y="389"/>
                    <a:pt x="3957" y="388"/>
                  </a:cubicBezTo>
                  <a:cubicBezTo>
                    <a:pt x="3961" y="386"/>
                    <a:pt x="3970" y="371"/>
                    <a:pt x="3984" y="340"/>
                  </a:cubicBezTo>
                  <a:cubicBezTo>
                    <a:pt x="3989" y="329"/>
                    <a:pt x="3993" y="332"/>
                    <a:pt x="3991" y="347"/>
                  </a:cubicBezTo>
                  <a:cubicBezTo>
                    <a:pt x="3990" y="354"/>
                    <a:pt x="3991" y="361"/>
                    <a:pt x="3994" y="365"/>
                  </a:cubicBezTo>
                  <a:cubicBezTo>
                    <a:pt x="3996" y="368"/>
                    <a:pt x="3998" y="373"/>
                    <a:pt x="3998" y="377"/>
                  </a:cubicBezTo>
                  <a:cubicBezTo>
                    <a:pt x="3997" y="384"/>
                    <a:pt x="4004" y="388"/>
                    <a:pt x="4028" y="397"/>
                  </a:cubicBezTo>
                  <a:cubicBezTo>
                    <a:pt x="4050" y="404"/>
                    <a:pt x="4080" y="397"/>
                    <a:pt x="4095" y="380"/>
                  </a:cubicBezTo>
                  <a:cubicBezTo>
                    <a:pt x="4099" y="375"/>
                    <a:pt x="4110" y="363"/>
                    <a:pt x="4120" y="354"/>
                  </a:cubicBezTo>
                  <a:cubicBezTo>
                    <a:pt x="4131" y="343"/>
                    <a:pt x="4143" y="326"/>
                    <a:pt x="4154" y="304"/>
                  </a:cubicBezTo>
                  <a:cubicBezTo>
                    <a:pt x="4164" y="286"/>
                    <a:pt x="4176" y="266"/>
                    <a:pt x="4182" y="258"/>
                  </a:cubicBezTo>
                  <a:cubicBezTo>
                    <a:pt x="4187" y="251"/>
                    <a:pt x="4195" y="238"/>
                    <a:pt x="4199" y="229"/>
                  </a:cubicBezTo>
                  <a:cubicBezTo>
                    <a:pt x="4202" y="220"/>
                    <a:pt x="4208" y="210"/>
                    <a:pt x="4212" y="206"/>
                  </a:cubicBezTo>
                  <a:cubicBezTo>
                    <a:pt x="4215" y="203"/>
                    <a:pt x="4218" y="199"/>
                    <a:pt x="4217" y="198"/>
                  </a:cubicBezTo>
                  <a:cubicBezTo>
                    <a:pt x="4217" y="196"/>
                    <a:pt x="4223" y="182"/>
                    <a:pt x="4231" y="169"/>
                  </a:cubicBezTo>
                  <a:cubicBezTo>
                    <a:pt x="4224" y="169"/>
                    <a:pt x="4218" y="168"/>
                    <a:pt x="4212" y="167"/>
                  </a:cubicBezTo>
                  <a:cubicBezTo>
                    <a:pt x="4211" y="166"/>
                    <a:pt x="4210" y="166"/>
                    <a:pt x="4208" y="166"/>
                  </a:cubicBezTo>
                  <a:cubicBezTo>
                    <a:pt x="4202" y="178"/>
                    <a:pt x="4195" y="191"/>
                    <a:pt x="4191" y="197"/>
                  </a:cubicBezTo>
                  <a:cubicBezTo>
                    <a:pt x="4186" y="205"/>
                    <a:pt x="4182" y="213"/>
                    <a:pt x="4183" y="214"/>
                  </a:cubicBezTo>
                  <a:cubicBezTo>
                    <a:pt x="4183" y="215"/>
                    <a:pt x="4182" y="217"/>
                    <a:pt x="4180" y="218"/>
                  </a:cubicBezTo>
                  <a:cubicBezTo>
                    <a:pt x="4178" y="219"/>
                    <a:pt x="4175" y="223"/>
                    <a:pt x="4174" y="226"/>
                  </a:cubicBezTo>
                  <a:cubicBezTo>
                    <a:pt x="4174" y="230"/>
                    <a:pt x="4169" y="237"/>
                    <a:pt x="4165" y="242"/>
                  </a:cubicBezTo>
                  <a:cubicBezTo>
                    <a:pt x="4160" y="247"/>
                    <a:pt x="4150" y="262"/>
                    <a:pt x="4142" y="275"/>
                  </a:cubicBezTo>
                  <a:cubicBezTo>
                    <a:pt x="4134" y="288"/>
                    <a:pt x="4126" y="300"/>
                    <a:pt x="4125" y="300"/>
                  </a:cubicBezTo>
                  <a:cubicBezTo>
                    <a:pt x="4123" y="301"/>
                    <a:pt x="4122" y="304"/>
                    <a:pt x="4121" y="307"/>
                  </a:cubicBezTo>
                  <a:cubicBezTo>
                    <a:pt x="4121" y="317"/>
                    <a:pt x="4091" y="352"/>
                    <a:pt x="4072" y="366"/>
                  </a:cubicBezTo>
                  <a:cubicBezTo>
                    <a:pt x="4055" y="378"/>
                    <a:pt x="4047" y="380"/>
                    <a:pt x="4033" y="375"/>
                  </a:cubicBezTo>
                  <a:cubicBezTo>
                    <a:pt x="4021" y="371"/>
                    <a:pt x="4020" y="369"/>
                    <a:pt x="4018" y="358"/>
                  </a:cubicBezTo>
                  <a:cubicBezTo>
                    <a:pt x="4016" y="346"/>
                    <a:pt x="4016" y="333"/>
                    <a:pt x="4018" y="310"/>
                  </a:cubicBezTo>
                  <a:cubicBezTo>
                    <a:pt x="4020" y="298"/>
                    <a:pt x="4026" y="278"/>
                    <a:pt x="4030" y="276"/>
                  </a:cubicBezTo>
                  <a:cubicBezTo>
                    <a:pt x="4058" y="259"/>
                    <a:pt x="4069" y="260"/>
                    <a:pt x="4075" y="279"/>
                  </a:cubicBezTo>
                  <a:cubicBezTo>
                    <a:pt x="4084" y="307"/>
                    <a:pt x="4113" y="310"/>
                    <a:pt x="4107" y="282"/>
                  </a:cubicBezTo>
                  <a:cubicBezTo>
                    <a:pt x="4105" y="277"/>
                    <a:pt x="4103" y="266"/>
                    <a:pt x="4101" y="258"/>
                  </a:cubicBezTo>
                  <a:cubicBezTo>
                    <a:pt x="4099" y="250"/>
                    <a:pt x="4096" y="244"/>
                    <a:pt x="4094" y="242"/>
                  </a:cubicBezTo>
                  <a:cubicBezTo>
                    <a:pt x="4077" y="234"/>
                    <a:pt x="4069" y="232"/>
                    <a:pt x="4062" y="234"/>
                  </a:cubicBezTo>
                  <a:cubicBezTo>
                    <a:pt x="4058" y="236"/>
                    <a:pt x="4052" y="237"/>
                    <a:pt x="4049" y="237"/>
                  </a:cubicBezTo>
                  <a:cubicBezTo>
                    <a:pt x="4042" y="237"/>
                    <a:pt x="4014" y="252"/>
                    <a:pt x="4004" y="261"/>
                  </a:cubicBezTo>
                  <a:cubicBezTo>
                    <a:pt x="3995" y="269"/>
                    <a:pt x="3977" y="298"/>
                    <a:pt x="3962" y="328"/>
                  </a:cubicBezTo>
                  <a:cubicBezTo>
                    <a:pt x="3957" y="339"/>
                    <a:pt x="3951" y="348"/>
                    <a:pt x="3950" y="349"/>
                  </a:cubicBezTo>
                  <a:cubicBezTo>
                    <a:pt x="3949" y="349"/>
                    <a:pt x="3947" y="345"/>
                    <a:pt x="3946" y="340"/>
                  </a:cubicBezTo>
                  <a:cubicBezTo>
                    <a:pt x="3945" y="332"/>
                    <a:pt x="3943" y="330"/>
                    <a:pt x="3940" y="330"/>
                  </a:cubicBezTo>
                  <a:cubicBezTo>
                    <a:pt x="3937" y="330"/>
                    <a:pt x="3933" y="328"/>
                    <a:pt x="3930" y="325"/>
                  </a:cubicBezTo>
                  <a:cubicBezTo>
                    <a:pt x="3926" y="321"/>
                    <a:pt x="3924" y="321"/>
                    <a:pt x="3916" y="326"/>
                  </a:cubicBezTo>
                  <a:cubicBezTo>
                    <a:pt x="3911" y="330"/>
                    <a:pt x="3905" y="337"/>
                    <a:pt x="3904" y="343"/>
                  </a:cubicBezTo>
                  <a:cubicBezTo>
                    <a:pt x="3902" y="348"/>
                    <a:pt x="3899" y="354"/>
                    <a:pt x="3898" y="355"/>
                  </a:cubicBezTo>
                  <a:cubicBezTo>
                    <a:pt x="3895" y="358"/>
                    <a:pt x="3901" y="376"/>
                    <a:pt x="3909" y="386"/>
                  </a:cubicBezTo>
                  <a:cubicBezTo>
                    <a:pt x="3911" y="389"/>
                    <a:pt x="3915" y="393"/>
                    <a:pt x="3919" y="394"/>
                  </a:cubicBezTo>
                  <a:cubicBezTo>
                    <a:pt x="3926" y="398"/>
                    <a:pt x="3926" y="399"/>
                    <a:pt x="3917" y="419"/>
                  </a:cubicBezTo>
                  <a:cubicBezTo>
                    <a:pt x="3912" y="430"/>
                    <a:pt x="3906" y="439"/>
                    <a:pt x="3904" y="439"/>
                  </a:cubicBezTo>
                  <a:cubicBezTo>
                    <a:pt x="3902" y="439"/>
                    <a:pt x="3901" y="440"/>
                    <a:pt x="3902" y="441"/>
                  </a:cubicBezTo>
                  <a:cubicBezTo>
                    <a:pt x="3902" y="443"/>
                    <a:pt x="3901" y="445"/>
                    <a:pt x="3899" y="446"/>
                  </a:cubicBezTo>
                  <a:cubicBezTo>
                    <a:pt x="3895" y="448"/>
                    <a:pt x="3884" y="439"/>
                    <a:pt x="3877" y="427"/>
                  </a:cubicBezTo>
                  <a:cubicBezTo>
                    <a:pt x="3874" y="423"/>
                    <a:pt x="3871" y="420"/>
                    <a:pt x="3869" y="419"/>
                  </a:cubicBezTo>
                  <a:cubicBezTo>
                    <a:pt x="3865" y="418"/>
                    <a:pt x="3866" y="408"/>
                    <a:pt x="3872" y="377"/>
                  </a:cubicBezTo>
                  <a:cubicBezTo>
                    <a:pt x="3875" y="362"/>
                    <a:pt x="3877" y="350"/>
                    <a:pt x="3876" y="349"/>
                  </a:cubicBezTo>
                  <a:cubicBezTo>
                    <a:pt x="3876" y="347"/>
                    <a:pt x="3877" y="341"/>
                    <a:pt x="3878" y="334"/>
                  </a:cubicBezTo>
                  <a:cubicBezTo>
                    <a:pt x="3883" y="309"/>
                    <a:pt x="3877" y="261"/>
                    <a:pt x="3864" y="227"/>
                  </a:cubicBezTo>
                  <a:cubicBezTo>
                    <a:pt x="3860" y="215"/>
                    <a:pt x="3855" y="202"/>
                    <a:pt x="3854" y="197"/>
                  </a:cubicBezTo>
                  <a:cubicBezTo>
                    <a:pt x="3853" y="192"/>
                    <a:pt x="3849" y="186"/>
                    <a:pt x="3846" y="185"/>
                  </a:cubicBezTo>
                  <a:cubicBezTo>
                    <a:pt x="3842" y="183"/>
                    <a:pt x="3847" y="180"/>
                    <a:pt x="3873" y="169"/>
                  </a:cubicBezTo>
                  <a:cubicBezTo>
                    <a:pt x="3895" y="158"/>
                    <a:pt x="3921" y="146"/>
                    <a:pt x="3949" y="133"/>
                  </a:cubicBezTo>
                  <a:cubicBezTo>
                    <a:pt x="4076" y="147"/>
                    <a:pt x="4171" y="159"/>
                    <a:pt x="4179" y="163"/>
                  </a:cubicBezTo>
                  <a:cubicBezTo>
                    <a:pt x="4178" y="163"/>
                    <a:pt x="4177" y="162"/>
                    <a:pt x="4176" y="161"/>
                  </a:cubicBezTo>
                  <a:cubicBezTo>
                    <a:pt x="4180" y="159"/>
                    <a:pt x="4184" y="158"/>
                    <a:pt x="4188" y="160"/>
                  </a:cubicBezTo>
                  <a:cubicBezTo>
                    <a:pt x="4230" y="170"/>
                    <a:pt x="4273" y="175"/>
                    <a:pt x="4315" y="183"/>
                  </a:cubicBezTo>
                  <a:cubicBezTo>
                    <a:pt x="4315" y="183"/>
                    <a:pt x="4315" y="183"/>
                    <a:pt x="4315" y="183"/>
                  </a:cubicBezTo>
                  <a:cubicBezTo>
                    <a:pt x="4297" y="177"/>
                    <a:pt x="4282" y="172"/>
                    <a:pt x="4276" y="171"/>
                  </a:cubicBezTo>
                  <a:cubicBezTo>
                    <a:pt x="4249" y="165"/>
                    <a:pt x="4189" y="164"/>
                    <a:pt x="4167" y="146"/>
                  </a:cubicBezTo>
                  <a:close/>
                  <a:moveTo>
                    <a:pt x="786" y="219"/>
                  </a:moveTo>
                  <a:cubicBezTo>
                    <a:pt x="794" y="288"/>
                    <a:pt x="843" y="402"/>
                    <a:pt x="805" y="459"/>
                  </a:cubicBezTo>
                  <a:cubicBezTo>
                    <a:pt x="757" y="529"/>
                    <a:pt x="665" y="448"/>
                    <a:pt x="666" y="448"/>
                  </a:cubicBezTo>
                  <a:cubicBezTo>
                    <a:pt x="619" y="562"/>
                    <a:pt x="483" y="512"/>
                    <a:pt x="445" y="492"/>
                  </a:cubicBezTo>
                  <a:cubicBezTo>
                    <a:pt x="428" y="491"/>
                    <a:pt x="414" y="510"/>
                    <a:pt x="384" y="519"/>
                  </a:cubicBezTo>
                  <a:cubicBezTo>
                    <a:pt x="253" y="558"/>
                    <a:pt x="300" y="430"/>
                    <a:pt x="288" y="339"/>
                  </a:cubicBezTo>
                  <a:cubicBezTo>
                    <a:pt x="280" y="277"/>
                    <a:pt x="268" y="215"/>
                    <a:pt x="258" y="152"/>
                  </a:cubicBezTo>
                  <a:cubicBezTo>
                    <a:pt x="258" y="158"/>
                    <a:pt x="258" y="177"/>
                    <a:pt x="259" y="187"/>
                  </a:cubicBezTo>
                  <a:cubicBezTo>
                    <a:pt x="259" y="190"/>
                    <a:pt x="259" y="192"/>
                    <a:pt x="260" y="194"/>
                  </a:cubicBezTo>
                  <a:cubicBezTo>
                    <a:pt x="259" y="193"/>
                    <a:pt x="259" y="191"/>
                    <a:pt x="259" y="187"/>
                  </a:cubicBezTo>
                  <a:cubicBezTo>
                    <a:pt x="255" y="164"/>
                    <a:pt x="251" y="141"/>
                    <a:pt x="248" y="117"/>
                  </a:cubicBezTo>
                  <a:cubicBezTo>
                    <a:pt x="294" y="112"/>
                    <a:pt x="341" y="107"/>
                    <a:pt x="388" y="103"/>
                  </a:cubicBezTo>
                  <a:cubicBezTo>
                    <a:pt x="391" y="186"/>
                    <a:pt x="408" y="301"/>
                    <a:pt x="418" y="381"/>
                  </a:cubicBezTo>
                  <a:cubicBezTo>
                    <a:pt x="416" y="389"/>
                    <a:pt x="420" y="399"/>
                    <a:pt x="422" y="408"/>
                  </a:cubicBezTo>
                  <a:cubicBezTo>
                    <a:pt x="423" y="393"/>
                    <a:pt x="425" y="375"/>
                    <a:pt x="428" y="373"/>
                  </a:cubicBezTo>
                  <a:cubicBezTo>
                    <a:pt x="428" y="399"/>
                    <a:pt x="430" y="425"/>
                    <a:pt x="428" y="450"/>
                  </a:cubicBezTo>
                  <a:cubicBezTo>
                    <a:pt x="457" y="386"/>
                    <a:pt x="430" y="287"/>
                    <a:pt x="424" y="220"/>
                  </a:cubicBezTo>
                  <a:cubicBezTo>
                    <a:pt x="421" y="180"/>
                    <a:pt x="419" y="141"/>
                    <a:pt x="413" y="101"/>
                  </a:cubicBezTo>
                  <a:cubicBezTo>
                    <a:pt x="477" y="96"/>
                    <a:pt x="541" y="91"/>
                    <a:pt x="604" y="87"/>
                  </a:cubicBezTo>
                  <a:cubicBezTo>
                    <a:pt x="607" y="86"/>
                    <a:pt x="610" y="86"/>
                    <a:pt x="613" y="86"/>
                  </a:cubicBezTo>
                  <a:cubicBezTo>
                    <a:pt x="615" y="123"/>
                    <a:pt x="617" y="161"/>
                    <a:pt x="619" y="198"/>
                  </a:cubicBezTo>
                  <a:cubicBezTo>
                    <a:pt x="622" y="247"/>
                    <a:pt x="639" y="298"/>
                    <a:pt x="641" y="366"/>
                  </a:cubicBezTo>
                  <a:cubicBezTo>
                    <a:pt x="639" y="379"/>
                    <a:pt x="653" y="405"/>
                    <a:pt x="649" y="414"/>
                  </a:cubicBezTo>
                  <a:cubicBezTo>
                    <a:pt x="654" y="402"/>
                    <a:pt x="639" y="366"/>
                    <a:pt x="651" y="358"/>
                  </a:cubicBezTo>
                  <a:cubicBezTo>
                    <a:pt x="651" y="384"/>
                    <a:pt x="654" y="410"/>
                    <a:pt x="656" y="436"/>
                  </a:cubicBezTo>
                  <a:cubicBezTo>
                    <a:pt x="678" y="348"/>
                    <a:pt x="647" y="244"/>
                    <a:pt x="643" y="155"/>
                  </a:cubicBezTo>
                  <a:cubicBezTo>
                    <a:pt x="642" y="131"/>
                    <a:pt x="641" y="108"/>
                    <a:pt x="639" y="84"/>
                  </a:cubicBezTo>
                  <a:cubicBezTo>
                    <a:pt x="682" y="81"/>
                    <a:pt x="725" y="78"/>
                    <a:pt x="768" y="75"/>
                  </a:cubicBezTo>
                  <a:cubicBezTo>
                    <a:pt x="775" y="123"/>
                    <a:pt x="781" y="171"/>
                    <a:pt x="786" y="219"/>
                  </a:cubicBezTo>
                  <a:close/>
                  <a:moveTo>
                    <a:pt x="1023" y="544"/>
                  </a:moveTo>
                  <a:cubicBezTo>
                    <a:pt x="1020" y="550"/>
                    <a:pt x="1020" y="550"/>
                    <a:pt x="989" y="530"/>
                  </a:cubicBezTo>
                  <a:cubicBezTo>
                    <a:pt x="980" y="524"/>
                    <a:pt x="971" y="519"/>
                    <a:pt x="969" y="519"/>
                  </a:cubicBezTo>
                  <a:cubicBezTo>
                    <a:pt x="967" y="519"/>
                    <a:pt x="967" y="517"/>
                    <a:pt x="968" y="516"/>
                  </a:cubicBezTo>
                  <a:cubicBezTo>
                    <a:pt x="969" y="514"/>
                    <a:pt x="966" y="513"/>
                    <a:pt x="963" y="512"/>
                  </a:cubicBezTo>
                  <a:cubicBezTo>
                    <a:pt x="959" y="512"/>
                    <a:pt x="956" y="509"/>
                    <a:pt x="957" y="507"/>
                  </a:cubicBezTo>
                  <a:cubicBezTo>
                    <a:pt x="957" y="505"/>
                    <a:pt x="956" y="504"/>
                    <a:pt x="954" y="504"/>
                  </a:cubicBezTo>
                  <a:cubicBezTo>
                    <a:pt x="950" y="504"/>
                    <a:pt x="946" y="498"/>
                    <a:pt x="939" y="485"/>
                  </a:cubicBezTo>
                  <a:cubicBezTo>
                    <a:pt x="933" y="474"/>
                    <a:pt x="895" y="417"/>
                    <a:pt x="890" y="411"/>
                  </a:cubicBezTo>
                  <a:cubicBezTo>
                    <a:pt x="886" y="406"/>
                    <a:pt x="883" y="395"/>
                    <a:pt x="880" y="361"/>
                  </a:cubicBezTo>
                  <a:cubicBezTo>
                    <a:pt x="880" y="356"/>
                    <a:pt x="879" y="350"/>
                    <a:pt x="878" y="347"/>
                  </a:cubicBezTo>
                  <a:cubicBezTo>
                    <a:pt x="878" y="345"/>
                    <a:pt x="879" y="343"/>
                    <a:pt x="881" y="344"/>
                  </a:cubicBezTo>
                  <a:cubicBezTo>
                    <a:pt x="883" y="344"/>
                    <a:pt x="886" y="344"/>
                    <a:pt x="887" y="342"/>
                  </a:cubicBezTo>
                  <a:cubicBezTo>
                    <a:pt x="888" y="341"/>
                    <a:pt x="893" y="336"/>
                    <a:pt x="899" y="332"/>
                  </a:cubicBezTo>
                  <a:cubicBezTo>
                    <a:pt x="905" y="329"/>
                    <a:pt x="913" y="322"/>
                    <a:pt x="918" y="318"/>
                  </a:cubicBezTo>
                  <a:cubicBezTo>
                    <a:pt x="922" y="314"/>
                    <a:pt x="927" y="311"/>
                    <a:pt x="929" y="311"/>
                  </a:cubicBezTo>
                  <a:cubicBezTo>
                    <a:pt x="930" y="312"/>
                    <a:pt x="931" y="310"/>
                    <a:pt x="931" y="308"/>
                  </a:cubicBezTo>
                  <a:cubicBezTo>
                    <a:pt x="931" y="303"/>
                    <a:pt x="971" y="276"/>
                    <a:pt x="979" y="276"/>
                  </a:cubicBezTo>
                  <a:cubicBezTo>
                    <a:pt x="985" y="276"/>
                    <a:pt x="990" y="279"/>
                    <a:pt x="1032" y="310"/>
                  </a:cubicBezTo>
                  <a:cubicBezTo>
                    <a:pt x="1050" y="323"/>
                    <a:pt x="1066" y="334"/>
                    <a:pt x="1069" y="335"/>
                  </a:cubicBezTo>
                  <a:cubicBezTo>
                    <a:pt x="1071" y="336"/>
                    <a:pt x="1077" y="339"/>
                    <a:pt x="1082" y="343"/>
                  </a:cubicBezTo>
                  <a:cubicBezTo>
                    <a:pt x="1090" y="349"/>
                    <a:pt x="1092" y="353"/>
                    <a:pt x="1093" y="365"/>
                  </a:cubicBezTo>
                  <a:cubicBezTo>
                    <a:pt x="1094" y="373"/>
                    <a:pt x="1098" y="389"/>
                    <a:pt x="1102" y="400"/>
                  </a:cubicBezTo>
                  <a:cubicBezTo>
                    <a:pt x="1106" y="411"/>
                    <a:pt x="1110" y="425"/>
                    <a:pt x="1111" y="432"/>
                  </a:cubicBezTo>
                  <a:cubicBezTo>
                    <a:pt x="1112" y="438"/>
                    <a:pt x="1113" y="446"/>
                    <a:pt x="1114" y="449"/>
                  </a:cubicBezTo>
                  <a:cubicBezTo>
                    <a:pt x="1116" y="455"/>
                    <a:pt x="1110" y="462"/>
                    <a:pt x="1083" y="490"/>
                  </a:cubicBezTo>
                  <a:cubicBezTo>
                    <a:pt x="1065" y="508"/>
                    <a:pt x="1044" y="527"/>
                    <a:pt x="1037" y="532"/>
                  </a:cubicBezTo>
                  <a:cubicBezTo>
                    <a:pt x="1030" y="536"/>
                    <a:pt x="1024" y="541"/>
                    <a:pt x="1023" y="544"/>
                  </a:cubicBezTo>
                  <a:close/>
                  <a:moveTo>
                    <a:pt x="1241" y="192"/>
                  </a:moveTo>
                  <a:cubicBezTo>
                    <a:pt x="1240" y="200"/>
                    <a:pt x="1238" y="210"/>
                    <a:pt x="1237" y="214"/>
                  </a:cubicBezTo>
                  <a:cubicBezTo>
                    <a:pt x="1236" y="218"/>
                    <a:pt x="1234" y="230"/>
                    <a:pt x="1233" y="241"/>
                  </a:cubicBezTo>
                  <a:cubicBezTo>
                    <a:pt x="1233" y="254"/>
                    <a:pt x="1230" y="263"/>
                    <a:pt x="1226" y="268"/>
                  </a:cubicBezTo>
                  <a:cubicBezTo>
                    <a:pt x="1223" y="273"/>
                    <a:pt x="1221" y="278"/>
                    <a:pt x="1221" y="279"/>
                  </a:cubicBezTo>
                  <a:cubicBezTo>
                    <a:pt x="1221" y="281"/>
                    <a:pt x="1220" y="282"/>
                    <a:pt x="1218" y="281"/>
                  </a:cubicBezTo>
                  <a:cubicBezTo>
                    <a:pt x="1217" y="280"/>
                    <a:pt x="1212" y="282"/>
                    <a:pt x="1208" y="285"/>
                  </a:cubicBezTo>
                  <a:cubicBezTo>
                    <a:pt x="1199" y="293"/>
                    <a:pt x="1176" y="303"/>
                    <a:pt x="1162" y="306"/>
                  </a:cubicBezTo>
                  <a:cubicBezTo>
                    <a:pt x="1157" y="307"/>
                    <a:pt x="1142" y="310"/>
                    <a:pt x="1130" y="313"/>
                  </a:cubicBezTo>
                  <a:cubicBezTo>
                    <a:pt x="1091" y="321"/>
                    <a:pt x="1091" y="321"/>
                    <a:pt x="1080" y="314"/>
                  </a:cubicBezTo>
                  <a:cubicBezTo>
                    <a:pt x="1075" y="311"/>
                    <a:pt x="1069" y="307"/>
                    <a:pt x="1069" y="306"/>
                  </a:cubicBezTo>
                  <a:cubicBezTo>
                    <a:pt x="1068" y="305"/>
                    <a:pt x="1065" y="303"/>
                    <a:pt x="1063" y="302"/>
                  </a:cubicBezTo>
                  <a:cubicBezTo>
                    <a:pt x="1050" y="294"/>
                    <a:pt x="1023" y="275"/>
                    <a:pt x="1019" y="271"/>
                  </a:cubicBezTo>
                  <a:cubicBezTo>
                    <a:pt x="1017" y="269"/>
                    <a:pt x="1013" y="266"/>
                    <a:pt x="1010" y="265"/>
                  </a:cubicBezTo>
                  <a:cubicBezTo>
                    <a:pt x="1005" y="262"/>
                    <a:pt x="1005" y="259"/>
                    <a:pt x="1006" y="233"/>
                  </a:cubicBezTo>
                  <a:cubicBezTo>
                    <a:pt x="1007" y="217"/>
                    <a:pt x="1008" y="194"/>
                    <a:pt x="1010" y="182"/>
                  </a:cubicBezTo>
                  <a:cubicBezTo>
                    <a:pt x="1012" y="170"/>
                    <a:pt x="1014" y="154"/>
                    <a:pt x="1015" y="146"/>
                  </a:cubicBezTo>
                  <a:cubicBezTo>
                    <a:pt x="1017" y="132"/>
                    <a:pt x="1017" y="132"/>
                    <a:pt x="1032" y="127"/>
                  </a:cubicBezTo>
                  <a:cubicBezTo>
                    <a:pt x="1040" y="125"/>
                    <a:pt x="1053" y="120"/>
                    <a:pt x="1061" y="117"/>
                  </a:cubicBezTo>
                  <a:cubicBezTo>
                    <a:pt x="1069" y="114"/>
                    <a:pt x="1093" y="106"/>
                    <a:pt x="1114" y="99"/>
                  </a:cubicBezTo>
                  <a:cubicBezTo>
                    <a:pt x="1135" y="92"/>
                    <a:pt x="1154" y="85"/>
                    <a:pt x="1156" y="83"/>
                  </a:cubicBezTo>
                  <a:cubicBezTo>
                    <a:pt x="1158" y="82"/>
                    <a:pt x="1159" y="81"/>
                    <a:pt x="1160" y="82"/>
                  </a:cubicBezTo>
                  <a:cubicBezTo>
                    <a:pt x="1160" y="82"/>
                    <a:pt x="1161" y="82"/>
                    <a:pt x="1161" y="83"/>
                  </a:cubicBezTo>
                  <a:cubicBezTo>
                    <a:pt x="1162" y="85"/>
                    <a:pt x="1168" y="93"/>
                    <a:pt x="1175" y="101"/>
                  </a:cubicBezTo>
                  <a:cubicBezTo>
                    <a:pt x="1183" y="109"/>
                    <a:pt x="1189" y="117"/>
                    <a:pt x="1189" y="120"/>
                  </a:cubicBezTo>
                  <a:cubicBezTo>
                    <a:pt x="1189" y="125"/>
                    <a:pt x="1204" y="140"/>
                    <a:pt x="1220" y="152"/>
                  </a:cubicBezTo>
                  <a:cubicBezTo>
                    <a:pt x="1225" y="155"/>
                    <a:pt x="1232" y="162"/>
                    <a:pt x="1236" y="168"/>
                  </a:cubicBezTo>
                  <a:cubicBezTo>
                    <a:pt x="1243" y="177"/>
                    <a:pt x="1243" y="179"/>
                    <a:pt x="1241" y="192"/>
                  </a:cubicBezTo>
                  <a:close/>
                  <a:moveTo>
                    <a:pt x="1242" y="284"/>
                  </a:moveTo>
                  <a:cubicBezTo>
                    <a:pt x="1248" y="264"/>
                    <a:pt x="1259" y="216"/>
                    <a:pt x="1262" y="198"/>
                  </a:cubicBezTo>
                  <a:cubicBezTo>
                    <a:pt x="1265" y="176"/>
                    <a:pt x="1265" y="176"/>
                    <a:pt x="1265" y="176"/>
                  </a:cubicBezTo>
                  <a:cubicBezTo>
                    <a:pt x="1276" y="175"/>
                    <a:pt x="1276" y="175"/>
                    <a:pt x="1276" y="175"/>
                  </a:cubicBezTo>
                  <a:cubicBezTo>
                    <a:pt x="1282" y="174"/>
                    <a:pt x="1293" y="174"/>
                    <a:pt x="1300" y="175"/>
                  </a:cubicBezTo>
                  <a:cubicBezTo>
                    <a:pt x="1310" y="177"/>
                    <a:pt x="1317" y="177"/>
                    <a:pt x="1325" y="174"/>
                  </a:cubicBezTo>
                  <a:cubicBezTo>
                    <a:pt x="1328" y="173"/>
                    <a:pt x="1330" y="172"/>
                    <a:pt x="1333" y="172"/>
                  </a:cubicBezTo>
                  <a:cubicBezTo>
                    <a:pt x="1333" y="172"/>
                    <a:pt x="1334" y="172"/>
                    <a:pt x="1334" y="172"/>
                  </a:cubicBezTo>
                  <a:cubicBezTo>
                    <a:pt x="1338" y="172"/>
                    <a:pt x="1341" y="175"/>
                    <a:pt x="1341" y="179"/>
                  </a:cubicBezTo>
                  <a:cubicBezTo>
                    <a:pt x="1341" y="180"/>
                    <a:pt x="1354" y="194"/>
                    <a:pt x="1369" y="209"/>
                  </a:cubicBezTo>
                  <a:cubicBezTo>
                    <a:pt x="1398" y="238"/>
                    <a:pt x="1398" y="238"/>
                    <a:pt x="1398" y="238"/>
                  </a:cubicBezTo>
                  <a:cubicBezTo>
                    <a:pt x="1397" y="261"/>
                    <a:pt x="1397" y="261"/>
                    <a:pt x="1397" y="261"/>
                  </a:cubicBezTo>
                  <a:cubicBezTo>
                    <a:pt x="1397" y="280"/>
                    <a:pt x="1394" y="307"/>
                    <a:pt x="1393" y="312"/>
                  </a:cubicBezTo>
                  <a:cubicBezTo>
                    <a:pt x="1393" y="313"/>
                    <a:pt x="1392" y="325"/>
                    <a:pt x="1392" y="338"/>
                  </a:cubicBezTo>
                  <a:cubicBezTo>
                    <a:pt x="1390" y="375"/>
                    <a:pt x="1390" y="377"/>
                    <a:pt x="1386" y="377"/>
                  </a:cubicBezTo>
                  <a:cubicBezTo>
                    <a:pt x="1385" y="377"/>
                    <a:pt x="1378" y="378"/>
                    <a:pt x="1371" y="379"/>
                  </a:cubicBezTo>
                  <a:cubicBezTo>
                    <a:pt x="1354" y="383"/>
                    <a:pt x="1347" y="380"/>
                    <a:pt x="1337" y="369"/>
                  </a:cubicBezTo>
                  <a:cubicBezTo>
                    <a:pt x="1327" y="358"/>
                    <a:pt x="1301" y="336"/>
                    <a:pt x="1264" y="308"/>
                  </a:cubicBezTo>
                  <a:cubicBezTo>
                    <a:pt x="1244" y="294"/>
                    <a:pt x="1241" y="290"/>
                    <a:pt x="1242" y="284"/>
                  </a:cubicBezTo>
                  <a:close/>
                  <a:moveTo>
                    <a:pt x="1268" y="591"/>
                  </a:moveTo>
                  <a:cubicBezTo>
                    <a:pt x="1237" y="596"/>
                    <a:pt x="1135" y="585"/>
                    <a:pt x="1102" y="574"/>
                  </a:cubicBezTo>
                  <a:cubicBezTo>
                    <a:pt x="1091" y="570"/>
                    <a:pt x="1073" y="565"/>
                    <a:pt x="1063" y="564"/>
                  </a:cubicBezTo>
                  <a:cubicBezTo>
                    <a:pt x="1052" y="563"/>
                    <a:pt x="1043" y="562"/>
                    <a:pt x="1042" y="561"/>
                  </a:cubicBezTo>
                  <a:cubicBezTo>
                    <a:pt x="1040" y="560"/>
                    <a:pt x="1114" y="485"/>
                    <a:pt x="1119" y="483"/>
                  </a:cubicBezTo>
                  <a:cubicBezTo>
                    <a:pt x="1121" y="483"/>
                    <a:pt x="1125" y="480"/>
                    <a:pt x="1127" y="478"/>
                  </a:cubicBezTo>
                  <a:cubicBezTo>
                    <a:pt x="1128" y="476"/>
                    <a:pt x="1131" y="476"/>
                    <a:pt x="1135" y="476"/>
                  </a:cubicBezTo>
                  <a:cubicBezTo>
                    <a:pt x="1141" y="475"/>
                    <a:pt x="1149" y="478"/>
                    <a:pt x="1157" y="482"/>
                  </a:cubicBezTo>
                  <a:cubicBezTo>
                    <a:pt x="1161" y="484"/>
                    <a:pt x="1170" y="487"/>
                    <a:pt x="1176" y="489"/>
                  </a:cubicBezTo>
                  <a:cubicBezTo>
                    <a:pt x="1206" y="496"/>
                    <a:pt x="1247" y="509"/>
                    <a:pt x="1251" y="512"/>
                  </a:cubicBezTo>
                  <a:cubicBezTo>
                    <a:pt x="1253" y="514"/>
                    <a:pt x="1256" y="519"/>
                    <a:pt x="1257" y="524"/>
                  </a:cubicBezTo>
                  <a:cubicBezTo>
                    <a:pt x="1257" y="528"/>
                    <a:pt x="1263" y="545"/>
                    <a:pt x="1268" y="560"/>
                  </a:cubicBezTo>
                  <a:cubicBezTo>
                    <a:pt x="1279" y="589"/>
                    <a:pt x="1279" y="589"/>
                    <a:pt x="1279" y="589"/>
                  </a:cubicBezTo>
                  <a:lnTo>
                    <a:pt x="1268" y="591"/>
                  </a:lnTo>
                  <a:close/>
                  <a:moveTo>
                    <a:pt x="1439" y="443"/>
                  </a:moveTo>
                  <a:cubicBezTo>
                    <a:pt x="1435" y="448"/>
                    <a:pt x="1429" y="459"/>
                    <a:pt x="1425" y="469"/>
                  </a:cubicBezTo>
                  <a:cubicBezTo>
                    <a:pt x="1422" y="478"/>
                    <a:pt x="1417" y="488"/>
                    <a:pt x="1415" y="490"/>
                  </a:cubicBezTo>
                  <a:cubicBezTo>
                    <a:pt x="1412" y="493"/>
                    <a:pt x="1411" y="495"/>
                    <a:pt x="1412" y="495"/>
                  </a:cubicBezTo>
                  <a:cubicBezTo>
                    <a:pt x="1417" y="495"/>
                    <a:pt x="1359" y="561"/>
                    <a:pt x="1347" y="569"/>
                  </a:cubicBezTo>
                  <a:cubicBezTo>
                    <a:pt x="1343" y="572"/>
                    <a:pt x="1335" y="575"/>
                    <a:pt x="1330" y="575"/>
                  </a:cubicBezTo>
                  <a:cubicBezTo>
                    <a:pt x="1326" y="575"/>
                    <a:pt x="1319" y="577"/>
                    <a:pt x="1316" y="579"/>
                  </a:cubicBezTo>
                  <a:cubicBezTo>
                    <a:pt x="1308" y="586"/>
                    <a:pt x="1303" y="585"/>
                    <a:pt x="1299" y="576"/>
                  </a:cubicBezTo>
                  <a:cubicBezTo>
                    <a:pt x="1298" y="571"/>
                    <a:pt x="1297" y="567"/>
                    <a:pt x="1297" y="567"/>
                  </a:cubicBezTo>
                  <a:cubicBezTo>
                    <a:pt x="1298" y="566"/>
                    <a:pt x="1297" y="565"/>
                    <a:pt x="1295" y="564"/>
                  </a:cubicBezTo>
                  <a:cubicBezTo>
                    <a:pt x="1291" y="561"/>
                    <a:pt x="1286" y="549"/>
                    <a:pt x="1278" y="524"/>
                  </a:cubicBezTo>
                  <a:cubicBezTo>
                    <a:pt x="1271" y="505"/>
                    <a:pt x="1271" y="505"/>
                    <a:pt x="1271" y="505"/>
                  </a:cubicBezTo>
                  <a:cubicBezTo>
                    <a:pt x="1292" y="480"/>
                    <a:pt x="1292" y="480"/>
                    <a:pt x="1292" y="480"/>
                  </a:cubicBezTo>
                  <a:cubicBezTo>
                    <a:pt x="1303" y="466"/>
                    <a:pt x="1319" y="445"/>
                    <a:pt x="1328" y="434"/>
                  </a:cubicBezTo>
                  <a:cubicBezTo>
                    <a:pt x="1347" y="407"/>
                    <a:pt x="1352" y="404"/>
                    <a:pt x="1375" y="402"/>
                  </a:cubicBezTo>
                  <a:cubicBezTo>
                    <a:pt x="1377" y="402"/>
                    <a:pt x="1380" y="401"/>
                    <a:pt x="1382" y="401"/>
                  </a:cubicBezTo>
                  <a:cubicBezTo>
                    <a:pt x="1384" y="401"/>
                    <a:pt x="1385" y="401"/>
                    <a:pt x="1387" y="401"/>
                  </a:cubicBezTo>
                  <a:cubicBezTo>
                    <a:pt x="1398" y="401"/>
                    <a:pt x="1402" y="405"/>
                    <a:pt x="1400" y="412"/>
                  </a:cubicBezTo>
                  <a:cubicBezTo>
                    <a:pt x="1399" y="417"/>
                    <a:pt x="1401" y="418"/>
                    <a:pt x="1409" y="420"/>
                  </a:cubicBezTo>
                  <a:cubicBezTo>
                    <a:pt x="1416" y="421"/>
                    <a:pt x="1421" y="424"/>
                    <a:pt x="1422" y="427"/>
                  </a:cubicBezTo>
                  <a:cubicBezTo>
                    <a:pt x="1423" y="434"/>
                    <a:pt x="1432" y="437"/>
                    <a:pt x="1440" y="434"/>
                  </a:cubicBezTo>
                  <a:cubicBezTo>
                    <a:pt x="1448" y="432"/>
                    <a:pt x="1447" y="433"/>
                    <a:pt x="1439" y="443"/>
                  </a:cubicBezTo>
                  <a:close/>
                  <a:moveTo>
                    <a:pt x="1408" y="117"/>
                  </a:moveTo>
                  <a:cubicBezTo>
                    <a:pt x="1419" y="134"/>
                    <a:pt x="1419" y="134"/>
                    <a:pt x="1419" y="134"/>
                  </a:cubicBezTo>
                  <a:cubicBezTo>
                    <a:pt x="1425" y="143"/>
                    <a:pt x="1436" y="158"/>
                    <a:pt x="1444" y="166"/>
                  </a:cubicBezTo>
                  <a:cubicBezTo>
                    <a:pt x="1451" y="175"/>
                    <a:pt x="1458" y="184"/>
                    <a:pt x="1458" y="187"/>
                  </a:cubicBezTo>
                  <a:cubicBezTo>
                    <a:pt x="1458" y="190"/>
                    <a:pt x="1459" y="194"/>
                    <a:pt x="1461" y="196"/>
                  </a:cubicBezTo>
                  <a:cubicBezTo>
                    <a:pt x="1465" y="200"/>
                    <a:pt x="1462" y="204"/>
                    <a:pt x="1446" y="213"/>
                  </a:cubicBezTo>
                  <a:cubicBezTo>
                    <a:pt x="1439" y="218"/>
                    <a:pt x="1429" y="223"/>
                    <a:pt x="1425" y="226"/>
                  </a:cubicBezTo>
                  <a:cubicBezTo>
                    <a:pt x="1417" y="232"/>
                    <a:pt x="1417" y="232"/>
                    <a:pt x="1417" y="232"/>
                  </a:cubicBezTo>
                  <a:cubicBezTo>
                    <a:pt x="1411" y="221"/>
                    <a:pt x="1411" y="221"/>
                    <a:pt x="1411" y="221"/>
                  </a:cubicBezTo>
                  <a:cubicBezTo>
                    <a:pt x="1407" y="215"/>
                    <a:pt x="1396" y="202"/>
                    <a:pt x="1386" y="192"/>
                  </a:cubicBezTo>
                  <a:cubicBezTo>
                    <a:pt x="1358" y="164"/>
                    <a:pt x="1349" y="149"/>
                    <a:pt x="1359" y="149"/>
                  </a:cubicBezTo>
                  <a:cubicBezTo>
                    <a:pt x="1362" y="149"/>
                    <a:pt x="1364" y="147"/>
                    <a:pt x="1365" y="144"/>
                  </a:cubicBezTo>
                  <a:cubicBezTo>
                    <a:pt x="1365" y="141"/>
                    <a:pt x="1375" y="134"/>
                    <a:pt x="1387" y="128"/>
                  </a:cubicBezTo>
                  <a:lnTo>
                    <a:pt x="1408" y="117"/>
                  </a:lnTo>
                  <a:close/>
                  <a:moveTo>
                    <a:pt x="1082" y="87"/>
                  </a:moveTo>
                  <a:cubicBezTo>
                    <a:pt x="1071" y="91"/>
                    <a:pt x="1059" y="95"/>
                    <a:pt x="1056" y="96"/>
                  </a:cubicBezTo>
                  <a:cubicBezTo>
                    <a:pt x="1052" y="98"/>
                    <a:pt x="1046" y="100"/>
                    <a:pt x="1041" y="102"/>
                  </a:cubicBezTo>
                  <a:cubicBezTo>
                    <a:pt x="1022" y="108"/>
                    <a:pt x="1015" y="108"/>
                    <a:pt x="1000" y="101"/>
                  </a:cubicBezTo>
                  <a:cubicBezTo>
                    <a:pt x="992" y="97"/>
                    <a:pt x="981" y="90"/>
                    <a:pt x="977" y="84"/>
                  </a:cubicBezTo>
                  <a:cubicBezTo>
                    <a:pt x="968" y="75"/>
                    <a:pt x="968" y="75"/>
                    <a:pt x="968" y="75"/>
                  </a:cubicBezTo>
                  <a:cubicBezTo>
                    <a:pt x="980" y="63"/>
                    <a:pt x="980" y="63"/>
                    <a:pt x="980" y="63"/>
                  </a:cubicBezTo>
                  <a:cubicBezTo>
                    <a:pt x="1024" y="61"/>
                    <a:pt x="1067" y="59"/>
                    <a:pt x="1111" y="57"/>
                  </a:cubicBezTo>
                  <a:cubicBezTo>
                    <a:pt x="1129" y="56"/>
                    <a:pt x="1148" y="55"/>
                    <a:pt x="1166" y="55"/>
                  </a:cubicBezTo>
                  <a:cubicBezTo>
                    <a:pt x="1149" y="65"/>
                    <a:pt x="1123" y="74"/>
                    <a:pt x="1082" y="87"/>
                  </a:cubicBezTo>
                  <a:close/>
                  <a:moveTo>
                    <a:pt x="1635" y="103"/>
                  </a:moveTo>
                  <a:cubicBezTo>
                    <a:pt x="1632" y="99"/>
                    <a:pt x="1631" y="96"/>
                    <a:pt x="1631" y="93"/>
                  </a:cubicBezTo>
                  <a:cubicBezTo>
                    <a:pt x="1632" y="84"/>
                    <a:pt x="1633" y="80"/>
                    <a:pt x="1636" y="77"/>
                  </a:cubicBezTo>
                  <a:cubicBezTo>
                    <a:pt x="1640" y="72"/>
                    <a:pt x="1641" y="71"/>
                    <a:pt x="1647" y="70"/>
                  </a:cubicBezTo>
                  <a:cubicBezTo>
                    <a:pt x="1653" y="68"/>
                    <a:pt x="1654" y="69"/>
                    <a:pt x="1655" y="76"/>
                  </a:cubicBezTo>
                  <a:cubicBezTo>
                    <a:pt x="1655" y="77"/>
                    <a:pt x="1656" y="78"/>
                    <a:pt x="1656" y="78"/>
                  </a:cubicBezTo>
                  <a:cubicBezTo>
                    <a:pt x="1658" y="77"/>
                    <a:pt x="1658" y="79"/>
                    <a:pt x="1656" y="81"/>
                  </a:cubicBezTo>
                  <a:cubicBezTo>
                    <a:pt x="1655" y="83"/>
                    <a:pt x="1655" y="84"/>
                    <a:pt x="1656" y="86"/>
                  </a:cubicBezTo>
                  <a:cubicBezTo>
                    <a:pt x="1656" y="88"/>
                    <a:pt x="1656" y="88"/>
                    <a:pt x="1655" y="88"/>
                  </a:cubicBezTo>
                  <a:cubicBezTo>
                    <a:pt x="1654" y="88"/>
                    <a:pt x="1654" y="90"/>
                    <a:pt x="1655" y="93"/>
                  </a:cubicBezTo>
                  <a:cubicBezTo>
                    <a:pt x="1657" y="97"/>
                    <a:pt x="1657" y="97"/>
                    <a:pt x="1654" y="99"/>
                  </a:cubicBezTo>
                  <a:cubicBezTo>
                    <a:pt x="1653" y="100"/>
                    <a:pt x="1652" y="100"/>
                    <a:pt x="1654" y="100"/>
                  </a:cubicBezTo>
                  <a:cubicBezTo>
                    <a:pt x="1655" y="101"/>
                    <a:pt x="1655" y="102"/>
                    <a:pt x="1654" y="105"/>
                  </a:cubicBezTo>
                  <a:cubicBezTo>
                    <a:pt x="1653" y="107"/>
                    <a:pt x="1653" y="109"/>
                    <a:pt x="1654" y="107"/>
                  </a:cubicBezTo>
                  <a:cubicBezTo>
                    <a:pt x="1655" y="106"/>
                    <a:pt x="1656" y="106"/>
                    <a:pt x="1656" y="107"/>
                  </a:cubicBezTo>
                  <a:cubicBezTo>
                    <a:pt x="1657" y="108"/>
                    <a:pt x="1657" y="109"/>
                    <a:pt x="1656" y="110"/>
                  </a:cubicBezTo>
                  <a:cubicBezTo>
                    <a:pt x="1655" y="111"/>
                    <a:pt x="1644" y="110"/>
                    <a:pt x="1642" y="109"/>
                  </a:cubicBezTo>
                  <a:cubicBezTo>
                    <a:pt x="1640" y="108"/>
                    <a:pt x="1638" y="105"/>
                    <a:pt x="1635" y="103"/>
                  </a:cubicBezTo>
                  <a:close/>
                  <a:moveTo>
                    <a:pt x="1625" y="156"/>
                  </a:moveTo>
                  <a:cubicBezTo>
                    <a:pt x="1624" y="151"/>
                    <a:pt x="1628" y="143"/>
                    <a:pt x="1634" y="139"/>
                  </a:cubicBezTo>
                  <a:cubicBezTo>
                    <a:pt x="1640" y="134"/>
                    <a:pt x="1648" y="130"/>
                    <a:pt x="1650" y="132"/>
                  </a:cubicBezTo>
                  <a:cubicBezTo>
                    <a:pt x="1653" y="133"/>
                    <a:pt x="1653" y="144"/>
                    <a:pt x="1652" y="147"/>
                  </a:cubicBezTo>
                  <a:cubicBezTo>
                    <a:pt x="1651" y="148"/>
                    <a:pt x="1651" y="150"/>
                    <a:pt x="1652" y="152"/>
                  </a:cubicBezTo>
                  <a:cubicBezTo>
                    <a:pt x="1653" y="154"/>
                    <a:pt x="1653" y="154"/>
                    <a:pt x="1652" y="154"/>
                  </a:cubicBezTo>
                  <a:cubicBezTo>
                    <a:pt x="1650" y="155"/>
                    <a:pt x="1649" y="161"/>
                    <a:pt x="1651" y="162"/>
                  </a:cubicBezTo>
                  <a:cubicBezTo>
                    <a:pt x="1652" y="163"/>
                    <a:pt x="1652" y="165"/>
                    <a:pt x="1651" y="166"/>
                  </a:cubicBezTo>
                  <a:cubicBezTo>
                    <a:pt x="1650" y="168"/>
                    <a:pt x="1650" y="170"/>
                    <a:pt x="1651" y="170"/>
                  </a:cubicBezTo>
                  <a:cubicBezTo>
                    <a:pt x="1652" y="170"/>
                    <a:pt x="1652" y="171"/>
                    <a:pt x="1651" y="172"/>
                  </a:cubicBezTo>
                  <a:cubicBezTo>
                    <a:pt x="1650" y="173"/>
                    <a:pt x="1650" y="174"/>
                    <a:pt x="1650" y="174"/>
                  </a:cubicBezTo>
                  <a:cubicBezTo>
                    <a:pt x="1651" y="174"/>
                    <a:pt x="1650" y="174"/>
                    <a:pt x="1649" y="175"/>
                  </a:cubicBezTo>
                  <a:cubicBezTo>
                    <a:pt x="1647" y="176"/>
                    <a:pt x="1646" y="176"/>
                    <a:pt x="1639" y="173"/>
                  </a:cubicBezTo>
                  <a:cubicBezTo>
                    <a:pt x="1633" y="170"/>
                    <a:pt x="1625" y="161"/>
                    <a:pt x="1625" y="156"/>
                  </a:cubicBezTo>
                  <a:close/>
                  <a:moveTo>
                    <a:pt x="1638" y="229"/>
                  </a:moveTo>
                  <a:cubicBezTo>
                    <a:pt x="1637" y="228"/>
                    <a:pt x="1635" y="227"/>
                    <a:pt x="1634" y="227"/>
                  </a:cubicBezTo>
                  <a:cubicBezTo>
                    <a:pt x="1634" y="226"/>
                    <a:pt x="1631" y="224"/>
                    <a:pt x="1630" y="222"/>
                  </a:cubicBezTo>
                  <a:cubicBezTo>
                    <a:pt x="1627" y="218"/>
                    <a:pt x="1627" y="216"/>
                    <a:pt x="1628" y="211"/>
                  </a:cubicBezTo>
                  <a:cubicBezTo>
                    <a:pt x="1629" y="202"/>
                    <a:pt x="1630" y="201"/>
                    <a:pt x="1634" y="202"/>
                  </a:cubicBezTo>
                  <a:cubicBezTo>
                    <a:pt x="1636" y="202"/>
                    <a:pt x="1637" y="202"/>
                    <a:pt x="1636" y="201"/>
                  </a:cubicBezTo>
                  <a:cubicBezTo>
                    <a:pt x="1633" y="200"/>
                    <a:pt x="1634" y="198"/>
                    <a:pt x="1637" y="198"/>
                  </a:cubicBezTo>
                  <a:cubicBezTo>
                    <a:pt x="1638" y="198"/>
                    <a:pt x="1640" y="198"/>
                    <a:pt x="1640" y="197"/>
                  </a:cubicBezTo>
                  <a:cubicBezTo>
                    <a:pt x="1641" y="197"/>
                    <a:pt x="1642" y="197"/>
                    <a:pt x="1644" y="197"/>
                  </a:cubicBezTo>
                  <a:cubicBezTo>
                    <a:pt x="1645" y="197"/>
                    <a:pt x="1646" y="198"/>
                    <a:pt x="1647" y="198"/>
                  </a:cubicBezTo>
                  <a:cubicBezTo>
                    <a:pt x="1647" y="198"/>
                    <a:pt x="1647" y="204"/>
                    <a:pt x="1646" y="211"/>
                  </a:cubicBezTo>
                  <a:cubicBezTo>
                    <a:pt x="1646" y="219"/>
                    <a:pt x="1645" y="224"/>
                    <a:pt x="1644" y="224"/>
                  </a:cubicBezTo>
                  <a:cubicBezTo>
                    <a:pt x="1642" y="225"/>
                    <a:pt x="1642" y="225"/>
                    <a:pt x="1643" y="226"/>
                  </a:cubicBezTo>
                  <a:cubicBezTo>
                    <a:pt x="1644" y="227"/>
                    <a:pt x="1644" y="228"/>
                    <a:pt x="1644" y="230"/>
                  </a:cubicBezTo>
                  <a:cubicBezTo>
                    <a:pt x="1643" y="232"/>
                    <a:pt x="1640" y="232"/>
                    <a:pt x="1638" y="229"/>
                  </a:cubicBezTo>
                  <a:close/>
                  <a:moveTo>
                    <a:pt x="1640" y="271"/>
                  </a:moveTo>
                  <a:cubicBezTo>
                    <a:pt x="1640" y="271"/>
                    <a:pt x="1641" y="272"/>
                    <a:pt x="1641" y="272"/>
                  </a:cubicBezTo>
                  <a:cubicBezTo>
                    <a:pt x="1641" y="273"/>
                    <a:pt x="1640" y="274"/>
                    <a:pt x="1639" y="274"/>
                  </a:cubicBezTo>
                  <a:cubicBezTo>
                    <a:pt x="1639" y="274"/>
                    <a:pt x="1638" y="273"/>
                    <a:pt x="1638" y="272"/>
                  </a:cubicBezTo>
                  <a:cubicBezTo>
                    <a:pt x="1638" y="271"/>
                    <a:pt x="1639" y="271"/>
                    <a:pt x="1640" y="271"/>
                  </a:cubicBezTo>
                  <a:close/>
                  <a:moveTo>
                    <a:pt x="1635" y="277"/>
                  </a:moveTo>
                  <a:cubicBezTo>
                    <a:pt x="1635" y="276"/>
                    <a:pt x="1635" y="276"/>
                    <a:pt x="1636" y="276"/>
                  </a:cubicBezTo>
                  <a:cubicBezTo>
                    <a:pt x="1637" y="276"/>
                    <a:pt x="1638" y="276"/>
                    <a:pt x="1640" y="276"/>
                  </a:cubicBezTo>
                  <a:cubicBezTo>
                    <a:pt x="1641" y="275"/>
                    <a:pt x="1642" y="276"/>
                    <a:pt x="1642" y="277"/>
                  </a:cubicBezTo>
                  <a:cubicBezTo>
                    <a:pt x="1641" y="280"/>
                    <a:pt x="1637" y="280"/>
                    <a:pt x="1635" y="277"/>
                  </a:cubicBezTo>
                  <a:close/>
                  <a:moveTo>
                    <a:pt x="1626" y="341"/>
                  </a:moveTo>
                  <a:cubicBezTo>
                    <a:pt x="1624" y="338"/>
                    <a:pt x="1624" y="337"/>
                    <a:pt x="1626" y="334"/>
                  </a:cubicBezTo>
                  <a:cubicBezTo>
                    <a:pt x="1630" y="330"/>
                    <a:pt x="1634" y="331"/>
                    <a:pt x="1634" y="335"/>
                  </a:cubicBezTo>
                  <a:cubicBezTo>
                    <a:pt x="1633" y="339"/>
                    <a:pt x="1633" y="346"/>
                    <a:pt x="1634" y="348"/>
                  </a:cubicBezTo>
                  <a:cubicBezTo>
                    <a:pt x="1635" y="352"/>
                    <a:pt x="1631" y="352"/>
                    <a:pt x="1629" y="349"/>
                  </a:cubicBezTo>
                  <a:cubicBezTo>
                    <a:pt x="1628" y="347"/>
                    <a:pt x="1627" y="344"/>
                    <a:pt x="1626" y="341"/>
                  </a:cubicBezTo>
                  <a:close/>
                  <a:moveTo>
                    <a:pt x="1598" y="396"/>
                  </a:moveTo>
                  <a:cubicBezTo>
                    <a:pt x="1599" y="393"/>
                    <a:pt x="1601" y="391"/>
                    <a:pt x="1608" y="388"/>
                  </a:cubicBezTo>
                  <a:cubicBezTo>
                    <a:pt x="1616" y="384"/>
                    <a:pt x="1624" y="381"/>
                    <a:pt x="1625" y="382"/>
                  </a:cubicBezTo>
                  <a:cubicBezTo>
                    <a:pt x="1625" y="382"/>
                    <a:pt x="1625" y="390"/>
                    <a:pt x="1624" y="399"/>
                  </a:cubicBezTo>
                  <a:cubicBezTo>
                    <a:pt x="1622" y="416"/>
                    <a:pt x="1622" y="416"/>
                    <a:pt x="1622" y="416"/>
                  </a:cubicBezTo>
                  <a:cubicBezTo>
                    <a:pt x="1618" y="415"/>
                    <a:pt x="1618" y="415"/>
                    <a:pt x="1618" y="415"/>
                  </a:cubicBezTo>
                  <a:cubicBezTo>
                    <a:pt x="1608" y="414"/>
                    <a:pt x="1596" y="403"/>
                    <a:pt x="1598" y="396"/>
                  </a:cubicBezTo>
                  <a:close/>
                  <a:moveTo>
                    <a:pt x="1598" y="472"/>
                  </a:moveTo>
                  <a:cubicBezTo>
                    <a:pt x="1595" y="470"/>
                    <a:pt x="1592" y="468"/>
                    <a:pt x="1592" y="468"/>
                  </a:cubicBezTo>
                  <a:cubicBezTo>
                    <a:pt x="1591" y="468"/>
                    <a:pt x="1590" y="465"/>
                    <a:pt x="1589" y="462"/>
                  </a:cubicBezTo>
                  <a:cubicBezTo>
                    <a:pt x="1587" y="457"/>
                    <a:pt x="1587" y="457"/>
                    <a:pt x="1587" y="457"/>
                  </a:cubicBezTo>
                  <a:cubicBezTo>
                    <a:pt x="1591" y="455"/>
                    <a:pt x="1591" y="455"/>
                    <a:pt x="1591" y="455"/>
                  </a:cubicBezTo>
                  <a:cubicBezTo>
                    <a:pt x="1593" y="453"/>
                    <a:pt x="1598" y="450"/>
                    <a:pt x="1602" y="448"/>
                  </a:cubicBezTo>
                  <a:cubicBezTo>
                    <a:pt x="1609" y="442"/>
                    <a:pt x="1617" y="439"/>
                    <a:pt x="1618" y="441"/>
                  </a:cubicBezTo>
                  <a:cubicBezTo>
                    <a:pt x="1619" y="442"/>
                    <a:pt x="1619" y="451"/>
                    <a:pt x="1618" y="462"/>
                  </a:cubicBezTo>
                  <a:cubicBezTo>
                    <a:pt x="1616" y="480"/>
                    <a:pt x="1614" y="487"/>
                    <a:pt x="1612" y="482"/>
                  </a:cubicBezTo>
                  <a:cubicBezTo>
                    <a:pt x="1612" y="481"/>
                    <a:pt x="1611" y="481"/>
                    <a:pt x="1610" y="481"/>
                  </a:cubicBezTo>
                  <a:cubicBezTo>
                    <a:pt x="1610" y="482"/>
                    <a:pt x="1609" y="481"/>
                    <a:pt x="1608" y="480"/>
                  </a:cubicBezTo>
                  <a:cubicBezTo>
                    <a:pt x="1608" y="479"/>
                    <a:pt x="1607" y="478"/>
                    <a:pt x="1605" y="477"/>
                  </a:cubicBezTo>
                  <a:cubicBezTo>
                    <a:pt x="1603" y="477"/>
                    <a:pt x="1600" y="475"/>
                    <a:pt x="1598" y="472"/>
                  </a:cubicBezTo>
                  <a:close/>
                  <a:moveTo>
                    <a:pt x="1610" y="538"/>
                  </a:moveTo>
                  <a:cubicBezTo>
                    <a:pt x="1609" y="538"/>
                    <a:pt x="1607" y="538"/>
                    <a:pt x="1605" y="539"/>
                  </a:cubicBezTo>
                  <a:cubicBezTo>
                    <a:pt x="1604" y="540"/>
                    <a:pt x="1603" y="539"/>
                    <a:pt x="1602" y="538"/>
                  </a:cubicBezTo>
                  <a:cubicBezTo>
                    <a:pt x="1602" y="536"/>
                    <a:pt x="1601" y="536"/>
                    <a:pt x="1601" y="536"/>
                  </a:cubicBezTo>
                  <a:cubicBezTo>
                    <a:pt x="1601" y="537"/>
                    <a:pt x="1599" y="534"/>
                    <a:pt x="1596" y="531"/>
                  </a:cubicBezTo>
                  <a:cubicBezTo>
                    <a:pt x="1591" y="525"/>
                    <a:pt x="1591" y="523"/>
                    <a:pt x="1592" y="520"/>
                  </a:cubicBezTo>
                  <a:cubicBezTo>
                    <a:pt x="1593" y="513"/>
                    <a:pt x="1597" y="509"/>
                    <a:pt x="1600" y="510"/>
                  </a:cubicBezTo>
                  <a:cubicBezTo>
                    <a:pt x="1601" y="511"/>
                    <a:pt x="1601" y="511"/>
                    <a:pt x="1601" y="510"/>
                  </a:cubicBezTo>
                  <a:cubicBezTo>
                    <a:pt x="1600" y="509"/>
                    <a:pt x="1601" y="508"/>
                    <a:pt x="1603" y="509"/>
                  </a:cubicBezTo>
                  <a:cubicBezTo>
                    <a:pt x="1606" y="510"/>
                    <a:pt x="1607" y="510"/>
                    <a:pt x="1607" y="509"/>
                  </a:cubicBezTo>
                  <a:cubicBezTo>
                    <a:pt x="1606" y="506"/>
                    <a:pt x="1612" y="505"/>
                    <a:pt x="1614" y="508"/>
                  </a:cubicBezTo>
                  <a:cubicBezTo>
                    <a:pt x="1615" y="509"/>
                    <a:pt x="1616" y="510"/>
                    <a:pt x="1617" y="509"/>
                  </a:cubicBezTo>
                  <a:cubicBezTo>
                    <a:pt x="1617" y="509"/>
                    <a:pt x="1617" y="516"/>
                    <a:pt x="1616" y="524"/>
                  </a:cubicBezTo>
                  <a:cubicBezTo>
                    <a:pt x="1614" y="539"/>
                    <a:pt x="1614" y="539"/>
                    <a:pt x="1610" y="538"/>
                  </a:cubicBezTo>
                  <a:close/>
                  <a:moveTo>
                    <a:pt x="1574" y="600"/>
                  </a:moveTo>
                  <a:cubicBezTo>
                    <a:pt x="1574" y="594"/>
                    <a:pt x="1589" y="576"/>
                    <a:pt x="1591" y="578"/>
                  </a:cubicBezTo>
                  <a:cubicBezTo>
                    <a:pt x="1591" y="578"/>
                    <a:pt x="1593" y="577"/>
                    <a:pt x="1595" y="576"/>
                  </a:cubicBezTo>
                  <a:cubicBezTo>
                    <a:pt x="1596" y="575"/>
                    <a:pt x="1598" y="574"/>
                    <a:pt x="1598" y="574"/>
                  </a:cubicBezTo>
                  <a:cubicBezTo>
                    <a:pt x="1599" y="575"/>
                    <a:pt x="1600" y="575"/>
                    <a:pt x="1600" y="574"/>
                  </a:cubicBezTo>
                  <a:cubicBezTo>
                    <a:pt x="1602" y="572"/>
                    <a:pt x="1609" y="573"/>
                    <a:pt x="1610" y="576"/>
                  </a:cubicBezTo>
                  <a:cubicBezTo>
                    <a:pt x="1610" y="577"/>
                    <a:pt x="1609" y="583"/>
                    <a:pt x="1607" y="589"/>
                  </a:cubicBezTo>
                  <a:cubicBezTo>
                    <a:pt x="1605" y="596"/>
                    <a:pt x="1603" y="602"/>
                    <a:pt x="1603" y="604"/>
                  </a:cubicBezTo>
                  <a:cubicBezTo>
                    <a:pt x="1603" y="605"/>
                    <a:pt x="1603" y="609"/>
                    <a:pt x="1602" y="611"/>
                  </a:cubicBezTo>
                  <a:cubicBezTo>
                    <a:pt x="1601" y="616"/>
                    <a:pt x="1601" y="616"/>
                    <a:pt x="1596" y="616"/>
                  </a:cubicBezTo>
                  <a:cubicBezTo>
                    <a:pt x="1585" y="614"/>
                    <a:pt x="1573" y="605"/>
                    <a:pt x="1574" y="600"/>
                  </a:cubicBezTo>
                  <a:close/>
                  <a:moveTo>
                    <a:pt x="1591" y="706"/>
                  </a:moveTo>
                  <a:cubicBezTo>
                    <a:pt x="1593" y="708"/>
                    <a:pt x="1592" y="713"/>
                    <a:pt x="1590" y="714"/>
                  </a:cubicBezTo>
                  <a:cubicBezTo>
                    <a:pt x="1589" y="714"/>
                    <a:pt x="1589" y="716"/>
                    <a:pt x="1589" y="717"/>
                  </a:cubicBezTo>
                  <a:cubicBezTo>
                    <a:pt x="1588" y="721"/>
                    <a:pt x="1580" y="720"/>
                    <a:pt x="1575" y="715"/>
                  </a:cubicBezTo>
                  <a:cubicBezTo>
                    <a:pt x="1572" y="713"/>
                    <a:pt x="1570" y="711"/>
                    <a:pt x="1569" y="711"/>
                  </a:cubicBezTo>
                  <a:cubicBezTo>
                    <a:pt x="1567" y="711"/>
                    <a:pt x="1562" y="698"/>
                    <a:pt x="1563" y="696"/>
                  </a:cubicBezTo>
                  <a:cubicBezTo>
                    <a:pt x="1568" y="691"/>
                    <a:pt x="1576" y="686"/>
                    <a:pt x="1578" y="688"/>
                  </a:cubicBezTo>
                  <a:cubicBezTo>
                    <a:pt x="1579" y="689"/>
                    <a:pt x="1580" y="688"/>
                    <a:pt x="1580" y="688"/>
                  </a:cubicBezTo>
                  <a:cubicBezTo>
                    <a:pt x="1580" y="687"/>
                    <a:pt x="1581" y="686"/>
                    <a:pt x="1582" y="687"/>
                  </a:cubicBezTo>
                  <a:cubicBezTo>
                    <a:pt x="1584" y="687"/>
                    <a:pt x="1586" y="687"/>
                    <a:pt x="1587" y="687"/>
                  </a:cubicBezTo>
                  <a:cubicBezTo>
                    <a:pt x="1589" y="686"/>
                    <a:pt x="1590" y="686"/>
                    <a:pt x="1589" y="693"/>
                  </a:cubicBezTo>
                  <a:cubicBezTo>
                    <a:pt x="1589" y="694"/>
                    <a:pt x="1590" y="697"/>
                    <a:pt x="1591" y="699"/>
                  </a:cubicBezTo>
                  <a:cubicBezTo>
                    <a:pt x="1592" y="701"/>
                    <a:pt x="1592" y="703"/>
                    <a:pt x="1591" y="703"/>
                  </a:cubicBezTo>
                  <a:cubicBezTo>
                    <a:pt x="1590" y="704"/>
                    <a:pt x="1590" y="705"/>
                    <a:pt x="1591" y="706"/>
                  </a:cubicBezTo>
                  <a:close/>
                  <a:moveTo>
                    <a:pt x="1598" y="651"/>
                  </a:moveTo>
                  <a:cubicBezTo>
                    <a:pt x="1595" y="652"/>
                    <a:pt x="1595" y="652"/>
                    <a:pt x="1597" y="653"/>
                  </a:cubicBezTo>
                  <a:cubicBezTo>
                    <a:pt x="1600" y="655"/>
                    <a:pt x="1599" y="665"/>
                    <a:pt x="1596" y="666"/>
                  </a:cubicBezTo>
                  <a:cubicBezTo>
                    <a:pt x="1594" y="667"/>
                    <a:pt x="1593" y="667"/>
                    <a:pt x="1592" y="667"/>
                  </a:cubicBezTo>
                  <a:cubicBezTo>
                    <a:pt x="1585" y="666"/>
                    <a:pt x="1577" y="657"/>
                    <a:pt x="1578" y="652"/>
                  </a:cubicBezTo>
                  <a:cubicBezTo>
                    <a:pt x="1578" y="651"/>
                    <a:pt x="1578" y="650"/>
                    <a:pt x="1577" y="650"/>
                  </a:cubicBezTo>
                  <a:cubicBezTo>
                    <a:pt x="1576" y="650"/>
                    <a:pt x="1574" y="648"/>
                    <a:pt x="1573" y="645"/>
                  </a:cubicBezTo>
                  <a:cubicBezTo>
                    <a:pt x="1571" y="640"/>
                    <a:pt x="1572" y="636"/>
                    <a:pt x="1575" y="636"/>
                  </a:cubicBezTo>
                  <a:cubicBezTo>
                    <a:pt x="1576" y="637"/>
                    <a:pt x="1578" y="636"/>
                    <a:pt x="1579" y="634"/>
                  </a:cubicBezTo>
                  <a:cubicBezTo>
                    <a:pt x="1581" y="633"/>
                    <a:pt x="1584" y="632"/>
                    <a:pt x="1585" y="633"/>
                  </a:cubicBezTo>
                  <a:cubicBezTo>
                    <a:pt x="1587" y="634"/>
                    <a:pt x="1587" y="634"/>
                    <a:pt x="1587" y="633"/>
                  </a:cubicBezTo>
                  <a:cubicBezTo>
                    <a:pt x="1586" y="632"/>
                    <a:pt x="1587" y="631"/>
                    <a:pt x="1587" y="631"/>
                  </a:cubicBezTo>
                  <a:cubicBezTo>
                    <a:pt x="1588" y="631"/>
                    <a:pt x="1589" y="632"/>
                    <a:pt x="1589" y="633"/>
                  </a:cubicBezTo>
                  <a:cubicBezTo>
                    <a:pt x="1590" y="634"/>
                    <a:pt x="1592" y="634"/>
                    <a:pt x="1594" y="634"/>
                  </a:cubicBezTo>
                  <a:cubicBezTo>
                    <a:pt x="1596" y="634"/>
                    <a:pt x="1597" y="635"/>
                    <a:pt x="1597" y="636"/>
                  </a:cubicBezTo>
                  <a:cubicBezTo>
                    <a:pt x="1596" y="637"/>
                    <a:pt x="1597" y="638"/>
                    <a:pt x="1600" y="637"/>
                  </a:cubicBezTo>
                  <a:cubicBezTo>
                    <a:pt x="1603" y="637"/>
                    <a:pt x="1603" y="637"/>
                    <a:pt x="1602" y="640"/>
                  </a:cubicBezTo>
                  <a:cubicBezTo>
                    <a:pt x="1601" y="641"/>
                    <a:pt x="1601" y="644"/>
                    <a:pt x="1600" y="646"/>
                  </a:cubicBezTo>
                  <a:cubicBezTo>
                    <a:pt x="1600" y="648"/>
                    <a:pt x="1599" y="650"/>
                    <a:pt x="1598" y="651"/>
                  </a:cubicBezTo>
                  <a:close/>
                  <a:moveTo>
                    <a:pt x="2126" y="141"/>
                  </a:moveTo>
                  <a:cubicBezTo>
                    <a:pt x="2127" y="141"/>
                    <a:pt x="2128" y="142"/>
                    <a:pt x="2130" y="143"/>
                  </a:cubicBezTo>
                  <a:cubicBezTo>
                    <a:pt x="2131" y="146"/>
                    <a:pt x="2131" y="147"/>
                    <a:pt x="2129" y="153"/>
                  </a:cubicBezTo>
                  <a:cubicBezTo>
                    <a:pt x="2128" y="158"/>
                    <a:pt x="2127" y="159"/>
                    <a:pt x="2129" y="161"/>
                  </a:cubicBezTo>
                  <a:cubicBezTo>
                    <a:pt x="2131" y="163"/>
                    <a:pt x="2129" y="174"/>
                    <a:pt x="2127" y="173"/>
                  </a:cubicBezTo>
                  <a:cubicBezTo>
                    <a:pt x="2126" y="173"/>
                    <a:pt x="2126" y="174"/>
                    <a:pt x="2127" y="175"/>
                  </a:cubicBezTo>
                  <a:cubicBezTo>
                    <a:pt x="2128" y="176"/>
                    <a:pt x="2128" y="176"/>
                    <a:pt x="2127" y="176"/>
                  </a:cubicBezTo>
                  <a:cubicBezTo>
                    <a:pt x="2125" y="176"/>
                    <a:pt x="2124" y="181"/>
                    <a:pt x="2126" y="182"/>
                  </a:cubicBezTo>
                  <a:cubicBezTo>
                    <a:pt x="2127" y="183"/>
                    <a:pt x="2126" y="192"/>
                    <a:pt x="2125" y="192"/>
                  </a:cubicBezTo>
                  <a:cubicBezTo>
                    <a:pt x="2124" y="192"/>
                    <a:pt x="2124" y="195"/>
                    <a:pt x="2125" y="199"/>
                  </a:cubicBezTo>
                  <a:cubicBezTo>
                    <a:pt x="2127" y="208"/>
                    <a:pt x="2126" y="212"/>
                    <a:pt x="2124" y="213"/>
                  </a:cubicBezTo>
                  <a:cubicBezTo>
                    <a:pt x="2122" y="213"/>
                    <a:pt x="2122" y="214"/>
                    <a:pt x="2123" y="216"/>
                  </a:cubicBezTo>
                  <a:cubicBezTo>
                    <a:pt x="2124" y="217"/>
                    <a:pt x="2124" y="222"/>
                    <a:pt x="2123" y="227"/>
                  </a:cubicBezTo>
                  <a:cubicBezTo>
                    <a:pt x="2123" y="232"/>
                    <a:pt x="2123" y="239"/>
                    <a:pt x="2123" y="243"/>
                  </a:cubicBezTo>
                  <a:cubicBezTo>
                    <a:pt x="2125" y="254"/>
                    <a:pt x="2122" y="285"/>
                    <a:pt x="2120" y="286"/>
                  </a:cubicBezTo>
                  <a:cubicBezTo>
                    <a:pt x="2118" y="287"/>
                    <a:pt x="2118" y="298"/>
                    <a:pt x="2119" y="300"/>
                  </a:cubicBezTo>
                  <a:cubicBezTo>
                    <a:pt x="2120" y="300"/>
                    <a:pt x="2120" y="302"/>
                    <a:pt x="2120" y="305"/>
                  </a:cubicBezTo>
                  <a:cubicBezTo>
                    <a:pt x="2119" y="307"/>
                    <a:pt x="2119" y="311"/>
                    <a:pt x="2119" y="313"/>
                  </a:cubicBezTo>
                  <a:cubicBezTo>
                    <a:pt x="2120" y="316"/>
                    <a:pt x="2120" y="317"/>
                    <a:pt x="2118" y="318"/>
                  </a:cubicBezTo>
                  <a:cubicBezTo>
                    <a:pt x="2115" y="319"/>
                    <a:pt x="2115" y="320"/>
                    <a:pt x="2117" y="320"/>
                  </a:cubicBezTo>
                  <a:cubicBezTo>
                    <a:pt x="2120" y="320"/>
                    <a:pt x="2120" y="324"/>
                    <a:pt x="2117" y="325"/>
                  </a:cubicBezTo>
                  <a:cubicBezTo>
                    <a:pt x="2114" y="326"/>
                    <a:pt x="2114" y="329"/>
                    <a:pt x="2117" y="331"/>
                  </a:cubicBezTo>
                  <a:cubicBezTo>
                    <a:pt x="2118" y="332"/>
                    <a:pt x="2118" y="332"/>
                    <a:pt x="2117" y="332"/>
                  </a:cubicBezTo>
                  <a:cubicBezTo>
                    <a:pt x="2116" y="332"/>
                    <a:pt x="2116" y="333"/>
                    <a:pt x="2115" y="333"/>
                  </a:cubicBezTo>
                  <a:cubicBezTo>
                    <a:pt x="2115" y="334"/>
                    <a:pt x="2116" y="334"/>
                    <a:pt x="2117" y="334"/>
                  </a:cubicBezTo>
                  <a:cubicBezTo>
                    <a:pt x="2119" y="334"/>
                    <a:pt x="2119" y="334"/>
                    <a:pt x="2119" y="336"/>
                  </a:cubicBezTo>
                  <a:cubicBezTo>
                    <a:pt x="2119" y="337"/>
                    <a:pt x="2118" y="338"/>
                    <a:pt x="2117" y="338"/>
                  </a:cubicBezTo>
                  <a:cubicBezTo>
                    <a:pt x="2116" y="337"/>
                    <a:pt x="2115" y="339"/>
                    <a:pt x="2114" y="342"/>
                  </a:cubicBezTo>
                  <a:cubicBezTo>
                    <a:pt x="2114" y="345"/>
                    <a:pt x="2115" y="347"/>
                    <a:pt x="2115" y="347"/>
                  </a:cubicBezTo>
                  <a:cubicBezTo>
                    <a:pt x="2116" y="347"/>
                    <a:pt x="2116" y="351"/>
                    <a:pt x="2116" y="356"/>
                  </a:cubicBezTo>
                  <a:cubicBezTo>
                    <a:pt x="2115" y="360"/>
                    <a:pt x="2115" y="365"/>
                    <a:pt x="2115" y="367"/>
                  </a:cubicBezTo>
                  <a:cubicBezTo>
                    <a:pt x="2114" y="368"/>
                    <a:pt x="2114" y="371"/>
                    <a:pt x="2113" y="373"/>
                  </a:cubicBezTo>
                  <a:cubicBezTo>
                    <a:pt x="2112" y="376"/>
                    <a:pt x="2112" y="377"/>
                    <a:pt x="2113" y="376"/>
                  </a:cubicBezTo>
                  <a:cubicBezTo>
                    <a:pt x="2115" y="375"/>
                    <a:pt x="2116" y="381"/>
                    <a:pt x="2114" y="383"/>
                  </a:cubicBezTo>
                  <a:cubicBezTo>
                    <a:pt x="2114" y="383"/>
                    <a:pt x="2113" y="387"/>
                    <a:pt x="2113" y="391"/>
                  </a:cubicBezTo>
                  <a:cubicBezTo>
                    <a:pt x="2112" y="406"/>
                    <a:pt x="2112" y="406"/>
                    <a:pt x="2109" y="405"/>
                  </a:cubicBezTo>
                  <a:cubicBezTo>
                    <a:pt x="2108" y="405"/>
                    <a:pt x="2107" y="405"/>
                    <a:pt x="2107" y="406"/>
                  </a:cubicBezTo>
                  <a:cubicBezTo>
                    <a:pt x="2108" y="407"/>
                    <a:pt x="2109" y="408"/>
                    <a:pt x="2109" y="408"/>
                  </a:cubicBezTo>
                  <a:cubicBezTo>
                    <a:pt x="2111" y="408"/>
                    <a:pt x="2111" y="410"/>
                    <a:pt x="2109" y="411"/>
                  </a:cubicBezTo>
                  <a:cubicBezTo>
                    <a:pt x="2109" y="411"/>
                    <a:pt x="2109" y="413"/>
                    <a:pt x="2109" y="415"/>
                  </a:cubicBezTo>
                  <a:cubicBezTo>
                    <a:pt x="2111" y="418"/>
                    <a:pt x="2111" y="419"/>
                    <a:pt x="2109" y="419"/>
                  </a:cubicBezTo>
                  <a:cubicBezTo>
                    <a:pt x="2108" y="418"/>
                    <a:pt x="2107" y="419"/>
                    <a:pt x="2107" y="421"/>
                  </a:cubicBezTo>
                  <a:cubicBezTo>
                    <a:pt x="2108" y="422"/>
                    <a:pt x="2107" y="425"/>
                    <a:pt x="2106" y="427"/>
                  </a:cubicBezTo>
                  <a:cubicBezTo>
                    <a:pt x="2105" y="429"/>
                    <a:pt x="2105" y="431"/>
                    <a:pt x="2105" y="433"/>
                  </a:cubicBezTo>
                  <a:cubicBezTo>
                    <a:pt x="2106" y="435"/>
                    <a:pt x="2106" y="437"/>
                    <a:pt x="2103" y="442"/>
                  </a:cubicBezTo>
                  <a:cubicBezTo>
                    <a:pt x="2100" y="446"/>
                    <a:pt x="2100" y="448"/>
                    <a:pt x="2102" y="450"/>
                  </a:cubicBezTo>
                  <a:cubicBezTo>
                    <a:pt x="2104" y="454"/>
                    <a:pt x="2103" y="457"/>
                    <a:pt x="2101" y="455"/>
                  </a:cubicBezTo>
                  <a:cubicBezTo>
                    <a:pt x="2099" y="454"/>
                    <a:pt x="2098" y="456"/>
                    <a:pt x="2100" y="458"/>
                  </a:cubicBezTo>
                  <a:cubicBezTo>
                    <a:pt x="2101" y="460"/>
                    <a:pt x="2101" y="461"/>
                    <a:pt x="2100" y="463"/>
                  </a:cubicBezTo>
                  <a:cubicBezTo>
                    <a:pt x="2097" y="467"/>
                    <a:pt x="2097" y="473"/>
                    <a:pt x="2098" y="474"/>
                  </a:cubicBezTo>
                  <a:cubicBezTo>
                    <a:pt x="2101" y="475"/>
                    <a:pt x="2095" y="520"/>
                    <a:pt x="2093" y="520"/>
                  </a:cubicBezTo>
                  <a:cubicBezTo>
                    <a:pt x="2092" y="519"/>
                    <a:pt x="2092" y="520"/>
                    <a:pt x="2093" y="522"/>
                  </a:cubicBezTo>
                  <a:cubicBezTo>
                    <a:pt x="2093" y="524"/>
                    <a:pt x="2093" y="525"/>
                    <a:pt x="2093" y="526"/>
                  </a:cubicBezTo>
                  <a:cubicBezTo>
                    <a:pt x="2092" y="526"/>
                    <a:pt x="2092" y="529"/>
                    <a:pt x="2093" y="531"/>
                  </a:cubicBezTo>
                  <a:cubicBezTo>
                    <a:pt x="2093" y="535"/>
                    <a:pt x="2091" y="547"/>
                    <a:pt x="2089" y="549"/>
                  </a:cubicBezTo>
                  <a:cubicBezTo>
                    <a:pt x="2088" y="549"/>
                    <a:pt x="2087" y="548"/>
                    <a:pt x="2087" y="547"/>
                  </a:cubicBezTo>
                  <a:cubicBezTo>
                    <a:pt x="2086" y="546"/>
                    <a:pt x="2086" y="546"/>
                    <a:pt x="2086" y="547"/>
                  </a:cubicBezTo>
                  <a:cubicBezTo>
                    <a:pt x="2086" y="548"/>
                    <a:pt x="2086" y="549"/>
                    <a:pt x="2087" y="550"/>
                  </a:cubicBezTo>
                  <a:cubicBezTo>
                    <a:pt x="2090" y="551"/>
                    <a:pt x="2089" y="565"/>
                    <a:pt x="2087" y="568"/>
                  </a:cubicBezTo>
                  <a:cubicBezTo>
                    <a:pt x="2086" y="570"/>
                    <a:pt x="2086" y="571"/>
                    <a:pt x="2087" y="572"/>
                  </a:cubicBezTo>
                  <a:cubicBezTo>
                    <a:pt x="2088" y="574"/>
                    <a:pt x="2088" y="579"/>
                    <a:pt x="2086" y="581"/>
                  </a:cubicBezTo>
                  <a:cubicBezTo>
                    <a:pt x="2085" y="582"/>
                    <a:pt x="2084" y="583"/>
                    <a:pt x="2085" y="584"/>
                  </a:cubicBezTo>
                  <a:cubicBezTo>
                    <a:pt x="2086" y="587"/>
                    <a:pt x="2085" y="599"/>
                    <a:pt x="2083" y="599"/>
                  </a:cubicBezTo>
                  <a:cubicBezTo>
                    <a:pt x="2083" y="599"/>
                    <a:pt x="2083" y="599"/>
                    <a:pt x="2083" y="600"/>
                  </a:cubicBezTo>
                  <a:cubicBezTo>
                    <a:pt x="2085" y="604"/>
                    <a:pt x="2083" y="618"/>
                    <a:pt x="2081" y="619"/>
                  </a:cubicBezTo>
                  <a:cubicBezTo>
                    <a:pt x="2078" y="621"/>
                    <a:pt x="2077" y="625"/>
                    <a:pt x="2080" y="624"/>
                  </a:cubicBezTo>
                  <a:cubicBezTo>
                    <a:pt x="2083" y="627"/>
                    <a:pt x="2080" y="630"/>
                    <a:pt x="2079" y="636"/>
                  </a:cubicBezTo>
                  <a:cubicBezTo>
                    <a:pt x="2080" y="636"/>
                    <a:pt x="2080" y="641"/>
                    <a:pt x="2079" y="645"/>
                  </a:cubicBezTo>
                  <a:cubicBezTo>
                    <a:pt x="2079" y="649"/>
                    <a:pt x="2078" y="655"/>
                    <a:pt x="2079" y="658"/>
                  </a:cubicBezTo>
                  <a:cubicBezTo>
                    <a:pt x="2080" y="662"/>
                    <a:pt x="2080" y="664"/>
                    <a:pt x="2078" y="667"/>
                  </a:cubicBezTo>
                  <a:cubicBezTo>
                    <a:pt x="2076" y="669"/>
                    <a:pt x="2076" y="671"/>
                    <a:pt x="2077" y="677"/>
                  </a:cubicBezTo>
                  <a:cubicBezTo>
                    <a:pt x="2077" y="681"/>
                    <a:pt x="2077" y="686"/>
                    <a:pt x="2076" y="689"/>
                  </a:cubicBezTo>
                  <a:cubicBezTo>
                    <a:pt x="2075" y="691"/>
                    <a:pt x="2075" y="694"/>
                    <a:pt x="2076" y="695"/>
                  </a:cubicBezTo>
                  <a:cubicBezTo>
                    <a:pt x="2076" y="696"/>
                    <a:pt x="2076" y="697"/>
                    <a:pt x="2076" y="698"/>
                  </a:cubicBezTo>
                  <a:cubicBezTo>
                    <a:pt x="2075" y="698"/>
                    <a:pt x="2076" y="699"/>
                    <a:pt x="2078" y="699"/>
                  </a:cubicBezTo>
                  <a:cubicBezTo>
                    <a:pt x="2079" y="699"/>
                    <a:pt x="2080" y="700"/>
                    <a:pt x="2080" y="701"/>
                  </a:cubicBezTo>
                  <a:cubicBezTo>
                    <a:pt x="2080" y="702"/>
                    <a:pt x="2079" y="702"/>
                    <a:pt x="2078" y="702"/>
                  </a:cubicBezTo>
                  <a:cubicBezTo>
                    <a:pt x="2076" y="701"/>
                    <a:pt x="2076" y="702"/>
                    <a:pt x="2074" y="714"/>
                  </a:cubicBezTo>
                  <a:cubicBezTo>
                    <a:pt x="2073" y="724"/>
                    <a:pt x="2073" y="730"/>
                    <a:pt x="2074" y="732"/>
                  </a:cubicBezTo>
                  <a:cubicBezTo>
                    <a:pt x="2075" y="733"/>
                    <a:pt x="2074" y="736"/>
                    <a:pt x="2073" y="739"/>
                  </a:cubicBezTo>
                  <a:cubicBezTo>
                    <a:pt x="2071" y="743"/>
                    <a:pt x="2071" y="744"/>
                    <a:pt x="2072" y="745"/>
                  </a:cubicBezTo>
                  <a:cubicBezTo>
                    <a:pt x="2073" y="745"/>
                    <a:pt x="2073" y="746"/>
                    <a:pt x="2073" y="747"/>
                  </a:cubicBezTo>
                  <a:cubicBezTo>
                    <a:pt x="2071" y="749"/>
                    <a:pt x="2070" y="757"/>
                    <a:pt x="2072" y="757"/>
                  </a:cubicBezTo>
                  <a:cubicBezTo>
                    <a:pt x="2073" y="757"/>
                    <a:pt x="2073" y="758"/>
                    <a:pt x="2072" y="758"/>
                  </a:cubicBezTo>
                  <a:cubicBezTo>
                    <a:pt x="2071" y="759"/>
                    <a:pt x="2070" y="762"/>
                    <a:pt x="2069" y="766"/>
                  </a:cubicBezTo>
                  <a:cubicBezTo>
                    <a:pt x="2068" y="772"/>
                    <a:pt x="2068" y="773"/>
                    <a:pt x="2063" y="775"/>
                  </a:cubicBezTo>
                  <a:cubicBezTo>
                    <a:pt x="2058" y="777"/>
                    <a:pt x="2054" y="776"/>
                    <a:pt x="2021" y="773"/>
                  </a:cubicBezTo>
                  <a:cubicBezTo>
                    <a:pt x="1989" y="770"/>
                    <a:pt x="1984" y="769"/>
                    <a:pt x="1983" y="767"/>
                  </a:cubicBezTo>
                  <a:cubicBezTo>
                    <a:pt x="1981" y="765"/>
                    <a:pt x="1979" y="765"/>
                    <a:pt x="1978" y="765"/>
                  </a:cubicBezTo>
                  <a:cubicBezTo>
                    <a:pt x="1976" y="765"/>
                    <a:pt x="1971" y="765"/>
                    <a:pt x="1966" y="765"/>
                  </a:cubicBezTo>
                  <a:cubicBezTo>
                    <a:pt x="1962" y="764"/>
                    <a:pt x="1958" y="764"/>
                    <a:pt x="1958" y="765"/>
                  </a:cubicBezTo>
                  <a:cubicBezTo>
                    <a:pt x="1958" y="765"/>
                    <a:pt x="1956" y="765"/>
                    <a:pt x="1955" y="764"/>
                  </a:cubicBezTo>
                  <a:cubicBezTo>
                    <a:pt x="1953" y="763"/>
                    <a:pt x="1951" y="763"/>
                    <a:pt x="1951" y="763"/>
                  </a:cubicBezTo>
                  <a:cubicBezTo>
                    <a:pt x="1950" y="764"/>
                    <a:pt x="1947" y="764"/>
                    <a:pt x="1942" y="763"/>
                  </a:cubicBezTo>
                  <a:cubicBezTo>
                    <a:pt x="1938" y="762"/>
                    <a:pt x="1934" y="762"/>
                    <a:pt x="1933" y="763"/>
                  </a:cubicBezTo>
                  <a:cubicBezTo>
                    <a:pt x="1932" y="764"/>
                    <a:pt x="1930" y="764"/>
                    <a:pt x="1929" y="763"/>
                  </a:cubicBezTo>
                  <a:cubicBezTo>
                    <a:pt x="1927" y="761"/>
                    <a:pt x="1913" y="758"/>
                    <a:pt x="1909" y="759"/>
                  </a:cubicBezTo>
                  <a:cubicBezTo>
                    <a:pt x="1907" y="760"/>
                    <a:pt x="1895" y="759"/>
                    <a:pt x="1882" y="758"/>
                  </a:cubicBezTo>
                  <a:cubicBezTo>
                    <a:pt x="1868" y="757"/>
                    <a:pt x="1847" y="755"/>
                    <a:pt x="1835" y="754"/>
                  </a:cubicBezTo>
                  <a:cubicBezTo>
                    <a:pt x="1824" y="753"/>
                    <a:pt x="1812" y="752"/>
                    <a:pt x="1811" y="752"/>
                  </a:cubicBezTo>
                  <a:cubicBezTo>
                    <a:pt x="1809" y="752"/>
                    <a:pt x="1800" y="752"/>
                    <a:pt x="1792" y="751"/>
                  </a:cubicBezTo>
                  <a:cubicBezTo>
                    <a:pt x="1784" y="751"/>
                    <a:pt x="1777" y="750"/>
                    <a:pt x="1775" y="751"/>
                  </a:cubicBezTo>
                  <a:cubicBezTo>
                    <a:pt x="1774" y="751"/>
                    <a:pt x="1773" y="750"/>
                    <a:pt x="1772" y="749"/>
                  </a:cubicBezTo>
                  <a:cubicBezTo>
                    <a:pt x="1772" y="747"/>
                    <a:pt x="1771" y="747"/>
                    <a:pt x="1767" y="747"/>
                  </a:cubicBezTo>
                  <a:cubicBezTo>
                    <a:pt x="1765" y="746"/>
                    <a:pt x="1762" y="745"/>
                    <a:pt x="1760" y="744"/>
                  </a:cubicBezTo>
                  <a:cubicBezTo>
                    <a:pt x="1758" y="743"/>
                    <a:pt x="1755" y="742"/>
                    <a:pt x="1752" y="742"/>
                  </a:cubicBezTo>
                  <a:cubicBezTo>
                    <a:pt x="1738" y="740"/>
                    <a:pt x="1722" y="740"/>
                    <a:pt x="1720" y="740"/>
                  </a:cubicBezTo>
                  <a:cubicBezTo>
                    <a:pt x="1718" y="741"/>
                    <a:pt x="1717" y="740"/>
                    <a:pt x="1717" y="739"/>
                  </a:cubicBezTo>
                  <a:cubicBezTo>
                    <a:pt x="1717" y="738"/>
                    <a:pt x="1715" y="738"/>
                    <a:pt x="1711" y="737"/>
                  </a:cubicBezTo>
                  <a:cubicBezTo>
                    <a:pt x="1708" y="737"/>
                    <a:pt x="1705" y="736"/>
                    <a:pt x="1704" y="735"/>
                  </a:cubicBezTo>
                  <a:cubicBezTo>
                    <a:pt x="1702" y="733"/>
                    <a:pt x="1699" y="732"/>
                    <a:pt x="1699" y="734"/>
                  </a:cubicBezTo>
                  <a:cubicBezTo>
                    <a:pt x="1699" y="735"/>
                    <a:pt x="1653" y="730"/>
                    <a:pt x="1651" y="728"/>
                  </a:cubicBezTo>
                  <a:cubicBezTo>
                    <a:pt x="1650" y="727"/>
                    <a:pt x="1648" y="727"/>
                    <a:pt x="1649" y="728"/>
                  </a:cubicBezTo>
                  <a:cubicBezTo>
                    <a:pt x="1649" y="729"/>
                    <a:pt x="1649" y="730"/>
                    <a:pt x="1648" y="730"/>
                  </a:cubicBezTo>
                  <a:cubicBezTo>
                    <a:pt x="1647" y="730"/>
                    <a:pt x="1647" y="729"/>
                    <a:pt x="1647" y="728"/>
                  </a:cubicBezTo>
                  <a:cubicBezTo>
                    <a:pt x="1647" y="727"/>
                    <a:pt x="1646" y="727"/>
                    <a:pt x="1645" y="727"/>
                  </a:cubicBezTo>
                  <a:cubicBezTo>
                    <a:pt x="1643" y="728"/>
                    <a:pt x="1613" y="725"/>
                    <a:pt x="1606" y="722"/>
                  </a:cubicBezTo>
                  <a:cubicBezTo>
                    <a:pt x="1601" y="721"/>
                    <a:pt x="1601" y="721"/>
                    <a:pt x="1601" y="721"/>
                  </a:cubicBezTo>
                  <a:cubicBezTo>
                    <a:pt x="1602" y="705"/>
                    <a:pt x="1602" y="705"/>
                    <a:pt x="1602" y="705"/>
                  </a:cubicBezTo>
                  <a:cubicBezTo>
                    <a:pt x="1604" y="688"/>
                    <a:pt x="1605" y="684"/>
                    <a:pt x="1608" y="684"/>
                  </a:cubicBezTo>
                  <a:cubicBezTo>
                    <a:pt x="1610" y="684"/>
                    <a:pt x="1616" y="676"/>
                    <a:pt x="1617" y="672"/>
                  </a:cubicBezTo>
                  <a:cubicBezTo>
                    <a:pt x="1618" y="668"/>
                    <a:pt x="1618" y="668"/>
                    <a:pt x="1613" y="668"/>
                  </a:cubicBezTo>
                  <a:cubicBezTo>
                    <a:pt x="1610" y="667"/>
                    <a:pt x="1608" y="667"/>
                    <a:pt x="1607" y="666"/>
                  </a:cubicBezTo>
                  <a:cubicBezTo>
                    <a:pt x="1606" y="665"/>
                    <a:pt x="1608" y="643"/>
                    <a:pt x="1610" y="643"/>
                  </a:cubicBezTo>
                  <a:cubicBezTo>
                    <a:pt x="1610" y="643"/>
                    <a:pt x="1610" y="643"/>
                    <a:pt x="1610" y="642"/>
                  </a:cubicBezTo>
                  <a:cubicBezTo>
                    <a:pt x="1610" y="642"/>
                    <a:pt x="1611" y="640"/>
                    <a:pt x="1611" y="638"/>
                  </a:cubicBezTo>
                  <a:cubicBezTo>
                    <a:pt x="1611" y="635"/>
                    <a:pt x="1612" y="634"/>
                    <a:pt x="1616" y="635"/>
                  </a:cubicBezTo>
                  <a:cubicBezTo>
                    <a:pt x="1627" y="636"/>
                    <a:pt x="1630" y="633"/>
                    <a:pt x="1629" y="626"/>
                  </a:cubicBezTo>
                  <a:cubicBezTo>
                    <a:pt x="1629" y="623"/>
                    <a:pt x="1628" y="622"/>
                    <a:pt x="1623" y="622"/>
                  </a:cubicBezTo>
                  <a:cubicBezTo>
                    <a:pt x="1620" y="621"/>
                    <a:pt x="1617" y="620"/>
                    <a:pt x="1616" y="620"/>
                  </a:cubicBezTo>
                  <a:cubicBezTo>
                    <a:pt x="1615" y="618"/>
                    <a:pt x="1615" y="603"/>
                    <a:pt x="1617" y="601"/>
                  </a:cubicBezTo>
                  <a:cubicBezTo>
                    <a:pt x="1618" y="600"/>
                    <a:pt x="1618" y="598"/>
                    <a:pt x="1618" y="596"/>
                  </a:cubicBezTo>
                  <a:cubicBezTo>
                    <a:pt x="1617" y="591"/>
                    <a:pt x="1618" y="587"/>
                    <a:pt x="1619" y="582"/>
                  </a:cubicBezTo>
                  <a:cubicBezTo>
                    <a:pt x="1620" y="580"/>
                    <a:pt x="1621" y="577"/>
                    <a:pt x="1621" y="575"/>
                  </a:cubicBezTo>
                  <a:cubicBezTo>
                    <a:pt x="1621" y="573"/>
                    <a:pt x="1624" y="569"/>
                    <a:pt x="1627" y="566"/>
                  </a:cubicBezTo>
                  <a:cubicBezTo>
                    <a:pt x="1632" y="562"/>
                    <a:pt x="1634" y="560"/>
                    <a:pt x="1634" y="556"/>
                  </a:cubicBezTo>
                  <a:cubicBezTo>
                    <a:pt x="1634" y="553"/>
                    <a:pt x="1634" y="552"/>
                    <a:pt x="1633" y="552"/>
                  </a:cubicBezTo>
                  <a:cubicBezTo>
                    <a:pt x="1631" y="552"/>
                    <a:pt x="1627" y="546"/>
                    <a:pt x="1626" y="542"/>
                  </a:cubicBezTo>
                  <a:cubicBezTo>
                    <a:pt x="1624" y="537"/>
                    <a:pt x="1625" y="526"/>
                    <a:pt x="1627" y="525"/>
                  </a:cubicBezTo>
                  <a:cubicBezTo>
                    <a:pt x="1628" y="524"/>
                    <a:pt x="1628" y="523"/>
                    <a:pt x="1627" y="521"/>
                  </a:cubicBezTo>
                  <a:cubicBezTo>
                    <a:pt x="1626" y="517"/>
                    <a:pt x="1628" y="509"/>
                    <a:pt x="1633" y="506"/>
                  </a:cubicBezTo>
                  <a:cubicBezTo>
                    <a:pt x="1636" y="503"/>
                    <a:pt x="1636" y="503"/>
                    <a:pt x="1637" y="505"/>
                  </a:cubicBezTo>
                  <a:cubicBezTo>
                    <a:pt x="1637" y="506"/>
                    <a:pt x="1638" y="507"/>
                    <a:pt x="1639" y="507"/>
                  </a:cubicBezTo>
                  <a:cubicBezTo>
                    <a:pt x="1641" y="507"/>
                    <a:pt x="1641" y="506"/>
                    <a:pt x="1641" y="501"/>
                  </a:cubicBezTo>
                  <a:cubicBezTo>
                    <a:pt x="1641" y="497"/>
                    <a:pt x="1641" y="494"/>
                    <a:pt x="1641" y="494"/>
                  </a:cubicBezTo>
                  <a:cubicBezTo>
                    <a:pt x="1641" y="493"/>
                    <a:pt x="1639" y="493"/>
                    <a:pt x="1637" y="493"/>
                  </a:cubicBezTo>
                  <a:cubicBezTo>
                    <a:pt x="1635" y="493"/>
                    <a:pt x="1632" y="492"/>
                    <a:pt x="1630" y="490"/>
                  </a:cubicBezTo>
                  <a:cubicBezTo>
                    <a:pt x="1628" y="488"/>
                    <a:pt x="1627" y="487"/>
                    <a:pt x="1628" y="484"/>
                  </a:cubicBezTo>
                  <a:cubicBezTo>
                    <a:pt x="1629" y="482"/>
                    <a:pt x="1629" y="481"/>
                    <a:pt x="1627" y="479"/>
                  </a:cubicBezTo>
                  <a:cubicBezTo>
                    <a:pt x="1625" y="477"/>
                    <a:pt x="1625" y="477"/>
                    <a:pt x="1627" y="477"/>
                  </a:cubicBezTo>
                  <a:cubicBezTo>
                    <a:pt x="1629" y="477"/>
                    <a:pt x="1629" y="475"/>
                    <a:pt x="1630" y="465"/>
                  </a:cubicBezTo>
                  <a:cubicBezTo>
                    <a:pt x="1631" y="458"/>
                    <a:pt x="1633" y="450"/>
                    <a:pt x="1634" y="447"/>
                  </a:cubicBezTo>
                  <a:cubicBezTo>
                    <a:pt x="1635" y="442"/>
                    <a:pt x="1635" y="441"/>
                    <a:pt x="1632" y="440"/>
                  </a:cubicBezTo>
                  <a:cubicBezTo>
                    <a:pt x="1629" y="439"/>
                    <a:pt x="1629" y="439"/>
                    <a:pt x="1633" y="439"/>
                  </a:cubicBezTo>
                  <a:cubicBezTo>
                    <a:pt x="1636" y="439"/>
                    <a:pt x="1637" y="438"/>
                    <a:pt x="1635" y="437"/>
                  </a:cubicBezTo>
                  <a:cubicBezTo>
                    <a:pt x="1634" y="436"/>
                    <a:pt x="1635" y="436"/>
                    <a:pt x="1639" y="436"/>
                  </a:cubicBezTo>
                  <a:cubicBezTo>
                    <a:pt x="1645" y="437"/>
                    <a:pt x="1645" y="437"/>
                    <a:pt x="1645" y="437"/>
                  </a:cubicBezTo>
                  <a:cubicBezTo>
                    <a:pt x="1645" y="432"/>
                    <a:pt x="1645" y="432"/>
                    <a:pt x="1645" y="432"/>
                  </a:cubicBezTo>
                  <a:cubicBezTo>
                    <a:pt x="1644" y="427"/>
                    <a:pt x="1644" y="425"/>
                    <a:pt x="1638" y="420"/>
                  </a:cubicBezTo>
                  <a:cubicBezTo>
                    <a:pt x="1636" y="418"/>
                    <a:pt x="1636" y="417"/>
                    <a:pt x="1637" y="405"/>
                  </a:cubicBezTo>
                  <a:cubicBezTo>
                    <a:pt x="1638" y="398"/>
                    <a:pt x="1639" y="390"/>
                    <a:pt x="1639" y="387"/>
                  </a:cubicBezTo>
                  <a:cubicBezTo>
                    <a:pt x="1638" y="381"/>
                    <a:pt x="1639" y="380"/>
                    <a:pt x="1646" y="381"/>
                  </a:cubicBezTo>
                  <a:cubicBezTo>
                    <a:pt x="1649" y="382"/>
                    <a:pt x="1651" y="382"/>
                    <a:pt x="1651" y="381"/>
                  </a:cubicBezTo>
                  <a:cubicBezTo>
                    <a:pt x="1650" y="381"/>
                    <a:pt x="1651" y="379"/>
                    <a:pt x="1652" y="378"/>
                  </a:cubicBezTo>
                  <a:cubicBezTo>
                    <a:pt x="1654" y="377"/>
                    <a:pt x="1655" y="375"/>
                    <a:pt x="1654" y="374"/>
                  </a:cubicBezTo>
                  <a:cubicBezTo>
                    <a:pt x="1654" y="373"/>
                    <a:pt x="1654" y="372"/>
                    <a:pt x="1654" y="371"/>
                  </a:cubicBezTo>
                  <a:cubicBezTo>
                    <a:pt x="1654" y="370"/>
                    <a:pt x="1652" y="369"/>
                    <a:pt x="1650" y="369"/>
                  </a:cubicBezTo>
                  <a:cubicBezTo>
                    <a:pt x="1648" y="368"/>
                    <a:pt x="1646" y="366"/>
                    <a:pt x="1646" y="365"/>
                  </a:cubicBezTo>
                  <a:cubicBezTo>
                    <a:pt x="1647" y="364"/>
                    <a:pt x="1646" y="362"/>
                    <a:pt x="1645" y="360"/>
                  </a:cubicBezTo>
                  <a:cubicBezTo>
                    <a:pt x="1644" y="358"/>
                    <a:pt x="1644" y="352"/>
                    <a:pt x="1645" y="341"/>
                  </a:cubicBezTo>
                  <a:cubicBezTo>
                    <a:pt x="1646" y="325"/>
                    <a:pt x="1646" y="325"/>
                    <a:pt x="1650" y="323"/>
                  </a:cubicBezTo>
                  <a:cubicBezTo>
                    <a:pt x="1652" y="321"/>
                    <a:pt x="1654" y="321"/>
                    <a:pt x="1655" y="321"/>
                  </a:cubicBezTo>
                  <a:cubicBezTo>
                    <a:pt x="1656" y="321"/>
                    <a:pt x="1659" y="315"/>
                    <a:pt x="1662" y="307"/>
                  </a:cubicBezTo>
                  <a:cubicBezTo>
                    <a:pt x="1663" y="303"/>
                    <a:pt x="1663" y="303"/>
                    <a:pt x="1659" y="300"/>
                  </a:cubicBezTo>
                  <a:cubicBezTo>
                    <a:pt x="1654" y="297"/>
                    <a:pt x="1651" y="292"/>
                    <a:pt x="1651" y="287"/>
                  </a:cubicBezTo>
                  <a:cubicBezTo>
                    <a:pt x="1651" y="285"/>
                    <a:pt x="1650" y="283"/>
                    <a:pt x="1650" y="282"/>
                  </a:cubicBezTo>
                  <a:cubicBezTo>
                    <a:pt x="1650" y="282"/>
                    <a:pt x="1651" y="280"/>
                    <a:pt x="1651" y="280"/>
                  </a:cubicBezTo>
                  <a:cubicBezTo>
                    <a:pt x="1651" y="279"/>
                    <a:pt x="1652" y="275"/>
                    <a:pt x="1653" y="270"/>
                  </a:cubicBezTo>
                  <a:cubicBezTo>
                    <a:pt x="1653" y="263"/>
                    <a:pt x="1654" y="261"/>
                    <a:pt x="1656" y="261"/>
                  </a:cubicBezTo>
                  <a:cubicBezTo>
                    <a:pt x="1657" y="261"/>
                    <a:pt x="1659" y="261"/>
                    <a:pt x="1661" y="260"/>
                  </a:cubicBezTo>
                  <a:cubicBezTo>
                    <a:pt x="1662" y="259"/>
                    <a:pt x="1665" y="259"/>
                    <a:pt x="1666" y="259"/>
                  </a:cubicBezTo>
                  <a:cubicBezTo>
                    <a:pt x="1668" y="260"/>
                    <a:pt x="1669" y="259"/>
                    <a:pt x="1669" y="257"/>
                  </a:cubicBezTo>
                  <a:cubicBezTo>
                    <a:pt x="1669" y="255"/>
                    <a:pt x="1670" y="253"/>
                    <a:pt x="1671" y="252"/>
                  </a:cubicBezTo>
                  <a:cubicBezTo>
                    <a:pt x="1673" y="251"/>
                    <a:pt x="1668" y="246"/>
                    <a:pt x="1663" y="243"/>
                  </a:cubicBezTo>
                  <a:cubicBezTo>
                    <a:pt x="1659" y="242"/>
                    <a:pt x="1657" y="240"/>
                    <a:pt x="1657" y="239"/>
                  </a:cubicBezTo>
                  <a:cubicBezTo>
                    <a:pt x="1657" y="237"/>
                    <a:pt x="1656" y="236"/>
                    <a:pt x="1655" y="236"/>
                  </a:cubicBezTo>
                  <a:cubicBezTo>
                    <a:pt x="1654" y="236"/>
                    <a:pt x="1657" y="200"/>
                    <a:pt x="1659" y="197"/>
                  </a:cubicBezTo>
                  <a:cubicBezTo>
                    <a:pt x="1660" y="196"/>
                    <a:pt x="1662" y="196"/>
                    <a:pt x="1663" y="196"/>
                  </a:cubicBezTo>
                  <a:cubicBezTo>
                    <a:pt x="1667" y="196"/>
                    <a:pt x="1667" y="189"/>
                    <a:pt x="1663" y="185"/>
                  </a:cubicBezTo>
                  <a:cubicBezTo>
                    <a:pt x="1660" y="181"/>
                    <a:pt x="1660" y="181"/>
                    <a:pt x="1661" y="168"/>
                  </a:cubicBezTo>
                  <a:cubicBezTo>
                    <a:pt x="1661" y="161"/>
                    <a:pt x="1661" y="156"/>
                    <a:pt x="1661" y="155"/>
                  </a:cubicBezTo>
                  <a:cubicBezTo>
                    <a:pt x="1661" y="155"/>
                    <a:pt x="1661" y="149"/>
                    <a:pt x="1661" y="143"/>
                  </a:cubicBezTo>
                  <a:cubicBezTo>
                    <a:pt x="1662" y="131"/>
                    <a:pt x="1663" y="130"/>
                    <a:pt x="1666" y="129"/>
                  </a:cubicBezTo>
                  <a:cubicBezTo>
                    <a:pt x="1668" y="128"/>
                    <a:pt x="1671" y="127"/>
                    <a:pt x="1673" y="126"/>
                  </a:cubicBezTo>
                  <a:cubicBezTo>
                    <a:pt x="1677" y="126"/>
                    <a:pt x="1681" y="123"/>
                    <a:pt x="1678" y="122"/>
                  </a:cubicBezTo>
                  <a:cubicBezTo>
                    <a:pt x="1678" y="122"/>
                    <a:pt x="1677" y="121"/>
                    <a:pt x="1677" y="118"/>
                  </a:cubicBezTo>
                  <a:cubicBezTo>
                    <a:pt x="1677" y="114"/>
                    <a:pt x="1672" y="110"/>
                    <a:pt x="1668" y="112"/>
                  </a:cubicBezTo>
                  <a:cubicBezTo>
                    <a:pt x="1664" y="113"/>
                    <a:pt x="1664" y="111"/>
                    <a:pt x="1665" y="101"/>
                  </a:cubicBezTo>
                  <a:cubicBezTo>
                    <a:pt x="1665" y="96"/>
                    <a:pt x="1665" y="90"/>
                    <a:pt x="1665" y="87"/>
                  </a:cubicBezTo>
                  <a:cubicBezTo>
                    <a:pt x="1665" y="84"/>
                    <a:pt x="1665" y="80"/>
                    <a:pt x="1666" y="78"/>
                  </a:cubicBezTo>
                  <a:cubicBezTo>
                    <a:pt x="1666" y="73"/>
                    <a:pt x="1666" y="73"/>
                    <a:pt x="1675" y="74"/>
                  </a:cubicBezTo>
                  <a:cubicBezTo>
                    <a:pt x="1680" y="74"/>
                    <a:pt x="1686" y="74"/>
                    <a:pt x="1689" y="73"/>
                  </a:cubicBezTo>
                  <a:cubicBezTo>
                    <a:pt x="1694" y="72"/>
                    <a:pt x="1754" y="81"/>
                    <a:pt x="1758" y="83"/>
                  </a:cubicBezTo>
                  <a:cubicBezTo>
                    <a:pt x="1759" y="84"/>
                    <a:pt x="1760" y="83"/>
                    <a:pt x="1760" y="83"/>
                  </a:cubicBezTo>
                  <a:cubicBezTo>
                    <a:pt x="1760" y="82"/>
                    <a:pt x="1761" y="82"/>
                    <a:pt x="1763" y="83"/>
                  </a:cubicBezTo>
                  <a:cubicBezTo>
                    <a:pt x="1771" y="87"/>
                    <a:pt x="1776" y="89"/>
                    <a:pt x="1784" y="89"/>
                  </a:cubicBezTo>
                  <a:cubicBezTo>
                    <a:pt x="1789" y="89"/>
                    <a:pt x="1793" y="90"/>
                    <a:pt x="1794" y="91"/>
                  </a:cubicBezTo>
                  <a:cubicBezTo>
                    <a:pt x="1794" y="92"/>
                    <a:pt x="1795" y="92"/>
                    <a:pt x="1796" y="91"/>
                  </a:cubicBezTo>
                  <a:cubicBezTo>
                    <a:pt x="1798" y="90"/>
                    <a:pt x="1799" y="90"/>
                    <a:pt x="1800" y="92"/>
                  </a:cubicBezTo>
                  <a:cubicBezTo>
                    <a:pt x="1801" y="95"/>
                    <a:pt x="1819" y="98"/>
                    <a:pt x="1823" y="96"/>
                  </a:cubicBezTo>
                  <a:cubicBezTo>
                    <a:pt x="1824" y="95"/>
                    <a:pt x="1825" y="95"/>
                    <a:pt x="1825" y="96"/>
                  </a:cubicBezTo>
                  <a:cubicBezTo>
                    <a:pt x="1826" y="96"/>
                    <a:pt x="1825" y="97"/>
                    <a:pt x="1824" y="98"/>
                  </a:cubicBezTo>
                  <a:cubicBezTo>
                    <a:pt x="1823" y="98"/>
                    <a:pt x="1824" y="98"/>
                    <a:pt x="1826" y="98"/>
                  </a:cubicBezTo>
                  <a:cubicBezTo>
                    <a:pt x="1829" y="98"/>
                    <a:pt x="1832" y="99"/>
                    <a:pt x="1834" y="100"/>
                  </a:cubicBezTo>
                  <a:cubicBezTo>
                    <a:pt x="1837" y="101"/>
                    <a:pt x="1838" y="101"/>
                    <a:pt x="1839" y="100"/>
                  </a:cubicBezTo>
                  <a:cubicBezTo>
                    <a:pt x="1840" y="99"/>
                    <a:pt x="1841" y="99"/>
                    <a:pt x="1844" y="101"/>
                  </a:cubicBezTo>
                  <a:cubicBezTo>
                    <a:pt x="1847" y="102"/>
                    <a:pt x="1849" y="103"/>
                    <a:pt x="1852" y="102"/>
                  </a:cubicBezTo>
                  <a:cubicBezTo>
                    <a:pt x="1855" y="101"/>
                    <a:pt x="1856" y="101"/>
                    <a:pt x="1856" y="102"/>
                  </a:cubicBezTo>
                  <a:cubicBezTo>
                    <a:pt x="1857" y="103"/>
                    <a:pt x="1858" y="103"/>
                    <a:pt x="1858" y="103"/>
                  </a:cubicBezTo>
                  <a:cubicBezTo>
                    <a:pt x="1859" y="102"/>
                    <a:pt x="1861" y="102"/>
                    <a:pt x="1864" y="104"/>
                  </a:cubicBezTo>
                  <a:cubicBezTo>
                    <a:pt x="1867" y="106"/>
                    <a:pt x="1868" y="106"/>
                    <a:pt x="1869" y="105"/>
                  </a:cubicBezTo>
                  <a:cubicBezTo>
                    <a:pt x="1869" y="103"/>
                    <a:pt x="1870" y="103"/>
                    <a:pt x="1871" y="105"/>
                  </a:cubicBezTo>
                  <a:cubicBezTo>
                    <a:pt x="1873" y="108"/>
                    <a:pt x="1881" y="108"/>
                    <a:pt x="1882" y="106"/>
                  </a:cubicBezTo>
                  <a:cubicBezTo>
                    <a:pt x="1883" y="105"/>
                    <a:pt x="1884" y="104"/>
                    <a:pt x="1885" y="104"/>
                  </a:cubicBezTo>
                  <a:cubicBezTo>
                    <a:pt x="1887" y="104"/>
                    <a:pt x="1887" y="105"/>
                    <a:pt x="1887" y="106"/>
                  </a:cubicBezTo>
                  <a:cubicBezTo>
                    <a:pt x="1886" y="108"/>
                    <a:pt x="1887" y="108"/>
                    <a:pt x="1893" y="108"/>
                  </a:cubicBezTo>
                  <a:cubicBezTo>
                    <a:pt x="1897" y="108"/>
                    <a:pt x="1901" y="108"/>
                    <a:pt x="1902" y="109"/>
                  </a:cubicBezTo>
                  <a:cubicBezTo>
                    <a:pt x="1904" y="109"/>
                    <a:pt x="1906" y="109"/>
                    <a:pt x="1907" y="108"/>
                  </a:cubicBezTo>
                  <a:cubicBezTo>
                    <a:pt x="1909" y="107"/>
                    <a:pt x="1910" y="108"/>
                    <a:pt x="1911" y="109"/>
                  </a:cubicBezTo>
                  <a:cubicBezTo>
                    <a:pt x="1911" y="110"/>
                    <a:pt x="1917" y="110"/>
                    <a:pt x="1918" y="108"/>
                  </a:cubicBezTo>
                  <a:cubicBezTo>
                    <a:pt x="1919" y="107"/>
                    <a:pt x="1920" y="107"/>
                    <a:pt x="1920" y="108"/>
                  </a:cubicBezTo>
                  <a:cubicBezTo>
                    <a:pt x="1920" y="110"/>
                    <a:pt x="1924" y="111"/>
                    <a:pt x="1937" y="113"/>
                  </a:cubicBezTo>
                  <a:cubicBezTo>
                    <a:pt x="1946" y="114"/>
                    <a:pt x="1956" y="116"/>
                    <a:pt x="1959" y="117"/>
                  </a:cubicBezTo>
                  <a:cubicBezTo>
                    <a:pt x="1962" y="118"/>
                    <a:pt x="1967" y="120"/>
                    <a:pt x="1970" y="121"/>
                  </a:cubicBezTo>
                  <a:cubicBezTo>
                    <a:pt x="1972" y="122"/>
                    <a:pt x="1975" y="122"/>
                    <a:pt x="1975" y="122"/>
                  </a:cubicBezTo>
                  <a:cubicBezTo>
                    <a:pt x="1977" y="121"/>
                    <a:pt x="2020" y="126"/>
                    <a:pt x="2021" y="127"/>
                  </a:cubicBezTo>
                  <a:cubicBezTo>
                    <a:pt x="2021" y="127"/>
                    <a:pt x="2024" y="128"/>
                    <a:pt x="2027" y="128"/>
                  </a:cubicBezTo>
                  <a:cubicBezTo>
                    <a:pt x="2031" y="127"/>
                    <a:pt x="2033" y="128"/>
                    <a:pt x="2034" y="129"/>
                  </a:cubicBezTo>
                  <a:cubicBezTo>
                    <a:pt x="2034" y="130"/>
                    <a:pt x="2035" y="130"/>
                    <a:pt x="2035" y="129"/>
                  </a:cubicBezTo>
                  <a:cubicBezTo>
                    <a:pt x="2036" y="128"/>
                    <a:pt x="2037" y="128"/>
                    <a:pt x="2039" y="129"/>
                  </a:cubicBezTo>
                  <a:cubicBezTo>
                    <a:pt x="2042" y="132"/>
                    <a:pt x="2058" y="134"/>
                    <a:pt x="2061" y="132"/>
                  </a:cubicBezTo>
                  <a:cubicBezTo>
                    <a:pt x="2062" y="131"/>
                    <a:pt x="2063" y="131"/>
                    <a:pt x="2063" y="132"/>
                  </a:cubicBezTo>
                  <a:cubicBezTo>
                    <a:pt x="2063" y="133"/>
                    <a:pt x="2066" y="134"/>
                    <a:pt x="2070" y="134"/>
                  </a:cubicBezTo>
                  <a:cubicBezTo>
                    <a:pt x="2074" y="134"/>
                    <a:pt x="2078" y="135"/>
                    <a:pt x="2080" y="135"/>
                  </a:cubicBezTo>
                  <a:cubicBezTo>
                    <a:pt x="2082" y="135"/>
                    <a:pt x="2085" y="136"/>
                    <a:pt x="2087" y="136"/>
                  </a:cubicBezTo>
                  <a:cubicBezTo>
                    <a:pt x="2093" y="136"/>
                    <a:pt x="2095" y="137"/>
                    <a:pt x="2108" y="139"/>
                  </a:cubicBezTo>
                  <a:cubicBezTo>
                    <a:pt x="2115" y="140"/>
                    <a:pt x="2120" y="140"/>
                    <a:pt x="2120" y="139"/>
                  </a:cubicBezTo>
                  <a:cubicBezTo>
                    <a:pt x="2120" y="139"/>
                    <a:pt x="2121" y="139"/>
                    <a:pt x="2122" y="140"/>
                  </a:cubicBezTo>
                  <a:cubicBezTo>
                    <a:pt x="2123" y="141"/>
                    <a:pt x="2124" y="141"/>
                    <a:pt x="2126" y="141"/>
                  </a:cubicBezTo>
                  <a:close/>
                  <a:moveTo>
                    <a:pt x="2120" y="103"/>
                  </a:moveTo>
                  <a:cubicBezTo>
                    <a:pt x="2122" y="103"/>
                    <a:pt x="2123" y="104"/>
                    <a:pt x="2123" y="106"/>
                  </a:cubicBezTo>
                  <a:cubicBezTo>
                    <a:pt x="2122" y="108"/>
                    <a:pt x="2122" y="111"/>
                    <a:pt x="2123" y="112"/>
                  </a:cubicBezTo>
                  <a:cubicBezTo>
                    <a:pt x="2123" y="114"/>
                    <a:pt x="2123" y="117"/>
                    <a:pt x="2123" y="119"/>
                  </a:cubicBezTo>
                  <a:cubicBezTo>
                    <a:pt x="2123" y="122"/>
                    <a:pt x="2123" y="124"/>
                    <a:pt x="2121" y="124"/>
                  </a:cubicBezTo>
                  <a:cubicBezTo>
                    <a:pt x="2120" y="125"/>
                    <a:pt x="2107" y="124"/>
                    <a:pt x="2091" y="122"/>
                  </a:cubicBezTo>
                  <a:cubicBezTo>
                    <a:pt x="2075" y="120"/>
                    <a:pt x="2061" y="119"/>
                    <a:pt x="2060" y="120"/>
                  </a:cubicBezTo>
                  <a:cubicBezTo>
                    <a:pt x="2059" y="120"/>
                    <a:pt x="2056" y="119"/>
                    <a:pt x="2053" y="118"/>
                  </a:cubicBezTo>
                  <a:cubicBezTo>
                    <a:pt x="2043" y="115"/>
                    <a:pt x="1995" y="107"/>
                    <a:pt x="1981" y="106"/>
                  </a:cubicBezTo>
                  <a:cubicBezTo>
                    <a:pt x="1976" y="106"/>
                    <a:pt x="1968" y="104"/>
                    <a:pt x="1956" y="102"/>
                  </a:cubicBezTo>
                  <a:cubicBezTo>
                    <a:pt x="1949" y="100"/>
                    <a:pt x="1939" y="98"/>
                    <a:pt x="1933" y="98"/>
                  </a:cubicBezTo>
                  <a:cubicBezTo>
                    <a:pt x="1923" y="96"/>
                    <a:pt x="1923" y="96"/>
                    <a:pt x="1923" y="96"/>
                  </a:cubicBezTo>
                  <a:cubicBezTo>
                    <a:pt x="1926" y="94"/>
                    <a:pt x="1926" y="94"/>
                    <a:pt x="1926" y="94"/>
                  </a:cubicBezTo>
                  <a:cubicBezTo>
                    <a:pt x="1932" y="91"/>
                    <a:pt x="1941" y="90"/>
                    <a:pt x="1959" y="91"/>
                  </a:cubicBezTo>
                  <a:cubicBezTo>
                    <a:pt x="1968" y="92"/>
                    <a:pt x="1979" y="93"/>
                    <a:pt x="1983" y="93"/>
                  </a:cubicBezTo>
                  <a:cubicBezTo>
                    <a:pt x="1986" y="93"/>
                    <a:pt x="1994" y="93"/>
                    <a:pt x="1999" y="94"/>
                  </a:cubicBezTo>
                  <a:cubicBezTo>
                    <a:pt x="2004" y="94"/>
                    <a:pt x="2009" y="94"/>
                    <a:pt x="2010" y="94"/>
                  </a:cubicBezTo>
                  <a:cubicBezTo>
                    <a:pt x="2013" y="92"/>
                    <a:pt x="2024" y="93"/>
                    <a:pt x="2042" y="95"/>
                  </a:cubicBezTo>
                  <a:cubicBezTo>
                    <a:pt x="2051" y="96"/>
                    <a:pt x="2059" y="96"/>
                    <a:pt x="2060" y="96"/>
                  </a:cubicBezTo>
                  <a:cubicBezTo>
                    <a:pt x="2060" y="95"/>
                    <a:pt x="2062" y="96"/>
                    <a:pt x="2064" y="97"/>
                  </a:cubicBezTo>
                  <a:cubicBezTo>
                    <a:pt x="2069" y="99"/>
                    <a:pt x="2089" y="100"/>
                    <a:pt x="2091" y="98"/>
                  </a:cubicBezTo>
                  <a:cubicBezTo>
                    <a:pt x="2092" y="98"/>
                    <a:pt x="2094" y="98"/>
                    <a:pt x="2094" y="98"/>
                  </a:cubicBezTo>
                  <a:cubicBezTo>
                    <a:pt x="2095" y="99"/>
                    <a:pt x="2104" y="101"/>
                    <a:pt x="2120" y="103"/>
                  </a:cubicBezTo>
                  <a:close/>
                  <a:moveTo>
                    <a:pt x="2070" y="64"/>
                  </a:moveTo>
                  <a:cubicBezTo>
                    <a:pt x="2075" y="64"/>
                    <a:pt x="2080" y="65"/>
                    <a:pt x="2080" y="65"/>
                  </a:cubicBezTo>
                  <a:cubicBezTo>
                    <a:pt x="2081" y="66"/>
                    <a:pt x="2084" y="66"/>
                    <a:pt x="2087" y="66"/>
                  </a:cubicBezTo>
                  <a:cubicBezTo>
                    <a:pt x="2094" y="67"/>
                    <a:pt x="2096" y="70"/>
                    <a:pt x="2094" y="79"/>
                  </a:cubicBezTo>
                  <a:cubicBezTo>
                    <a:pt x="2093" y="85"/>
                    <a:pt x="2093" y="85"/>
                    <a:pt x="2093" y="85"/>
                  </a:cubicBezTo>
                  <a:cubicBezTo>
                    <a:pt x="2083" y="84"/>
                    <a:pt x="2083" y="84"/>
                    <a:pt x="2083" y="84"/>
                  </a:cubicBezTo>
                  <a:cubicBezTo>
                    <a:pt x="2069" y="81"/>
                    <a:pt x="2038" y="78"/>
                    <a:pt x="2032" y="78"/>
                  </a:cubicBezTo>
                  <a:cubicBezTo>
                    <a:pt x="2027" y="78"/>
                    <a:pt x="2011" y="78"/>
                    <a:pt x="2006" y="77"/>
                  </a:cubicBezTo>
                  <a:cubicBezTo>
                    <a:pt x="2005" y="77"/>
                    <a:pt x="2000" y="77"/>
                    <a:pt x="1997" y="78"/>
                  </a:cubicBezTo>
                  <a:cubicBezTo>
                    <a:pt x="1990" y="78"/>
                    <a:pt x="1969" y="77"/>
                    <a:pt x="1941" y="74"/>
                  </a:cubicBezTo>
                  <a:cubicBezTo>
                    <a:pt x="1935" y="74"/>
                    <a:pt x="1929" y="73"/>
                    <a:pt x="1928" y="74"/>
                  </a:cubicBezTo>
                  <a:cubicBezTo>
                    <a:pt x="1927" y="74"/>
                    <a:pt x="1925" y="74"/>
                    <a:pt x="1923" y="73"/>
                  </a:cubicBezTo>
                  <a:cubicBezTo>
                    <a:pt x="1917" y="69"/>
                    <a:pt x="1910" y="68"/>
                    <a:pt x="1907" y="70"/>
                  </a:cubicBezTo>
                  <a:cubicBezTo>
                    <a:pt x="1906" y="71"/>
                    <a:pt x="1903" y="71"/>
                    <a:pt x="1902" y="70"/>
                  </a:cubicBezTo>
                  <a:cubicBezTo>
                    <a:pt x="1899" y="69"/>
                    <a:pt x="1899" y="68"/>
                    <a:pt x="1900" y="66"/>
                  </a:cubicBezTo>
                  <a:cubicBezTo>
                    <a:pt x="1901" y="65"/>
                    <a:pt x="1903" y="64"/>
                    <a:pt x="1908" y="65"/>
                  </a:cubicBezTo>
                  <a:cubicBezTo>
                    <a:pt x="1912" y="65"/>
                    <a:pt x="1916" y="65"/>
                    <a:pt x="1917" y="65"/>
                  </a:cubicBezTo>
                  <a:cubicBezTo>
                    <a:pt x="1917" y="64"/>
                    <a:pt x="1921" y="64"/>
                    <a:pt x="1924" y="64"/>
                  </a:cubicBezTo>
                  <a:cubicBezTo>
                    <a:pt x="1927" y="64"/>
                    <a:pt x="1930" y="64"/>
                    <a:pt x="1931" y="64"/>
                  </a:cubicBezTo>
                  <a:cubicBezTo>
                    <a:pt x="1931" y="64"/>
                    <a:pt x="1933" y="65"/>
                    <a:pt x="1935" y="65"/>
                  </a:cubicBezTo>
                  <a:cubicBezTo>
                    <a:pt x="1937" y="66"/>
                    <a:pt x="1939" y="66"/>
                    <a:pt x="1940" y="65"/>
                  </a:cubicBezTo>
                  <a:cubicBezTo>
                    <a:pt x="1941" y="65"/>
                    <a:pt x="1942" y="65"/>
                    <a:pt x="1943" y="65"/>
                  </a:cubicBezTo>
                  <a:cubicBezTo>
                    <a:pt x="1944" y="66"/>
                    <a:pt x="1945" y="66"/>
                    <a:pt x="1945" y="65"/>
                  </a:cubicBezTo>
                  <a:cubicBezTo>
                    <a:pt x="1945" y="64"/>
                    <a:pt x="1948" y="64"/>
                    <a:pt x="1952" y="65"/>
                  </a:cubicBezTo>
                  <a:cubicBezTo>
                    <a:pt x="1956" y="65"/>
                    <a:pt x="1959" y="65"/>
                    <a:pt x="1960" y="65"/>
                  </a:cubicBezTo>
                  <a:cubicBezTo>
                    <a:pt x="1961" y="64"/>
                    <a:pt x="1964" y="64"/>
                    <a:pt x="1968" y="64"/>
                  </a:cubicBezTo>
                  <a:cubicBezTo>
                    <a:pt x="1980" y="64"/>
                    <a:pt x="1987" y="64"/>
                    <a:pt x="1987" y="63"/>
                  </a:cubicBezTo>
                  <a:cubicBezTo>
                    <a:pt x="1987" y="62"/>
                    <a:pt x="1991" y="62"/>
                    <a:pt x="1996" y="63"/>
                  </a:cubicBezTo>
                  <a:cubicBezTo>
                    <a:pt x="2001" y="63"/>
                    <a:pt x="2006" y="63"/>
                    <a:pt x="2007" y="63"/>
                  </a:cubicBezTo>
                  <a:cubicBezTo>
                    <a:pt x="2010" y="61"/>
                    <a:pt x="2018" y="60"/>
                    <a:pt x="2018" y="61"/>
                  </a:cubicBezTo>
                  <a:cubicBezTo>
                    <a:pt x="2018" y="63"/>
                    <a:pt x="2024" y="64"/>
                    <a:pt x="2029" y="63"/>
                  </a:cubicBezTo>
                  <a:cubicBezTo>
                    <a:pt x="2033" y="63"/>
                    <a:pt x="2035" y="63"/>
                    <a:pt x="2037" y="64"/>
                  </a:cubicBezTo>
                  <a:cubicBezTo>
                    <a:pt x="2039" y="66"/>
                    <a:pt x="2040" y="65"/>
                    <a:pt x="2042" y="64"/>
                  </a:cubicBezTo>
                  <a:cubicBezTo>
                    <a:pt x="2043" y="62"/>
                    <a:pt x="2046" y="62"/>
                    <a:pt x="2052" y="63"/>
                  </a:cubicBezTo>
                  <a:cubicBezTo>
                    <a:pt x="2057" y="63"/>
                    <a:pt x="2065" y="64"/>
                    <a:pt x="2070" y="64"/>
                  </a:cubicBezTo>
                  <a:close/>
                  <a:moveTo>
                    <a:pt x="2048" y="37"/>
                  </a:moveTo>
                  <a:cubicBezTo>
                    <a:pt x="2049" y="38"/>
                    <a:pt x="2049" y="40"/>
                    <a:pt x="2048" y="43"/>
                  </a:cubicBezTo>
                  <a:cubicBezTo>
                    <a:pt x="2048" y="47"/>
                    <a:pt x="2047" y="47"/>
                    <a:pt x="2041" y="48"/>
                  </a:cubicBezTo>
                  <a:cubicBezTo>
                    <a:pt x="2036" y="49"/>
                    <a:pt x="2034" y="49"/>
                    <a:pt x="2032" y="47"/>
                  </a:cubicBezTo>
                  <a:cubicBezTo>
                    <a:pt x="2032" y="47"/>
                    <a:pt x="2030" y="46"/>
                    <a:pt x="2029" y="46"/>
                  </a:cubicBezTo>
                  <a:cubicBezTo>
                    <a:pt x="2028" y="47"/>
                    <a:pt x="2021" y="47"/>
                    <a:pt x="2006" y="47"/>
                  </a:cubicBezTo>
                  <a:cubicBezTo>
                    <a:pt x="2001" y="46"/>
                    <a:pt x="1995" y="47"/>
                    <a:pt x="1994" y="48"/>
                  </a:cubicBezTo>
                  <a:cubicBezTo>
                    <a:pt x="1992" y="48"/>
                    <a:pt x="1989" y="49"/>
                    <a:pt x="1986" y="48"/>
                  </a:cubicBezTo>
                  <a:cubicBezTo>
                    <a:pt x="1984" y="47"/>
                    <a:pt x="1982" y="48"/>
                    <a:pt x="1982" y="49"/>
                  </a:cubicBezTo>
                  <a:cubicBezTo>
                    <a:pt x="1982" y="49"/>
                    <a:pt x="1981" y="50"/>
                    <a:pt x="1980" y="49"/>
                  </a:cubicBezTo>
                  <a:cubicBezTo>
                    <a:pt x="1979" y="49"/>
                    <a:pt x="1978" y="49"/>
                    <a:pt x="1977" y="49"/>
                  </a:cubicBezTo>
                  <a:cubicBezTo>
                    <a:pt x="1977" y="50"/>
                    <a:pt x="1976" y="50"/>
                    <a:pt x="1973" y="50"/>
                  </a:cubicBezTo>
                  <a:cubicBezTo>
                    <a:pt x="1969" y="48"/>
                    <a:pt x="1957" y="48"/>
                    <a:pt x="1958" y="50"/>
                  </a:cubicBezTo>
                  <a:cubicBezTo>
                    <a:pt x="1958" y="51"/>
                    <a:pt x="1958" y="51"/>
                    <a:pt x="1957" y="51"/>
                  </a:cubicBezTo>
                  <a:cubicBezTo>
                    <a:pt x="1956" y="51"/>
                    <a:pt x="1956" y="50"/>
                    <a:pt x="1955" y="49"/>
                  </a:cubicBezTo>
                  <a:cubicBezTo>
                    <a:pt x="1954" y="48"/>
                    <a:pt x="1948" y="48"/>
                    <a:pt x="1945" y="49"/>
                  </a:cubicBezTo>
                  <a:cubicBezTo>
                    <a:pt x="1944" y="49"/>
                    <a:pt x="1938" y="49"/>
                    <a:pt x="1932" y="49"/>
                  </a:cubicBezTo>
                  <a:cubicBezTo>
                    <a:pt x="1925" y="48"/>
                    <a:pt x="1918" y="48"/>
                    <a:pt x="1915" y="49"/>
                  </a:cubicBezTo>
                  <a:cubicBezTo>
                    <a:pt x="1913" y="50"/>
                    <a:pt x="1908" y="50"/>
                    <a:pt x="1906" y="50"/>
                  </a:cubicBezTo>
                  <a:cubicBezTo>
                    <a:pt x="1903" y="50"/>
                    <a:pt x="1901" y="51"/>
                    <a:pt x="1900" y="51"/>
                  </a:cubicBezTo>
                  <a:cubicBezTo>
                    <a:pt x="1899" y="52"/>
                    <a:pt x="1898" y="53"/>
                    <a:pt x="1898" y="52"/>
                  </a:cubicBezTo>
                  <a:cubicBezTo>
                    <a:pt x="1897" y="51"/>
                    <a:pt x="1896" y="51"/>
                    <a:pt x="1895" y="52"/>
                  </a:cubicBezTo>
                  <a:cubicBezTo>
                    <a:pt x="1894" y="53"/>
                    <a:pt x="1892" y="53"/>
                    <a:pt x="1891" y="52"/>
                  </a:cubicBezTo>
                  <a:cubicBezTo>
                    <a:pt x="1889" y="52"/>
                    <a:pt x="1888" y="52"/>
                    <a:pt x="1887" y="53"/>
                  </a:cubicBezTo>
                  <a:cubicBezTo>
                    <a:pt x="1886" y="53"/>
                    <a:pt x="1885" y="53"/>
                    <a:pt x="1884" y="52"/>
                  </a:cubicBezTo>
                  <a:cubicBezTo>
                    <a:pt x="1883" y="51"/>
                    <a:pt x="1882" y="50"/>
                    <a:pt x="1882" y="51"/>
                  </a:cubicBezTo>
                  <a:cubicBezTo>
                    <a:pt x="1881" y="53"/>
                    <a:pt x="1870" y="51"/>
                    <a:pt x="1868" y="50"/>
                  </a:cubicBezTo>
                  <a:cubicBezTo>
                    <a:pt x="1868" y="49"/>
                    <a:pt x="1866" y="50"/>
                    <a:pt x="1865" y="51"/>
                  </a:cubicBezTo>
                  <a:cubicBezTo>
                    <a:pt x="1863" y="52"/>
                    <a:pt x="1862" y="52"/>
                    <a:pt x="1862" y="51"/>
                  </a:cubicBezTo>
                  <a:cubicBezTo>
                    <a:pt x="1862" y="50"/>
                    <a:pt x="1861" y="49"/>
                    <a:pt x="1860" y="49"/>
                  </a:cubicBezTo>
                  <a:cubicBezTo>
                    <a:pt x="1858" y="49"/>
                    <a:pt x="1857" y="50"/>
                    <a:pt x="1857" y="52"/>
                  </a:cubicBezTo>
                  <a:cubicBezTo>
                    <a:pt x="1856" y="55"/>
                    <a:pt x="1854" y="55"/>
                    <a:pt x="1854" y="52"/>
                  </a:cubicBezTo>
                  <a:cubicBezTo>
                    <a:pt x="1853" y="51"/>
                    <a:pt x="1835" y="50"/>
                    <a:pt x="1835" y="52"/>
                  </a:cubicBezTo>
                  <a:cubicBezTo>
                    <a:pt x="1835" y="53"/>
                    <a:pt x="1828" y="52"/>
                    <a:pt x="1827" y="50"/>
                  </a:cubicBezTo>
                  <a:cubicBezTo>
                    <a:pt x="1826" y="49"/>
                    <a:pt x="1825" y="49"/>
                    <a:pt x="1824" y="51"/>
                  </a:cubicBezTo>
                  <a:cubicBezTo>
                    <a:pt x="1823" y="52"/>
                    <a:pt x="1821" y="53"/>
                    <a:pt x="1819" y="53"/>
                  </a:cubicBezTo>
                  <a:cubicBezTo>
                    <a:pt x="1816" y="52"/>
                    <a:pt x="1813" y="53"/>
                    <a:pt x="1812" y="54"/>
                  </a:cubicBezTo>
                  <a:cubicBezTo>
                    <a:pt x="1809" y="56"/>
                    <a:pt x="1808" y="56"/>
                    <a:pt x="1806" y="55"/>
                  </a:cubicBezTo>
                  <a:cubicBezTo>
                    <a:pt x="1804" y="53"/>
                    <a:pt x="1804" y="53"/>
                    <a:pt x="1802" y="56"/>
                  </a:cubicBezTo>
                  <a:cubicBezTo>
                    <a:pt x="1800" y="57"/>
                    <a:pt x="1799" y="57"/>
                    <a:pt x="1799" y="57"/>
                  </a:cubicBezTo>
                  <a:cubicBezTo>
                    <a:pt x="1800" y="56"/>
                    <a:pt x="1799" y="56"/>
                    <a:pt x="1798" y="57"/>
                  </a:cubicBezTo>
                  <a:cubicBezTo>
                    <a:pt x="1797" y="59"/>
                    <a:pt x="1796" y="59"/>
                    <a:pt x="1795" y="56"/>
                  </a:cubicBezTo>
                  <a:cubicBezTo>
                    <a:pt x="1794" y="54"/>
                    <a:pt x="1793" y="54"/>
                    <a:pt x="1792" y="56"/>
                  </a:cubicBezTo>
                  <a:cubicBezTo>
                    <a:pt x="1791" y="58"/>
                    <a:pt x="1786" y="58"/>
                    <a:pt x="1786" y="56"/>
                  </a:cubicBezTo>
                  <a:cubicBezTo>
                    <a:pt x="1786" y="54"/>
                    <a:pt x="1779" y="54"/>
                    <a:pt x="1776" y="57"/>
                  </a:cubicBezTo>
                  <a:cubicBezTo>
                    <a:pt x="1774" y="58"/>
                    <a:pt x="1774" y="58"/>
                    <a:pt x="1773" y="57"/>
                  </a:cubicBezTo>
                  <a:cubicBezTo>
                    <a:pt x="1773" y="55"/>
                    <a:pt x="1772" y="55"/>
                    <a:pt x="1770" y="57"/>
                  </a:cubicBezTo>
                  <a:cubicBezTo>
                    <a:pt x="1768" y="58"/>
                    <a:pt x="1767" y="59"/>
                    <a:pt x="1767" y="58"/>
                  </a:cubicBezTo>
                  <a:cubicBezTo>
                    <a:pt x="1767" y="56"/>
                    <a:pt x="1753" y="55"/>
                    <a:pt x="1751" y="56"/>
                  </a:cubicBezTo>
                  <a:cubicBezTo>
                    <a:pt x="1749" y="58"/>
                    <a:pt x="1736" y="55"/>
                    <a:pt x="1736" y="54"/>
                  </a:cubicBezTo>
                  <a:cubicBezTo>
                    <a:pt x="1736" y="53"/>
                    <a:pt x="1735" y="52"/>
                    <a:pt x="1732" y="53"/>
                  </a:cubicBezTo>
                  <a:cubicBezTo>
                    <a:pt x="1731" y="54"/>
                    <a:pt x="1729" y="54"/>
                    <a:pt x="1729" y="53"/>
                  </a:cubicBezTo>
                  <a:cubicBezTo>
                    <a:pt x="1730" y="51"/>
                    <a:pt x="1734" y="50"/>
                    <a:pt x="1738" y="50"/>
                  </a:cubicBezTo>
                  <a:cubicBezTo>
                    <a:pt x="1740" y="50"/>
                    <a:pt x="1743" y="50"/>
                    <a:pt x="1745" y="49"/>
                  </a:cubicBezTo>
                  <a:cubicBezTo>
                    <a:pt x="1749" y="48"/>
                    <a:pt x="1750" y="48"/>
                    <a:pt x="1750" y="49"/>
                  </a:cubicBezTo>
                  <a:cubicBezTo>
                    <a:pt x="1751" y="50"/>
                    <a:pt x="1752" y="50"/>
                    <a:pt x="1755" y="49"/>
                  </a:cubicBezTo>
                  <a:cubicBezTo>
                    <a:pt x="1757" y="48"/>
                    <a:pt x="1759" y="47"/>
                    <a:pt x="1760" y="48"/>
                  </a:cubicBezTo>
                  <a:cubicBezTo>
                    <a:pt x="1761" y="49"/>
                    <a:pt x="1764" y="48"/>
                    <a:pt x="1766" y="47"/>
                  </a:cubicBezTo>
                  <a:cubicBezTo>
                    <a:pt x="1768" y="46"/>
                    <a:pt x="1770" y="46"/>
                    <a:pt x="1771" y="46"/>
                  </a:cubicBezTo>
                  <a:cubicBezTo>
                    <a:pt x="1771" y="47"/>
                    <a:pt x="1772" y="47"/>
                    <a:pt x="1772" y="46"/>
                  </a:cubicBezTo>
                  <a:cubicBezTo>
                    <a:pt x="1772" y="45"/>
                    <a:pt x="1777" y="45"/>
                    <a:pt x="1782" y="45"/>
                  </a:cubicBezTo>
                  <a:cubicBezTo>
                    <a:pt x="1789" y="45"/>
                    <a:pt x="1793" y="45"/>
                    <a:pt x="1793" y="43"/>
                  </a:cubicBezTo>
                  <a:cubicBezTo>
                    <a:pt x="1793" y="42"/>
                    <a:pt x="1796" y="41"/>
                    <a:pt x="1813" y="41"/>
                  </a:cubicBezTo>
                  <a:cubicBezTo>
                    <a:pt x="1818" y="41"/>
                    <a:pt x="1824" y="41"/>
                    <a:pt x="1825" y="40"/>
                  </a:cubicBezTo>
                  <a:cubicBezTo>
                    <a:pt x="1827" y="39"/>
                    <a:pt x="1830" y="39"/>
                    <a:pt x="1833" y="39"/>
                  </a:cubicBezTo>
                  <a:cubicBezTo>
                    <a:pt x="1836" y="40"/>
                    <a:pt x="1838" y="39"/>
                    <a:pt x="1838" y="39"/>
                  </a:cubicBezTo>
                  <a:cubicBezTo>
                    <a:pt x="1838" y="38"/>
                    <a:pt x="1840" y="37"/>
                    <a:pt x="1843" y="38"/>
                  </a:cubicBezTo>
                  <a:cubicBezTo>
                    <a:pt x="1845" y="38"/>
                    <a:pt x="1848" y="38"/>
                    <a:pt x="1848" y="37"/>
                  </a:cubicBezTo>
                  <a:cubicBezTo>
                    <a:pt x="1849" y="37"/>
                    <a:pt x="1854" y="36"/>
                    <a:pt x="1859" y="35"/>
                  </a:cubicBezTo>
                  <a:cubicBezTo>
                    <a:pt x="1922" y="35"/>
                    <a:pt x="1985" y="34"/>
                    <a:pt x="2047" y="34"/>
                  </a:cubicBezTo>
                  <a:cubicBezTo>
                    <a:pt x="2047" y="35"/>
                    <a:pt x="2048" y="36"/>
                    <a:pt x="2048" y="37"/>
                  </a:cubicBezTo>
                  <a:close/>
                  <a:moveTo>
                    <a:pt x="2472" y="54"/>
                  </a:moveTo>
                  <a:cubicBezTo>
                    <a:pt x="2472" y="55"/>
                    <a:pt x="2470" y="56"/>
                    <a:pt x="2468" y="55"/>
                  </a:cubicBezTo>
                  <a:cubicBezTo>
                    <a:pt x="2466" y="54"/>
                    <a:pt x="2465" y="52"/>
                    <a:pt x="2466" y="51"/>
                  </a:cubicBezTo>
                  <a:cubicBezTo>
                    <a:pt x="2466" y="50"/>
                    <a:pt x="2468" y="50"/>
                    <a:pt x="2470" y="50"/>
                  </a:cubicBezTo>
                  <a:cubicBezTo>
                    <a:pt x="2472" y="51"/>
                    <a:pt x="2473" y="53"/>
                    <a:pt x="2472" y="54"/>
                  </a:cubicBezTo>
                  <a:close/>
                  <a:moveTo>
                    <a:pt x="2353" y="76"/>
                  </a:moveTo>
                  <a:cubicBezTo>
                    <a:pt x="2354" y="74"/>
                    <a:pt x="2355" y="73"/>
                    <a:pt x="2356" y="74"/>
                  </a:cubicBezTo>
                  <a:cubicBezTo>
                    <a:pt x="2357" y="74"/>
                    <a:pt x="2359" y="77"/>
                    <a:pt x="2360" y="81"/>
                  </a:cubicBezTo>
                  <a:cubicBezTo>
                    <a:pt x="2362" y="84"/>
                    <a:pt x="2362" y="86"/>
                    <a:pt x="2361" y="86"/>
                  </a:cubicBezTo>
                  <a:cubicBezTo>
                    <a:pt x="2355" y="82"/>
                    <a:pt x="2352" y="79"/>
                    <a:pt x="2353" y="76"/>
                  </a:cubicBezTo>
                  <a:close/>
                  <a:moveTo>
                    <a:pt x="2333" y="88"/>
                  </a:moveTo>
                  <a:cubicBezTo>
                    <a:pt x="2334" y="86"/>
                    <a:pt x="2335" y="86"/>
                    <a:pt x="2336" y="86"/>
                  </a:cubicBezTo>
                  <a:cubicBezTo>
                    <a:pt x="2337" y="87"/>
                    <a:pt x="2338" y="88"/>
                    <a:pt x="2338" y="89"/>
                  </a:cubicBezTo>
                  <a:cubicBezTo>
                    <a:pt x="2337" y="91"/>
                    <a:pt x="2336" y="91"/>
                    <a:pt x="2334" y="91"/>
                  </a:cubicBezTo>
                  <a:cubicBezTo>
                    <a:pt x="2333" y="90"/>
                    <a:pt x="2333" y="89"/>
                    <a:pt x="2333" y="88"/>
                  </a:cubicBezTo>
                  <a:close/>
                  <a:moveTo>
                    <a:pt x="2183" y="207"/>
                  </a:moveTo>
                  <a:cubicBezTo>
                    <a:pt x="2183" y="206"/>
                    <a:pt x="2184" y="205"/>
                    <a:pt x="2186" y="206"/>
                  </a:cubicBezTo>
                  <a:cubicBezTo>
                    <a:pt x="2188" y="207"/>
                    <a:pt x="2189" y="208"/>
                    <a:pt x="2189" y="208"/>
                  </a:cubicBezTo>
                  <a:cubicBezTo>
                    <a:pt x="2188" y="211"/>
                    <a:pt x="2184" y="210"/>
                    <a:pt x="2183" y="207"/>
                  </a:cubicBezTo>
                  <a:close/>
                  <a:moveTo>
                    <a:pt x="2229" y="226"/>
                  </a:moveTo>
                  <a:cubicBezTo>
                    <a:pt x="2227" y="225"/>
                    <a:pt x="2227" y="223"/>
                    <a:pt x="2228" y="219"/>
                  </a:cubicBezTo>
                  <a:cubicBezTo>
                    <a:pt x="2229" y="216"/>
                    <a:pt x="2230" y="214"/>
                    <a:pt x="2231" y="214"/>
                  </a:cubicBezTo>
                  <a:cubicBezTo>
                    <a:pt x="2231" y="214"/>
                    <a:pt x="2232" y="216"/>
                    <a:pt x="2232" y="221"/>
                  </a:cubicBezTo>
                  <a:cubicBezTo>
                    <a:pt x="2233" y="226"/>
                    <a:pt x="2232" y="227"/>
                    <a:pt x="2229" y="226"/>
                  </a:cubicBezTo>
                  <a:close/>
                  <a:moveTo>
                    <a:pt x="2362" y="273"/>
                  </a:moveTo>
                  <a:cubicBezTo>
                    <a:pt x="2360" y="275"/>
                    <a:pt x="2358" y="277"/>
                    <a:pt x="2356" y="277"/>
                  </a:cubicBezTo>
                  <a:cubicBezTo>
                    <a:pt x="2354" y="277"/>
                    <a:pt x="2354" y="276"/>
                    <a:pt x="2356" y="273"/>
                  </a:cubicBezTo>
                  <a:cubicBezTo>
                    <a:pt x="2359" y="270"/>
                    <a:pt x="2361" y="268"/>
                    <a:pt x="2363" y="269"/>
                  </a:cubicBezTo>
                  <a:cubicBezTo>
                    <a:pt x="2363" y="269"/>
                    <a:pt x="2364" y="270"/>
                    <a:pt x="2362" y="273"/>
                  </a:cubicBezTo>
                  <a:close/>
                  <a:moveTo>
                    <a:pt x="2447" y="314"/>
                  </a:moveTo>
                  <a:cubicBezTo>
                    <a:pt x="2445" y="319"/>
                    <a:pt x="2442" y="322"/>
                    <a:pt x="2441" y="322"/>
                  </a:cubicBezTo>
                  <a:cubicBezTo>
                    <a:pt x="2439" y="322"/>
                    <a:pt x="2440" y="318"/>
                    <a:pt x="2442" y="314"/>
                  </a:cubicBezTo>
                  <a:cubicBezTo>
                    <a:pt x="2444" y="309"/>
                    <a:pt x="2447" y="306"/>
                    <a:pt x="2448" y="306"/>
                  </a:cubicBezTo>
                  <a:cubicBezTo>
                    <a:pt x="2448" y="306"/>
                    <a:pt x="2448" y="306"/>
                    <a:pt x="2449" y="306"/>
                  </a:cubicBezTo>
                  <a:cubicBezTo>
                    <a:pt x="2450" y="307"/>
                    <a:pt x="2449" y="310"/>
                    <a:pt x="2447" y="314"/>
                  </a:cubicBezTo>
                  <a:close/>
                  <a:moveTo>
                    <a:pt x="2465" y="328"/>
                  </a:moveTo>
                  <a:cubicBezTo>
                    <a:pt x="2463" y="333"/>
                    <a:pt x="2461" y="336"/>
                    <a:pt x="2460" y="336"/>
                  </a:cubicBezTo>
                  <a:cubicBezTo>
                    <a:pt x="2459" y="335"/>
                    <a:pt x="2458" y="333"/>
                    <a:pt x="2459" y="331"/>
                  </a:cubicBezTo>
                  <a:cubicBezTo>
                    <a:pt x="2460" y="329"/>
                    <a:pt x="2461" y="325"/>
                    <a:pt x="2461" y="321"/>
                  </a:cubicBezTo>
                  <a:cubicBezTo>
                    <a:pt x="2462" y="318"/>
                    <a:pt x="2462" y="317"/>
                    <a:pt x="2463" y="317"/>
                  </a:cubicBezTo>
                  <a:cubicBezTo>
                    <a:pt x="2464" y="317"/>
                    <a:pt x="2464" y="317"/>
                    <a:pt x="2465" y="318"/>
                  </a:cubicBezTo>
                  <a:cubicBezTo>
                    <a:pt x="2466" y="319"/>
                    <a:pt x="2466" y="324"/>
                    <a:pt x="2465" y="328"/>
                  </a:cubicBezTo>
                  <a:close/>
                  <a:moveTo>
                    <a:pt x="2578" y="393"/>
                  </a:moveTo>
                  <a:cubicBezTo>
                    <a:pt x="2574" y="389"/>
                    <a:pt x="2576" y="387"/>
                    <a:pt x="2582" y="388"/>
                  </a:cubicBezTo>
                  <a:cubicBezTo>
                    <a:pt x="2582" y="388"/>
                    <a:pt x="2583" y="388"/>
                    <a:pt x="2584" y="388"/>
                  </a:cubicBezTo>
                  <a:cubicBezTo>
                    <a:pt x="2585" y="389"/>
                    <a:pt x="2586" y="389"/>
                    <a:pt x="2586" y="390"/>
                  </a:cubicBezTo>
                  <a:cubicBezTo>
                    <a:pt x="2585" y="391"/>
                    <a:pt x="2587" y="393"/>
                    <a:pt x="2589" y="394"/>
                  </a:cubicBezTo>
                  <a:cubicBezTo>
                    <a:pt x="2592" y="395"/>
                    <a:pt x="2594" y="397"/>
                    <a:pt x="2594" y="398"/>
                  </a:cubicBezTo>
                  <a:cubicBezTo>
                    <a:pt x="2594" y="401"/>
                    <a:pt x="2583" y="397"/>
                    <a:pt x="2578" y="393"/>
                  </a:cubicBezTo>
                  <a:close/>
                  <a:moveTo>
                    <a:pt x="2525" y="99"/>
                  </a:moveTo>
                  <a:cubicBezTo>
                    <a:pt x="2524" y="99"/>
                    <a:pt x="2525" y="101"/>
                    <a:pt x="2527" y="103"/>
                  </a:cubicBezTo>
                  <a:cubicBezTo>
                    <a:pt x="2530" y="105"/>
                    <a:pt x="2532" y="105"/>
                    <a:pt x="2537" y="100"/>
                  </a:cubicBezTo>
                  <a:cubicBezTo>
                    <a:pt x="2540" y="97"/>
                    <a:pt x="2542" y="94"/>
                    <a:pt x="2542" y="93"/>
                  </a:cubicBezTo>
                  <a:cubicBezTo>
                    <a:pt x="2542" y="92"/>
                    <a:pt x="2544" y="85"/>
                    <a:pt x="2546" y="77"/>
                  </a:cubicBezTo>
                  <a:cubicBezTo>
                    <a:pt x="2550" y="65"/>
                    <a:pt x="2551" y="63"/>
                    <a:pt x="2556" y="63"/>
                  </a:cubicBezTo>
                  <a:cubicBezTo>
                    <a:pt x="2564" y="64"/>
                    <a:pt x="2565" y="68"/>
                    <a:pt x="2557" y="84"/>
                  </a:cubicBezTo>
                  <a:cubicBezTo>
                    <a:pt x="2550" y="97"/>
                    <a:pt x="2550" y="99"/>
                    <a:pt x="2553" y="103"/>
                  </a:cubicBezTo>
                  <a:cubicBezTo>
                    <a:pt x="2555" y="106"/>
                    <a:pt x="2557" y="106"/>
                    <a:pt x="2561" y="104"/>
                  </a:cubicBezTo>
                  <a:cubicBezTo>
                    <a:pt x="2564" y="102"/>
                    <a:pt x="2566" y="100"/>
                    <a:pt x="2566" y="98"/>
                  </a:cubicBezTo>
                  <a:cubicBezTo>
                    <a:pt x="2566" y="96"/>
                    <a:pt x="2567" y="93"/>
                    <a:pt x="2568" y="92"/>
                  </a:cubicBezTo>
                  <a:cubicBezTo>
                    <a:pt x="2570" y="91"/>
                    <a:pt x="2573" y="87"/>
                    <a:pt x="2575" y="82"/>
                  </a:cubicBezTo>
                  <a:cubicBezTo>
                    <a:pt x="2577" y="77"/>
                    <a:pt x="2580" y="73"/>
                    <a:pt x="2581" y="73"/>
                  </a:cubicBezTo>
                  <a:cubicBezTo>
                    <a:pt x="2585" y="74"/>
                    <a:pt x="2583" y="83"/>
                    <a:pt x="2578" y="89"/>
                  </a:cubicBezTo>
                  <a:cubicBezTo>
                    <a:pt x="2576" y="93"/>
                    <a:pt x="2575" y="97"/>
                    <a:pt x="2576" y="100"/>
                  </a:cubicBezTo>
                  <a:cubicBezTo>
                    <a:pt x="2579" y="113"/>
                    <a:pt x="2597" y="97"/>
                    <a:pt x="2595" y="84"/>
                  </a:cubicBezTo>
                  <a:cubicBezTo>
                    <a:pt x="2593" y="78"/>
                    <a:pt x="2593" y="78"/>
                    <a:pt x="2600" y="80"/>
                  </a:cubicBezTo>
                  <a:cubicBezTo>
                    <a:pt x="2607" y="83"/>
                    <a:pt x="2608" y="87"/>
                    <a:pt x="2601" y="97"/>
                  </a:cubicBezTo>
                  <a:cubicBezTo>
                    <a:pt x="2596" y="106"/>
                    <a:pt x="2597" y="113"/>
                    <a:pt x="2604" y="115"/>
                  </a:cubicBezTo>
                  <a:cubicBezTo>
                    <a:pt x="2607" y="117"/>
                    <a:pt x="2609" y="114"/>
                    <a:pt x="2614" y="104"/>
                  </a:cubicBezTo>
                  <a:cubicBezTo>
                    <a:pt x="2618" y="97"/>
                    <a:pt x="2622" y="92"/>
                    <a:pt x="2622" y="92"/>
                  </a:cubicBezTo>
                  <a:cubicBezTo>
                    <a:pt x="2622" y="92"/>
                    <a:pt x="2625" y="94"/>
                    <a:pt x="2628" y="97"/>
                  </a:cubicBezTo>
                  <a:cubicBezTo>
                    <a:pt x="2634" y="102"/>
                    <a:pt x="2634" y="103"/>
                    <a:pt x="2628" y="118"/>
                  </a:cubicBezTo>
                  <a:cubicBezTo>
                    <a:pt x="2623" y="134"/>
                    <a:pt x="2623" y="135"/>
                    <a:pt x="2629" y="138"/>
                  </a:cubicBezTo>
                  <a:cubicBezTo>
                    <a:pt x="2632" y="141"/>
                    <a:pt x="2638" y="143"/>
                    <a:pt x="2642" y="144"/>
                  </a:cubicBezTo>
                  <a:cubicBezTo>
                    <a:pt x="2646" y="144"/>
                    <a:pt x="2648" y="144"/>
                    <a:pt x="2646" y="143"/>
                  </a:cubicBezTo>
                  <a:cubicBezTo>
                    <a:pt x="2643" y="142"/>
                    <a:pt x="2645" y="138"/>
                    <a:pt x="2649" y="134"/>
                  </a:cubicBezTo>
                  <a:cubicBezTo>
                    <a:pt x="2652" y="133"/>
                    <a:pt x="2653" y="133"/>
                    <a:pt x="2656" y="137"/>
                  </a:cubicBezTo>
                  <a:cubicBezTo>
                    <a:pt x="2660" y="143"/>
                    <a:pt x="2658" y="149"/>
                    <a:pt x="2652" y="151"/>
                  </a:cubicBezTo>
                  <a:cubicBezTo>
                    <a:pt x="2649" y="151"/>
                    <a:pt x="2647" y="154"/>
                    <a:pt x="2646" y="156"/>
                  </a:cubicBezTo>
                  <a:cubicBezTo>
                    <a:pt x="2645" y="158"/>
                    <a:pt x="2640" y="162"/>
                    <a:pt x="2635" y="165"/>
                  </a:cubicBezTo>
                  <a:cubicBezTo>
                    <a:pt x="2627" y="171"/>
                    <a:pt x="2626" y="172"/>
                    <a:pt x="2627" y="178"/>
                  </a:cubicBezTo>
                  <a:cubicBezTo>
                    <a:pt x="2627" y="187"/>
                    <a:pt x="2633" y="185"/>
                    <a:pt x="2650" y="170"/>
                  </a:cubicBezTo>
                  <a:cubicBezTo>
                    <a:pt x="2664" y="158"/>
                    <a:pt x="2667" y="157"/>
                    <a:pt x="2671" y="165"/>
                  </a:cubicBezTo>
                  <a:cubicBezTo>
                    <a:pt x="2674" y="170"/>
                    <a:pt x="2670" y="178"/>
                    <a:pt x="2665" y="177"/>
                  </a:cubicBezTo>
                  <a:cubicBezTo>
                    <a:pt x="2662" y="175"/>
                    <a:pt x="2647" y="189"/>
                    <a:pt x="2647" y="194"/>
                  </a:cubicBezTo>
                  <a:cubicBezTo>
                    <a:pt x="2647" y="201"/>
                    <a:pt x="2655" y="201"/>
                    <a:pt x="2664" y="194"/>
                  </a:cubicBezTo>
                  <a:cubicBezTo>
                    <a:pt x="2669" y="190"/>
                    <a:pt x="2674" y="188"/>
                    <a:pt x="2676" y="189"/>
                  </a:cubicBezTo>
                  <a:cubicBezTo>
                    <a:pt x="2683" y="192"/>
                    <a:pt x="2677" y="199"/>
                    <a:pt x="2666" y="203"/>
                  </a:cubicBezTo>
                  <a:cubicBezTo>
                    <a:pt x="2657" y="205"/>
                    <a:pt x="2655" y="207"/>
                    <a:pt x="2656" y="210"/>
                  </a:cubicBezTo>
                  <a:cubicBezTo>
                    <a:pt x="2659" y="219"/>
                    <a:pt x="2665" y="220"/>
                    <a:pt x="2674" y="215"/>
                  </a:cubicBezTo>
                  <a:cubicBezTo>
                    <a:pt x="2683" y="210"/>
                    <a:pt x="2687" y="211"/>
                    <a:pt x="2685" y="217"/>
                  </a:cubicBezTo>
                  <a:cubicBezTo>
                    <a:pt x="2684" y="219"/>
                    <a:pt x="2678" y="223"/>
                    <a:pt x="2671" y="225"/>
                  </a:cubicBezTo>
                  <a:cubicBezTo>
                    <a:pt x="2664" y="228"/>
                    <a:pt x="2658" y="232"/>
                    <a:pt x="2658" y="234"/>
                  </a:cubicBezTo>
                  <a:cubicBezTo>
                    <a:pt x="2658" y="236"/>
                    <a:pt x="2658" y="237"/>
                    <a:pt x="2659" y="234"/>
                  </a:cubicBezTo>
                  <a:cubicBezTo>
                    <a:pt x="2660" y="233"/>
                    <a:pt x="2664" y="233"/>
                    <a:pt x="2669" y="235"/>
                  </a:cubicBezTo>
                  <a:cubicBezTo>
                    <a:pt x="2673" y="237"/>
                    <a:pt x="2679" y="238"/>
                    <a:pt x="2681" y="238"/>
                  </a:cubicBezTo>
                  <a:cubicBezTo>
                    <a:pt x="2685" y="237"/>
                    <a:pt x="2687" y="238"/>
                    <a:pt x="2688" y="241"/>
                  </a:cubicBezTo>
                  <a:cubicBezTo>
                    <a:pt x="2689" y="245"/>
                    <a:pt x="2688" y="246"/>
                    <a:pt x="2681" y="246"/>
                  </a:cubicBezTo>
                  <a:cubicBezTo>
                    <a:pt x="2673" y="246"/>
                    <a:pt x="2669" y="248"/>
                    <a:pt x="2669" y="252"/>
                  </a:cubicBezTo>
                  <a:cubicBezTo>
                    <a:pt x="2669" y="254"/>
                    <a:pt x="2667" y="256"/>
                    <a:pt x="2664" y="256"/>
                  </a:cubicBezTo>
                  <a:cubicBezTo>
                    <a:pt x="2660" y="257"/>
                    <a:pt x="2660" y="257"/>
                    <a:pt x="2663" y="262"/>
                  </a:cubicBezTo>
                  <a:cubicBezTo>
                    <a:pt x="2666" y="269"/>
                    <a:pt x="2672" y="271"/>
                    <a:pt x="2678" y="269"/>
                  </a:cubicBezTo>
                  <a:cubicBezTo>
                    <a:pt x="2684" y="266"/>
                    <a:pt x="2685" y="268"/>
                    <a:pt x="2682" y="279"/>
                  </a:cubicBezTo>
                  <a:cubicBezTo>
                    <a:pt x="2679" y="288"/>
                    <a:pt x="2679" y="288"/>
                    <a:pt x="2674" y="286"/>
                  </a:cubicBezTo>
                  <a:cubicBezTo>
                    <a:pt x="2671" y="285"/>
                    <a:pt x="2666" y="285"/>
                    <a:pt x="2663" y="287"/>
                  </a:cubicBezTo>
                  <a:cubicBezTo>
                    <a:pt x="2659" y="289"/>
                    <a:pt x="2654" y="289"/>
                    <a:pt x="2649" y="286"/>
                  </a:cubicBezTo>
                  <a:cubicBezTo>
                    <a:pt x="2639" y="283"/>
                    <a:pt x="2636" y="284"/>
                    <a:pt x="2635" y="291"/>
                  </a:cubicBezTo>
                  <a:cubicBezTo>
                    <a:pt x="2635" y="297"/>
                    <a:pt x="2644" y="302"/>
                    <a:pt x="2657" y="301"/>
                  </a:cubicBezTo>
                  <a:cubicBezTo>
                    <a:pt x="2661" y="301"/>
                    <a:pt x="2666" y="302"/>
                    <a:pt x="2666" y="303"/>
                  </a:cubicBezTo>
                  <a:cubicBezTo>
                    <a:pt x="2666" y="304"/>
                    <a:pt x="2667" y="304"/>
                    <a:pt x="2668" y="302"/>
                  </a:cubicBezTo>
                  <a:cubicBezTo>
                    <a:pt x="2668" y="301"/>
                    <a:pt x="2671" y="301"/>
                    <a:pt x="2673" y="301"/>
                  </a:cubicBezTo>
                  <a:cubicBezTo>
                    <a:pt x="2676" y="303"/>
                    <a:pt x="2677" y="305"/>
                    <a:pt x="2675" y="311"/>
                  </a:cubicBezTo>
                  <a:cubicBezTo>
                    <a:pt x="2673" y="319"/>
                    <a:pt x="2673" y="319"/>
                    <a:pt x="2665" y="316"/>
                  </a:cubicBezTo>
                  <a:cubicBezTo>
                    <a:pt x="2657" y="313"/>
                    <a:pt x="2646" y="313"/>
                    <a:pt x="2644" y="316"/>
                  </a:cubicBezTo>
                  <a:cubicBezTo>
                    <a:pt x="2643" y="321"/>
                    <a:pt x="2647" y="326"/>
                    <a:pt x="2656" y="329"/>
                  </a:cubicBezTo>
                  <a:cubicBezTo>
                    <a:pt x="2663" y="332"/>
                    <a:pt x="2665" y="334"/>
                    <a:pt x="2664" y="336"/>
                  </a:cubicBezTo>
                  <a:cubicBezTo>
                    <a:pt x="2661" y="343"/>
                    <a:pt x="2664" y="355"/>
                    <a:pt x="2670" y="357"/>
                  </a:cubicBezTo>
                  <a:cubicBezTo>
                    <a:pt x="2673" y="358"/>
                    <a:pt x="2676" y="358"/>
                    <a:pt x="2677" y="356"/>
                  </a:cubicBezTo>
                  <a:cubicBezTo>
                    <a:pt x="2678" y="354"/>
                    <a:pt x="2680" y="354"/>
                    <a:pt x="2685" y="355"/>
                  </a:cubicBezTo>
                  <a:cubicBezTo>
                    <a:pt x="2698" y="360"/>
                    <a:pt x="2703" y="363"/>
                    <a:pt x="2707" y="370"/>
                  </a:cubicBezTo>
                  <a:cubicBezTo>
                    <a:pt x="2709" y="374"/>
                    <a:pt x="2714" y="378"/>
                    <a:pt x="2717" y="381"/>
                  </a:cubicBezTo>
                  <a:cubicBezTo>
                    <a:pt x="2723" y="384"/>
                    <a:pt x="2724" y="384"/>
                    <a:pt x="2727" y="379"/>
                  </a:cubicBezTo>
                  <a:cubicBezTo>
                    <a:pt x="2729" y="376"/>
                    <a:pt x="2724" y="389"/>
                    <a:pt x="2716" y="408"/>
                  </a:cubicBezTo>
                  <a:cubicBezTo>
                    <a:pt x="2684" y="493"/>
                    <a:pt x="2701" y="418"/>
                    <a:pt x="2676" y="406"/>
                  </a:cubicBezTo>
                  <a:cubicBezTo>
                    <a:pt x="2669" y="403"/>
                    <a:pt x="2669" y="403"/>
                    <a:pt x="2667" y="414"/>
                  </a:cubicBezTo>
                  <a:cubicBezTo>
                    <a:pt x="2663" y="421"/>
                    <a:pt x="2654" y="423"/>
                    <a:pt x="2651" y="428"/>
                  </a:cubicBezTo>
                  <a:cubicBezTo>
                    <a:pt x="2651" y="431"/>
                    <a:pt x="2650" y="432"/>
                    <a:pt x="2649" y="431"/>
                  </a:cubicBezTo>
                  <a:cubicBezTo>
                    <a:pt x="2648" y="431"/>
                    <a:pt x="2648" y="424"/>
                    <a:pt x="2648" y="416"/>
                  </a:cubicBezTo>
                  <a:cubicBezTo>
                    <a:pt x="2650" y="402"/>
                    <a:pt x="2648" y="392"/>
                    <a:pt x="2644" y="394"/>
                  </a:cubicBezTo>
                  <a:cubicBezTo>
                    <a:pt x="2643" y="395"/>
                    <a:pt x="2643" y="397"/>
                    <a:pt x="2644" y="399"/>
                  </a:cubicBezTo>
                  <a:cubicBezTo>
                    <a:pt x="2645" y="401"/>
                    <a:pt x="2645" y="402"/>
                    <a:pt x="2643" y="402"/>
                  </a:cubicBezTo>
                  <a:cubicBezTo>
                    <a:pt x="2642" y="402"/>
                    <a:pt x="2639" y="406"/>
                    <a:pt x="2637" y="412"/>
                  </a:cubicBezTo>
                  <a:cubicBezTo>
                    <a:pt x="2635" y="421"/>
                    <a:pt x="2634" y="422"/>
                    <a:pt x="2631" y="421"/>
                  </a:cubicBezTo>
                  <a:cubicBezTo>
                    <a:pt x="2629" y="420"/>
                    <a:pt x="2628" y="418"/>
                    <a:pt x="2629" y="417"/>
                  </a:cubicBezTo>
                  <a:cubicBezTo>
                    <a:pt x="2630" y="415"/>
                    <a:pt x="2629" y="413"/>
                    <a:pt x="2628" y="412"/>
                  </a:cubicBezTo>
                  <a:cubicBezTo>
                    <a:pt x="2627" y="412"/>
                    <a:pt x="2625" y="413"/>
                    <a:pt x="2624" y="415"/>
                  </a:cubicBezTo>
                  <a:cubicBezTo>
                    <a:pt x="2624" y="417"/>
                    <a:pt x="2622" y="418"/>
                    <a:pt x="2621" y="417"/>
                  </a:cubicBezTo>
                  <a:cubicBezTo>
                    <a:pt x="2619" y="417"/>
                    <a:pt x="2620" y="414"/>
                    <a:pt x="2623" y="411"/>
                  </a:cubicBezTo>
                  <a:cubicBezTo>
                    <a:pt x="2628" y="404"/>
                    <a:pt x="2636" y="382"/>
                    <a:pt x="2635" y="379"/>
                  </a:cubicBezTo>
                  <a:cubicBezTo>
                    <a:pt x="2633" y="374"/>
                    <a:pt x="2621" y="367"/>
                    <a:pt x="2620" y="370"/>
                  </a:cubicBezTo>
                  <a:cubicBezTo>
                    <a:pt x="2619" y="372"/>
                    <a:pt x="2620" y="372"/>
                    <a:pt x="2621" y="372"/>
                  </a:cubicBezTo>
                  <a:cubicBezTo>
                    <a:pt x="2625" y="372"/>
                    <a:pt x="2624" y="375"/>
                    <a:pt x="2617" y="380"/>
                  </a:cubicBezTo>
                  <a:cubicBezTo>
                    <a:pt x="2612" y="386"/>
                    <a:pt x="2609" y="386"/>
                    <a:pt x="2609" y="381"/>
                  </a:cubicBezTo>
                  <a:cubicBezTo>
                    <a:pt x="2603" y="370"/>
                    <a:pt x="2586" y="370"/>
                    <a:pt x="2585" y="369"/>
                  </a:cubicBezTo>
                  <a:cubicBezTo>
                    <a:pt x="2586" y="367"/>
                    <a:pt x="2586" y="365"/>
                    <a:pt x="2585" y="365"/>
                  </a:cubicBezTo>
                  <a:cubicBezTo>
                    <a:pt x="2583" y="364"/>
                    <a:pt x="2581" y="367"/>
                    <a:pt x="2580" y="372"/>
                  </a:cubicBezTo>
                  <a:cubicBezTo>
                    <a:pt x="2579" y="377"/>
                    <a:pt x="2577" y="379"/>
                    <a:pt x="2576" y="377"/>
                  </a:cubicBezTo>
                  <a:cubicBezTo>
                    <a:pt x="2575" y="376"/>
                    <a:pt x="2575" y="372"/>
                    <a:pt x="2577" y="368"/>
                  </a:cubicBezTo>
                  <a:cubicBezTo>
                    <a:pt x="2579" y="363"/>
                    <a:pt x="2577" y="352"/>
                    <a:pt x="2574" y="354"/>
                  </a:cubicBezTo>
                  <a:cubicBezTo>
                    <a:pt x="2565" y="362"/>
                    <a:pt x="2563" y="364"/>
                    <a:pt x="2562" y="372"/>
                  </a:cubicBezTo>
                  <a:cubicBezTo>
                    <a:pt x="2561" y="377"/>
                    <a:pt x="2560" y="382"/>
                    <a:pt x="2561" y="384"/>
                  </a:cubicBezTo>
                  <a:cubicBezTo>
                    <a:pt x="2562" y="387"/>
                    <a:pt x="2560" y="387"/>
                    <a:pt x="2555" y="385"/>
                  </a:cubicBezTo>
                  <a:cubicBezTo>
                    <a:pt x="2551" y="383"/>
                    <a:pt x="2549" y="381"/>
                    <a:pt x="2549" y="381"/>
                  </a:cubicBezTo>
                  <a:cubicBezTo>
                    <a:pt x="2549" y="381"/>
                    <a:pt x="2551" y="378"/>
                    <a:pt x="2554" y="375"/>
                  </a:cubicBezTo>
                  <a:cubicBezTo>
                    <a:pt x="2557" y="372"/>
                    <a:pt x="2558" y="368"/>
                    <a:pt x="2558" y="365"/>
                  </a:cubicBezTo>
                  <a:cubicBezTo>
                    <a:pt x="2558" y="362"/>
                    <a:pt x="2558" y="357"/>
                    <a:pt x="2559" y="354"/>
                  </a:cubicBezTo>
                  <a:cubicBezTo>
                    <a:pt x="2560" y="351"/>
                    <a:pt x="2558" y="349"/>
                    <a:pt x="2555" y="347"/>
                  </a:cubicBezTo>
                  <a:cubicBezTo>
                    <a:pt x="2549" y="345"/>
                    <a:pt x="2549" y="346"/>
                    <a:pt x="2545" y="358"/>
                  </a:cubicBezTo>
                  <a:cubicBezTo>
                    <a:pt x="2542" y="364"/>
                    <a:pt x="2541" y="372"/>
                    <a:pt x="2542" y="374"/>
                  </a:cubicBezTo>
                  <a:cubicBezTo>
                    <a:pt x="2543" y="377"/>
                    <a:pt x="2541" y="377"/>
                    <a:pt x="2536" y="375"/>
                  </a:cubicBezTo>
                  <a:cubicBezTo>
                    <a:pt x="2532" y="373"/>
                    <a:pt x="2530" y="371"/>
                    <a:pt x="2530" y="370"/>
                  </a:cubicBezTo>
                  <a:cubicBezTo>
                    <a:pt x="2531" y="369"/>
                    <a:pt x="2532" y="368"/>
                    <a:pt x="2533" y="368"/>
                  </a:cubicBezTo>
                  <a:cubicBezTo>
                    <a:pt x="2534" y="369"/>
                    <a:pt x="2535" y="367"/>
                    <a:pt x="2537" y="365"/>
                  </a:cubicBezTo>
                  <a:cubicBezTo>
                    <a:pt x="2538" y="362"/>
                    <a:pt x="2537" y="360"/>
                    <a:pt x="2535" y="360"/>
                  </a:cubicBezTo>
                  <a:cubicBezTo>
                    <a:pt x="2532" y="359"/>
                    <a:pt x="2532" y="356"/>
                    <a:pt x="2533" y="351"/>
                  </a:cubicBezTo>
                  <a:cubicBezTo>
                    <a:pt x="2535" y="343"/>
                    <a:pt x="2533" y="334"/>
                    <a:pt x="2528" y="334"/>
                  </a:cubicBezTo>
                  <a:cubicBezTo>
                    <a:pt x="2523" y="334"/>
                    <a:pt x="2516" y="351"/>
                    <a:pt x="2518" y="359"/>
                  </a:cubicBezTo>
                  <a:cubicBezTo>
                    <a:pt x="2519" y="365"/>
                    <a:pt x="2519" y="365"/>
                    <a:pt x="2514" y="363"/>
                  </a:cubicBezTo>
                  <a:cubicBezTo>
                    <a:pt x="2509" y="361"/>
                    <a:pt x="2509" y="360"/>
                    <a:pt x="2515" y="343"/>
                  </a:cubicBezTo>
                  <a:cubicBezTo>
                    <a:pt x="2520" y="328"/>
                    <a:pt x="2521" y="323"/>
                    <a:pt x="2519" y="319"/>
                  </a:cubicBezTo>
                  <a:cubicBezTo>
                    <a:pt x="2515" y="314"/>
                    <a:pt x="2512" y="313"/>
                    <a:pt x="2507" y="317"/>
                  </a:cubicBezTo>
                  <a:cubicBezTo>
                    <a:pt x="2504" y="319"/>
                    <a:pt x="2503" y="322"/>
                    <a:pt x="2504" y="326"/>
                  </a:cubicBezTo>
                  <a:cubicBezTo>
                    <a:pt x="2505" y="329"/>
                    <a:pt x="2503" y="336"/>
                    <a:pt x="2500" y="342"/>
                  </a:cubicBezTo>
                  <a:cubicBezTo>
                    <a:pt x="2496" y="353"/>
                    <a:pt x="2495" y="353"/>
                    <a:pt x="2491" y="351"/>
                  </a:cubicBezTo>
                  <a:cubicBezTo>
                    <a:pt x="2488" y="349"/>
                    <a:pt x="2487" y="346"/>
                    <a:pt x="2488" y="339"/>
                  </a:cubicBezTo>
                  <a:cubicBezTo>
                    <a:pt x="2489" y="332"/>
                    <a:pt x="2488" y="329"/>
                    <a:pt x="2484" y="328"/>
                  </a:cubicBezTo>
                  <a:cubicBezTo>
                    <a:pt x="2481" y="326"/>
                    <a:pt x="2480" y="325"/>
                    <a:pt x="2481" y="322"/>
                  </a:cubicBezTo>
                  <a:cubicBezTo>
                    <a:pt x="2482" y="320"/>
                    <a:pt x="2481" y="316"/>
                    <a:pt x="2478" y="313"/>
                  </a:cubicBezTo>
                  <a:cubicBezTo>
                    <a:pt x="2474" y="308"/>
                    <a:pt x="2473" y="307"/>
                    <a:pt x="2469" y="309"/>
                  </a:cubicBezTo>
                  <a:cubicBezTo>
                    <a:pt x="2466" y="312"/>
                    <a:pt x="2465" y="311"/>
                    <a:pt x="2463" y="306"/>
                  </a:cubicBezTo>
                  <a:cubicBezTo>
                    <a:pt x="2461" y="300"/>
                    <a:pt x="2461" y="300"/>
                    <a:pt x="2456" y="302"/>
                  </a:cubicBezTo>
                  <a:cubicBezTo>
                    <a:pt x="2452" y="303"/>
                    <a:pt x="2451" y="303"/>
                    <a:pt x="2450" y="297"/>
                  </a:cubicBezTo>
                  <a:cubicBezTo>
                    <a:pt x="2447" y="290"/>
                    <a:pt x="2441" y="289"/>
                    <a:pt x="2436" y="297"/>
                  </a:cubicBezTo>
                  <a:cubicBezTo>
                    <a:pt x="2429" y="307"/>
                    <a:pt x="2428" y="308"/>
                    <a:pt x="2425" y="305"/>
                  </a:cubicBezTo>
                  <a:cubicBezTo>
                    <a:pt x="2423" y="303"/>
                    <a:pt x="2421" y="304"/>
                    <a:pt x="2421" y="306"/>
                  </a:cubicBezTo>
                  <a:cubicBezTo>
                    <a:pt x="2420" y="308"/>
                    <a:pt x="2421" y="309"/>
                    <a:pt x="2424" y="310"/>
                  </a:cubicBezTo>
                  <a:cubicBezTo>
                    <a:pt x="2427" y="310"/>
                    <a:pt x="2429" y="311"/>
                    <a:pt x="2428" y="312"/>
                  </a:cubicBezTo>
                  <a:cubicBezTo>
                    <a:pt x="2427" y="315"/>
                    <a:pt x="2418" y="312"/>
                    <a:pt x="2407" y="307"/>
                  </a:cubicBezTo>
                  <a:cubicBezTo>
                    <a:pt x="2398" y="302"/>
                    <a:pt x="2398" y="302"/>
                    <a:pt x="2413" y="281"/>
                  </a:cubicBezTo>
                  <a:cubicBezTo>
                    <a:pt x="2420" y="272"/>
                    <a:pt x="2420" y="265"/>
                    <a:pt x="2412" y="262"/>
                  </a:cubicBezTo>
                  <a:cubicBezTo>
                    <a:pt x="2409" y="261"/>
                    <a:pt x="2408" y="262"/>
                    <a:pt x="2407" y="266"/>
                  </a:cubicBezTo>
                  <a:cubicBezTo>
                    <a:pt x="2403" y="277"/>
                    <a:pt x="2391" y="295"/>
                    <a:pt x="2388" y="294"/>
                  </a:cubicBezTo>
                  <a:cubicBezTo>
                    <a:pt x="2386" y="293"/>
                    <a:pt x="2386" y="290"/>
                    <a:pt x="2388" y="286"/>
                  </a:cubicBezTo>
                  <a:cubicBezTo>
                    <a:pt x="2392" y="274"/>
                    <a:pt x="2392" y="269"/>
                    <a:pt x="2385" y="267"/>
                  </a:cubicBezTo>
                  <a:cubicBezTo>
                    <a:pt x="2382" y="265"/>
                    <a:pt x="2379" y="262"/>
                    <a:pt x="2378" y="259"/>
                  </a:cubicBezTo>
                  <a:cubicBezTo>
                    <a:pt x="2378" y="256"/>
                    <a:pt x="2377" y="255"/>
                    <a:pt x="2374" y="256"/>
                  </a:cubicBezTo>
                  <a:cubicBezTo>
                    <a:pt x="2371" y="257"/>
                    <a:pt x="2370" y="257"/>
                    <a:pt x="2369" y="253"/>
                  </a:cubicBezTo>
                  <a:cubicBezTo>
                    <a:pt x="2366" y="246"/>
                    <a:pt x="2362" y="247"/>
                    <a:pt x="2351" y="260"/>
                  </a:cubicBezTo>
                  <a:cubicBezTo>
                    <a:pt x="2345" y="266"/>
                    <a:pt x="2340" y="272"/>
                    <a:pt x="2339" y="272"/>
                  </a:cubicBezTo>
                  <a:cubicBezTo>
                    <a:pt x="2338" y="273"/>
                    <a:pt x="2335" y="271"/>
                    <a:pt x="2333" y="268"/>
                  </a:cubicBezTo>
                  <a:cubicBezTo>
                    <a:pt x="2329" y="264"/>
                    <a:pt x="2329" y="263"/>
                    <a:pt x="2332" y="260"/>
                  </a:cubicBezTo>
                  <a:cubicBezTo>
                    <a:pt x="2336" y="257"/>
                    <a:pt x="2337" y="249"/>
                    <a:pt x="2334" y="248"/>
                  </a:cubicBezTo>
                  <a:cubicBezTo>
                    <a:pt x="2332" y="247"/>
                    <a:pt x="2333" y="244"/>
                    <a:pt x="2337" y="238"/>
                  </a:cubicBezTo>
                  <a:cubicBezTo>
                    <a:pt x="2341" y="230"/>
                    <a:pt x="2342" y="228"/>
                    <a:pt x="2339" y="225"/>
                  </a:cubicBezTo>
                  <a:cubicBezTo>
                    <a:pt x="2335" y="222"/>
                    <a:pt x="2324" y="223"/>
                    <a:pt x="2322" y="227"/>
                  </a:cubicBezTo>
                  <a:cubicBezTo>
                    <a:pt x="2322" y="229"/>
                    <a:pt x="2322" y="230"/>
                    <a:pt x="2323" y="230"/>
                  </a:cubicBezTo>
                  <a:cubicBezTo>
                    <a:pt x="2324" y="230"/>
                    <a:pt x="2323" y="236"/>
                    <a:pt x="2320" y="244"/>
                  </a:cubicBezTo>
                  <a:cubicBezTo>
                    <a:pt x="2314" y="258"/>
                    <a:pt x="2314" y="258"/>
                    <a:pt x="2314" y="258"/>
                  </a:cubicBezTo>
                  <a:cubicBezTo>
                    <a:pt x="2306" y="255"/>
                    <a:pt x="2306" y="255"/>
                    <a:pt x="2306" y="255"/>
                  </a:cubicBezTo>
                  <a:cubicBezTo>
                    <a:pt x="2296" y="251"/>
                    <a:pt x="2296" y="251"/>
                    <a:pt x="2303" y="237"/>
                  </a:cubicBezTo>
                  <a:cubicBezTo>
                    <a:pt x="2307" y="228"/>
                    <a:pt x="2306" y="221"/>
                    <a:pt x="2300" y="219"/>
                  </a:cubicBezTo>
                  <a:cubicBezTo>
                    <a:pt x="2296" y="217"/>
                    <a:pt x="2295" y="219"/>
                    <a:pt x="2292" y="226"/>
                  </a:cubicBezTo>
                  <a:cubicBezTo>
                    <a:pt x="2288" y="237"/>
                    <a:pt x="2284" y="234"/>
                    <a:pt x="2288" y="223"/>
                  </a:cubicBezTo>
                  <a:cubicBezTo>
                    <a:pt x="2289" y="218"/>
                    <a:pt x="2289" y="215"/>
                    <a:pt x="2285" y="214"/>
                  </a:cubicBezTo>
                  <a:cubicBezTo>
                    <a:pt x="2281" y="212"/>
                    <a:pt x="2280" y="214"/>
                    <a:pt x="2276" y="226"/>
                  </a:cubicBezTo>
                  <a:cubicBezTo>
                    <a:pt x="2273" y="235"/>
                    <a:pt x="2270" y="240"/>
                    <a:pt x="2268" y="240"/>
                  </a:cubicBezTo>
                  <a:cubicBezTo>
                    <a:pt x="2266" y="239"/>
                    <a:pt x="2267" y="235"/>
                    <a:pt x="2269" y="231"/>
                  </a:cubicBezTo>
                  <a:cubicBezTo>
                    <a:pt x="2270" y="230"/>
                    <a:pt x="2270" y="226"/>
                    <a:pt x="2270" y="222"/>
                  </a:cubicBezTo>
                  <a:cubicBezTo>
                    <a:pt x="2270" y="211"/>
                    <a:pt x="2264" y="211"/>
                    <a:pt x="2259" y="221"/>
                  </a:cubicBezTo>
                  <a:cubicBezTo>
                    <a:pt x="2257" y="225"/>
                    <a:pt x="2253" y="229"/>
                    <a:pt x="2251" y="230"/>
                  </a:cubicBezTo>
                  <a:cubicBezTo>
                    <a:pt x="2244" y="232"/>
                    <a:pt x="2245" y="220"/>
                    <a:pt x="2254" y="205"/>
                  </a:cubicBezTo>
                  <a:cubicBezTo>
                    <a:pt x="2258" y="198"/>
                    <a:pt x="2262" y="191"/>
                    <a:pt x="2262" y="189"/>
                  </a:cubicBezTo>
                  <a:cubicBezTo>
                    <a:pt x="2262" y="185"/>
                    <a:pt x="2257" y="182"/>
                    <a:pt x="2254" y="184"/>
                  </a:cubicBezTo>
                  <a:cubicBezTo>
                    <a:pt x="2252" y="185"/>
                    <a:pt x="2250" y="185"/>
                    <a:pt x="2248" y="184"/>
                  </a:cubicBezTo>
                  <a:cubicBezTo>
                    <a:pt x="2246" y="181"/>
                    <a:pt x="2245" y="183"/>
                    <a:pt x="2242" y="194"/>
                  </a:cubicBezTo>
                  <a:cubicBezTo>
                    <a:pt x="2238" y="205"/>
                    <a:pt x="2238" y="206"/>
                    <a:pt x="2236" y="203"/>
                  </a:cubicBezTo>
                  <a:cubicBezTo>
                    <a:pt x="2234" y="199"/>
                    <a:pt x="2233" y="199"/>
                    <a:pt x="2230" y="201"/>
                  </a:cubicBezTo>
                  <a:cubicBezTo>
                    <a:pt x="2228" y="203"/>
                    <a:pt x="2227" y="202"/>
                    <a:pt x="2227" y="196"/>
                  </a:cubicBezTo>
                  <a:cubicBezTo>
                    <a:pt x="2228" y="188"/>
                    <a:pt x="2226" y="187"/>
                    <a:pt x="2218" y="190"/>
                  </a:cubicBezTo>
                  <a:cubicBezTo>
                    <a:pt x="2213" y="192"/>
                    <a:pt x="2211" y="194"/>
                    <a:pt x="2210" y="202"/>
                  </a:cubicBezTo>
                  <a:cubicBezTo>
                    <a:pt x="2209" y="207"/>
                    <a:pt x="2208" y="213"/>
                    <a:pt x="2208" y="215"/>
                  </a:cubicBezTo>
                  <a:cubicBezTo>
                    <a:pt x="2208" y="218"/>
                    <a:pt x="2207" y="220"/>
                    <a:pt x="2206" y="219"/>
                  </a:cubicBezTo>
                  <a:cubicBezTo>
                    <a:pt x="2203" y="218"/>
                    <a:pt x="2202" y="205"/>
                    <a:pt x="2205" y="199"/>
                  </a:cubicBezTo>
                  <a:cubicBezTo>
                    <a:pt x="2207" y="196"/>
                    <a:pt x="2207" y="191"/>
                    <a:pt x="2204" y="186"/>
                  </a:cubicBezTo>
                  <a:cubicBezTo>
                    <a:pt x="2202" y="182"/>
                    <a:pt x="2200" y="178"/>
                    <a:pt x="2200" y="178"/>
                  </a:cubicBezTo>
                  <a:cubicBezTo>
                    <a:pt x="2199" y="179"/>
                    <a:pt x="2197" y="183"/>
                    <a:pt x="2195" y="187"/>
                  </a:cubicBezTo>
                  <a:cubicBezTo>
                    <a:pt x="2191" y="193"/>
                    <a:pt x="2189" y="196"/>
                    <a:pt x="2186" y="195"/>
                  </a:cubicBezTo>
                  <a:cubicBezTo>
                    <a:pt x="2182" y="194"/>
                    <a:pt x="2183" y="192"/>
                    <a:pt x="2199" y="155"/>
                  </a:cubicBezTo>
                  <a:cubicBezTo>
                    <a:pt x="2209" y="134"/>
                    <a:pt x="2218" y="116"/>
                    <a:pt x="2220" y="115"/>
                  </a:cubicBezTo>
                  <a:cubicBezTo>
                    <a:pt x="2222" y="114"/>
                    <a:pt x="2227" y="115"/>
                    <a:pt x="2233" y="118"/>
                  </a:cubicBezTo>
                  <a:cubicBezTo>
                    <a:pt x="2239" y="121"/>
                    <a:pt x="2245" y="124"/>
                    <a:pt x="2246" y="124"/>
                  </a:cubicBezTo>
                  <a:cubicBezTo>
                    <a:pt x="2248" y="125"/>
                    <a:pt x="2254" y="127"/>
                    <a:pt x="2258" y="130"/>
                  </a:cubicBezTo>
                  <a:cubicBezTo>
                    <a:pt x="2263" y="132"/>
                    <a:pt x="2271" y="135"/>
                    <a:pt x="2276" y="138"/>
                  </a:cubicBezTo>
                  <a:cubicBezTo>
                    <a:pt x="2286" y="143"/>
                    <a:pt x="2290" y="143"/>
                    <a:pt x="2294" y="136"/>
                  </a:cubicBezTo>
                  <a:cubicBezTo>
                    <a:pt x="2296" y="131"/>
                    <a:pt x="2297" y="131"/>
                    <a:pt x="2300" y="134"/>
                  </a:cubicBezTo>
                  <a:cubicBezTo>
                    <a:pt x="2302" y="136"/>
                    <a:pt x="2305" y="139"/>
                    <a:pt x="2307" y="141"/>
                  </a:cubicBezTo>
                  <a:cubicBezTo>
                    <a:pt x="2309" y="142"/>
                    <a:pt x="2310" y="144"/>
                    <a:pt x="2310" y="145"/>
                  </a:cubicBezTo>
                  <a:cubicBezTo>
                    <a:pt x="2309" y="146"/>
                    <a:pt x="2310" y="148"/>
                    <a:pt x="2311" y="148"/>
                  </a:cubicBezTo>
                  <a:cubicBezTo>
                    <a:pt x="2313" y="149"/>
                    <a:pt x="2314" y="151"/>
                    <a:pt x="2315" y="154"/>
                  </a:cubicBezTo>
                  <a:cubicBezTo>
                    <a:pt x="2315" y="156"/>
                    <a:pt x="2318" y="159"/>
                    <a:pt x="2321" y="161"/>
                  </a:cubicBezTo>
                  <a:cubicBezTo>
                    <a:pt x="2325" y="163"/>
                    <a:pt x="2327" y="163"/>
                    <a:pt x="2330" y="158"/>
                  </a:cubicBezTo>
                  <a:cubicBezTo>
                    <a:pt x="2332" y="154"/>
                    <a:pt x="2332" y="151"/>
                    <a:pt x="2329" y="149"/>
                  </a:cubicBezTo>
                  <a:cubicBezTo>
                    <a:pt x="2327" y="148"/>
                    <a:pt x="2324" y="142"/>
                    <a:pt x="2321" y="137"/>
                  </a:cubicBezTo>
                  <a:cubicBezTo>
                    <a:pt x="2317" y="130"/>
                    <a:pt x="2317" y="127"/>
                    <a:pt x="2320" y="129"/>
                  </a:cubicBezTo>
                  <a:cubicBezTo>
                    <a:pt x="2322" y="129"/>
                    <a:pt x="2323" y="131"/>
                    <a:pt x="2323" y="132"/>
                  </a:cubicBezTo>
                  <a:cubicBezTo>
                    <a:pt x="2322" y="134"/>
                    <a:pt x="2324" y="136"/>
                    <a:pt x="2328" y="137"/>
                  </a:cubicBezTo>
                  <a:cubicBezTo>
                    <a:pt x="2340" y="140"/>
                    <a:pt x="2341" y="124"/>
                    <a:pt x="2330" y="120"/>
                  </a:cubicBezTo>
                  <a:cubicBezTo>
                    <a:pt x="2327" y="119"/>
                    <a:pt x="2325" y="116"/>
                    <a:pt x="2324" y="114"/>
                  </a:cubicBezTo>
                  <a:cubicBezTo>
                    <a:pt x="2323" y="112"/>
                    <a:pt x="2321" y="107"/>
                    <a:pt x="2319" y="104"/>
                  </a:cubicBezTo>
                  <a:cubicBezTo>
                    <a:pt x="2315" y="98"/>
                    <a:pt x="2318" y="94"/>
                    <a:pt x="2324" y="97"/>
                  </a:cubicBezTo>
                  <a:cubicBezTo>
                    <a:pt x="2329" y="99"/>
                    <a:pt x="2332" y="108"/>
                    <a:pt x="2330" y="113"/>
                  </a:cubicBezTo>
                  <a:cubicBezTo>
                    <a:pt x="2330" y="115"/>
                    <a:pt x="2330" y="117"/>
                    <a:pt x="2332" y="118"/>
                  </a:cubicBezTo>
                  <a:cubicBezTo>
                    <a:pt x="2333" y="118"/>
                    <a:pt x="2336" y="120"/>
                    <a:pt x="2338" y="122"/>
                  </a:cubicBezTo>
                  <a:cubicBezTo>
                    <a:pt x="2341" y="125"/>
                    <a:pt x="2349" y="124"/>
                    <a:pt x="2351" y="120"/>
                  </a:cubicBezTo>
                  <a:cubicBezTo>
                    <a:pt x="2351" y="118"/>
                    <a:pt x="2350" y="112"/>
                    <a:pt x="2348" y="106"/>
                  </a:cubicBezTo>
                  <a:cubicBezTo>
                    <a:pt x="2345" y="93"/>
                    <a:pt x="2346" y="90"/>
                    <a:pt x="2352" y="100"/>
                  </a:cubicBezTo>
                  <a:cubicBezTo>
                    <a:pt x="2357" y="109"/>
                    <a:pt x="2361" y="111"/>
                    <a:pt x="2365" y="105"/>
                  </a:cubicBezTo>
                  <a:cubicBezTo>
                    <a:pt x="2368" y="102"/>
                    <a:pt x="2369" y="102"/>
                    <a:pt x="2374" y="105"/>
                  </a:cubicBezTo>
                  <a:cubicBezTo>
                    <a:pt x="2379" y="108"/>
                    <a:pt x="2381" y="108"/>
                    <a:pt x="2383" y="106"/>
                  </a:cubicBezTo>
                  <a:cubicBezTo>
                    <a:pt x="2386" y="102"/>
                    <a:pt x="2388" y="89"/>
                    <a:pt x="2385" y="88"/>
                  </a:cubicBezTo>
                  <a:cubicBezTo>
                    <a:pt x="2385" y="88"/>
                    <a:pt x="2384" y="89"/>
                    <a:pt x="2385" y="90"/>
                  </a:cubicBezTo>
                  <a:cubicBezTo>
                    <a:pt x="2385" y="92"/>
                    <a:pt x="2383" y="93"/>
                    <a:pt x="2381" y="92"/>
                  </a:cubicBezTo>
                  <a:cubicBezTo>
                    <a:pt x="2379" y="91"/>
                    <a:pt x="2379" y="90"/>
                    <a:pt x="2382" y="87"/>
                  </a:cubicBezTo>
                  <a:cubicBezTo>
                    <a:pt x="2386" y="84"/>
                    <a:pt x="2386" y="82"/>
                    <a:pt x="2385" y="78"/>
                  </a:cubicBezTo>
                  <a:cubicBezTo>
                    <a:pt x="2383" y="74"/>
                    <a:pt x="2382" y="73"/>
                    <a:pt x="2379" y="75"/>
                  </a:cubicBezTo>
                  <a:cubicBezTo>
                    <a:pt x="2377" y="77"/>
                    <a:pt x="2375" y="76"/>
                    <a:pt x="2371" y="73"/>
                  </a:cubicBezTo>
                  <a:cubicBezTo>
                    <a:pt x="2365" y="69"/>
                    <a:pt x="2365" y="69"/>
                    <a:pt x="2365" y="69"/>
                  </a:cubicBezTo>
                  <a:cubicBezTo>
                    <a:pt x="2380" y="64"/>
                    <a:pt x="2380" y="64"/>
                    <a:pt x="2380" y="64"/>
                  </a:cubicBezTo>
                  <a:cubicBezTo>
                    <a:pt x="2388" y="61"/>
                    <a:pt x="2395" y="59"/>
                    <a:pt x="2396" y="59"/>
                  </a:cubicBezTo>
                  <a:cubicBezTo>
                    <a:pt x="2399" y="60"/>
                    <a:pt x="2404" y="81"/>
                    <a:pt x="2406" y="99"/>
                  </a:cubicBezTo>
                  <a:cubicBezTo>
                    <a:pt x="2407" y="111"/>
                    <a:pt x="2409" y="117"/>
                    <a:pt x="2412" y="118"/>
                  </a:cubicBezTo>
                  <a:cubicBezTo>
                    <a:pt x="2419" y="121"/>
                    <a:pt x="2422" y="105"/>
                    <a:pt x="2419" y="86"/>
                  </a:cubicBezTo>
                  <a:cubicBezTo>
                    <a:pt x="2418" y="78"/>
                    <a:pt x="2418" y="70"/>
                    <a:pt x="2419" y="69"/>
                  </a:cubicBezTo>
                  <a:cubicBezTo>
                    <a:pt x="2423" y="66"/>
                    <a:pt x="2421" y="59"/>
                    <a:pt x="2417" y="57"/>
                  </a:cubicBezTo>
                  <a:cubicBezTo>
                    <a:pt x="2412" y="55"/>
                    <a:pt x="2412" y="55"/>
                    <a:pt x="2418" y="54"/>
                  </a:cubicBezTo>
                  <a:cubicBezTo>
                    <a:pt x="2429" y="51"/>
                    <a:pt x="2432" y="54"/>
                    <a:pt x="2433" y="65"/>
                  </a:cubicBezTo>
                  <a:cubicBezTo>
                    <a:pt x="2434" y="71"/>
                    <a:pt x="2434" y="76"/>
                    <a:pt x="2434" y="77"/>
                  </a:cubicBezTo>
                  <a:cubicBezTo>
                    <a:pt x="2431" y="88"/>
                    <a:pt x="2437" y="96"/>
                    <a:pt x="2444" y="92"/>
                  </a:cubicBezTo>
                  <a:cubicBezTo>
                    <a:pt x="2447" y="91"/>
                    <a:pt x="2448" y="89"/>
                    <a:pt x="2448" y="84"/>
                  </a:cubicBezTo>
                  <a:cubicBezTo>
                    <a:pt x="2448" y="80"/>
                    <a:pt x="2448" y="75"/>
                    <a:pt x="2449" y="73"/>
                  </a:cubicBezTo>
                  <a:cubicBezTo>
                    <a:pt x="2450" y="71"/>
                    <a:pt x="2450" y="67"/>
                    <a:pt x="2449" y="65"/>
                  </a:cubicBezTo>
                  <a:cubicBezTo>
                    <a:pt x="2447" y="58"/>
                    <a:pt x="2447" y="51"/>
                    <a:pt x="2451" y="53"/>
                  </a:cubicBezTo>
                  <a:cubicBezTo>
                    <a:pt x="2455" y="54"/>
                    <a:pt x="2457" y="66"/>
                    <a:pt x="2455" y="72"/>
                  </a:cubicBezTo>
                  <a:cubicBezTo>
                    <a:pt x="2454" y="74"/>
                    <a:pt x="2454" y="79"/>
                    <a:pt x="2456" y="82"/>
                  </a:cubicBezTo>
                  <a:cubicBezTo>
                    <a:pt x="2458" y="86"/>
                    <a:pt x="2459" y="87"/>
                    <a:pt x="2463" y="85"/>
                  </a:cubicBezTo>
                  <a:cubicBezTo>
                    <a:pt x="2466" y="84"/>
                    <a:pt x="2468" y="81"/>
                    <a:pt x="2470" y="72"/>
                  </a:cubicBezTo>
                  <a:cubicBezTo>
                    <a:pt x="2473" y="58"/>
                    <a:pt x="2475" y="57"/>
                    <a:pt x="2476" y="68"/>
                  </a:cubicBezTo>
                  <a:cubicBezTo>
                    <a:pt x="2477" y="75"/>
                    <a:pt x="2477" y="76"/>
                    <a:pt x="2485" y="75"/>
                  </a:cubicBezTo>
                  <a:cubicBezTo>
                    <a:pt x="2493" y="75"/>
                    <a:pt x="2494" y="73"/>
                    <a:pt x="2492" y="67"/>
                  </a:cubicBezTo>
                  <a:cubicBezTo>
                    <a:pt x="2489" y="60"/>
                    <a:pt x="2489" y="51"/>
                    <a:pt x="2491" y="50"/>
                  </a:cubicBezTo>
                  <a:cubicBezTo>
                    <a:pt x="2495" y="49"/>
                    <a:pt x="2499" y="52"/>
                    <a:pt x="2498" y="55"/>
                  </a:cubicBezTo>
                  <a:cubicBezTo>
                    <a:pt x="2494" y="63"/>
                    <a:pt x="2498" y="85"/>
                    <a:pt x="2503" y="87"/>
                  </a:cubicBezTo>
                  <a:cubicBezTo>
                    <a:pt x="2508" y="54"/>
                    <a:pt x="2508" y="54"/>
                    <a:pt x="2508" y="54"/>
                  </a:cubicBezTo>
                  <a:cubicBezTo>
                    <a:pt x="2540" y="57"/>
                    <a:pt x="2535" y="64"/>
                    <a:pt x="2525" y="99"/>
                  </a:cubicBezTo>
                  <a:close/>
                  <a:moveTo>
                    <a:pt x="3594" y="593"/>
                  </a:moveTo>
                  <a:cubicBezTo>
                    <a:pt x="3563" y="579"/>
                    <a:pt x="3555" y="569"/>
                    <a:pt x="3550" y="531"/>
                  </a:cubicBezTo>
                  <a:cubicBezTo>
                    <a:pt x="3545" y="496"/>
                    <a:pt x="3548" y="455"/>
                    <a:pt x="3558" y="419"/>
                  </a:cubicBezTo>
                  <a:cubicBezTo>
                    <a:pt x="3563" y="401"/>
                    <a:pt x="3568" y="385"/>
                    <a:pt x="3569" y="385"/>
                  </a:cubicBezTo>
                  <a:cubicBezTo>
                    <a:pt x="3571" y="384"/>
                    <a:pt x="3574" y="376"/>
                    <a:pt x="3578" y="367"/>
                  </a:cubicBezTo>
                  <a:cubicBezTo>
                    <a:pt x="3585" y="345"/>
                    <a:pt x="3600" y="317"/>
                    <a:pt x="3611" y="302"/>
                  </a:cubicBezTo>
                  <a:cubicBezTo>
                    <a:pt x="3616" y="295"/>
                    <a:pt x="3626" y="287"/>
                    <a:pt x="3637" y="282"/>
                  </a:cubicBezTo>
                  <a:cubicBezTo>
                    <a:pt x="3646" y="278"/>
                    <a:pt x="3655" y="276"/>
                    <a:pt x="3663" y="276"/>
                  </a:cubicBezTo>
                  <a:cubicBezTo>
                    <a:pt x="3668" y="275"/>
                    <a:pt x="3675" y="274"/>
                    <a:pt x="3678" y="274"/>
                  </a:cubicBezTo>
                  <a:cubicBezTo>
                    <a:pt x="3690" y="271"/>
                    <a:pt x="3695" y="276"/>
                    <a:pt x="3698" y="293"/>
                  </a:cubicBezTo>
                  <a:cubicBezTo>
                    <a:pt x="3699" y="302"/>
                    <a:pt x="3702" y="319"/>
                    <a:pt x="3703" y="331"/>
                  </a:cubicBezTo>
                  <a:cubicBezTo>
                    <a:pt x="3710" y="374"/>
                    <a:pt x="3709" y="401"/>
                    <a:pt x="3700" y="424"/>
                  </a:cubicBezTo>
                  <a:cubicBezTo>
                    <a:pt x="3699" y="429"/>
                    <a:pt x="3695" y="451"/>
                    <a:pt x="3696" y="453"/>
                  </a:cubicBezTo>
                  <a:cubicBezTo>
                    <a:pt x="3697" y="455"/>
                    <a:pt x="3684" y="510"/>
                    <a:pt x="3680" y="520"/>
                  </a:cubicBezTo>
                  <a:cubicBezTo>
                    <a:pt x="3678" y="524"/>
                    <a:pt x="3667" y="539"/>
                    <a:pt x="3655" y="553"/>
                  </a:cubicBezTo>
                  <a:cubicBezTo>
                    <a:pt x="3629" y="585"/>
                    <a:pt x="3608" y="599"/>
                    <a:pt x="3594" y="593"/>
                  </a:cubicBezTo>
                  <a:close/>
                  <a:moveTo>
                    <a:pt x="3785" y="533"/>
                  </a:moveTo>
                  <a:cubicBezTo>
                    <a:pt x="3772" y="539"/>
                    <a:pt x="3755" y="546"/>
                    <a:pt x="3747" y="547"/>
                  </a:cubicBezTo>
                  <a:cubicBezTo>
                    <a:pt x="3739" y="549"/>
                    <a:pt x="3719" y="556"/>
                    <a:pt x="3703" y="563"/>
                  </a:cubicBezTo>
                  <a:cubicBezTo>
                    <a:pt x="3671" y="578"/>
                    <a:pt x="3671" y="578"/>
                    <a:pt x="3692" y="550"/>
                  </a:cubicBezTo>
                  <a:cubicBezTo>
                    <a:pt x="3699" y="541"/>
                    <a:pt x="3705" y="532"/>
                    <a:pt x="3704" y="531"/>
                  </a:cubicBezTo>
                  <a:cubicBezTo>
                    <a:pt x="3703" y="529"/>
                    <a:pt x="3705" y="521"/>
                    <a:pt x="3709" y="513"/>
                  </a:cubicBezTo>
                  <a:cubicBezTo>
                    <a:pt x="3715" y="497"/>
                    <a:pt x="3723" y="461"/>
                    <a:pt x="3724" y="446"/>
                  </a:cubicBezTo>
                  <a:cubicBezTo>
                    <a:pt x="3724" y="441"/>
                    <a:pt x="3725" y="438"/>
                    <a:pt x="3727" y="437"/>
                  </a:cubicBezTo>
                  <a:cubicBezTo>
                    <a:pt x="3728" y="436"/>
                    <a:pt x="3730" y="438"/>
                    <a:pt x="3732" y="442"/>
                  </a:cubicBezTo>
                  <a:cubicBezTo>
                    <a:pt x="3760" y="498"/>
                    <a:pt x="3771" y="511"/>
                    <a:pt x="3795" y="519"/>
                  </a:cubicBezTo>
                  <a:cubicBezTo>
                    <a:pt x="3809" y="523"/>
                    <a:pt x="3809" y="523"/>
                    <a:pt x="3809" y="523"/>
                  </a:cubicBezTo>
                  <a:lnTo>
                    <a:pt x="3785" y="533"/>
                  </a:lnTo>
                  <a:close/>
                  <a:moveTo>
                    <a:pt x="3831" y="443"/>
                  </a:moveTo>
                  <a:cubicBezTo>
                    <a:pt x="3829" y="448"/>
                    <a:pt x="3826" y="458"/>
                    <a:pt x="3824" y="465"/>
                  </a:cubicBezTo>
                  <a:cubicBezTo>
                    <a:pt x="3823" y="471"/>
                    <a:pt x="3819" y="481"/>
                    <a:pt x="3816" y="485"/>
                  </a:cubicBezTo>
                  <a:cubicBezTo>
                    <a:pt x="3814" y="490"/>
                    <a:pt x="3811" y="494"/>
                    <a:pt x="3810" y="494"/>
                  </a:cubicBezTo>
                  <a:cubicBezTo>
                    <a:pt x="3800" y="496"/>
                    <a:pt x="3796" y="495"/>
                    <a:pt x="3789" y="489"/>
                  </a:cubicBezTo>
                  <a:cubicBezTo>
                    <a:pt x="3770" y="474"/>
                    <a:pt x="3739" y="410"/>
                    <a:pt x="3740" y="389"/>
                  </a:cubicBezTo>
                  <a:cubicBezTo>
                    <a:pt x="3740" y="384"/>
                    <a:pt x="3739" y="376"/>
                    <a:pt x="3737" y="371"/>
                  </a:cubicBezTo>
                  <a:cubicBezTo>
                    <a:pt x="3735" y="365"/>
                    <a:pt x="3734" y="355"/>
                    <a:pt x="3733" y="348"/>
                  </a:cubicBezTo>
                  <a:cubicBezTo>
                    <a:pt x="3733" y="341"/>
                    <a:pt x="3732" y="332"/>
                    <a:pt x="3731" y="328"/>
                  </a:cubicBezTo>
                  <a:cubicBezTo>
                    <a:pt x="3730" y="324"/>
                    <a:pt x="3728" y="311"/>
                    <a:pt x="3727" y="300"/>
                  </a:cubicBezTo>
                  <a:cubicBezTo>
                    <a:pt x="3723" y="265"/>
                    <a:pt x="3721" y="254"/>
                    <a:pt x="3715" y="252"/>
                  </a:cubicBezTo>
                  <a:cubicBezTo>
                    <a:pt x="3712" y="250"/>
                    <a:pt x="3710" y="249"/>
                    <a:pt x="3711" y="247"/>
                  </a:cubicBezTo>
                  <a:cubicBezTo>
                    <a:pt x="3711" y="246"/>
                    <a:pt x="3728" y="238"/>
                    <a:pt x="3748" y="228"/>
                  </a:cubicBezTo>
                  <a:cubicBezTo>
                    <a:pt x="3756" y="224"/>
                    <a:pt x="3763" y="221"/>
                    <a:pt x="3768" y="218"/>
                  </a:cubicBezTo>
                  <a:cubicBezTo>
                    <a:pt x="3783" y="212"/>
                    <a:pt x="3785" y="212"/>
                    <a:pt x="3787" y="215"/>
                  </a:cubicBezTo>
                  <a:cubicBezTo>
                    <a:pt x="3788" y="218"/>
                    <a:pt x="3788" y="222"/>
                    <a:pt x="3786" y="224"/>
                  </a:cubicBezTo>
                  <a:cubicBezTo>
                    <a:pt x="3784" y="226"/>
                    <a:pt x="3783" y="231"/>
                    <a:pt x="3785" y="235"/>
                  </a:cubicBezTo>
                  <a:cubicBezTo>
                    <a:pt x="3787" y="239"/>
                    <a:pt x="3788" y="248"/>
                    <a:pt x="3788" y="255"/>
                  </a:cubicBezTo>
                  <a:cubicBezTo>
                    <a:pt x="3788" y="263"/>
                    <a:pt x="3790" y="274"/>
                    <a:pt x="3793" y="280"/>
                  </a:cubicBezTo>
                  <a:cubicBezTo>
                    <a:pt x="3796" y="286"/>
                    <a:pt x="3798" y="291"/>
                    <a:pt x="3796" y="292"/>
                  </a:cubicBezTo>
                  <a:cubicBezTo>
                    <a:pt x="3795" y="294"/>
                    <a:pt x="3798" y="302"/>
                    <a:pt x="3802" y="311"/>
                  </a:cubicBezTo>
                  <a:cubicBezTo>
                    <a:pt x="3807" y="320"/>
                    <a:pt x="3812" y="335"/>
                    <a:pt x="3814" y="343"/>
                  </a:cubicBezTo>
                  <a:cubicBezTo>
                    <a:pt x="3816" y="351"/>
                    <a:pt x="3820" y="366"/>
                    <a:pt x="3823" y="375"/>
                  </a:cubicBezTo>
                  <a:cubicBezTo>
                    <a:pt x="3826" y="384"/>
                    <a:pt x="3829" y="394"/>
                    <a:pt x="3829" y="397"/>
                  </a:cubicBezTo>
                  <a:cubicBezTo>
                    <a:pt x="3828" y="400"/>
                    <a:pt x="3830" y="406"/>
                    <a:pt x="3833" y="409"/>
                  </a:cubicBezTo>
                  <a:cubicBezTo>
                    <a:pt x="3837" y="416"/>
                    <a:pt x="3837" y="427"/>
                    <a:pt x="3831" y="443"/>
                  </a:cubicBezTo>
                  <a:close/>
                  <a:moveTo>
                    <a:pt x="3850" y="272"/>
                  </a:moveTo>
                  <a:cubicBezTo>
                    <a:pt x="3854" y="312"/>
                    <a:pt x="3854" y="319"/>
                    <a:pt x="3852" y="337"/>
                  </a:cubicBezTo>
                  <a:cubicBezTo>
                    <a:pt x="3847" y="372"/>
                    <a:pt x="3848" y="371"/>
                    <a:pt x="3841" y="352"/>
                  </a:cubicBezTo>
                  <a:cubicBezTo>
                    <a:pt x="3838" y="343"/>
                    <a:pt x="3832" y="328"/>
                    <a:pt x="3829" y="317"/>
                  </a:cubicBezTo>
                  <a:cubicBezTo>
                    <a:pt x="3825" y="307"/>
                    <a:pt x="3821" y="296"/>
                    <a:pt x="3820" y="291"/>
                  </a:cubicBezTo>
                  <a:cubicBezTo>
                    <a:pt x="3819" y="287"/>
                    <a:pt x="3817" y="278"/>
                    <a:pt x="3816" y="271"/>
                  </a:cubicBezTo>
                  <a:cubicBezTo>
                    <a:pt x="3814" y="265"/>
                    <a:pt x="3813" y="257"/>
                    <a:pt x="3814" y="254"/>
                  </a:cubicBezTo>
                  <a:cubicBezTo>
                    <a:pt x="3815" y="251"/>
                    <a:pt x="3814" y="243"/>
                    <a:pt x="3813" y="235"/>
                  </a:cubicBezTo>
                  <a:cubicBezTo>
                    <a:pt x="3812" y="228"/>
                    <a:pt x="3812" y="216"/>
                    <a:pt x="3814" y="210"/>
                  </a:cubicBezTo>
                  <a:cubicBezTo>
                    <a:pt x="3816" y="205"/>
                    <a:pt x="3817" y="202"/>
                    <a:pt x="3819" y="201"/>
                  </a:cubicBezTo>
                  <a:cubicBezTo>
                    <a:pt x="3819" y="201"/>
                    <a:pt x="3819" y="201"/>
                    <a:pt x="3820" y="201"/>
                  </a:cubicBezTo>
                  <a:cubicBezTo>
                    <a:pt x="3821" y="200"/>
                    <a:pt x="3822" y="201"/>
                    <a:pt x="3824" y="201"/>
                  </a:cubicBezTo>
                  <a:cubicBezTo>
                    <a:pt x="3834" y="204"/>
                    <a:pt x="3848" y="241"/>
                    <a:pt x="3850" y="272"/>
                  </a:cubicBezTo>
                  <a:close/>
                </a:path>
              </a:pathLst>
            </a:custGeom>
            <a:grp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9896476" y="5259388"/>
              <a:ext cx="68263" cy="20638"/>
            </a:xfrm>
            <a:custGeom>
              <a:avLst/>
              <a:gdLst>
                <a:gd name="T0" fmla="*/ 36 w 36"/>
                <a:gd name="T1" fmla="*/ 11 h 11"/>
                <a:gd name="T2" fmla="*/ 0 w 36"/>
                <a:gd name="T3" fmla="*/ 0 h 11"/>
                <a:gd name="T4" fmla="*/ 36 w 36"/>
                <a:gd name="T5" fmla="*/ 11 h 11"/>
              </a:gdLst>
              <a:ahLst/>
              <a:cxnLst>
                <a:cxn ang="0">
                  <a:pos x="T0" y="T1"/>
                </a:cxn>
                <a:cxn ang="0">
                  <a:pos x="T2" y="T3"/>
                </a:cxn>
                <a:cxn ang="0">
                  <a:pos x="T4" y="T5"/>
                </a:cxn>
              </a:cxnLst>
              <a:rect l="0" t="0" r="r" b="b"/>
              <a:pathLst>
                <a:path w="36" h="11">
                  <a:moveTo>
                    <a:pt x="36" y="11"/>
                  </a:moveTo>
                  <a:cubicBezTo>
                    <a:pt x="20" y="6"/>
                    <a:pt x="5" y="1"/>
                    <a:pt x="0" y="0"/>
                  </a:cubicBezTo>
                  <a:cubicBezTo>
                    <a:pt x="11" y="4"/>
                    <a:pt x="24" y="8"/>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9644063" y="5221288"/>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9964738" y="5280026"/>
              <a:ext cx="90488" cy="23813"/>
            </a:xfrm>
            <a:custGeom>
              <a:avLst/>
              <a:gdLst>
                <a:gd name="T0" fmla="*/ 0 w 49"/>
                <a:gd name="T1" fmla="*/ 0 h 13"/>
                <a:gd name="T2" fmla="*/ 49 w 49"/>
                <a:gd name="T3" fmla="*/ 9 h 13"/>
                <a:gd name="T4" fmla="*/ 0 w 49"/>
                <a:gd name="T5" fmla="*/ 0 h 13"/>
              </a:gdLst>
              <a:ahLst/>
              <a:cxnLst>
                <a:cxn ang="0">
                  <a:pos x="T0" y="T1"/>
                </a:cxn>
                <a:cxn ang="0">
                  <a:pos x="T2" y="T3"/>
                </a:cxn>
                <a:cxn ang="0">
                  <a:pos x="T4" y="T5"/>
                </a:cxn>
              </a:cxnLst>
              <a:rect l="0" t="0" r="r" b="b"/>
              <a:pathLst>
                <a:path w="49" h="13">
                  <a:moveTo>
                    <a:pt x="0" y="0"/>
                  </a:moveTo>
                  <a:cubicBezTo>
                    <a:pt x="21" y="6"/>
                    <a:pt x="44" y="13"/>
                    <a:pt x="49" y="9"/>
                  </a:cubicBezTo>
                  <a:cubicBezTo>
                    <a:pt x="45" y="12"/>
                    <a:pt x="24"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a:spLocks noEditPoints="1"/>
            </p:cNvSpPr>
            <p:nvPr/>
          </p:nvSpPr>
          <p:spPr bwMode="auto">
            <a:xfrm>
              <a:off x="6235701" y="5121276"/>
              <a:ext cx="511175" cy="381000"/>
            </a:xfrm>
            <a:custGeom>
              <a:avLst/>
              <a:gdLst>
                <a:gd name="T0" fmla="*/ 107 w 274"/>
                <a:gd name="T1" fmla="*/ 3 h 203"/>
                <a:gd name="T2" fmla="*/ 44 w 274"/>
                <a:gd name="T3" fmla="*/ 32 h 203"/>
                <a:gd name="T4" fmla="*/ 22 w 274"/>
                <a:gd name="T5" fmla="*/ 52 h 203"/>
                <a:gd name="T6" fmla="*/ 7 w 274"/>
                <a:gd name="T7" fmla="*/ 61 h 203"/>
                <a:gd name="T8" fmla="*/ 6 w 274"/>
                <a:gd name="T9" fmla="*/ 68 h 203"/>
                <a:gd name="T10" fmla="*/ 14 w 274"/>
                <a:gd name="T11" fmla="*/ 76 h 203"/>
                <a:gd name="T12" fmla="*/ 134 w 274"/>
                <a:gd name="T13" fmla="*/ 137 h 203"/>
                <a:gd name="T14" fmla="*/ 229 w 274"/>
                <a:gd name="T15" fmla="*/ 184 h 203"/>
                <a:gd name="T16" fmla="*/ 237 w 274"/>
                <a:gd name="T17" fmla="*/ 196 h 203"/>
                <a:gd name="T18" fmla="*/ 245 w 274"/>
                <a:gd name="T19" fmla="*/ 200 h 203"/>
                <a:gd name="T20" fmla="*/ 257 w 274"/>
                <a:gd name="T21" fmla="*/ 188 h 203"/>
                <a:gd name="T22" fmla="*/ 259 w 274"/>
                <a:gd name="T23" fmla="*/ 171 h 203"/>
                <a:gd name="T24" fmla="*/ 266 w 274"/>
                <a:gd name="T25" fmla="*/ 148 h 203"/>
                <a:gd name="T26" fmla="*/ 272 w 274"/>
                <a:gd name="T27" fmla="*/ 126 h 203"/>
                <a:gd name="T28" fmla="*/ 266 w 274"/>
                <a:gd name="T29" fmla="*/ 82 h 203"/>
                <a:gd name="T30" fmla="*/ 264 w 274"/>
                <a:gd name="T31" fmla="*/ 72 h 203"/>
                <a:gd name="T32" fmla="*/ 250 w 274"/>
                <a:gd name="T33" fmla="*/ 41 h 203"/>
                <a:gd name="T34" fmla="*/ 247 w 274"/>
                <a:gd name="T35" fmla="*/ 35 h 203"/>
                <a:gd name="T36" fmla="*/ 231 w 274"/>
                <a:gd name="T37" fmla="*/ 25 h 203"/>
                <a:gd name="T38" fmla="*/ 214 w 274"/>
                <a:gd name="T39" fmla="*/ 18 h 203"/>
                <a:gd name="T40" fmla="*/ 174 w 274"/>
                <a:gd name="T41" fmla="*/ 3 h 203"/>
                <a:gd name="T42" fmla="*/ 165 w 274"/>
                <a:gd name="T43" fmla="*/ 1 h 203"/>
                <a:gd name="T44" fmla="*/ 157 w 274"/>
                <a:gd name="T45" fmla="*/ 1 h 203"/>
                <a:gd name="T46" fmla="*/ 107 w 274"/>
                <a:gd name="T47" fmla="*/ 3 h 203"/>
                <a:gd name="T48" fmla="*/ 169 w 274"/>
                <a:gd name="T49" fmla="*/ 23 h 203"/>
                <a:gd name="T50" fmla="*/ 203 w 274"/>
                <a:gd name="T51" fmla="*/ 34 h 203"/>
                <a:gd name="T52" fmla="*/ 230 w 274"/>
                <a:gd name="T53" fmla="*/ 41 h 203"/>
                <a:gd name="T54" fmla="*/ 236 w 274"/>
                <a:gd name="T55" fmla="*/ 52 h 203"/>
                <a:gd name="T56" fmla="*/ 253 w 274"/>
                <a:gd name="T57" fmla="*/ 88 h 203"/>
                <a:gd name="T58" fmla="*/ 256 w 274"/>
                <a:gd name="T59" fmla="*/ 125 h 203"/>
                <a:gd name="T60" fmla="*/ 250 w 274"/>
                <a:gd name="T61" fmla="*/ 149 h 203"/>
                <a:gd name="T62" fmla="*/ 244 w 274"/>
                <a:gd name="T63" fmla="*/ 166 h 203"/>
                <a:gd name="T64" fmla="*/ 239 w 274"/>
                <a:gd name="T65" fmla="*/ 171 h 203"/>
                <a:gd name="T66" fmla="*/ 151 w 274"/>
                <a:gd name="T67" fmla="*/ 124 h 203"/>
                <a:gd name="T68" fmla="*/ 45 w 274"/>
                <a:gd name="T69" fmla="*/ 76 h 203"/>
                <a:gd name="T70" fmla="*/ 36 w 274"/>
                <a:gd name="T71" fmla="*/ 71 h 203"/>
                <a:gd name="T72" fmla="*/ 47 w 274"/>
                <a:gd name="T73" fmla="*/ 51 h 203"/>
                <a:gd name="T74" fmla="*/ 86 w 274"/>
                <a:gd name="T75" fmla="*/ 26 h 203"/>
                <a:gd name="T76" fmla="*/ 169 w 274"/>
                <a:gd name="T77" fmla="*/ 2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 h="203">
                  <a:moveTo>
                    <a:pt x="107" y="3"/>
                  </a:moveTo>
                  <a:cubicBezTo>
                    <a:pt x="87" y="6"/>
                    <a:pt x="56" y="20"/>
                    <a:pt x="44" y="32"/>
                  </a:cubicBezTo>
                  <a:cubicBezTo>
                    <a:pt x="38" y="37"/>
                    <a:pt x="28" y="46"/>
                    <a:pt x="22" y="52"/>
                  </a:cubicBezTo>
                  <a:cubicBezTo>
                    <a:pt x="15" y="59"/>
                    <a:pt x="9" y="62"/>
                    <a:pt x="7" y="61"/>
                  </a:cubicBezTo>
                  <a:cubicBezTo>
                    <a:pt x="0" y="58"/>
                    <a:pt x="0" y="66"/>
                    <a:pt x="6" y="68"/>
                  </a:cubicBezTo>
                  <a:cubicBezTo>
                    <a:pt x="9" y="70"/>
                    <a:pt x="13" y="73"/>
                    <a:pt x="14" y="76"/>
                  </a:cubicBezTo>
                  <a:cubicBezTo>
                    <a:pt x="46" y="103"/>
                    <a:pt x="94" y="124"/>
                    <a:pt x="134" y="137"/>
                  </a:cubicBezTo>
                  <a:cubicBezTo>
                    <a:pt x="170" y="144"/>
                    <a:pt x="196" y="173"/>
                    <a:pt x="229" y="184"/>
                  </a:cubicBezTo>
                  <a:cubicBezTo>
                    <a:pt x="233" y="184"/>
                    <a:pt x="238" y="192"/>
                    <a:pt x="237" y="196"/>
                  </a:cubicBezTo>
                  <a:cubicBezTo>
                    <a:pt x="236" y="197"/>
                    <a:pt x="240" y="199"/>
                    <a:pt x="245" y="200"/>
                  </a:cubicBezTo>
                  <a:cubicBezTo>
                    <a:pt x="256" y="203"/>
                    <a:pt x="260" y="200"/>
                    <a:pt x="257" y="188"/>
                  </a:cubicBezTo>
                  <a:cubicBezTo>
                    <a:pt x="256" y="182"/>
                    <a:pt x="256" y="177"/>
                    <a:pt x="259" y="171"/>
                  </a:cubicBezTo>
                  <a:cubicBezTo>
                    <a:pt x="261" y="167"/>
                    <a:pt x="264" y="157"/>
                    <a:pt x="266" y="148"/>
                  </a:cubicBezTo>
                  <a:cubicBezTo>
                    <a:pt x="268" y="140"/>
                    <a:pt x="270" y="130"/>
                    <a:pt x="272" y="126"/>
                  </a:cubicBezTo>
                  <a:cubicBezTo>
                    <a:pt x="274" y="119"/>
                    <a:pt x="271" y="96"/>
                    <a:pt x="266" y="82"/>
                  </a:cubicBezTo>
                  <a:cubicBezTo>
                    <a:pt x="264" y="78"/>
                    <a:pt x="264" y="73"/>
                    <a:pt x="264" y="72"/>
                  </a:cubicBezTo>
                  <a:cubicBezTo>
                    <a:pt x="266" y="69"/>
                    <a:pt x="253" y="43"/>
                    <a:pt x="250" y="41"/>
                  </a:cubicBezTo>
                  <a:cubicBezTo>
                    <a:pt x="249" y="41"/>
                    <a:pt x="248" y="38"/>
                    <a:pt x="247" y="35"/>
                  </a:cubicBezTo>
                  <a:cubicBezTo>
                    <a:pt x="246" y="32"/>
                    <a:pt x="244" y="30"/>
                    <a:pt x="231" y="25"/>
                  </a:cubicBezTo>
                  <a:cubicBezTo>
                    <a:pt x="227" y="23"/>
                    <a:pt x="221" y="21"/>
                    <a:pt x="214" y="18"/>
                  </a:cubicBezTo>
                  <a:cubicBezTo>
                    <a:pt x="196" y="12"/>
                    <a:pt x="178" y="5"/>
                    <a:pt x="174" y="3"/>
                  </a:cubicBezTo>
                  <a:cubicBezTo>
                    <a:pt x="169" y="1"/>
                    <a:pt x="165" y="0"/>
                    <a:pt x="165" y="1"/>
                  </a:cubicBezTo>
                  <a:cubicBezTo>
                    <a:pt x="165" y="2"/>
                    <a:pt x="161" y="2"/>
                    <a:pt x="157" y="1"/>
                  </a:cubicBezTo>
                  <a:cubicBezTo>
                    <a:pt x="148" y="0"/>
                    <a:pt x="128" y="0"/>
                    <a:pt x="107" y="3"/>
                  </a:cubicBezTo>
                  <a:close/>
                  <a:moveTo>
                    <a:pt x="169" y="23"/>
                  </a:moveTo>
                  <a:cubicBezTo>
                    <a:pt x="173" y="25"/>
                    <a:pt x="188" y="30"/>
                    <a:pt x="203" y="34"/>
                  </a:cubicBezTo>
                  <a:cubicBezTo>
                    <a:pt x="230" y="41"/>
                    <a:pt x="230" y="41"/>
                    <a:pt x="230" y="41"/>
                  </a:cubicBezTo>
                  <a:cubicBezTo>
                    <a:pt x="236" y="52"/>
                    <a:pt x="236" y="52"/>
                    <a:pt x="236" y="52"/>
                  </a:cubicBezTo>
                  <a:cubicBezTo>
                    <a:pt x="243" y="62"/>
                    <a:pt x="249" y="76"/>
                    <a:pt x="253" y="88"/>
                  </a:cubicBezTo>
                  <a:cubicBezTo>
                    <a:pt x="259" y="110"/>
                    <a:pt x="259" y="114"/>
                    <a:pt x="256" y="125"/>
                  </a:cubicBezTo>
                  <a:cubicBezTo>
                    <a:pt x="254" y="132"/>
                    <a:pt x="252" y="142"/>
                    <a:pt x="250" y="149"/>
                  </a:cubicBezTo>
                  <a:cubicBezTo>
                    <a:pt x="249" y="155"/>
                    <a:pt x="246" y="163"/>
                    <a:pt x="244" y="166"/>
                  </a:cubicBezTo>
                  <a:cubicBezTo>
                    <a:pt x="242" y="169"/>
                    <a:pt x="240" y="172"/>
                    <a:pt x="239" y="171"/>
                  </a:cubicBezTo>
                  <a:cubicBezTo>
                    <a:pt x="211" y="153"/>
                    <a:pt x="182" y="137"/>
                    <a:pt x="151" y="124"/>
                  </a:cubicBezTo>
                  <a:cubicBezTo>
                    <a:pt x="119" y="106"/>
                    <a:pt x="75" y="97"/>
                    <a:pt x="45" y="76"/>
                  </a:cubicBezTo>
                  <a:cubicBezTo>
                    <a:pt x="43" y="75"/>
                    <a:pt x="40" y="73"/>
                    <a:pt x="36" y="71"/>
                  </a:cubicBezTo>
                  <a:cubicBezTo>
                    <a:pt x="31" y="68"/>
                    <a:pt x="34" y="62"/>
                    <a:pt x="47" y="51"/>
                  </a:cubicBezTo>
                  <a:cubicBezTo>
                    <a:pt x="65" y="36"/>
                    <a:pt x="72" y="31"/>
                    <a:pt x="86" y="26"/>
                  </a:cubicBezTo>
                  <a:cubicBezTo>
                    <a:pt x="112" y="17"/>
                    <a:pt x="156" y="15"/>
                    <a:pt x="16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a:spLocks noEditPoints="1"/>
            </p:cNvSpPr>
            <p:nvPr/>
          </p:nvSpPr>
          <p:spPr bwMode="auto">
            <a:xfrm>
              <a:off x="8916988" y="6284913"/>
              <a:ext cx="338138" cy="325438"/>
            </a:xfrm>
            <a:custGeom>
              <a:avLst/>
              <a:gdLst>
                <a:gd name="T0" fmla="*/ 152 w 181"/>
                <a:gd name="T1" fmla="*/ 90 h 174"/>
                <a:gd name="T2" fmla="*/ 56 w 181"/>
                <a:gd name="T3" fmla="*/ 13 h 174"/>
                <a:gd name="T4" fmla="*/ 36 w 181"/>
                <a:gd name="T5" fmla="*/ 1 h 174"/>
                <a:gd name="T6" fmla="*/ 16 w 181"/>
                <a:gd name="T7" fmla="*/ 24 h 174"/>
                <a:gd name="T8" fmla="*/ 1 w 181"/>
                <a:gd name="T9" fmla="*/ 57 h 174"/>
                <a:gd name="T10" fmla="*/ 5 w 181"/>
                <a:gd name="T11" fmla="*/ 60 h 174"/>
                <a:gd name="T12" fmla="*/ 60 w 181"/>
                <a:gd name="T13" fmla="*/ 121 h 174"/>
                <a:gd name="T14" fmla="*/ 113 w 181"/>
                <a:gd name="T15" fmla="*/ 168 h 174"/>
                <a:gd name="T16" fmla="*/ 125 w 181"/>
                <a:gd name="T17" fmla="*/ 174 h 174"/>
                <a:gd name="T18" fmla="*/ 141 w 181"/>
                <a:gd name="T19" fmla="*/ 162 h 174"/>
                <a:gd name="T20" fmla="*/ 177 w 181"/>
                <a:gd name="T21" fmla="*/ 131 h 174"/>
                <a:gd name="T22" fmla="*/ 179 w 181"/>
                <a:gd name="T23" fmla="*/ 116 h 174"/>
                <a:gd name="T24" fmla="*/ 152 w 181"/>
                <a:gd name="T25" fmla="*/ 90 h 174"/>
                <a:gd name="T26" fmla="*/ 132 w 181"/>
                <a:gd name="T27" fmla="*/ 131 h 174"/>
                <a:gd name="T28" fmla="*/ 115 w 181"/>
                <a:gd name="T29" fmla="*/ 144 h 174"/>
                <a:gd name="T30" fmla="*/ 106 w 181"/>
                <a:gd name="T31" fmla="*/ 139 h 174"/>
                <a:gd name="T32" fmla="*/ 73 w 181"/>
                <a:gd name="T33" fmla="*/ 102 h 174"/>
                <a:gd name="T34" fmla="*/ 39 w 181"/>
                <a:gd name="T35" fmla="*/ 60 h 174"/>
                <a:gd name="T36" fmla="*/ 30 w 181"/>
                <a:gd name="T37" fmla="*/ 50 h 174"/>
                <a:gd name="T38" fmla="*/ 35 w 181"/>
                <a:gd name="T39" fmla="*/ 42 h 174"/>
                <a:gd name="T40" fmla="*/ 42 w 181"/>
                <a:gd name="T41" fmla="*/ 34 h 174"/>
                <a:gd name="T42" fmla="*/ 69 w 181"/>
                <a:gd name="T43" fmla="*/ 56 h 174"/>
                <a:gd name="T44" fmla="*/ 136 w 181"/>
                <a:gd name="T45" fmla="*/ 107 h 174"/>
                <a:gd name="T46" fmla="*/ 144 w 181"/>
                <a:gd name="T47" fmla="*/ 110 h 174"/>
                <a:gd name="T48" fmla="*/ 149 w 181"/>
                <a:gd name="T49" fmla="*/ 117 h 174"/>
                <a:gd name="T50" fmla="*/ 132 w 181"/>
                <a:gd name="T51" fmla="*/ 13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1" h="174">
                  <a:moveTo>
                    <a:pt x="152" y="90"/>
                  </a:moveTo>
                  <a:cubicBezTo>
                    <a:pt x="119" y="68"/>
                    <a:pt x="57" y="19"/>
                    <a:pt x="56" y="13"/>
                  </a:cubicBezTo>
                  <a:cubicBezTo>
                    <a:pt x="55" y="11"/>
                    <a:pt x="43" y="3"/>
                    <a:pt x="36" y="1"/>
                  </a:cubicBezTo>
                  <a:cubicBezTo>
                    <a:pt x="34" y="0"/>
                    <a:pt x="26" y="9"/>
                    <a:pt x="16" y="24"/>
                  </a:cubicBezTo>
                  <a:cubicBezTo>
                    <a:pt x="5" y="41"/>
                    <a:pt x="0" y="51"/>
                    <a:pt x="1" y="57"/>
                  </a:cubicBezTo>
                  <a:cubicBezTo>
                    <a:pt x="2" y="58"/>
                    <a:pt x="3" y="60"/>
                    <a:pt x="5" y="60"/>
                  </a:cubicBezTo>
                  <a:cubicBezTo>
                    <a:pt x="9" y="62"/>
                    <a:pt x="43" y="99"/>
                    <a:pt x="60" y="121"/>
                  </a:cubicBezTo>
                  <a:cubicBezTo>
                    <a:pt x="76" y="141"/>
                    <a:pt x="96" y="159"/>
                    <a:pt x="113" y="168"/>
                  </a:cubicBezTo>
                  <a:cubicBezTo>
                    <a:pt x="125" y="174"/>
                    <a:pt x="125" y="174"/>
                    <a:pt x="125" y="174"/>
                  </a:cubicBezTo>
                  <a:cubicBezTo>
                    <a:pt x="141" y="162"/>
                    <a:pt x="141" y="162"/>
                    <a:pt x="141" y="162"/>
                  </a:cubicBezTo>
                  <a:cubicBezTo>
                    <a:pt x="164" y="144"/>
                    <a:pt x="173" y="138"/>
                    <a:pt x="177" y="131"/>
                  </a:cubicBezTo>
                  <a:cubicBezTo>
                    <a:pt x="180" y="128"/>
                    <a:pt x="181" y="122"/>
                    <a:pt x="179" y="116"/>
                  </a:cubicBezTo>
                  <a:cubicBezTo>
                    <a:pt x="178" y="108"/>
                    <a:pt x="174" y="104"/>
                    <a:pt x="152" y="90"/>
                  </a:cubicBezTo>
                  <a:close/>
                  <a:moveTo>
                    <a:pt x="132" y="131"/>
                  </a:moveTo>
                  <a:cubicBezTo>
                    <a:pt x="115" y="144"/>
                    <a:pt x="115" y="144"/>
                    <a:pt x="115" y="144"/>
                  </a:cubicBezTo>
                  <a:cubicBezTo>
                    <a:pt x="106" y="139"/>
                    <a:pt x="106" y="139"/>
                    <a:pt x="106" y="139"/>
                  </a:cubicBezTo>
                  <a:cubicBezTo>
                    <a:pt x="102" y="136"/>
                    <a:pt x="87" y="119"/>
                    <a:pt x="73" y="102"/>
                  </a:cubicBezTo>
                  <a:cubicBezTo>
                    <a:pt x="60" y="84"/>
                    <a:pt x="44" y="65"/>
                    <a:pt x="39" y="60"/>
                  </a:cubicBezTo>
                  <a:cubicBezTo>
                    <a:pt x="30" y="50"/>
                    <a:pt x="30" y="50"/>
                    <a:pt x="30" y="50"/>
                  </a:cubicBezTo>
                  <a:cubicBezTo>
                    <a:pt x="35" y="42"/>
                    <a:pt x="35" y="42"/>
                    <a:pt x="35" y="42"/>
                  </a:cubicBezTo>
                  <a:cubicBezTo>
                    <a:pt x="38" y="37"/>
                    <a:pt x="41" y="34"/>
                    <a:pt x="42" y="34"/>
                  </a:cubicBezTo>
                  <a:cubicBezTo>
                    <a:pt x="43" y="34"/>
                    <a:pt x="55" y="44"/>
                    <a:pt x="69" y="56"/>
                  </a:cubicBezTo>
                  <a:cubicBezTo>
                    <a:pt x="101" y="84"/>
                    <a:pt x="132" y="107"/>
                    <a:pt x="136" y="107"/>
                  </a:cubicBezTo>
                  <a:cubicBezTo>
                    <a:pt x="138" y="106"/>
                    <a:pt x="141" y="108"/>
                    <a:pt x="144" y="110"/>
                  </a:cubicBezTo>
                  <a:cubicBezTo>
                    <a:pt x="147" y="112"/>
                    <a:pt x="149" y="115"/>
                    <a:pt x="149" y="117"/>
                  </a:cubicBezTo>
                  <a:cubicBezTo>
                    <a:pt x="150" y="118"/>
                    <a:pt x="142" y="124"/>
                    <a:pt x="132"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9153526" y="5816601"/>
              <a:ext cx="555625" cy="471488"/>
            </a:xfrm>
            <a:custGeom>
              <a:avLst/>
              <a:gdLst>
                <a:gd name="T0" fmla="*/ 98 w 297"/>
                <a:gd name="T1" fmla="*/ 185 h 252"/>
                <a:gd name="T2" fmla="*/ 165 w 297"/>
                <a:gd name="T3" fmla="*/ 129 h 252"/>
                <a:gd name="T4" fmla="*/ 275 w 297"/>
                <a:gd name="T5" fmla="*/ 38 h 252"/>
                <a:gd name="T6" fmla="*/ 289 w 297"/>
                <a:gd name="T7" fmla="*/ 25 h 252"/>
                <a:gd name="T8" fmla="*/ 291 w 297"/>
                <a:gd name="T9" fmla="*/ 4 h 252"/>
                <a:gd name="T10" fmla="*/ 272 w 297"/>
                <a:gd name="T11" fmla="*/ 9 h 252"/>
                <a:gd name="T12" fmla="*/ 259 w 297"/>
                <a:gd name="T13" fmla="*/ 22 h 252"/>
                <a:gd name="T14" fmla="*/ 203 w 297"/>
                <a:gd name="T15" fmla="*/ 67 h 252"/>
                <a:gd name="T16" fmla="*/ 170 w 297"/>
                <a:gd name="T17" fmla="*/ 97 h 252"/>
                <a:gd name="T18" fmla="*/ 147 w 297"/>
                <a:gd name="T19" fmla="*/ 119 h 252"/>
                <a:gd name="T20" fmla="*/ 65 w 297"/>
                <a:gd name="T21" fmla="*/ 185 h 252"/>
                <a:gd name="T22" fmla="*/ 2 w 297"/>
                <a:gd name="T23" fmla="*/ 235 h 252"/>
                <a:gd name="T24" fmla="*/ 0 w 297"/>
                <a:gd name="T25" fmla="*/ 241 h 252"/>
                <a:gd name="T26" fmla="*/ 0 w 297"/>
                <a:gd name="T27" fmla="*/ 243 h 252"/>
                <a:gd name="T28" fmla="*/ 8 w 297"/>
                <a:gd name="T29" fmla="*/ 250 h 252"/>
                <a:gd name="T30" fmla="*/ 40 w 297"/>
                <a:gd name="T31" fmla="*/ 231 h 252"/>
                <a:gd name="T32" fmla="*/ 98 w 297"/>
                <a:gd name="T33" fmla="*/ 18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7" h="252">
                  <a:moveTo>
                    <a:pt x="98" y="185"/>
                  </a:moveTo>
                  <a:cubicBezTo>
                    <a:pt x="129" y="161"/>
                    <a:pt x="159" y="136"/>
                    <a:pt x="165" y="129"/>
                  </a:cubicBezTo>
                  <a:cubicBezTo>
                    <a:pt x="188" y="105"/>
                    <a:pt x="260" y="45"/>
                    <a:pt x="275" y="38"/>
                  </a:cubicBezTo>
                  <a:cubicBezTo>
                    <a:pt x="279" y="36"/>
                    <a:pt x="285" y="31"/>
                    <a:pt x="289" y="25"/>
                  </a:cubicBezTo>
                  <a:cubicBezTo>
                    <a:pt x="297" y="16"/>
                    <a:pt x="297" y="8"/>
                    <a:pt x="291" y="4"/>
                  </a:cubicBezTo>
                  <a:cubicBezTo>
                    <a:pt x="285" y="0"/>
                    <a:pt x="278" y="2"/>
                    <a:pt x="272" y="9"/>
                  </a:cubicBezTo>
                  <a:cubicBezTo>
                    <a:pt x="270" y="13"/>
                    <a:pt x="264" y="18"/>
                    <a:pt x="259" y="22"/>
                  </a:cubicBezTo>
                  <a:cubicBezTo>
                    <a:pt x="249" y="29"/>
                    <a:pt x="211" y="59"/>
                    <a:pt x="203" y="67"/>
                  </a:cubicBezTo>
                  <a:cubicBezTo>
                    <a:pt x="187" y="82"/>
                    <a:pt x="172" y="96"/>
                    <a:pt x="170" y="97"/>
                  </a:cubicBezTo>
                  <a:cubicBezTo>
                    <a:pt x="169" y="97"/>
                    <a:pt x="159" y="107"/>
                    <a:pt x="147" y="119"/>
                  </a:cubicBezTo>
                  <a:cubicBezTo>
                    <a:pt x="135" y="130"/>
                    <a:pt x="98" y="160"/>
                    <a:pt x="65" y="185"/>
                  </a:cubicBezTo>
                  <a:cubicBezTo>
                    <a:pt x="32" y="210"/>
                    <a:pt x="3" y="232"/>
                    <a:pt x="2" y="235"/>
                  </a:cubicBezTo>
                  <a:cubicBezTo>
                    <a:pt x="0" y="237"/>
                    <a:pt x="0" y="239"/>
                    <a:pt x="0" y="241"/>
                  </a:cubicBezTo>
                  <a:cubicBezTo>
                    <a:pt x="0" y="242"/>
                    <a:pt x="0" y="242"/>
                    <a:pt x="0" y="243"/>
                  </a:cubicBezTo>
                  <a:cubicBezTo>
                    <a:pt x="1" y="246"/>
                    <a:pt x="4" y="249"/>
                    <a:pt x="8" y="250"/>
                  </a:cubicBezTo>
                  <a:cubicBezTo>
                    <a:pt x="13" y="252"/>
                    <a:pt x="23" y="246"/>
                    <a:pt x="40" y="231"/>
                  </a:cubicBezTo>
                  <a:cubicBezTo>
                    <a:pt x="42" y="229"/>
                    <a:pt x="68" y="208"/>
                    <a:pt x="98" y="1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9190038" y="5868988"/>
              <a:ext cx="550863" cy="469900"/>
            </a:xfrm>
            <a:custGeom>
              <a:avLst/>
              <a:gdLst>
                <a:gd name="T0" fmla="*/ 268 w 295"/>
                <a:gd name="T1" fmla="*/ 12 h 251"/>
                <a:gd name="T2" fmla="*/ 215 w 295"/>
                <a:gd name="T3" fmla="*/ 58 h 251"/>
                <a:gd name="T4" fmla="*/ 125 w 295"/>
                <a:gd name="T5" fmla="*/ 137 h 251"/>
                <a:gd name="T6" fmla="*/ 77 w 295"/>
                <a:gd name="T7" fmla="*/ 177 h 251"/>
                <a:gd name="T8" fmla="*/ 34 w 295"/>
                <a:gd name="T9" fmla="*/ 210 h 251"/>
                <a:gd name="T10" fmla="*/ 1 w 295"/>
                <a:gd name="T11" fmla="*/ 236 h 251"/>
                <a:gd name="T12" fmla="*/ 0 w 295"/>
                <a:gd name="T13" fmla="*/ 241 h 251"/>
                <a:gd name="T14" fmla="*/ 0 w 295"/>
                <a:gd name="T15" fmla="*/ 242 h 251"/>
                <a:gd name="T16" fmla="*/ 36 w 295"/>
                <a:gd name="T17" fmla="*/ 239 h 251"/>
                <a:gd name="T18" fmla="*/ 70 w 295"/>
                <a:gd name="T19" fmla="*/ 208 h 251"/>
                <a:gd name="T20" fmla="*/ 120 w 295"/>
                <a:gd name="T21" fmla="*/ 166 h 251"/>
                <a:gd name="T22" fmla="*/ 157 w 295"/>
                <a:gd name="T23" fmla="*/ 135 h 251"/>
                <a:gd name="T24" fmla="*/ 184 w 295"/>
                <a:gd name="T25" fmla="*/ 113 h 251"/>
                <a:gd name="T26" fmla="*/ 227 w 295"/>
                <a:gd name="T27" fmla="*/ 76 h 251"/>
                <a:gd name="T28" fmla="*/ 247 w 295"/>
                <a:gd name="T29" fmla="*/ 57 h 251"/>
                <a:gd name="T30" fmla="*/ 257 w 295"/>
                <a:gd name="T31" fmla="*/ 50 h 251"/>
                <a:gd name="T32" fmla="*/ 292 w 295"/>
                <a:gd name="T33" fmla="*/ 19 h 251"/>
                <a:gd name="T34" fmla="*/ 292 w 295"/>
                <a:gd name="T35" fmla="*/ 5 h 251"/>
                <a:gd name="T36" fmla="*/ 268 w 295"/>
                <a:gd name="T37" fmla="*/ 1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 h="251">
                  <a:moveTo>
                    <a:pt x="268" y="12"/>
                  </a:moveTo>
                  <a:cubicBezTo>
                    <a:pt x="250" y="27"/>
                    <a:pt x="230" y="44"/>
                    <a:pt x="215" y="58"/>
                  </a:cubicBezTo>
                  <a:cubicBezTo>
                    <a:pt x="170" y="98"/>
                    <a:pt x="156" y="110"/>
                    <a:pt x="125" y="137"/>
                  </a:cubicBezTo>
                  <a:cubicBezTo>
                    <a:pt x="106" y="153"/>
                    <a:pt x="85" y="171"/>
                    <a:pt x="77" y="177"/>
                  </a:cubicBezTo>
                  <a:cubicBezTo>
                    <a:pt x="70" y="183"/>
                    <a:pt x="51" y="198"/>
                    <a:pt x="34" y="210"/>
                  </a:cubicBezTo>
                  <a:cubicBezTo>
                    <a:pt x="17" y="221"/>
                    <a:pt x="3" y="233"/>
                    <a:pt x="1" y="236"/>
                  </a:cubicBezTo>
                  <a:cubicBezTo>
                    <a:pt x="0" y="238"/>
                    <a:pt x="0" y="239"/>
                    <a:pt x="0" y="241"/>
                  </a:cubicBezTo>
                  <a:cubicBezTo>
                    <a:pt x="0" y="241"/>
                    <a:pt x="0" y="241"/>
                    <a:pt x="0" y="242"/>
                  </a:cubicBezTo>
                  <a:cubicBezTo>
                    <a:pt x="4" y="251"/>
                    <a:pt x="29" y="251"/>
                    <a:pt x="36" y="239"/>
                  </a:cubicBezTo>
                  <a:cubicBezTo>
                    <a:pt x="38" y="235"/>
                    <a:pt x="54" y="221"/>
                    <a:pt x="70" y="208"/>
                  </a:cubicBezTo>
                  <a:cubicBezTo>
                    <a:pt x="86" y="195"/>
                    <a:pt x="109" y="176"/>
                    <a:pt x="120" y="166"/>
                  </a:cubicBezTo>
                  <a:cubicBezTo>
                    <a:pt x="131" y="156"/>
                    <a:pt x="148" y="142"/>
                    <a:pt x="157" y="135"/>
                  </a:cubicBezTo>
                  <a:cubicBezTo>
                    <a:pt x="166" y="128"/>
                    <a:pt x="178" y="119"/>
                    <a:pt x="184" y="113"/>
                  </a:cubicBezTo>
                  <a:cubicBezTo>
                    <a:pt x="195" y="103"/>
                    <a:pt x="205" y="94"/>
                    <a:pt x="227" y="76"/>
                  </a:cubicBezTo>
                  <a:cubicBezTo>
                    <a:pt x="234" y="69"/>
                    <a:pt x="244" y="61"/>
                    <a:pt x="247" y="57"/>
                  </a:cubicBezTo>
                  <a:cubicBezTo>
                    <a:pt x="251" y="53"/>
                    <a:pt x="255" y="50"/>
                    <a:pt x="257" y="50"/>
                  </a:cubicBezTo>
                  <a:cubicBezTo>
                    <a:pt x="263" y="49"/>
                    <a:pt x="289" y="25"/>
                    <a:pt x="292" y="19"/>
                  </a:cubicBezTo>
                  <a:cubicBezTo>
                    <a:pt x="295" y="13"/>
                    <a:pt x="295" y="11"/>
                    <a:pt x="292" y="5"/>
                  </a:cubicBezTo>
                  <a:cubicBezTo>
                    <a:pt x="288" y="0"/>
                    <a:pt x="280" y="2"/>
                    <a:pt x="26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a:spLocks noEditPoints="1"/>
            </p:cNvSpPr>
            <p:nvPr/>
          </p:nvSpPr>
          <p:spPr bwMode="auto">
            <a:xfrm>
              <a:off x="9036051" y="5746751"/>
              <a:ext cx="822325" cy="711200"/>
            </a:xfrm>
            <a:custGeom>
              <a:avLst/>
              <a:gdLst>
                <a:gd name="T0" fmla="*/ 363 w 440"/>
                <a:gd name="T1" fmla="*/ 8 h 380"/>
                <a:gd name="T2" fmla="*/ 334 w 440"/>
                <a:gd name="T3" fmla="*/ 10 h 380"/>
                <a:gd name="T4" fmla="*/ 319 w 440"/>
                <a:gd name="T5" fmla="*/ 17 h 380"/>
                <a:gd name="T6" fmla="*/ 301 w 440"/>
                <a:gd name="T7" fmla="*/ 36 h 380"/>
                <a:gd name="T8" fmla="*/ 281 w 440"/>
                <a:gd name="T9" fmla="*/ 52 h 380"/>
                <a:gd name="T10" fmla="*/ 200 w 440"/>
                <a:gd name="T11" fmla="*/ 116 h 380"/>
                <a:gd name="T12" fmla="*/ 15 w 440"/>
                <a:gd name="T13" fmla="*/ 259 h 380"/>
                <a:gd name="T14" fmla="*/ 1 w 440"/>
                <a:gd name="T15" fmla="*/ 283 h 380"/>
                <a:gd name="T16" fmla="*/ 8 w 440"/>
                <a:gd name="T17" fmla="*/ 292 h 380"/>
                <a:gd name="T18" fmla="*/ 42 w 440"/>
                <a:gd name="T19" fmla="*/ 318 h 380"/>
                <a:gd name="T20" fmla="*/ 115 w 440"/>
                <a:gd name="T21" fmla="*/ 371 h 380"/>
                <a:gd name="T22" fmla="*/ 141 w 440"/>
                <a:gd name="T23" fmla="*/ 374 h 380"/>
                <a:gd name="T24" fmla="*/ 231 w 440"/>
                <a:gd name="T25" fmla="*/ 291 h 380"/>
                <a:gd name="T26" fmla="*/ 266 w 440"/>
                <a:gd name="T27" fmla="*/ 264 h 380"/>
                <a:gd name="T28" fmla="*/ 322 w 440"/>
                <a:gd name="T29" fmla="*/ 220 h 380"/>
                <a:gd name="T30" fmla="*/ 337 w 440"/>
                <a:gd name="T31" fmla="*/ 205 h 380"/>
                <a:gd name="T32" fmla="*/ 371 w 440"/>
                <a:gd name="T33" fmla="*/ 174 h 380"/>
                <a:gd name="T34" fmla="*/ 427 w 440"/>
                <a:gd name="T35" fmla="*/ 110 h 380"/>
                <a:gd name="T36" fmla="*/ 393 w 440"/>
                <a:gd name="T37" fmla="*/ 41 h 380"/>
                <a:gd name="T38" fmla="*/ 402 w 440"/>
                <a:gd name="T39" fmla="*/ 110 h 380"/>
                <a:gd name="T40" fmla="*/ 394 w 440"/>
                <a:gd name="T41" fmla="*/ 109 h 380"/>
                <a:gd name="T42" fmla="*/ 371 w 440"/>
                <a:gd name="T43" fmla="*/ 103 h 380"/>
                <a:gd name="T44" fmla="*/ 323 w 440"/>
                <a:gd name="T45" fmla="*/ 143 h 380"/>
                <a:gd name="T46" fmla="*/ 241 w 440"/>
                <a:gd name="T47" fmla="*/ 212 h 380"/>
                <a:gd name="T48" fmla="*/ 146 w 440"/>
                <a:gd name="T49" fmla="*/ 298 h 380"/>
                <a:gd name="T50" fmla="*/ 111 w 440"/>
                <a:gd name="T51" fmla="*/ 338 h 380"/>
                <a:gd name="T52" fmla="*/ 143 w 440"/>
                <a:gd name="T53" fmla="*/ 326 h 380"/>
                <a:gd name="T54" fmla="*/ 198 w 440"/>
                <a:gd name="T55" fmla="*/ 281 h 380"/>
                <a:gd name="T56" fmla="*/ 260 w 440"/>
                <a:gd name="T57" fmla="*/ 224 h 380"/>
                <a:gd name="T58" fmla="*/ 333 w 440"/>
                <a:gd name="T59" fmla="*/ 162 h 380"/>
                <a:gd name="T60" fmla="*/ 383 w 440"/>
                <a:gd name="T61" fmla="*/ 131 h 380"/>
                <a:gd name="T62" fmla="*/ 226 w 440"/>
                <a:gd name="T63" fmla="*/ 272 h 380"/>
                <a:gd name="T64" fmla="*/ 166 w 440"/>
                <a:gd name="T65" fmla="*/ 319 h 380"/>
                <a:gd name="T66" fmla="*/ 120 w 440"/>
                <a:gd name="T67" fmla="*/ 350 h 380"/>
                <a:gd name="T68" fmla="*/ 42 w 440"/>
                <a:gd name="T69" fmla="*/ 279 h 380"/>
                <a:gd name="T70" fmla="*/ 38 w 440"/>
                <a:gd name="T71" fmla="*/ 274 h 380"/>
                <a:gd name="T72" fmla="*/ 119 w 440"/>
                <a:gd name="T73" fmla="*/ 208 h 380"/>
                <a:gd name="T74" fmla="*/ 147 w 440"/>
                <a:gd name="T75" fmla="*/ 185 h 380"/>
                <a:gd name="T76" fmla="*/ 305 w 440"/>
                <a:gd name="T77" fmla="*/ 53 h 380"/>
                <a:gd name="T78" fmla="*/ 339 w 440"/>
                <a:gd name="T79" fmla="*/ 32 h 380"/>
                <a:gd name="T80" fmla="*/ 349 w 440"/>
                <a:gd name="T81" fmla="*/ 27 h 380"/>
                <a:gd name="T82" fmla="*/ 369 w 440"/>
                <a:gd name="T83" fmla="*/ 42 h 380"/>
                <a:gd name="T84" fmla="*/ 395 w 440"/>
                <a:gd name="T85" fmla="*/ 74 h 380"/>
                <a:gd name="T86" fmla="*/ 405 w 440"/>
                <a:gd name="T87" fmla="*/ 10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380">
                  <a:moveTo>
                    <a:pt x="393" y="41"/>
                  </a:moveTo>
                  <a:cubicBezTo>
                    <a:pt x="382" y="26"/>
                    <a:pt x="368" y="11"/>
                    <a:pt x="363" y="8"/>
                  </a:cubicBezTo>
                  <a:cubicBezTo>
                    <a:pt x="354" y="1"/>
                    <a:pt x="346" y="0"/>
                    <a:pt x="347" y="6"/>
                  </a:cubicBezTo>
                  <a:cubicBezTo>
                    <a:pt x="347" y="8"/>
                    <a:pt x="343" y="9"/>
                    <a:pt x="334" y="10"/>
                  </a:cubicBezTo>
                  <a:cubicBezTo>
                    <a:pt x="327" y="11"/>
                    <a:pt x="321" y="12"/>
                    <a:pt x="322" y="14"/>
                  </a:cubicBezTo>
                  <a:cubicBezTo>
                    <a:pt x="322" y="15"/>
                    <a:pt x="321" y="17"/>
                    <a:pt x="319" y="17"/>
                  </a:cubicBezTo>
                  <a:cubicBezTo>
                    <a:pt x="318" y="18"/>
                    <a:pt x="314" y="22"/>
                    <a:pt x="310" y="27"/>
                  </a:cubicBezTo>
                  <a:cubicBezTo>
                    <a:pt x="307" y="31"/>
                    <a:pt x="303" y="36"/>
                    <a:pt x="301" y="36"/>
                  </a:cubicBezTo>
                  <a:cubicBezTo>
                    <a:pt x="296" y="37"/>
                    <a:pt x="283" y="47"/>
                    <a:pt x="284" y="49"/>
                  </a:cubicBezTo>
                  <a:cubicBezTo>
                    <a:pt x="284" y="50"/>
                    <a:pt x="283" y="52"/>
                    <a:pt x="281" y="52"/>
                  </a:cubicBezTo>
                  <a:cubicBezTo>
                    <a:pt x="279" y="52"/>
                    <a:pt x="274" y="57"/>
                    <a:pt x="270" y="61"/>
                  </a:cubicBezTo>
                  <a:cubicBezTo>
                    <a:pt x="263" y="69"/>
                    <a:pt x="204" y="116"/>
                    <a:pt x="200" y="116"/>
                  </a:cubicBezTo>
                  <a:cubicBezTo>
                    <a:pt x="197" y="117"/>
                    <a:pt x="168" y="139"/>
                    <a:pt x="162" y="145"/>
                  </a:cubicBezTo>
                  <a:cubicBezTo>
                    <a:pt x="120" y="188"/>
                    <a:pt x="34" y="255"/>
                    <a:pt x="15" y="259"/>
                  </a:cubicBezTo>
                  <a:cubicBezTo>
                    <a:pt x="12" y="260"/>
                    <a:pt x="7" y="262"/>
                    <a:pt x="5" y="265"/>
                  </a:cubicBezTo>
                  <a:cubicBezTo>
                    <a:pt x="2" y="269"/>
                    <a:pt x="0" y="279"/>
                    <a:pt x="1" y="283"/>
                  </a:cubicBezTo>
                  <a:cubicBezTo>
                    <a:pt x="2" y="285"/>
                    <a:pt x="3" y="285"/>
                    <a:pt x="4" y="285"/>
                  </a:cubicBezTo>
                  <a:cubicBezTo>
                    <a:pt x="5" y="285"/>
                    <a:pt x="7" y="288"/>
                    <a:pt x="8" y="292"/>
                  </a:cubicBezTo>
                  <a:cubicBezTo>
                    <a:pt x="9" y="297"/>
                    <a:pt x="11" y="299"/>
                    <a:pt x="15" y="298"/>
                  </a:cubicBezTo>
                  <a:cubicBezTo>
                    <a:pt x="18" y="297"/>
                    <a:pt x="28" y="304"/>
                    <a:pt x="42" y="318"/>
                  </a:cubicBezTo>
                  <a:cubicBezTo>
                    <a:pt x="72" y="347"/>
                    <a:pt x="105" y="372"/>
                    <a:pt x="110" y="369"/>
                  </a:cubicBezTo>
                  <a:cubicBezTo>
                    <a:pt x="112" y="367"/>
                    <a:pt x="114" y="368"/>
                    <a:pt x="115" y="371"/>
                  </a:cubicBezTo>
                  <a:cubicBezTo>
                    <a:pt x="116" y="376"/>
                    <a:pt x="122" y="379"/>
                    <a:pt x="133" y="380"/>
                  </a:cubicBezTo>
                  <a:cubicBezTo>
                    <a:pt x="140" y="380"/>
                    <a:pt x="141" y="379"/>
                    <a:pt x="141" y="374"/>
                  </a:cubicBezTo>
                  <a:cubicBezTo>
                    <a:pt x="142" y="368"/>
                    <a:pt x="162" y="348"/>
                    <a:pt x="198" y="319"/>
                  </a:cubicBezTo>
                  <a:cubicBezTo>
                    <a:pt x="210" y="309"/>
                    <a:pt x="225" y="297"/>
                    <a:pt x="231" y="291"/>
                  </a:cubicBezTo>
                  <a:cubicBezTo>
                    <a:pt x="238" y="286"/>
                    <a:pt x="246" y="280"/>
                    <a:pt x="248" y="279"/>
                  </a:cubicBezTo>
                  <a:cubicBezTo>
                    <a:pt x="251" y="277"/>
                    <a:pt x="259" y="270"/>
                    <a:pt x="266" y="264"/>
                  </a:cubicBezTo>
                  <a:cubicBezTo>
                    <a:pt x="273" y="257"/>
                    <a:pt x="286" y="247"/>
                    <a:pt x="294" y="241"/>
                  </a:cubicBezTo>
                  <a:cubicBezTo>
                    <a:pt x="303" y="234"/>
                    <a:pt x="316" y="225"/>
                    <a:pt x="322" y="220"/>
                  </a:cubicBezTo>
                  <a:cubicBezTo>
                    <a:pt x="329" y="214"/>
                    <a:pt x="335" y="209"/>
                    <a:pt x="334" y="208"/>
                  </a:cubicBezTo>
                  <a:cubicBezTo>
                    <a:pt x="334" y="206"/>
                    <a:pt x="335" y="205"/>
                    <a:pt x="337" y="205"/>
                  </a:cubicBezTo>
                  <a:cubicBezTo>
                    <a:pt x="339" y="204"/>
                    <a:pt x="347" y="197"/>
                    <a:pt x="355" y="189"/>
                  </a:cubicBezTo>
                  <a:cubicBezTo>
                    <a:pt x="363" y="181"/>
                    <a:pt x="370" y="174"/>
                    <a:pt x="371" y="174"/>
                  </a:cubicBezTo>
                  <a:cubicBezTo>
                    <a:pt x="372" y="173"/>
                    <a:pt x="375" y="170"/>
                    <a:pt x="378" y="166"/>
                  </a:cubicBezTo>
                  <a:cubicBezTo>
                    <a:pt x="390" y="150"/>
                    <a:pt x="416" y="120"/>
                    <a:pt x="427" y="110"/>
                  </a:cubicBezTo>
                  <a:cubicBezTo>
                    <a:pt x="440" y="98"/>
                    <a:pt x="440" y="96"/>
                    <a:pt x="423" y="78"/>
                  </a:cubicBezTo>
                  <a:cubicBezTo>
                    <a:pt x="419" y="72"/>
                    <a:pt x="405" y="56"/>
                    <a:pt x="393" y="41"/>
                  </a:cubicBezTo>
                  <a:close/>
                  <a:moveTo>
                    <a:pt x="405" y="107"/>
                  </a:moveTo>
                  <a:cubicBezTo>
                    <a:pt x="403" y="108"/>
                    <a:pt x="401" y="109"/>
                    <a:pt x="402" y="110"/>
                  </a:cubicBezTo>
                  <a:cubicBezTo>
                    <a:pt x="402" y="112"/>
                    <a:pt x="400" y="114"/>
                    <a:pt x="398" y="116"/>
                  </a:cubicBezTo>
                  <a:cubicBezTo>
                    <a:pt x="394" y="118"/>
                    <a:pt x="394" y="117"/>
                    <a:pt x="394" y="109"/>
                  </a:cubicBezTo>
                  <a:cubicBezTo>
                    <a:pt x="394" y="102"/>
                    <a:pt x="393" y="99"/>
                    <a:pt x="388" y="97"/>
                  </a:cubicBezTo>
                  <a:cubicBezTo>
                    <a:pt x="383" y="95"/>
                    <a:pt x="380" y="96"/>
                    <a:pt x="371" y="103"/>
                  </a:cubicBezTo>
                  <a:cubicBezTo>
                    <a:pt x="366" y="107"/>
                    <a:pt x="359" y="113"/>
                    <a:pt x="356" y="117"/>
                  </a:cubicBezTo>
                  <a:cubicBezTo>
                    <a:pt x="354" y="120"/>
                    <a:pt x="339" y="132"/>
                    <a:pt x="323" y="143"/>
                  </a:cubicBezTo>
                  <a:cubicBezTo>
                    <a:pt x="308" y="154"/>
                    <a:pt x="286" y="171"/>
                    <a:pt x="275" y="182"/>
                  </a:cubicBezTo>
                  <a:cubicBezTo>
                    <a:pt x="265" y="192"/>
                    <a:pt x="249" y="206"/>
                    <a:pt x="241" y="212"/>
                  </a:cubicBezTo>
                  <a:cubicBezTo>
                    <a:pt x="233" y="219"/>
                    <a:pt x="224" y="226"/>
                    <a:pt x="222" y="229"/>
                  </a:cubicBezTo>
                  <a:cubicBezTo>
                    <a:pt x="213" y="240"/>
                    <a:pt x="162" y="286"/>
                    <a:pt x="146" y="298"/>
                  </a:cubicBezTo>
                  <a:cubicBezTo>
                    <a:pt x="114" y="321"/>
                    <a:pt x="112" y="322"/>
                    <a:pt x="109" y="327"/>
                  </a:cubicBezTo>
                  <a:cubicBezTo>
                    <a:pt x="107" y="331"/>
                    <a:pt x="108" y="334"/>
                    <a:pt x="111" y="338"/>
                  </a:cubicBezTo>
                  <a:cubicBezTo>
                    <a:pt x="116" y="344"/>
                    <a:pt x="130" y="342"/>
                    <a:pt x="134" y="335"/>
                  </a:cubicBezTo>
                  <a:cubicBezTo>
                    <a:pt x="136" y="332"/>
                    <a:pt x="140" y="328"/>
                    <a:pt x="143" y="326"/>
                  </a:cubicBezTo>
                  <a:cubicBezTo>
                    <a:pt x="146" y="325"/>
                    <a:pt x="159" y="314"/>
                    <a:pt x="172" y="302"/>
                  </a:cubicBezTo>
                  <a:cubicBezTo>
                    <a:pt x="186" y="291"/>
                    <a:pt x="197" y="281"/>
                    <a:pt x="198" y="281"/>
                  </a:cubicBezTo>
                  <a:cubicBezTo>
                    <a:pt x="199" y="281"/>
                    <a:pt x="226" y="254"/>
                    <a:pt x="241" y="239"/>
                  </a:cubicBezTo>
                  <a:cubicBezTo>
                    <a:pt x="245" y="236"/>
                    <a:pt x="253" y="229"/>
                    <a:pt x="260" y="224"/>
                  </a:cubicBezTo>
                  <a:cubicBezTo>
                    <a:pt x="266" y="220"/>
                    <a:pt x="280" y="207"/>
                    <a:pt x="290" y="197"/>
                  </a:cubicBezTo>
                  <a:cubicBezTo>
                    <a:pt x="301" y="187"/>
                    <a:pt x="320" y="171"/>
                    <a:pt x="333" y="162"/>
                  </a:cubicBezTo>
                  <a:cubicBezTo>
                    <a:pt x="345" y="153"/>
                    <a:pt x="362" y="140"/>
                    <a:pt x="370" y="133"/>
                  </a:cubicBezTo>
                  <a:cubicBezTo>
                    <a:pt x="388" y="116"/>
                    <a:pt x="395" y="115"/>
                    <a:pt x="383" y="131"/>
                  </a:cubicBezTo>
                  <a:cubicBezTo>
                    <a:pt x="374" y="143"/>
                    <a:pt x="312" y="207"/>
                    <a:pt x="309" y="207"/>
                  </a:cubicBezTo>
                  <a:cubicBezTo>
                    <a:pt x="307" y="208"/>
                    <a:pt x="259" y="245"/>
                    <a:pt x="226" y="272"/>
                  </a:cubicBezTo>
                  <a:cubicBezTo>
                    <a:pt x="214" y="281"/>
                    <a:pt x="200" y="293"/>
                    <a:pt x="193" y="298"/>
                  </a:cubicBezTo>
                  <a:cubicBezTo>
                    <a:pt x="187" y="304"/>
                    <a:pt x="175" y="313"/>
                    <a:pt x="166" y="319"/>
                  </a:cubicBezTo>
                  <a:cubicBezTo>
                    <a:pt x="157" y="325"/>
                    <a:pt x="145" y="336"/>
                    <a:pt x="138" y="342"/>
                  </a:cubicBezTo>
                  <a:cubicBezTo>
                    <a:pt x="128" y="351"/>
                    <a:pt x="125" y="353"/>
                    <a:pt x="120" y="350"/>
                  </a:cubicBezTo>
                  <a:cubicBezTo>
                    <a:pt x="103" y="343"/>
                    <a:pt x="71" y="314"/>
                    <a:pt x="53" y="291"/>
                  </a:cubicBezTo>
                  <a:cubicBezTo>
                    <a:pt x="48" y="285"/>
                    <a:pt x="43" y="279"/>
                    <a:pt x="42" y="279"/>
                  </a:cubicBezTo>
                  <a:cubicBezTo>
                    <a:pt x="40" y="278"/>
                    <a:pt x="38" y="277"/>
                    <a:pt x="38" y="275"/>
                  </a:cubicBezTo>
                  <a:cubicBezTo>
                    <a:pt x="38" y="275"/>
                    <a:pt x="38" y="274"/>
                    <a:pt x="38" y="274"/>
                  </a:cubicBezTo>
                  <a:cubicBezTo>
                    <a:pt x="37" y="272"/>
                    <a:pt x="38" y="269"/>
                    <a:pt x="41" y="269"/>
                  </a:cubicBezTo>
                  <a:cubicBezTo>
                    <a:pt x="47" y="267"/>
                    <a:pt x="117" y="212"/>
                    <a:pt x="119" y="208"/>
                  </a:cubicBezTo>
                  <a:cubicBezTo>
                    <a:pt x="119" y="206"/>
                    <a:pt x="122" y="204"/>
                    <a:pt x="124" y="204"/>
                  </a:cubicBezTo>
                  <a:cubicBezTo>
                    <a:pt x="126" y="203"/>
                    <a:pt x="136" y="195"/>
                    <a:pt x="147" y="185"/>
                  </a:cubicBezTo>
                  <a:cubicBezTo>
                    <a:pt x="174" y="158"/>
                    <a:pt x="204" y="132"/>
                    <a:pt x="216" y="125"/>
                  </a:cubicBezTo>
                  <a:cubicBezTo>
                    <a:pt x="242" y="110"/>
                    <a:pt x="299" y="64"/>
                    <a:pt x="305" y="53"/>
                  </a:cubicBezTo>
                  <a:cubicBezTo>
                    <a:pt x="308" y="49"/>
                    <a:pt x="330" y="35"/>
                    <a:pt x="335" y="34"/>
                  </a:cubicBezTo>
                  <a:cubicBezTo>
                    <a:pt x="339" y="34"/>
                    <a:pt x="340" y="33"/>
                    <a:pt x="339" y="32"/>
                  </a:cubicBezTo>
                  <a:cubicBezTo>
                    <a:pt x="337" y="31"/>
                    <a:pt x="342" y="21"/>
                    <a:pt x="345" y="21"/>
                  </a:cubicBezTo>
                  <a:cubicBezTo>
                    <a:pt x="346" y="21"/>
                    <a:pt x="348" y="23"/>
                    <a:pt x="349" y="27"/>
                  </a:cubicBezTo>
                  <a:cubicBezTo>
                    <a:pt x="351" y="30"/>
                    <a:pt x="356" y="34"/>
                    <a:pt x="360" y="35"/>
                  </a:cubicBezTo>
                  <a:cubicBezTo>
                    <a:pt x="365" y="36"/>
                    <a:pt x="369" y="39"/>
                    <a:pt x="369" y="42"/>
                  </a:cubicBezTo>
                  <a:cubicBezTo>
                    <a:pt x="370" y="45"/>
                    <a:pt x="372" y="48"/>
                    <a:pt x="374" y="49"/>
                  </a:cubicBezTo>
                  <a:cubicBezTo>
                    <a:pt x="376" y="51"/>
                    <a:pt x="385" y="62"/>
                    <a:pt x="395" y="74"/>
                  </a:cubicBezTo>
                  <a:cubicBezTo>
                    <a:pt x="406" y="86"/>
                    <a:pt x="414" y="97"/>
                    <a:pt x="414" y="97"/>
                  </a:cubicBezTo>
                  <a:cubicBezTo>
                    <a:pt x="415" y="99"/>
                    <a:pt x="408" y="106"/>
                    <a:pt x="405"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a:spLocks noEditPoints="1"/>
            </p:cNvSpPr>
            <p:nvPr/>
          </p:nvSpPr>
          <p:spPr bwMode="auto">
            <a:xfrm>
              <a:off x="9740901" y="5605463"/>
              <a:ext cx="311150" cy="271463"/>
            </a:xfrm>
            <a:custGeom>
              <a:avLst/>
              <a:gdLst>
                <a:gd name="T0" fmla="*/ 159 w 167"/>
                <a:gd name="T1" fmla="*/ 3 h 145"/>
                <a:gd name="T2" fmla="*/ 88 w 167"/>
                <a:gd name="T3" fmla="*/ 20 h 145"/>
                <a:gd name="T4" fmla="*/ 63 w 167"/>
                <a:gd name="T5" fmla="*/ 28 h 145"/>
                <a:gd name="T6" fmla="*/ 36 w 167"/>
                <a:gd name="T7" fmla="*/ 37 h 145"/>
                <a:gd name="T8" fmla="*/ 16 w 167"/>
                <a:gd name="T9" fmla="*/ 39 h 145"/>
                <a:gd name="T10" fmla="*/ 2 w 167"/>
                <a:gd name="T11" fmla="*/ 53 h 145"/>
                <a:gd name="T12" fmla="*/ 2 w 167"/>
                <a:gd name="T13" fmla="*/ 55 h 145"/>
                <a:gd name="T14" fmla="*/ 3 w 167"/>
                <a:gd name="T15" fmla="*/ 57 h 145"/>
                <a:gd name="T16" fmla="*/ 8 w 167"/>
                <a:gd name="T17" fmla="*/ 65 h 145"/>
                <a:gd name="T18" fmla="*/ 77 w 167"/>
                <a:gd name="T19" fmla="*/ 135 h 145"/>
                <a:gd name="T20" fmla="*/ 82 w 167"/>
                <a:gd name="T21" fmla="*/ 139 h 145"/>
                <a:gd name="T22" fmla="*/ 89 w 167"/>
                <a:gd name="T23" fmla="*/ 142 h 145"/>
                <a:gd name="T24" fmla="*/ 98 w 167"/>
                <a:gd name="T25" fmla="*/ 144 h 145"/>
                <a:gd name="T26" fmla="*/ 110 w 167"/>
                <a:gd name="T27" fmla="*/ 119 h 145"/>
                <a:gd name="T28" fmla="*/ 122 w 167"/>
                <a:gd name="T29" fmla="*/ 86 h 145"/>
                <a:gd name="T30" fmla="*/ 134 w 167"/>
                <a:gd name="T31" fmla="*/ 54 h 145"/>
                <a:gd name="T32" fmla="*/ 155 w 167"/>
                <a:gd name="T33" fmla="*/ 27 h 145"/>
                <a:gd name="T34" fmla="*/ 163 w 167"/>
                <a:gd name="T35" fmla="*/ 21 h 145"/>
                <a:gd name="T36" fmla="*/ 159 w 167"/>
                <a:gd name="T37" fmla="*/ 3 h 145"/>
                <a:gd name="T38" fmla="*/ 104 w 167"/>
                <a:gd name="T39" fmla="*/ 67 h 145"/>
                <a:gd name="T40" fmla="*/ 92 w 167"/>
                <a:gd name="T41" fmla="*/ 103 h 145"/>
                <a:gd name="T42" fmla="*/ 75 w 167"/>
                <a:gd name="T43" fmla="*/ 96 h 145"/>
                <a:gd name="T44" fmla="*/ 52 w 167"/>
                <a:gd name="T45" fmla="*/ 74 h 145"/>
                <a:gd name="T46" fmla="*/ 41 w 167"/>
                <a:gd name="T47" fmla="*/ 62 h 145"/>
                <a:gd name="T48" fmla="*/ 54 w 167"/>
                <a:gd name="T49" fmla="*/ 54 h 145"/>
                <a:gd name="T50" fmla="*/ 83 w 167"/>
                <a:gd name="T51" fmla="*/ 43 h 145"/>
                <a:gd name="T52" fmla="*/ 107 w 167"/>
                <a:gd name="T53" fmla="*/ 34 h 145"/>
                <a:gd name="T54" fmla="*/ 117 w 167"/>
                <a:gd name="T55" fmla="*/ 33 h 145"/>
                <a:gd name="T56" fmla="*/ 104 w 167"/>
                <a:gd name="T57" fmla="*/ 6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7" h="145">
                  <a:moveTo>
                    <a:pt x="159" y="3"/>
                  </a:moveTo>
                  <a:cubicBezTo>
                    <a:pt x="155" y="0"/>
                    <a:pt x="114" y="10"/>
                    <a:pt x="88" y="20"/>
                  </a:cubicBezTo>
                  <a:cubicBezTo>
                    <a:pt x="82" y="22"/>
                    <a:pt x="71" y="26"/>
                    <a:pt x="63" y="28"/>
                  </a:cubicBezTo>
                  <a:cubicBezTo>
                    <a:pt x="55" y="31"/>
                    <a:pt x="43" y="35"/>
                    <a:pt x="36" y="37"/>
                  </a:cubicBezTo>
                  <a:cubicBezTo>
                    <a:pt x="27" y="40"/>
                    <a:pt x="20" y="41"/>
                    <a:pt x="16" y="39"/>
                  </a:cubicBezTo>
                  <a:cubicBezTo>
                    <a:pt x="7" y="36"/>
                    <a:pt x="0" y="44"/>
                    <a:pt x="2" y="53"/>
                  </a:cubicBezTo>
                  <a:cubicBezTo>
                    <a:pt x="2" y="53"/>
                    <a:pt x="2" y="54"/>
                    <a:pt x="2" y="55"/>
                  </a:cubicBezTo>
                  <a:cubicBezTo>
                    <a:pt x="2" y="55"/>
                    <a:pt x="3" y="56"/>
                    <a:pt x="3" y="57"/>
                  </a:cubicBezTo>
                  <a:cubicBezTo>
                    <a:pt x="5" y="60"/>
                    <a:pt x="7" y="64"/>
                    <a:pt x="8" y="65"/>
                  </a:cubicBezTo>
                  <a:cubicBezTo>
                    <a:pt x="14" y="68"/>
                    <a:pt x="77" y="132"/>
                    <a:pt x="77" y="135"/>
                  </a:cubicBezTo>
                  <a:cubicBezTo>
                    <a:pt x="78" y="138"/>
                    <a:pt x="80" y="139"/>
                    <a:pt x="82" y="139"/>
                  </a:cubicBezTo>
                  <a:cubicBezTo>
                    <a:pt x="85" y="139"/>
                    <a:pt x="88" y="140"/>
                    <a:pt x="89" y="142"/>
                  </a:cubicBezTo>
                  <a:cubicBezTo>
                    <a:pt x="91" y="145"/>
                    <a:pt x="94" y="145"/>
                    <a:pt x="98" y="144"/>
                  </a:cubicBezTo>
                  <a:cubicBezTo>
                    <a:pt x="103" y="143"/>
                    <a:pt x="106" y="136"/>
                    <a:pt x="110" y="119"/>
                  </a:cubicBezTo>
                  <a:cubicBezTo>
                    <a:pt x="114" y="107"/>
                    <a:pt x="119" y="92"/>
                    <a:pt x="122" y="86"/>
                  </a:cubicBezTo>
                  <a:cubicBezTo>
                    <a:pt x="125" y="80"/>
                    <a:pt x="130" y="65"/>
                    <a:pt x="134" y="54"/>
                  </a:cubicBezTo>
                  <a:cubicBezTo>
                    <a:pt x="141" y="34"/>
                    <a:pt x="146" y="28"/>
                    <a:pt x="155" y="27"/>
                  </a:cubicBezTo>
                  <a:cubicBezTo>
                    <a:pt x="157" y="27"/>
                    <a:pt x="161" y="24"/>
                    <a:pt x="163" y="21"/>
                  </a:cubicBezTo>
                  <a:cubicBezTo>
                    <a:pt x="167" y="16"/>
                    <a:pt x="165" y="8"/>
                    <a:pt x="159" y="3"/>
                  </a:cubicBezTo>
                  <a:close/>
                  <a:moveTo>
                    <a:pt x="104" y="67"/>
                  </a:moveTo>
                  <a:cubicBezTo>
                    <a:pt x="97" y="85"/>
                    <a:pt x="92" y="101"/>
                    <a:pt x="92" y="103"/>
                  </a:cubicBezTo>
                  <a:cubicBezTo>
                    <a:pt x="94" y="112"/>
                    <a:pt x="87" y="110"/>
                    <a:pt x="75" y="96"/>
                  </a:cubicBezTo>
                  <a:cubicBezTo>
                    <a:pt x="68" y="88"/>
                    <a:pt x="58" y="78"/>
                    <a:pt x="52" y="74"/>
                  </a:cubicBezTo>
                  <a:cubicBezTo>
                    <a:pt x="46" y="69"/>
                    <a:pt x="42" y="64"/>
                    <a:pt x="41" y="62"/>
                  </a:cubicBezTo>
                  <a:cubicBezTo>
                    <a:pt x="41" y="60"/>
                    <a:pt x="46" y="56"/>
                    <a:pt x="54" y="54"/>
                  </a:cubicBezTo>
                  <a:cubicBezTo>
                    <a:pt x="61" y="51"/>
                    <a:pt x="74" y="47"/>
                    <a:pt x="83" y="43"/>
                  </a:cubicBezTo>
                  <a:cubicBezTo>
                    <a:pt x="91" y="40"/>
                    <a:pt x="102" y="36"/>
                    <a:pt x="107" y="34"/>
                  </a:cubicBezTo>
                  <a:cubicBezTo>
                    <a:pt x="112" y="32"/>
                    <a:pt x="116" y="32"/>
                    <a:pt x="117" y="33"/>
                  </a:cubicBezTo>
                  <a:cubicBezTo>
                    <a:pt x="117" y="34"/>
                    <a:pt x="111" y="50"/>
                    <a:pt x="104"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5057776" y="5386388"/>
              <a:ext cx="611188" cy="115888"/>
            </a:xfrm>
            <a:custGeom>
              <a:avLst/>
              <a:gdLst>
                <a:gd name="T0" fmla="*/ 295 w 328"/>
                <a:gd name="T1" fmla="*/ 45 h 62"/>
                <a:gd name="T2" fmla="*/ 215 w 328"/>
                <a:gd name="T3" fmla="*/ 31 h 62"/>
                <a:gd name="T4" fmla="*/ 183 w 328"/>
                <a:gd name="T5" fmla="*/ 25 h 62"/>
                <a:gd name="T6" fmla="*/ 157 w 328"/>
                <a:gd name="T7" fmla="*/ 20 h 62"/>
                <a:gd name="T8" fmla="*/ 130 w 328"/>
                <a:gd name="T9" fmla="*/ 17 h 62"/>
                <a:gd name="T10" fmla="*/ 61 w 328"/>
                <a:gd name="T11" fmla="*/ 6 h 62"/>
                <a:gd name="T12" fmla="*/ 25 w 328"/>
                <a:gd name="T13" fmla="*/ 1 h 62"/>
                <a:gd name="T14" fmla="*/ 1 w 328"/>
                <a:gd name="T15" fmla="*/ 1 h 62"/>
                <a:gd name="T16" fmla="*/ 9 w 328"/>
                <a:gd name="T17" fmla="*/ 11 h 62"/>
                <a:gd name="T18" fmla="*/ 15 w 328"/>
                <a:gd name="T19" fmla="*/ 14 h 62"/>
                <a:gd name="T20" fmla="*/ 131 w 328"/>
                <a:gd name="T21" fmla="*/ 30 h 62"/>
                <a:gd name="T22" fmla="*/ 136 w 328"/>
                <a:gd name="T23" fmla="*/ 32 h 62"/>
                <a:gd name="T24" fmla="*/ 145 w 328"/>
                <a:gd name="T25" fmla="*/ 34 h 62"/>
                <a:gd name="T26" fmla="*/ 150 w 328"/>
                <a:gd name="T27" fmla="*/ 32 h 62"/>
                <a:gd name="T28" fmla="*/ 155 w 328"/>
                <a:gd name="T29" fmla="*/ 33 h 62"/>
                <a:gd name="T30" fmla="*/ 161 w 328"/>
                <a:gd name="T31" fmla="*/ 34 h 62"/>
                <a:gd name="T32" fmla="*/ 169 w 328"/>
                <a:gd name="T33" fmla="*/ 36 h 62"/>
                <a:gd name="T34" fmla="*/ 183 w 328"/>
                <a:gd name="T35" fmla="*/ 36 h 62"/>
                <a:gd name="T36" fmla="*/ 189 w 328"/>
                <a:gd name="T37" fmla="*/ 38 h 62"/>
                <a:gd name="T38" fmla="*/ 197 w 328"/>
                <a:gd name="T39" fmla="*/ 40 h 62"/>
                <a:gd name="T40" fmla="*/ 203 w 328"/>
                <a:gd name="T41" fmla="*/ 41 h 62"/>
                <a:gd name="T42" fmla="*/ 209 w 328"/>
                <a:gd name="T43" fmla="*/ 43 h 62"/>
                <a:gd name="T44" fmla="*/ 221 w 328"/>
                <a:gd name="T45" fmla="*/ 44 h 62"/>
                <a:gd name="T46" fmla="*/ 243 w 328"/>
                <a:gd name="T47" fmla="*/ 49 h 62"/>
                <a:gd name="T48" fmla="*/ 248 w 328"/>
                <a:gd name="T49" fmla="*/ 49 h 62"/>
                <a:gd name="T50" fmla="*/ 258 w 328"/>
                <a:gd name="T51" fmla="*/ 49 h 62"/>
                <a:gd name="T52" fmla="*/ 273 w 328"/>
                <a:gd name="T53" fmla="*/ 52 h 62"/>
                <a:gd name="T54" fmla="*/ 280 w 328"/>
                <a:gd name="T55" fmla="*/ 54 h 62"/>
                <a:gd name="T56" fmla="*/ 287 w 328"/>
                <a:gd name="T57" fmla="*/ 56 h 62"/>
                <a:gd name="T58" fmla="*/ 294 w 328"/>
                <a:gd name="T59" fmla="*/ 56 h 62"/>
                <a:gd name="T60" fmla="*/ 312 w 328"/>
                <a:gd name="T61" fmla="*/ 59 h 62"/>
                <a:gd name="T62" fmla="*/ 317 w 328"/>
                <a:gd name="T63" fmla="*/ 61 h 62"/>
                <a:gd name="T64" fmla="*/ 326 w 328"/>
                <a:gd name="T65"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8" h="62">
                  <a:moveTo>
                    <a:pt x="309" y="49"/>
                  </a:moveTo>
                  <a:cubicBezTo>
                    <a:pt x="300" y="48"/>
                    <a:pt x="296" y="47"/>
                    <a:pt x="295" y="45"/>
                  </a:cubicBezTo>
                  <a:cubicBezTo>
                    <a:pt x="294" y="43"/>
                    <a:pt x="291" y="42"/>
                    <a:pt x="252" y="36"/>
                  </a:cubicBezTo>
                  <a:cubicBezTo>
                    <a:pt x="241" y="35"/>
                    <a:pt x="224" y="32"/>
                    <a:pt x="215" y="31"/>
                  </a:cubicBezTo>
                  <a:cubicBezTo>
                    <a:pt x="206" y="29"/>
                    <a:pt x="195" y="28"/>
                    <a:pt x="191" y="27"/>
                  </a:cubicBezTo>
                  <a:cubicBezTo>
                    <a:pt x="187" y="26"/>
                    <a:pt x="184" y="25"/>
                    <a:pt x="183" y="25"/>
                  </a:cubicBezTo>
                  <a:cubicBezTo>
                    <a:pt x="181" y="23"/>
                    <a:pt x="164" y="18"/>
                    <a:pt x="162" y="19"/>
                  </a:cubicBezTo>
                  <a:cubicBezTo>
                    <a:pt x="161" y="20"/>
                    <a:pt x="159" y="20"/>
                    <a:pt x="157" y="20"/>
                  </a:cubicBezTo>
                  <a:cubicBezTo>
                    <a:pt x="143" y="19"/>
                    <a:pt x="134" y="18"/>
                    <a:pt x="133" y="17"/>
                  </a:cubicBezTo>
                  <a:cubicBezTo>
                    <a:pt x="132" y="17"/>
                    <a:pt x="131" y="17"/>
                    <a:pt x="130" y="17"/>
                  </a:cubicBezTo>
                  <a:cubicBezTo>
                    <a:pt x="128" y="18"/>
                    <a:pt x="127" y="18"/>
                    <a:pt x="125" y="17"/>
                  </a:cubicBezTo>
                  <a:cubicBezTo>
                    <a:pt x="122" y="15"/>
                    <a:pt x="106" y="12"/>
                    <a:pt x="61" y="6"/>
                  </a:cubicBezTo>
                  <a:cubicBezTo>
                    <a:pt x="43" y="3"/>
                    <a:pt x="28" y="1"/>
                    <a:pt x="27" y="1"/>
                  </a:cubicBezTo>
                  <a:cubicBezTo>
                    <a:pt x="26" y="1"/>
                    <a:pt x="25" y="1"/>
                    <a:pt x="25" y="1"/>
                  </a:cubicBezTo>
                  <a:cubicBezTo>
                    <a:pt x="22" y="1"/>
                    <a:pt x="18" y="1"/>
                    <a:pt x="9" y="0"/>
                  </a:cubicBezTo>
                  <a:cubicBezTo>
                    <a:pt x="1" y="0"/>
                    <a:pt x="0" y="0"/>
                    <a:pt x="1" y="1"/>
                  </a:cubicBezTo>
                  <a:cubicBezTo>
                    <a:pt x="2" y="3"/>
                    <a:pt x="2" y="4"/>
                    <a:pt x="2" y="5"/>
                  </a:cubicBezTo>
                  <a:cubicBezTo>
                    <a:pt x="1" y="7"/>
                    <a:pt x="6" y="11"/>
                    <a:pt x="9" y="11"/>
                  </a:cubicBezTo>
                  <a:cubicBezTo>
                    <a:pt x="11" y="12"/>
                    <a:pt x="12" y="12"/>
                    <a:pt x="12" y="13"/>
                  </a:cubicBezTo>
                  <a:cubicBezTo>
                    <a:pt x="13" y="14"/>
                    <a:pt x="14" y="14"/>
                    <a:pt x="15" y="14"/>
                  </a:cubicBezTo>
                  <a:cubicBezTo>
                    <a:pt x="22" y="11"/>
                    <a:pt x="117" y="24"/>
                    <a:pt x="127" y="29"/>
                  </a:cubicBezTo>
                  <a:cubicBezTo>
                    <a:pt x="128" y="30"/>
                    <a:pt x="130" y="31"/>
                    <a:pt x="131" y="30"/>
                  </a:cubicBezTo>
                  <a:cubicBezTo>
                    <a:pt x="131" y="30"/>
                    <a:pt x="132" y="30"/>
                    <a:pt x="133" y="31"/>
                  </a:cubicBezTo>
                  <a:cubicBezTo>
                    <a:pt x="134" y="33"/>
                    <a:pt x="135" y="33"/>
                    <a:pt x="136" y="32"/>
                  </a:cubicBezTo>
                  <a:cubicBezTo>
                    <a:pt x="137" y="30"/>
                    <a:pt x="142" y="31"/>
                    <a:pt x="142" y="32"/>
                  </a:cubicBezTo>
                  <a:cubicBezTo>
                    <a:pt x="142" y="33"/>
                    <a:pt x="143" y="34"/>
                    <a:pt x="145" y="34"/>
                  </a:cubicBezTo>
                  <a:cubicBezTo>
                    <a:pt x="146" y="34"/>
                    <a:pt x="147" y="34"/>
                    <a:pt x="147" y="33"/>
                  </a:cubicBezTo>
                  <a:cubicBezTo>
                    <a:pt x="148" y="32"/>
                    <a:pt x="148" y="32"/>
                    <a:pt x="150" y="32"/>
                  </a:cubicBezTo>
                  <a:cubicBezTo>
                    <a:pt x="151" y="33"/>
                    <a:pt x="152" y="33"/>
                    <a:pt x="152" y="32"/>
                  </a:cubicBezTo>
                  <a:cubicBezTo>
                    <a:pt x="153" y="31"/>
                    <a:pt x="154" y="31"/>
                    <a:pt x="155" y="33"/>
                  </a:cubicBezTo>
                  <a:cubicBezTo>
                    <a:pt x="156" y="34"/>
                    <a:pt x="157" y="34"/>
                    <a:pt x="158" y="33"/>
                  </a:cubicBezTo>
                  <a:cubicBezTo>
                    <a:pt x="159" y="31"/>
                    <a:pt x="163" y="32"/>
                    <a:pt x="161" y="34"/>
                  </a:cubicBezTo>
                  <a:cubicBezTo>
                    <a:pt x="160" y="36"/>
                    <a:pt x="163" y="37"/>
                    <a:pt x="164" y="35"/>
                  </a:cubicBezTo>
                  <a:cubicBezTo>
                    <a:pt x="165" y="35"/>
                    <a:pt x="167" y="35"/>
                    <a:pt x="169" y="36"/>
                  </a:cubicBezTo>
                  <a:cubicBezTo>
                    <a:pt x="173" y="37"/>
                    <a:pt x="174" y="37"/>
                    <a:pt x="176" y="36"/>
                  </a:cubicBezTo>
                  <a:cubicBezTo>
                    <a:pt x="178" y="33"/>
                    <a:pt x="181" y="34"/>
                    <a:pt x="183" y="36"/>
                  </a:cubicBezTo>
                  <a:cubicBezTo>
                    <a:pt x="184" y="38"/>
                    <a:pt x="185" y="38"/>
                    <a:pt x="186" y="37"/>
                  </a:cubicBezTo>
                  <a:cubicBezTo>
                    <a:pt x="187" y="37"/>
                    <a:pt x="188" y="37"/>
                    <a:pt x="189" y="38"/>
                  </a:cubicBezTo>
                  <a:cubicBezTo>
                    <a:pt x="190" y="40"/>
                    <a:pt x="191" y="40"/>
                    <a:pt x="193" y="39"/>
                  </a:cubicBezTo>
                  <a:cubicBezTo>
                    <a:pt x="195" y="38"/>
                    <a:pt x="196" y="38"/>
                    <a:pt x="197" y="40"/>
                  </a:cubicBezTo>
                  <a:cubicBezTo>
                    <a:pt x="197" y="42"/>
                    <a:pt x="198" y="42"/>
                    <a:pt x="200" y="41"/>
                  </a:cubicBezTo>
                  <a:cubicBezTo>
                    <a:pt x="201" y="40"/>
                    <a:pt x="202" y="40"/>
                    <a:pt x="203" y="41"/>
                  </a:cubicBezTo>
                  <a:cubicBezTo>
                    <a:pt x="203" y="42"/>
                    <a:pt x="205" y="42"/>
                    <a:pt x="206" y="42"/>
                  </a:cubicBezTo>
                  <a:cubicBezTo>
                    <a:pt x="208" y="42"/>
                    <a:pt x="209" y="42"/>
                    <a:pt x="209" y="43"/>
                  </a:cubicBezTo>
                  <a:cubicBezTo>
                    <a:pt x="209" y="43"/>
                    <a:pt x="211" y="44"/>
                    <a:pt x="214" y="44"/>
                  </a:cubicBezTo>
                  <a:cubicBezTo>
                    <a:pt x="216" y="44"/>
                    <a:pt x="220" y="44"/>
                    <a:pt x="221" y="44"/>
                  </a:cubicBezTo>
                  <a:cubicBezTo>
                    <a:pt x="222" y="44"/>
                    <a:pt x="227" y="45"/>
                    <a:pt x="232" y="46"/>
                  </a:cubicBezTo>
                  <a:cubicBezTo>
                    <a:pt x="237" y="47"/>
                    <a:pt x="242" y="48"/>
                    <a:pt x="243" y="49"/>
                  </a:cubicBezTo>
                  <a:cubicBezTo>
                    <a:pt x="244" y="49"/>
                    <a:pt x="245" y="49"/>
                    <a:pt x="245" y="49"/>
                  </a:cubicBezTo>
                  <a:cubicBezTo>
                    <a:pt x="246" y="48"/>
                    <a:pt x="247" y="48"/>
                    <a:pt x="248" y="49"/>
                  </a:cubicBezTo>
                  <a:cubicBezTo>
                    <a:pt x="249" y="50"/>
                    <a:pt x="250" y="50"/>
                    <a:pt x="253" y="49"/>
                  </a:cubicBezTo>
                  <a:cubicBezTo>
                    <a:pt x="256" y="48"/>
                    <a:pt x="258" y="48"/>
                    <a:pt x="258" y="49"/>
                  </a:cubicBezTo>
                  <a:cubicBezTo>
                    <a:pt x="258" y="49"/>
                    <a:pt x="261" y="50"/>
                    <a:pt x="264" y="50"/>
                  </a:cubicBezTo>
                  <a:cubicBezTo>
                    <a:pt x="267" y="50"/>
                    <a:pt x="271" y="51"/>
                    <a:pt x="273" y="52"/>
                  </a:cubicBezTo>
                  <a:cubicBezTo>
                    <a:pt x="274" y="53"/>
                    <a:pt x="277" y="53"/>
                    <a:pt x="278" y="52"/>
                  </a:cubicBezTo>
                  <a:cubicBezTo>
                    <a:pt x="281" y="51"/>
                    <a:pt x="281" y="52"/>
                    <a:pt x="280" y="54"/>
                  </a:cubicBezTo>
                  <a:cubicBezTo>
                    <a:pt x="279" y="57"/>
                    <a:pt x="279" y="57"/>
                    <a:pt x="281" y="55"/>
                  </a:cubicBezTo>
                  <a:cubicBezTo>
                    <a:pt x="283" y="52"/>
                    <a:pt x="285" y="53"/>
                    <a:pt x="287" y="56"/>
                  </a:cubicBezTo>
                  <a:cubicBezTo>
                    <a:pt x="288" y="58"/>
                    <a:pt x="288" y="58"/>
                    <a:pt x="288" y="56"/>
                  </a:cubicBezTo>
                  <a:cubicBezTo>
                    <a:pt x="289" y="53"/>
                    <a:pt x="292" y="52"/>
                    <a:pt x="294" y="56"/>
                  </a:cubicBezTo>
                  <a:cubicBezTo>
                    <a:pt x="295" y="58"/>
                    <a:pt x="296" y="59"/>
                    <a:pt x="303" y="59"/>
                  </a:cubicBezTo>
                  <a:cubicBezTo>
                    <a:pt x="307" y="60"/>
                    <a:pt x="311" y="60"/>
                    <a:pt x="312" y="59"/>
                  </a:cubicBezTo>
                  <a:cubicBezTo>
                    <a:pt x="313" y="58"/>
                    <a:pt x="314" y="58"/>
                    <a:pt x="314" y="59"/>
                  </a:cubicBezTo>
                  <a:cubicBezTo>
                    <a:pt x="313" y="60"/>
                    <a:pt x="315" y="61"/>
                    <a:pt x="317" y="61"/>
                  </a:cubicBezTo>
                  <a:cubicBezTo>
                    <a:pt x="321" y="62"/>
                    <a:pt x="323" y="60"/>
                    <a:pt x="324" y="55"/>
                  </a:cubicBezTo>
                  <a:cubicBezTo>
                    <a:pt x="324" y="54"/>
                    <a:pt x="325" y="52"/>
                    <a:pt x="326" y="52"/>
                  </a:cubicBezTo>
                  <a:cubicBezTo>
                    <a:pt x="328" y="52"/>
                    <a:pt x="326" y="51"/>
                    <a:pt x="309"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a:spLocks noEditPoints="1"/>
            </p:cNvSpPr>
            <p:nvPr/>
          </p:nvSpPr>
          <p:spPr bwMode="auto">
            <a:xfrm>
              <a:off x="4995863" y="5133976"/>
              <a:ext cx="758825" cy="533400"/>
            </a:xfrm>
            <a:custGeom>
              <a:avLst/>
              <a:gdLst>
                <a:gd name="T0" fmla="*/ 319 w 407"/>
                <a:gd name="T1" fmla="*/ 40 h 285"/>
                <a:gd name="T2" fmla="*/ 188 w 407"/>
                <a:gd name="T3" fmla="*/ 22 h 285"/>
                <a:gd name="T4" fmla="*/ 111 w 407"/>
                <a:gd name="T5" fmla="*/ 9 h 285"/>
                <a:gd name="T6" fmla="*/ 62 w 407"/>
                <a:gd name="T7" fmla="*/ 7 h 285"/>
                <a:gd name="T8" fmla="*/ 21 w 407"/>
                <a:gd name="T9" fmla="*/ 9 h 285"/>
                <a:gd name="T10" fmla="*/ 11 w 407"/>
                <a:gd name="T11" fmla="*/ 134 h 285"/>
                <a:gd name="T12" fmla="*/ 5 w 407"/>
                <a:gd name="T13" fmla="*/ 203 h 285"/>
                <a:gd name="T14" fmla="*/ 21 w 407"/>
                <a:gd name="T15" fmla="*/ 231 h 285"/>
                <a:gd name="T16" fmla="*/ 234 w 407"/>
                <a:gd name="T17" fmla="*/ 262 h 285"/>
                <a:gd name="T18" fmla="*/ 331 w 407"/>
                <a:gd name="T19" fmla="*/ 279 h 285"/>
                <a:gd name="T20" fmla="*/ 350 w 407"/>
                <a:gd name="T21" fmla="*/ 281 h 285"/>
                <a:gd name="T22" fmla="*/ 371 w 407"/>
                <a:gd name="T23" fmla="*/ 284 h 285"/>
                <a:gd name="T24" fmla="*/ 386 w 407"/>
                <a:gd name="T25" fmla="*/ 274 h 285"/>
                <a:gd name="T26" fmla="*/ 386 w 407"/>
                <a:gd name="T27" fmla="*/ 256 h 285"/>
                <a:gd name="T28" fmla="*/ 387 w 407"/>
                <a:gd name="T29" fmla="*/ 233 h 285"/>
                <a:gd name="T30" fmla="*/ 391 w 407"/>
                <a:gd name="T31" fmla="*/ 198 h 285"/>
                <a:gd name="T32" fmla="*/ 392 w 407"/>
                <a:gd name="T33" fmla="*/ 188 h 285"/>
                <a:gd name="T34" fmla="*/ 394 w 407"/>
                <a:gd name="T35" fmla="*/ 164 h 285"/>
                <a:gd name="T36" fmla="*/ 394 w 407"/>
                <a:gd name="T37" fmla="*/ 142 h 285"/>
                <a:gd name="T38" fmla="*/ 397 w 407"/>
                <a:gd name="T39" fmla="*/ 111 h 285"/>
                <a:gd name="T40" fmla="*/ 400 w 407"/>
                <a:gd name="T41" fmla="*/ 82 h 285"/>
                <a:gd name="T42" fmla="*/ 407 w 407"/>
                <a:gd name="T43" fmla="*/ 62 h 285"/>
                <a:gd name="T44" fmla="*/ 383 w 407"/>
                <a:gd name="T45" fmla="*/ 95 h 285"/>
                <a:gd name="T46" fmla="*/ 372 w 407"/>
                <a:gd name="T47" fmla="*/ 227 h 285"/>
                <a:gd name="T48" fmla="*/ 360 w 407"/>
                <a:gd name="T49" fmla="*/ 271 h 285"/>
                <a:gd name="T50" fmla="*/ 345 w 407"/>
                <a:gd name="T51" fmla="*/ 269 h 285"/>
                <a:gd name="T52" fmla="*/ 330 w 407"/>
                <a:gd name="T53" fmla="*/ 266 h 285"/>
                <a:gd name="T54" fmla="*/ 302 w 407"/>
                <a:gd name="T55" fmla="*/ 261 h 285"/>
                <a:gd name="T56" fmla="*/ 278 w 407"/>
                <a:gd name="T57" fmla="*/ 259 h 285"/>
                <a:gd name="T58" fmla="*/ 261 w 407"/>
                <a:gd name="T59" fmla="*/ 254 h 285"/>
                <a:gd name="T60" fmla="*/ 231 w 407"/>
                <a:gd name="T61" fmla="*/ 247 h 285"/>
                <a:gd name="T62" fmla="*/ 212 w 407"/>
                <a:gd name="T63" fmla="*/ 245 h 285"/>
                <a:gd name="T64" fmla="*/ 193 w 407"/>
                <a:gd name="T65" fmla="*/ 238 h 285"/>
                <a:gd name="T66" fmla="*/ 162 w 407"/>
                <a:gd name="T67" fmla="*/ 235 h 285"/>
                <a:gd name="T68" fmla="*/ 72 w 407"/>
                <a:gd name="T69" fmla="*/ 225 h 285"/>
                <a:gd name="T70" fmla="*/ 15 w 407"/>
                <a:gd name="T71" fmla="*/ 182 h 285"/>
                <a:gd name="T72" fmla="*/ 17 w 407"/>
                <a:gd name="T73" fmla="*/ 170 h 285"/>
                <a:gd name="T74" fmla="*/ 19 w 407"/>
                <a:gd name="T75" fmla="*/ 152 h 285"/>
                <a:gd name="T76" fmla="*/ 24 w 407"/>
                <a:gd name="T77" fmla="*/ 105 h 285"/>
                <a:gd name="T78" fmla="*/ 30 w 407"/>
                <a:gd name="T79" fmla="*/ 56 h 285"/>
                <a:gd name="T80" fmla="*/ 69 w 407"/>
                <a:gd name="T81" fmla="*/ 21 h 285"/>
                <a:gd name="T82" fmla="*/ 194 w 407"/>
                <a:gd name="T83" fmla="*/ 36 h 285"/>
                <a:gd name="T84" fmla="*/ 241 w 407"/>
                <a:gd name="T85" fmla="*/ 42 h 285"/>
                <a:gd name="T86" fmla="*/ 290 w 407"/>
                <a:gd name="T87" fmla="*/ 48 h 285"/>
                <a:gd name="T88" fmla="*/ 298 w 407"/>
                <a:gd name="T89" fmla="*/ 50 h 285"/>
                <a:gd name="T90" fmla="*/ 357 w 407"/>
                <a:gd name="T91" fmla="*/ 5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7" h="285">
                  <a:moveTo>
                    <a:pt x="406" y="55"/>
                  </a:moveTo>
                  <a:cubicBezTo>
                    <a:pt x="405" y="53"/>
                    <a:pt x="385" y="49"/>
                    <a:pt x="371" y="47"/>
                  </a:cubicBezTo>
                  <a:cubicBezTo>
                    <a:pt x="361" y="46"/>
                    <a:pt x="338" y="43"/>
                    <a:pt x="319" y="40"/>
                  </a:cubicBezTo>
                  <a:cubicBezTo>
                    <a:pt x="282" y="35"/>
                    <a:pt x="282" y="35"/>
                    <a:pt x="262" y="33"/>
                  </a:cubicBezTo>
                  <a:cubicBezTo>
                    <a:pt x="254" y="33"/>
                    <a:pt x="241" y="31"/>
                    <a:pt x="232" y="29"/>
                  </a:cubicBezTo>
                  <a:cubicBezTo>
                    <a:pt x="224" y="27"/>
                    <a:pt x="203" y="24"/>
                    <a:pt x="188" y="22"/>
                  </a:cubicBezTo>
                  <a:cubicBezTo>
                    <a:pt x="172" y="20"/>
                    <a:pt x="157" y="18"/>
                    <a:pt x="154" y="17"/>
                  </a:cubicBezTo>
                  <a:cubicBezTo>
                    <a:pt x="152" y="16"/>
                    <a:pt x="141" y="14"/>
                    <a:pt x="131" y="13"/>
                  </a:cubicBezTo>
                  <a:cubicBezTo>
                    <a:pt x="120" y="11"/>
                    <a:pt x="111" y="9"/>
                    <a:pt x="111" y="9"/>
                  </a:cubicBezTo>
                  <a:cubicBezTo>
                    <a:pt x="110" y="8"/>
                    <a:pt x="108" y="8"/>
                    <a:pt x="107" y="9"/>
                  </a:cubicBezTo>
                  <a:cubicBezTo>
                    <a:pt x="105" y="10"/>
                    <a:pt x="97" y="10"/>
                    <a:pt x="89" y="9"/>
                  </a:cubicBezTo>
                  <a:cubicBezTo>
                    <a:pt x="80" y="8"/>
                    <a:pt x="68" y="8"/>
                    <a:pt x="62" y="7"/>
                  </a:cubicBezTo>
                  <a:cubicBezTo>
                    <a:pt x="44" y="7"/>
                    <a:pt x="32" y="5"/>
                    <a:pt x="28" y="2"/>
                  </a:cubicBezTo>
                  <a:cubicBezTo>
                    <a:pt x="26" y="0"/>
                    <a:pt x="25" y="0"/>
                    <a:pt x="24" y="0"/>
                  </a:cubicBezTo>
                  <a:cubicBezTo>
                    <a:pt x="22" y="1"/>
                    <a:pt x="20" y="7"/>
                    <a:pt x="21" y="9"/>
                  </a:cubicBezTo>
                  <a:cubicBezTo>
                    <a:pt x="23" y="12"/>
                    <a:pt x="21" y="34"/>
                    <a:pt x="16" y="87"/>
                  </a:cubicBezTo>
                  <a:cubicBezTo>
                    <a:pt x="13" y="111"/>
                    <a:pt x="11" y="131"/>
                    <a:pt x="12" y="131"/>
                  </a:cubicBezTo>
                  <a:cubicBezTo>
                    <a:pt x="12" y="132"/>
                    <a:pt x="12" y="133"/>
                    <a:pt x="11" y="134"/>
                  </a:cubicBezTo>
                  <a:cubicBezTo>
                    <a:pt x="10" y="135"/>
                    <a:pt x="10" y="137"/>
                    <a:pt x="10" y="138"/>
                  </a:cubicBezTo>
                  <a:cubicBezTo>
                    <a:pt x="11" y="140"/>
                    <a:pt x="10" y="152"/>
                    <a:pt x="8" y="168"/>
                  </a:cubicBezTo>
                  <a:cubicBezTo>
                    <a:pt x="3" y="203"/>
                    <a:pt x="3" y="201"/>
                    <a:pt x="5" y="203"/>
                  </a:cubicBezTo>
                  <a:cubicBezTo>
                    <a:pt x="5" y="204"/>
                    <a:pt x="5" y="207"/>
                    <a:pt x="3" y="211"/>
                  </a:cubicBezTo>
                  <a:cubicBezTo>
                    <a:pt x="0" y="219"/>
                    <a:pt x="0" y="225"/>
                    <a:pt x="3" y="228"/>
                  </a:cubicBezTo>
                  <a:cubicBezTo>
                    <a:pt x="5" y="229"/>
                    <a:pt x="11" y="230"/>
                    <a:pt x="21" y="231"/>
                  </a:cubicBezTo>
                  <a:cubicBezTo>
                    <a:pt x="105" y="241"/>
                    <a:pt x="182" y="250"/>
                    <a:pt x="193" y="253"/>
                  </a:cubicBezTo>
                  <a:cubicBezTo>
                    <a:pt x="197" y="254"/>
                    <a:pt x="204" y="256"/>
                    <a:pt x="209" y="257"/>
                  </a:cubicBezTo>
                  <a:cubicBezTo>
                    <a:pt x="213" y="259"/>
                    <a:pt x="224" y="261"/>
                    <a:pt x="234" y="262"/>
                  </a:cubicBezTo>
                  <a:cubicBezTo>
                    <a:pt x="243" y="263"/>
                    <a:pt x="251" y="264"/>
                    <a:pt x="251" y="265"/>
                  </a:cubicBezTo>
                  <a:cubicBezTo>
                    <a:pt x="251" y="266"/>
                    <a:pt x="257" y="267"/>
                    <a:pt x="264" y="268"/>
                  </a:cubicBezTo>
                  <a:cubicBezTo>
                    <a:pt x="282" y="270"/>
                    <a:pt x="330" y="278"/>
                    <a:pt x="331" y="279"/>
                  </a:cubicBezTo>
                  <a:cubicBezTo>
                    <a:pt x="332" y="281"/>
                    <a:pt x="336" y="281"/>
                    <a:pt x="338" y="279"/>
                  </a:cubicBezTo>
                  <a:cubicBezTo>
                    <a:pt x="339" y="278"/>
                    <a:pt x="340" y="279"/>
                    <a:pt x="343" y="280"/>
                  </a:cubicBezTo>
                  <a:cubicBezTo>
                    <a:pt x="345" y="281"/>
                    <a:pt x="347" y="281"/>
                    <a:pt x="350" y="281"/>
                  </a:cubicBezTo>
                  <a:cubicBezTo>
                    <a:pt x="352" y="280"/>
                    <a:pt x="353" y="280"/>
                    <a:pt x="353" y="281"/>
                  </a:cubicBezTo>
                  <a:cubicBezTo>
                    <a:pt x="353" y="283"/>
                    <a:pt x="360" y="284"/>
                    <a:pt x="361" y="282"/>
                  </a:cubicBezTo>
                  <a:cubicBezTo>
                    <a:pt x="362" y="281"/>
                    <a:pt x="370" y="282"/>
                    <a:pt x="371" y="284"/>
                  </a:cubicBezTo>
                  <a:cubicBezTo>
                    <a:pt x="371" y="284"/>
                    <a:pt x="373" y="284"/>
                    <a:pt x="376" y="284"/>
                  </a:cubicBezTo>
                  <a:cubicBezTo>
                    <a:pt x="378" y="283"/>
                    <a:pt x="380" y="283"/>
                    <a:pt x="380" y="284"/>
                  </a:cubicBezTo>
                  <a:cubicBezTo>
                    <a:pt x="381" y="285"/>
                    <a:pt x="385" y="280"/>
                    <a:pt x="386" y="274"/>
                  </a:cubicBezTo>
                  <a:cubicBezTo>
                    <a:pt x="387" y="270"/>
                    <a:pt x="386" y="267"/>
                    <a:pt x="385" y="265"/>
                  </a:cubicBezTo>
                  <a:cubicBezTo>
                    <a:pt x="383" y="263"/>
                    <a:pt x="383" y="260"/>
                    <a:pt x="386" y="258"/>
                  </a:cubicBezTo>
                  <a:cubicBezTo>
                    <a:pt x="387" y="257"/>
                    <a:pt x="387" y="256"/>
                    <a:pt x="386" y="256"/>
                  </a:cubicBezTo>
                  <a:cubicBezTo>
                    <a:pt x="384" y="256"/>
                    <a:pt x="384" y="254"/>
                    <a:pt x="386" y="246"/>
                  </a:cubicBezTo>
                  <a:cubicBezTo>
                    <a:pt x="387" y="239"/>
                    <a:pt x="387" y="236"/>
                    <a:pt x="386" y="235"/>
                  </a:cubicBezTo>
                  <a:cubicBezTo>
                    <a:pt x="385" y="235"/>
                    <a:pt x="385" y="234"/>
                    <a:pt x="387" y="233"/>
                  </a:cubicBezTo>
                  <a:cubicBezTo>
                    <a:pt x="389" y="232"/>
                    <a:pt x="393" y="208"/>
                    <a:pt x="392" y="204"/>
                  </a:cubicBezTo>
                  <a:cubicBezTo>
                    <a:pt x="391" y="202"/>
                    <a:pt x="391" y="201"/>
                    <a:pt x="392" y="200"/>
                  </a:cubicBezTo>
                  <a:cubicBezTo>
                    <a:pt x="393" y="200"/>
                    <a:pt x="393" y="199"/>
                    <a:pt x="391" y="198"/>
                  </a:cubicBezTo>
                  <a:cubicBezTo>
                    <a:pt x="388" y="196"/>
                    <a:pt x="388" y="194"/>
                    <a:pt x="391" y="194"/>
                  </a:cubicBezTo>
                  <a:cubicBezTo>
                    <a:pt x="393" y="194"/>
                    <a:pt x="393" y="192"/>
                    <a:pt x="392" y="191"/>
                  </a:cubicBezTo>
                  <a:cubicBezTo>
                    <a:pt x="391" y="190"/>
                    <a:pt x="391" y="189"/>
                    <a:pt x="392" y="188"/>
                  </a:cubicBezTo>
                  <a:cubicBezTo>
                    <a:pt x="393" y="187"/>
                    <a:pt x="393" y="185"/>
                    <a:pt x="393" y="182"/>
                  </a:cubicBezTo>
                  <a:cubicBezTo>
                    <a:pt x="392" y="179"/>
                    <a:pt x="393" y="176"/>
                    <a:pt x="393" y="176"/>
                  </a:cubicBezTo>
                  <a:cubicBezTo>
                    <a:pt x="395" y="175"/>
                    <a:pt x="396" y="165"/>
                    <a:pt x="394" y="164"/>
                  </a:cubicBezTo>
                  <a:cubicBezTo>
                    <a:pt x="392" y="161"/>
                    <a:pt x="392" y="158"/>
                    <a:pt x="394" y="154"/>
                  </a:cubicBezTo>
                  <a:cubicBezTo>
                    <a:pt x="396" y="151"/>
                    <a:pt x="396" y="150"/>
                    <a:pt x="394" y="147"/>
                  </a:cubicBezTo>
                  <a:cubicBezTo>
                    <a:pt x="391" y="143"/>
                    <a:pt x="391" y="142"/>
                    <a:pt x="394" y="142"/>
                  </a:cubicBezTo>
                  <a:cubicBezTo>
                    <a:pt x="395" y="143"/>
                    <a:pt x="396" y="141"/>
                    <a:pt x="396" y="136"/>
                  </a:cubicBezTo>
                  <a:cubicBezTo>
                    <a:pt x="397" y="130"/>
                    <a:pt x="397" y="128"/>
                    <a:pt x="399" y="119"/>
                  </a:cubicBezTo>
                  <a:cubicBezTo>
                    <a:pt x="399" y="115"/>
                    <a:pt x="399" y="113"/>
                    <a:pt x="397" y="111"/>
                  </a:cubicBezTo>
                  <a:cubicBezTo>
                    <a:pt x="396" y="110"/>
                    <a:pt x="395" y="110"/>
                    <a:pt x="396" y="109"/>
                  </a:cubicBezTo>
                  <a:cubicBezTo>
                    <a:pt x="397" y="108"/>
                    <a:pt x="398" y="103"/>
                    <a:pt x="399" y="95"/>
                  </a:cubicBezTo>
                  <a:cubicBezTo>
                    <a:pt x="400" y="88"/>
                    <a:pt x="400" y="82"/>
                    <a:pt x="400" y="82"/>
                  </a:cubicBezTo>
                  <a:cubicBezTo>
                    <a:pt x="400" y="82"/>
                    <a:pt x="400" y="79"/>
                    <a:pt x="400" y="75"/>
                  </a:cubicBezTo>
                  <a:cubicBezTo>
                    <a:pt x="401" y="68"/>
                    <a:pt x="401" y="67"/>
                    <a:pt x="404" y="67"/>
                  </a:cubicBezTo>
                  <a:cubicBezTo>
                    <a:pt x="407" y="67"/>
                    <a:pt x="407" y="67"/>
                    <a:pt x="407" y="62"/>
                  </a:cubicBezTo>
                  <a:cubicBezTo>
                    <a:pt x="407" y="58"/>
                    <a:pt x="407" y="56"/>
                    <a:pt x="406" y="55"/>
                  </a:cubicBezTo>
                  <a:close/>
                  <a:moveTo>
                    <a:pt x="385" y="71"/>
                  </a:moveTo>
                  <a:cubicBezTo>
                    <a:pt x="385" y="74"/>
                    <a:pt x="384" y="85"/>
                    <a:pt x="383" y="95"/>
                  </a:cubicBezTo>
                  <a:cubicBezTo>
                    <a:pt x="381" y="121"/>
                    <a:pt x="378" y="151"/>
                    <a:pt x="376" y="174"/>
                  </a:cubicBezTo>
                  <a:cubicBezTo>
                    <a:pt x="375" y="184"/>
                    <a:pt x="375" y="192"/>
                    <a:pt x="375" y="192"/>
                  </a:cubicBezTo>
                  <a:cubicBezTo>
                    <a:pt x="376" y="192"/>
                    <a:pt x="374" y="208"/>
                    <a:pt x="372" y="227"/>
                  </a:cubicBezTo>
                  <a:cubicBezTo>
                    <a:pt x="370" y="246"/>
                    <a:pt x="368" y="261"/>
                    <a:pt x="369" y="261"/>
                  </a:cubicBezTo>
                  <a:cubicBezTo>
                    <a:pt x="370" y="261"/>
                    <a:pt x="369" y="262"/>
                    <a:pt x="369" y="264"/>
                  </a:cubicBezTo>
                  <a:cubicBezTo>
                    <a:pt x="366" y="268"/>
                    <a:pt x="363" y="271"/>
                    <a:pt x="360" y="271"/>
                  </a:cubicBezTo>
                  <a:cubicBezTo>
                    <a:pt x="359" y="270"/>
                    <a:pt x="356" y="271"/>
                    <a:pt x="355" y="271"/>
                  </a:cubicBezTo>
                  <a:cubicBezTo>
                    <a:pt x="353" y="271"/>
                    <a:pt x="351" y="271"/>
                    <a:pt x="350" y="270"/>
                  </a:cubicBezTo>
                  <a:cubicBezTo>
                    <a:pt x="349" y="269"/>
                    <a:pt x="347" y="268"/>
                    <a:pt x="345" y="269"/>
                  </a:cubicBezTo>
                  <a:cubicBezTo>
                    <a:pt x="343" y="269"/>
                    <a:pt x="341" y="268"/>
                    <a:pt x="340" y="267"/>
                  </a:cubicBezTo>
                  <a:cubicBezTo>
                    <a:pt x="340" y="266"/>
                    <a:pt x="339" y="266"/>
                    <a:pt x="338" y="267"/>
                  </a:cubicBezTo>
                  <a:cubicBezTo>
                    <a:pt x="338" y="267"/>
                    <a:pt x="334" y="267"/>
                    <a:pt x="330" y="266"/>
                  </a:cubicBezTo>
                  <a:cubicBezTo>
                    <a:pt x="325" y="265"/>
                    <a:pt x="319" y="263"/>
                    <a:pt x="315" y="262"/>
                  </a:cubicBezTo>
                  <a:cubicBezTo>
                    <a:pt x="310" y="261"/>
                    <a:pt x="307" y="261"/>
                    <a:pt x="306" y="262"/>
                  </a:cubicBezTo>
                  <a:cubicBezTo>
                    <a:pt x="304" y="263"/>
                    <a:pt x="304" y="263"/>
                    <a:pt x="302" y="261"/>
                  </a:cubicBezTo>
                  <a:cubicBezTo>
                    <a:pt x="302" y="260"/>
                    <a:pt x="300" y="259"/>
                    <a:pt x="299" y="260"/>
                  </a:cubicBezTo>
                  <a:cubicBezTo>
                    <a:pt x="298" y="260"/>
                    <a:pt x="293" y="260"/>
                    <a:pt x="288" y="259"/>
                  </a:cubicBezTo>
                  <a:cubicBezTo>
                    <a:pt x="283" y="259"/>
                    <a:pt x="278" y="259"/>
                    <a:pt x="278" y="259"/>
                  </a:cubicBezTo>
                  <a:cubicBezTo>
                    <a:pt x="278" y="261"/>
                    <a:pt x="274" y="260"/>
                    <a:pt x="274" y="257"/>
                  </a:cubicBezTo>
                  <a:cubicBezTo>
                    <a:pt x="273" y="256"/>
                    <a:pt x="272" y="255"/>
                    <a:pt x="267" y="255"/>
                  </a:cubicBezTo>
                  <a:cubicBezTo>
                    <a:pt x="264" y="255"/>
                    <a:pt x="261" y="255"/>
                    <a:pt x="261" y="254"/>
                  </a:cubicBezTo>
                  <a:cubicBezTo>
                    <a:pt x="261" y="252"/>
                    <a:pt x="251" y="251"/>
                    <a:pt x="247" y="252"/>
                  </a:cubicBezTo>
                  <a:cubicBezTo>
                    <a:pt x="246" y="252"/>
                    <a:pt x="243" y="252"/>
                    <a:pt x="241" y="250"/>
                  </a:cubicBezTo>
                  <a:cubicBezTo>
                    <a:pt x="238" y="247"/>
                    <a:pt x="235" y="247"/>
                    <a:pt x="231" y="247"/>
                  </a:cubicBezTo>
                  <a:cubicBezTo>
                    <a:pt x="228" y="247"/>
                    <a:pt x="224" y="246"/>
                    <a:pt x="222" y="245"/>
                  </a:cubicBezTo>
                  <a:cubicBezTo>
                    <a:pt x="219" y="243"/>
                    <a:pt x="219" y="243"/>
                    <a:pt x="217" y="245"/>
                  </a:cubicBezTo>
                  <a:cubicBezTo>
                    <a:pt x="215" y="248"/>
                    <a:pt x="212" y="248"/>
                    <a:pt x="212" y="245"/>
                  </a:cubicBezTo>
                  <a:cubicBezTo>
                    <a:pt x="211" y="244"/>
                    <a:pt x="210" y="243"/>
                    <a:pt x="207" y="242"/>
                  </a:cubicBezTo>
                  <a:cubicBezTo>
                    <a:pt x="205" y="242"/>
                    <a:pt x="203" y="241"/>
                    <a:pt x="203" y="241"/>
                  </a:cubicBezTo>
                  <a:cubicBezTo>
                    <a:pt x="202" y="240"/>
                    <a:pt x="198" y="239"/>
                    <a:pt x="193" y="238"/>
                  </a:cubicBezTo>
                  <a:cubicBezTo>
                    <a:pt x="188" y="238"/>
                    <a:pt x="183" y="237"/>
                    <a:pt x="181" y="236"/>
                  </a:cubicBezTo>
                  <a:cubicBezTo>
                    <a:pt x="180" y="235"/>
                    <a:pt x="178" y="235"/>
                    <a:pt x="178" y="236"/>
                  </a:cubicBezTo>
                  <a:cubicBezTo>
                    <a:pt x="177" y="238"/>
                    <a:pt x="164" y="238"/>
                    <a:pt x="162" y="235"/>
                  </a:cubicBezTo>
                  <a:cubicBezTo>
                    <a:pt x="161" y="234"/>
                    <a:pt x="160" y="234"/>
                    <a:pt x="159" y="235"/>
                  </a:cubicBezTo>
                  <a:cubicBezTo>
                    <a:pt x="158" y="237"/>
                    <a:pt x="154" y="236"/>
                    <a:pt x="136" y="233"/>
                  </a:cubicBezTo>
                  <a:cubicBezTo>
                    <a:pt x="124" y="231"/>
                    <a:pt x="96" y="228"/>
                    <a:pt x="72" y="225"/>
                  </a:cubicBezTo>
                  <a:cubicBezTo>
                    <a:pt x="9" y="219"/>
                    <a:pt x="13" y="220"/>
                    <a:pt x="14" y="211"/>
                  </a:cubicBezTo>
                  <a:cubicBezTo>
                    <a:pt x="15" y="205"/>
                    <a:pt x="15" y="205"/>
                    <a:pt x="16" y="193"/>
                  </a:cubicBezTo>
                  <a:cubicBezTo>
                    <a:pt x="16" y="187"/>
                    <a:pt x="16" y="182"/>
                    <a:pt x="15" y="182"/>
                  </a:cubicBezTo>
                  <a:cubicBezTo>
                    <a:pt x="14" y="181"/>
                    <a:pt x="14" y="181"/>
                    <a:pt x="16" y="179"/>
                  </a:cubicBezTo>
                  <a:cubicBezTo>
                    <a:pt x="17" y="178"/>
                    <a:pt x="17" y="177"/>
                    <a:pt x="16" y="174"/>
                  </a:cubicBezTo>
                  <a:cubicBezTo>
                    <a:pt x="16" y="172"/>
                    <a:pt x="16" y="171"/>
                    <a:pt x="17" y="170"/>
                  </a:cubicBezTo>
                  <a:cubicBezTo>
                    <a:pt x="19" y="168"/>
                    <a:pt x="20" y="160"/>
                    <a:pt x="19" y="160"/>
                  </a:cubicBezTo>
                  <a:cubicBezTo>
                    <a:pt x="18" y="160"/>
                    <a:pt x="18" y="159"/>
                    <a:pt x="19" y="157"/>
                  </a:cubicBezTo>
                  <a:cubicBezTo>
                    <a:pt x="19" y="156"/>
                    <a:pt x="19" y="154"/>
                    <a:pt x="19" y="152"/>
                  </a:cubicBezTo>
                  <a:cubicBezTo>
                    <a:pt x="18" y="151"/>
                    <a:pt x="19" y="149"/>
                    <a:pt x="20" y="147"/>
                  </a:cubicBezTo>
                  <a:cubicBezTo>
                    <a:pt x="21" y="145"/>
                    <a:pt x="22" y="143"/>
                    <a:pt x="21" y="142"/>
                  </a:cubicBezTo>
                  <a:cubicBezTo>
                    <a:pt x="20" y="141"/>
                    <a:pt x="21" y="126"/>
                    <a:pt x="24" y="105"/>
                  </a:cubicBezTo>
                  <a:cubicBezTo>
                    <a:pt x="26" y="86"/>
                    <a:pt x="28" y="69"/>
                    <a:pt x="28" y="68"/>
                  </a:cubicBezTo>
                  <a:cubicBezTo>
                    <a:pt x="28" y="67"/>
                    <a:pt x="29" y="65"/>
                    <a:pt x="29" y="62"/>
                  </a:cubicBezTo>
                  <a:cubicBezTo>
                    <a:pt x="30" y="60"/>
                    <a:pt x="30" y="58"/>
                    <a:pt x="30" y="56"/>
                  </a:cubicBezTo>
                  <a:cubicBezTo>
                    <a:pt x="28" y="51"/>
                    <a:pt x="31" y="27"/>
                    <a:pt x="34" y="21"/>
                  </a:cubicBezTo>
                  <a:cubicBezTo>
                    <a:pt x="36" y="16"/>
                    <a:pt x="36" y="16"/>
                    <a:pt x="41" y="17"/>
                  </a:cubicBezTo>
                  <a:cubicBezTo>
                    <a:pt x="49" y="20"/>
                    <a:pt x="69" y="22"/>
                    <a:pt x="69" y="21"/>
                  </a:cubicBezTo>
                  <a:cubicBezTo>
                    <a:pt x="70" y="21"/>
                    <a:pt x="87" y="22"/>
                    <a:pt x="107" y="25"/>
                  </a:cubicBezTo>
                  <a:cubicBezTo>
                    <a:pt x="162" y="32"/>
                    <a:pt x="190" y="36"/>
                    <a:pt x="192" y="35"/>
                  </a:cubicBezTo>
                  <a:cubicBezTo>
                    <a:pt x="193" y="34"/>
                    <a:pt x="194" y="35"/>
                    <a:pt x="194" y="36"/>
                  </a:cubicBezTo>
                  <a:cubicBezTo>
                    <a:pt x="195" y="38"/>
                    <a:pt x="195" y="38"/>
                    <a:pt x="196" y="36"/>
                  </a:cubicBezTo>
                  <a:cubicBezTo>
                    <a:pt x="196" y="35"/>
                    <a:pt x="196" y="35"/>
                    <a:pt x="197" y="36"/>
                  </a:cubicBezTo>
                  <a:cubicBezTo>
                    <a:pt x="200" y="38"/>
                    <a:pt x="227" y="42"/>
                    <a:pt x="241" y="42"/>
                  </a:cubicBezTo>
                  <a:cubicBezTo>
                    <a:pt x="245" y="43"/>
                    <a:pt x="249" y="43"/>
                    <a:pt x="249" y="43"/>
                  </a:cubicBezTo>
                  <a:cubicBezTo>
                    <a:pt x="249" y="44"/>
                    <a:pt x="252" y="45"/>
                    <a:pt x="275" y="48"/>
                  </a:cubicBezTo>
                  <a:cubicBezTo>
                    <a:pt x="285" y="49"/>
                    <a:pt x="290" y="49"/>
                    <a:pt x="290" y="48"/>
                  </a:cubicBezTo>
                  <a:cubicBezTo>
                    <a:pt x="292" y="47"/>
                    <a:pt x="292" y="47"/>
                    <a:pt x="293" y="48"/>
                  </a:cubicBezTo>
                  <a:cubicBezTo>
                    <a:pt x="293" y="49"/>
                    <a:pt x="295" y="50"/>
                    <a:pt x="296" y="50"/>
                  </a:cubicBezTo>
                  <a:cubicBezTo>
                    <a:pt x="297" y="49"/>
                    <a:pt x="298" y="50"/>
                    <a:pt x="298" y="50"/>
                  </a:cubicBezTo>
                  <a:cubicBezTo>
                    <a:pt x="298" y="52"/>
                    <a:pt x="323" y="55"/>
                    <a:pt x="324" y="54"/>
                  </a:cubicBezTo>
                  <a:cubicBezTo>
                    <a:pt x="325" y="53"/>
                    <a:pt x="327" y="53"/>
                    <a:pt x="330" y="54"/>
                  </a:cubicBezTo>
                  <a:cubicBezTo>
                    <a:pt x="333" y="55"/>
                    <a:pt x="345" y="56"/>
                    <a:pt x="357" y="58"/>
                  </a:cubicBezTo>
                  <a:cubicBezTo>
                    <a:pt x="369" y="60"/>
                    <a:pt x="380" y="62"/>
                    <a:pt x="382" y="63"/>
                  </a:cubicBezTo>
                  <a:cubicBezTo>
                    <a:pt x="385" y="65"/>
                    <a:pt x="386" y="66"/>
                    <a:pt x="38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5064126" y="5291138"/>
              <a:ext cx="598488" cy="109538"/>
            </a:xfrm>
            <a:custGeom>
              <a:avLst/>
              <a:gdLst>
                <a:gd name="T0" fmla="*/ 5 w 320"/>
                <a:gd name="T1" fmla="*/ 17 h 59"/>
                <a:gd name="T2" fmla="*/ 8 w 320"/>
                <a:gd name="T3" fmla="*/ 16 h 59"/>
                <a:gd name="T4" fmla="*/ 13 w 320"/>
                <a:gd name="T5" fmla="*/ 17 h 59"/>
                <a:gd name="T6" fmla="*/ 12 w 320"/>
                <a:gd name="T7" fmla="*/ 17 h 59"/>
                <a:gd name="T8" fmla="*/ 11 w 320"/>
                <a:gd name="T9" fmla="*/ 18 h 59"/>
                <a:gd name="T10" fmla="*/ 14 w 320"/>
                <a:gd name="T11" fmla="*/ 19 h 59"/>
                <a:gd name="T12" fmla="*/ 16 w 320"/>
                <a:gd name="T13" fmla="*/ 21 h 59"/>
                <a:gd name="T14" fmla="*/ 18 w 320"/>
                <a:gd name="T15" fmla="*/ 22 h 59"/>
                <a:gd name="T16" fmla="*/ 25 w 320"/>
                <a:gd name="T17" fmla="*/ 23 h 59"/>
                <a:gd name="T18" fmla="*/ 33 w 320"/>
                <a:gd name="T19" fmla="*/ 22 h 59"/>
                <a:gd name="T20" fmla="*/ 35 w 320"/>
                <a:gd name="T21" fmla="*/ 21 h 59"/>
                <a:gd name="T22" fmla="*/ 38 w 320"/>
                <a:gd name="T23" fmla="*/ 22 h 59"/>
                <a:gd name="T24" fmla="*/ 41 w 320"/>
                <a:gd name="T25" fmla="*/ 25 h 59"/>
                <a:gd name="T26" fmla="*/ 43 w 320"/>
                <a:gd name="T27" fmla="*/ 24 h 59"/>
                <a:gd name="T28" fmla="*/ 51 w 320"/>
                <a:gd name="T29" fmla="*/ 26 h 59"/>
                <a:gd name="T30" fmla="*/ 52 w 320"/>
                <a:gd name="T31" fmla="*/ 25 h 59"/>
                <a:gd name="T32" fmla="*/ 56 w 320"/>
                <a:gd name="T33" fmla="*/ 24 h 59"/>
                <a:gd name="T34" fmla="*/ 73 w 320"/>
                <a:gd name="T35" fmla="*/ 27 h 59"/>
                <a:gd name="T36" fmla="*/ 84 w 320"/>
                <a:gd name="T37" fmla="*/ 30 h 59"/>
                <a:gd name="T38" fmla="*/ 86 w 320"/>
                <a:gd name="T39" fmla="*/ 30 h 59"/>
                <a:gd name="T40" fmla="*/ 116 w 320"/>
                <a:gd name="T41" fmla="*/ 35 h 59"/>
                <a:gd name="T42" fmla="*/ 116 w 320"/>
                <a:gd name="T43" fmla="*/ 35 h 59"/>
                <a:gd name="T44" fmla="*/ 117 w 320"/>
                <a:gd name="T45" fmla="*/ 33 h 59"/>
                <a:gd name="T46" fmla="*/ 128 w 320"/>
                <a:gd name="T47" fmla="*/ 33 h 59"/>
                <a:gd name="T48" fmla="*/ 139 w 320"/>
                <a:gd name="T49" fmla="*/ 36 h 59"/>
                <a:gd name="T50" fmla="*/ 142 w 320"/>
                <a:gd name="T51" fmla="*/ 36 h 59"/>
                <a:gd name="T52" fmla="*/ 176 w 320"/>
                <a:gd name="T53" fmla="*/ 39 h 59"/>
                <a:gd name="T54" fmla="*/ 217 w 320"/>
                <a:gd name="T55" fmla="*/ 42 h 59"/>
                <a:gd name="T56" fmla="*/ 229 w 320"/>
                <a:gd name="T57" fmla="*/ 44 h 59"/>
                <a:gd name="T58" fmla="*/ 238 w 320"/>
                <a:gd name="T59" fmla="*/ 44 h 59"/>
                <a:gd name="T60" fmla="*/ 244 w 320"/>
                <a:gd name="T61" fmla="*/ 45 h 59"/>
                <a:gd name="T62" fmla="*/ 246 w 320"/>
                <a:gd name="T63" fmla="*/ 46 h 59"/>
                <a:gd name="T64" fmla="*/ 256 w 320"/>
                <a:gd name="T65" fmla="*/ 47 h 59"/>
                <a:gd name="T66" fmla="*/ 258 w 320"/>
                <a:gd name="T67" fmla="*/ 47 h 59"/>
                <a:gd name="T68" fmla="*/ 268 w 320"/>
                <a:gd name="T69" fmla="*/ 48 h 59"/>
                <a:gd name="T70" fmla="*/ 278 w 320"/>
                <a:gd name="T71" fmla="*/ 50 h 59"/>
                <a:gd name="T72" fmla="*/ 279 w 320"/>
                <a:gd name="T73" fmla="*/ 50 h 59"/>
                <a:gd name="T74" fmla="*/ 291 w 320"/>
                <a:gd name="T75" fmla="*/ 53 h 59"/>
                <a:gd name="T76" fmla="*/ 306 w 320"/>
                <a:gd name="T77" fmla="*/ 55 h 59"/>
                <a:gd name="T78" fmla="*/ 314 w 320"/>
                <a:gd name="T79" fmla="*/ 58 h 59"/>
                <a:gd name="T80" fmla="*/ 319 w 320"/>
                <a:gd name="T81" fmla="*/ 59 h 59"/>
                <a:gd name="T82" fmla="*/ 320 w 320"/>
                <a:gd name="T83" fmla="*/ 55 h 59"/>
                <a:gd name="T84" fmla="*/ 316 w 320"/>
                <a:gd name="T85" fmla="*/ 44 h 59"/>
                <a:gd name="T86" fmla="*/ 307 w 320"/>
                <a:gd name="T87" fmla="*/ 42 h 59"/>
                <a:gd name="T88" fmla="*/ 295 w 320"/>
                <a:gd name="T89" fmla="*/ 39 h 59"/>
                <a:gd name="T90" fmla="*/ 288 w 320"/>
                <a:gd name="T91" fmla="*/ 38 h 59"/>
                <a:gd name="T92" fmla="*/ 282 w 320"/>
                <a:gd name="T93" fmla="*/ 37 h 59"/>
                <a:gd name="T94" fmla="*/ 269 w 320"/>
                <a:gd name="T95" fmla="*/ 35 h 59"/>
                <a:gd name="T96" fmla="*/ 259 w 320"/>
                <a:gd name="T97" fmla="*/ 33 h 59"/>
                <a:gd name="T98" fmla="*/ 231 w 320"/>
                <a:gd name="T99" fmla="*/ 29 h 59"/>
                <a:gd name="T100" fmla="*/ 198 w 320"/>
                <a:gd name="T101" fmla="*/ 25 h 59"/>
                <a:gd name="T102" fmla="*/ 131 w 320"/>
                <a:gd name="T103" fmla="*/ 17 h 59"/>
                <a:gd name="T104" fmla="*/ 66 w 320"/>
                <a:gd name="T105" fmla="*/ 11 h 59"/>
                <a:gd name="T106" fmla="*/ 64 w 320"/>
                <a:gd name="T107" fmla="*/ 11 h 59"/>
                <a:gd name="T108" fmla="*/ 42 w 320"/>
                <a:gd name="T109" fmla="*/ 7 h 59"/>
                <a:gd name="T110" fmla="*/ 12 w 320"/>
                <a:gd name="T111" fmla="*/ 2 h 59"/>
                <a:gd name="T112" fmla="*/ 1 w 320"/>
                <a:gd name="T113" fmla="*/ 6 h 59"/>
                <a:gd name="T114" fmla="*/ 5 w 320"/>
                <a:gd name="T115"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0" h="59">
                  <a:moveTo>
                    <a:pt x="5" y="17"/>
                  </a:moveTo>
                  <a:cubicBezTo>
                    <a:pt x="6" y="18"/>
                    <a:pt x="8" y="17"/>
                    <a:pt x="8" y="16"/>
                  </a:cubicBezTo>
                  <a:cubicBezTo>
                    <a:pt x="8" y="14"/>
                    <a:pt x="12" y="15"/>
                    <a:pt x="13" y="17"/>
                  </a:cubicBezTo>
                  <a:cubicBezTo>
                    <a:pt x="13" y="18"/>
                    <a:pt x="13" y="18"/>
                    <a:pt x="12" y="17"/>
                  </a:cubicBezTo>
                  <a:cubicBezTo>
                    <a:pt x="11" y="17"/>
                    <a:pt x="10" y="17"/>
                    <a:pt x="11" y="18"/>
                  </a:cubicBezTo>
                  <a:cubicBezTo>
                    <a:pt x="11" y="19"/>
                    <a:pt x="13" y="19"/>
                    <a:pt x="14" y="19"/>
                  </a:cubicBezTo>
                  <a:cubicBezTo>
                    <a:pt x="16" y="19"/>
                    <a:pt x="17" y="19"/>
                    <a:pt x="16" y="21"/>
                  </a:cubicBezTo>
                  <a:cubicBezTo>
                    <a:pt x="15" y="22"/>
                    <a:pt x="15" y="22"/>
                    <a:pt x="18" y="22"/>
                  </a:cubicBezTo>
                  <a:cubicBezTo>
                    <a:pt x="20" y="21"/>
                    <a:pt x="23" y="22"/>
                    <a:pt x="25" y="23"/>
                  </a:cubicBezTo>
                  <a:cubicBezTo>
                    <a:pt x="30" y="25"/>
                    <a:pt x="35" y="24"/>
                    <a:pt x="33" y="22"/>
                  </a:cubicBezTo>
                  <a:cubicBezTo>
                    <a:pt x="32" y="21"/>
                    <a:pt x="32" y="21"/>
                    <a:pt x="35" y="21"/>
                  </a:cubicBezTo>
                  <a:cubicBezTo>
                    <a:pt x="37" y="21"/>
                    <a:pt x="38" y="22"/>
                    <a:pt x="38" y="22"/>
                  </a:cubicBezTo>
                  <a:cubicBezTo>
                    <a:pt x="38" y="23"/>
                    <a:pt x="39" y="24"/>
                    <a:pt x="41" y="25"/>
                  </a:cubicBezTo>
                  <a:cubicBezTo>
                    <a:pt x="42" y="25"/>
                    <a:pt x="43" y="25"/>
                    <a:pt x="43" y="24"/>
                  </a:cubicBezTo>
                  <a:cubicBezTo>
                    <a:pt x="44" y="23"/>
                    <a:pt x="46" y="24"/>
                    <a:pt x="51" y="26"/>
                  </a:cubicBezTo>
                  <a:cubicBezTo>
                    <a:pt x="52" y="27"/>
                    <a:pt x="52" y="27"/>
                    <a:pt x="52" y="25"/>
                  </a:cubicBezTo>
                  <a:cubicBezTo>
                    <a:pt x="51" y="23"/>
                    <a:pt x="52" y="23"/>
                    <a:pt x="56" y="24"/>
                  </a:cubicBezTo>
                  <a:cubicBezTo>
                    <a:pt x="59" y="25"/>
                    <a:pt x="66" y="26"/>
                    <a:pt x="73" y="27"/>
                  </a:cubicBezTo>
                  <a:cubicBezTo>
                    <a:pt x="81" y="28"/>
                    <a:pt x="85" y="29"/>
                    <a:pt x="84" y="30"/>
                  </a:cubicBezTo>
                  <a:cubicBezTo>
                    <a:pt x="83" y="30"/>
                    <a:pt x="84" y="31"/>
                    <a:pt x="86" y="30"/>
                  </a:cubicBezTo>
                  <a:cubicBezTo>
                    <a:pt x="92" y="29"/>
                    <a:pt x="117" y="33"/>
                    <a:pt x="116" y="35"/>
                  </a:cubicBezTo>
                  <a:cubicBezTo>
                    <a:pt x="115" y="36"/>
                    <a:pt x="115" y="36"/>
                    <a:pt x="116" y="35"/>
                  </a:cubicBezTo>
                  <a:cubicBezTo>
                    <a:pt x="117" y="35"/>
                    <a:pt x="118" y="34"/>
                    <a:pt x="117" y="33"/>
                  </a:cubicBezTo>
                  <a:cubicBezTo>
                    <a:pt x="117" y="32"/>
                    <a:pt x="121" y="32"/>
                    <a:pt x="128" y="33"/>
                  </a:cubicBezTo>
                  <a:cubicBezTo>
                    <a:pt x="134" y="34"/>
                    <a:pt x="140" y="36"/>
                    <a:pt x="139" y="36"/>
                  </a:cubicBezTo>
                  <a:cubicBezTo>
                    <a:pt x="139" y="37"/>
                    <a:pt x="140" y="37"/>
                    <a:pt x="142" y="36"/>
                  </a:cubicBezTo>
                  <a:cubicBezTo>
                    <a:pt x="143" y="36"/>
                    <a:pt x="159" y="37"/>
                    <a:pt x="176" y="39"/>
                  </a:cubicBezTo>
                  <a:cubicBezTo>
                    <a:pt x="194" y="41"/>
                    <a:pt x="212" y="42"/>
                    <a:pt x="217" y="42"/>
                  </a:cubicBezTo>
                  <a:cubicBezTo>
                    <a:pt x="222" y="42"/>
                    <a:pt x="226" y="42"/>
                    <a:pt x="229" y="44"/>
                  </a:cubicBezTo>
                  <a:cubicBezTo>
                    <a:pt x="232" y="45"/>
                    <a:pt x="235" y="45"/>
                    <a:pt x="238" y="44"/>
                  </a:cubicBezTo>
                  <a:cubicBezTo>
                    <a:pt x="242" y="44"/>
                    <a:pt x="243" y="44"/>
                    <a:pt x="244" y="45"/>
                  </a:cubicBezTo>
                  <a:cubicBezTo>
                    <a:pt x="245" y="46"/>
                    <a:pt x="245" y="47"/>
                    <a:pt x="246" y="46"/>
                  </a:cubicBezTo>
                  <a:cubicBezTo>
                    <a:pt x="247" y="44"/>
                    <a:pt x="256" y="45"/>
                    <a:pt x="256" y="47"/>
                  </a:cubicBezTo>
                  <a:cubicBezTo>
                    <a:pt x="256" y="48"/>
                    <a:pt x="256" y="48"/>
                    <a:pt x="258" y="47"/>
                  </a:cubicBezTo>
                  <a:cubicBezTo>
                    <a:pt x="259" y="46"/>
                    <a:pt x="263" y="47"/>
                    <a:pt x="268" y="48"/>
                  </a:cubicBezTo>
                  <a:cubicBezTo>
                    <a:pt x="273" y="49"/>
                    <a:pt x="277" y="50"/>
                    <a:pt x="278" y="50"/>
                  </a:cubicBezTo>
                  <a:cubicBezTo>
                    <a:pt x="278" y="49"/>
                    <a:pt x="279" y="50"/>
                    <a:pt x="279" y="50"/>
                  </a:cubicBezTo>
                  <a:cubicBezTo>
                    <a:pt x="278" y="51"/>
                    <a:pt x="284" y="52"/>
                    <a:pt x="291" y="53"/>
                  </a:cubicBezTo>
                  <a:cubicBezTo>
                    <a:pt x="299" y="54"/>
                    <a:pt x="305" y="55"/>
                    <a:pt x="306" y="55"/>
                  </a:cubicBezTo>
                  <a:cubicBezTo>
                    <a:pt x="307" y="56"/>
                    <a:pt x="311" y="57"/>
                    <a:pt x="314" y="58"/>
                  </a:cubicBezTo>
                  <a:cubicBezTo>
                    <a:pt x="319" y="59"/>
                    <a:pt x="319" y="59"/>
                    <a:pt x="319" y="59"/>
                  </a:cubicBezTo>
                  <a:cubicBezTo>
                    <a:pt x="320" y="55"/>
                    <a:pt x="320" y="55"/>
                    <a:pt x="320" y="55"/>
                  </a:cubicBezTo>
                  <a:cubicBezTo>
                    <a:pt x="320" y="50"/>
                    <a:pt x="319" y="45"/>
                    <a:pt x="316" y="44"/>
                  </a:cubicBezTo>
                  <a:cubicBezTo>
                    <a:pt x="315" y="44"/>
                    <a:pt x="311" y="43"/>
                    <a:pt x="307" y="42"/>
                  </a:cubicBezTo>
                  <a:cubicBezTo>
                    <a:pt x="303" y="42"/>
                    <a:pt x="297" y="40"/>
                    <a:pt x="295" y="39"/>
                  </a:cubicBezTo>
                  <a:cubicBezTo>
                    <a:pt x="292" y="38"/>
                    <a:pt x="290" y="38"/>
                    <a:pt x="288" y="38"/>
                  </a:cubicBezTo>
                  <a:cubicBezTo>
                    <a:pt x="287" y="39"/>
                    <a:pt x="284" y="38"/>
                    <a:pt x="282" y="37"/>
                  </a:cubicBezTo>
                  <a:cubicBezTo>
                    <a:pt x="280" y="36"/>
                    <a:pt x="275" y="35"/>
                    <a:pt x="269" y="35"/>
                  </a:cubicBezTo>
                  <a:cubicBezTo>
                    <a:pt x="264" y="34"/>
                    <a:pt x="260" y="33"/>
                    <a:pt x="259" y="33"/>
                  </a:cubicBezTo>
                  <a:cubicBezTo>
                    <a:pt x="258" y="32"/>
                    <a:pt x="246" y="30"/>
                    <a:pt x="231" y="29"/>
                  </a:cubicBezTo>
                  <a:cubicBezTo>
                    <a:pt x="216" y="27"/>
                    <a:pt x="201" y="25"/>
                    <a:pt x="198" y="25"/>
                  </a:cubicBezTo>
                  <a:cubicBezTo>
                    <a:pt x="195" y="25"/>
                    <a:pt x="165" y="21"/>
                    <a:pt x="131" y="17"/>
                  </a:cubicBezTo>
                  <a:cubicBezTo>
                    <a:pt x="80" y="11"/>
                    <a:pt x="68" y="9"/>
                    <a:pt x="66" y="11"/>
                  </a:cubicBezTo>
                  <a:cubicBezTo>
                    <a:pt x="65" y="12"/>
                    <a:pt x="64" y="12"/>
                    <a:pt x="64" y="11"/>
                  </a:cubicBezTo>
                  <a:cubicBezTo>
                    <a:pt x="64" y="10"/>
                    <a:pt x="54" y="9"/>
                    <a:pt x="42" y="7"/>
                  </a:cubicBezTo>
                  <a:cubicBezTo>
                    <a:pt x="30" y="6"/>
                    <a:pt x="17" y="4"/>
                    <a:pt x="12" y="2"/>
                  </a:cubicBezTo>
                  <a:cubicBezTo>
                    <a:pt x="3" y="0"/>
                    <a:pt x="2" y="0"/>
                    <a:pt x="1" y="6"/>
                  </a:cubicBezTo>
                  <a:cubicBezTo>
                    <a:pt x="0" y="12"/>
                    <a:pt x="2" y="17"/>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5084763" y="5213351"/>
              <a:ext cx="195263" cy="50800"/>
            </a:xfrm>
            <a:custGeom>
              <a:avLst/>
              <a:gdLst>
                <a:gd name="T0" fmla="*/ 2 w 104"/>
                <a:gd name="T1" fmla="*/ 7 h 27"/>
                <a:gd name="T2" fmla="*/ 2 w 104"/>
                <a:gd name="T3" fmla="*/ 9 h 27"/>
                <a:gd name="T4" fmla="*/ 2 w 104"/>
                <a:gd name="T5" fmla="*/ 13 h 27"/>
                <a:gd name="T6" fmla="*/ 9 w 104"/>
                <a:gd name="T7" fmla="*/ 16 h 27"/>
                <a:gd name="T8" fmla="*/ 18 w 104"/>
                <a:gd name="T9" fmla="*/ 16 h 27"/>
                <a:gd name="T10" fmla="*/ 47 w 104"/>
                <a:gd name="T11" fmla="*/ 19 h 27"/>
                <a:gd name="T12" fmla="*/ 51 w 104"/>
                <a:gd name="T13" fmla="*/ 18 h 27"/>
                <a:gd name="T14" fmla="*/ 63 w 104"/>
                <a:gd name="T15" fmla="*/ 19 h 27"/>
                <a:gd name="T16" fmla="*/ 66 w 104"/>
                <a:gd name="T17" fmla="*/ 19 h 27"/>
                <a:gd name="T18" fmla="*/ 67 w 104"/>
                <a:gd name="T19" fmla="*/ 20 h 27"/>
                <a:gd name="T20" fmla="*/ 72 w 104"/>
                <a:gd name="T21" fmla="*/ 23 h 27"/>
                <a:gd name="T22" fmla="*/ 80 w 104"/>
                <a:gd name="T23" fmla="*/ 25 h 27"/>
                <a:gd name="T24" fmla="*/ 94 w 104"/>
                <a:gd name="T25" fmla="*/ 26 h 27"/>
                <a:gd name="T26" fmla="*/ 97 w 104"/>
                <a:gd name="T27" fmla="*/ 26 h 27"/>
                <a:gd name="T28" fmla="*/ 100 w 104"/>
                <a:gd name="T29" fmla="*/ 24 h 27"/>
                <a:gd name="T30" fmla="*/ 101 w 104"/>
                <a:gd name="T31" fmla="*/ 22 h 27"/>
                <a:gd name="T32" fmla="*/ 103 w 104"/>
                <a:gd name="T33" fmla="*/ 15 h 27"/>
                <a:gd name="T34" fmla="*/ 87 w 104"/>
                <a:gd name="T35" fmla="*/ 8 h 27"/>
                <a:gd name="T36" fmla="*/ 63 w 104"/>
                <a:gd name="T37" fmla="*/ 5 h 27"/>
                <a:gd name="T38" fmla="*/ 54 w 104"/>
                <a:gd name="T39" fmla="*/ 2 h 27"/>
                <a:gd name="T40" fmla="*/ 50 w 104"/>
                <a:gd name="T41" fmla="*/ 1 h 27"/>
                <a:gd name="T42" fmla="*/ 30 w 104"/>
                <a:gd name="T43" fmla="*/ 2 h 27"/>
                <a:gd name="T44" fmla="*/ 3 w 104"/>
                <a:gd name="T45" fmla="*/ 2 h 27"/>
                <a:gd name="T46" fmla="*/ 1 w 104"/>
                <a:gd name="T47" fmla="*/ 5 h 27"/>
                <a:gd name="T48" fmla="*/ 2 w 104"/>
                <a:gd name="T4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27">
                  <a:moveTo>
                    <a:pt x="2" y="7"/>
                  </a:moveTo>
                  <a:cubicBezTo>
                    <a:pt x="1" y="8"/>
                    <a:pt x="2" y="9"/>
                    <a:pt x="2" y="9"/>
                  </a:cubicBezTo>
                  <a:cubicBezTo>
                    <a:pt x="3" y="10"/>
                    <a:pt x="3" y="11"/>
                    <a:pt x="2" y="13"/>
                  </a:cubicBezTo>
                  <a:cubicBezTo>
                    <a:pt x="0" y="15"/>
                    <a:pt x="1" y="15"/>
                    <a:pt x="9" y="16"/>
                  </a:cubicBezTo>
                  <a:cubicBezTo>
                    <a:pt x="13" y="16"/>
                    <a:pt x="17" y="16"/>
                    <a:pt x="18" y="16"/>
                  </a:cubicBezTo>
                  <a:cubicBezTo>
                    <a:pt x="19" y="14"/>
                    <a:pt x="47" y="17"/>
                    <a:pt x="47" y="19"/>
                  </a:cubicBezTo>
                  <a:cubicBezTo>
                    <a:pt x="48" y="20"/>
                    <a:pt x="49" y="20"/>
                    <a:pt x="51" y="18"/>
                  </a:cubicBezTo>
                  <a:cubicBezTo>
                    <a:pt x="53" y="16"/>
                    <a:pt x="61" y="17"/>
                    <a:pt x="63" y="19"/>
                  </a:cubicBezTo>
                  <a:cubicBezTo>
                    <a:pt x="63" y="19"/>
                    <a:pt x="64" y="20"/>
                    <a:pt x="66" y="19"/>
                  </a:cubicBezTo>
                  <a:cubicBezTo>
                    <a:pt x="67" y="19"/>
                    <a:pt x="67" y="20"/>
                    <a:pt x="67" y="20"/>
                  </a:cubicBezTo>
                  <a:cubicBezTo>
                    <a:pt x="67" y="21"/>
                    <a:pt x="69" y="22"/>
                    <a:pt x="72" y="23"/>
                  </a:cubicBezTo>
                  <a:cubicBezTo>
                    <a:pt x="75" y="23"/>
                    <a:pt x="79" y="24"/>
                    <a:pt x="80" y="25"/>
                  </a:cubicBezTo>
                  <a:cubicBezTo>
                    <a:pt x="84" y="26"/>
                    <a:pt x="94" y="27"/>
                    <a:pt x="94" y="26"/>
                  </a:cubicBezTo>
                  <a:cubicBezTo>
                    <a:pt x="94" y="25"/>
                    <a:pt x="95" y="25"/>
                    <a:pt x="97" y="26"/>
                  </a:cubicBezTo>
                  <a:cubicBezTo>
                    <a:pt x="99" y="26"/>
                    <a:pt x="100" y="26"/>
                    <a:pt x="100" y="24"/>
                  </a:cubicBezTo>
                  <a:cubicBezTo>
                    <a:pt x="100" y="23"/>
                    <a:pt x="100" y="22"/>
                    <a:pt x="101" y="22"/>
                  </a:cubicBezTo>
                  <a:cubicBezTo>
                    <a:pt x="103" y="22"/>
                    <a:pt x="104" y="18"/>
                    <a:pt x="103" y="15"/>
                  </a:cubicBezTo>
                  <a:cubicBezTo>
                    <a:pt x="102" y="11"/>
                    <a:pt x="101" y="11"/>
                    <a:pt x="87" y="8"/>
                  </a:cubicBezTo>
                  <a:cubicBezTo>
                    <a:pt x="79" y="7"/>
                    <a:pt x="68" y="5"/>
                    <a:pt x="63" y="5"/>
                  </a:cubicBezTo>
                  <a:cubicBezTo>
                    <a:pt x="57" y="4"/>
                    <a:pt x="54" y="3"/>
                    <a:pt x="54" y="2"/>
                  </a:cubicBezTo>
                  <a:cubicBezTo>
                    <a:pt x="54" y="0"/>
                    <a:pt x="53" y="0"/>
                    <a:pt x="50" y="1"/>
                  </a:cubicBezTo>
                  <a:cubicBezTo>
                    <a:pt x="48" y="2"/>
                    <a:pt x="41" y="2"/>
                    <a:pt x="30" y="2"/>
                  </a:cubicBezTo>
                  <a:cubicBezTo>
                    <a:pt x="9" y="0"/>
                    <a:pt x="8" y="0"/>
                    <a:pt x="3" y="2"/>
                  </a:cubicBezTo>
                  <a:cubicBezTo>
                    <a:pt x="1" y="3"/>
                    <a:pt x="0" y="4"/>
                    <a:pt x="1" y="5"/>
                  </a:cubicBezTo>
                  <a:cubicBezTo>
                    <a:pt x="2" y="5"/>
                    <a:pt x="3" y="6"/>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5049838" y="5480051"/>
              <a:ext cx="606425" cy="119063"/>
            </a:xfrm>
            <a:custGeom>
              <a:avLst/>
              <a:gdLst>
                <a:gd name="T0" fmla="*/ 323 w 325"/>
                <a:gd name="T1" fmla="*/ 55 h 64"/>
                <a:gd name="T2" fmla="*/ 319 w 325"/>
                <a:gd name="T3" fmla="*/ 54 h 64"/>
                <a:gd name="T4" fmla="*/ 303 w 325"/>
                <a:gd name="T5" fmla="*/ 48 h 64"/>
                <a:gd name="T6" fmla="*/ 300 w 325"/>
                <a:gd name="T7" fmla="*/ 47 h 64"/>
                <a:gd name="T8" fmla="*/ 293 w 325"/>
                <a:gd name="T9" fmla="*/ 45 h 64"/>
                <a:gd name="T10" fmla="*/ 279 w 325"/>
                <a:gd name="T11" fmla="*/ 43 h 64"/>
                <a:gd name="T12" fmla="*/ 250 w 325"/>
                <a:gd name="T13" fmla="*/ 38 h 64"/>
                <a:gd name="T14" fmla="*/ 226 w 325"/>
                <a:gd name="T15" fmla="*/ 33 h 64"/>
                <a:gd name="T16" fmla="*/ 220 w 325"/>
                <a:gd name="T17" fmla="*/ 32 h 64"/>
                <a:gd name="T18" fmla="*/ 213 w 325"/>
                <a:gd name="T19" fmla="*/ 30 h 64"/>
                <a:gd name="T20" fmla="*/ 193 w 325"/>
                <a:gd name="T21" fmla="*/ 25 h 64"/>
                <a:gd name="T22" fmla="*/ 166 w 325"/>
                <a:gd name="T23" fmla="*/ 21 h 64"/>
                <a:gd name="T24" fmla="*/ 154 w 325"/>
                <a:gd name="T25" fmla="*/ 19 h 64"/>
                <a:gd name="T26" fmla="*/ 148 w 325"/>
                <a:gd name="T27" fmla="*/ 18 h 64"/>
                <a:gd name="T28" fmla="*/ 105 w 325"/>
                <a:gd name="T29" fmla="*/ 15 h 64"/>
                <a:gd name="T30" fmla="*/ 42 w 325"/>
                <a:gd name="T31" fmla="*/ 6 h 64"/>
                <a:gd name="T32" fmla="*/ 4 w 325"/>
                <a:gd name="T33" fmla="*/ 2 h 64"/>
                <a:gd name="T34" fmla="*/ 9 w 325"/>
                <a:gd name="T35" fmla="*/ 11 h 64"/>
                <a:gd name="T36" fmla="*/ 12 w 325"/>
                <a:gd name="T37" fmla="*/ 12 h 64"/>
                <a:gd name="T38" fmla="*/ 21 w 325"/>
                <a:gd name="T39" fmla="*/ 12 h 64"/>
                <a:gd name="T40" fmla="*/ 24 w 325"/>
                <a:gd name="T41" fmla="*/ 12 h 64"/>
                <a:gd name="T42" fmla="*/ 27 w 325"/>
                <a:gd name="T43" fmla="*/ 14 h 64"/>
                <a:gd name="T44" fmla="*/ 30 w 325"/>
                <a:gd name="T45" fmla="*/ 15 h 64"/>
                <a:gd name="T46" fmla="*/ 37 w 325"/>
                <a:gd name="T47" fmla="*/ 16 h 64"/>
                <a:gd name="T48" fmla="*/ 40 w 325"/>
                <a:gd name="T49" fmla="*/ 17 h 64"/>
                <a:gd name="T50" fmla="*/ 65 w 325"/>
                <a:gd name="T51" fmla="*/ 21 h 64"/>
                <a:gd name="T52" fmla="*/ 66 w 325"/>
                <a:gd name="T53" fmla="*/ 21 h 64"/>
                <a:gd name="T54" fmla="*/ 71 w 325"/>
                <a:gd name="T55" fmla="*/ 22 h 64"/>
                <a:gd name="T56" fmla="*/ 76 w 325"/>
                <a:gd name="T57" fmla="*/ 24 h 64"/>
                <a:gd name="T58" fmla="*/ 78 w 325"/>
                <a:gd name="T59" fmla="*/ 24 h 64"/>
                <a:gd name="T60" fmla="*/ 87 w 325"/>
                <a:gd name="T61" fmla="*/ 24 h 64"/>
                <a:gd name="T62" fmla="*/ 98 w 325"/>
                <a:gd name="T63" fmla="*/ 25 h 64"/>
                <a:gd name="T64" fmla="*/ 101 w 325"/>
                <a:gd name="T65" fmla="*/ 25 h 64"/>
                <a:gd name="T66" fmla="*/ 105 w 325"/>
                <a:gd name="T67" fmla="*/ 26 h 64"/>
                <a:gd name="T68" fmla="*/ 118 w 325"/>
                <a:gd name="T69" fmla="*/ 27 h 64"/>
                <a:gd name="T70" fmla="*/ 126 w 325"/>
                <a:gd name="T71" fmla="*/ 27 h 64"/>
                <a:gd name="T72" fmla="*/ 137 w 325"/>
                <a:gd name="T73" fmla="*/ 29 h 64"/>
                <a:gd name="T74" fmla="*/ 147 w 325"/>
                <a:gd name="T75" fmla="*/ 30 h 64"/>
                <a:gd name="T76" fmla="*/ 152 w 325"/>
                <a:gd name="T77" fmla="*/ 30 h 64"/>
                <a:gd name="T78" fmla="*/ 168 w 325"/>
                <a:gd name="T79" fmla="*/ 32 h 64"/>
                <a:gd name="T80" fmla="*/ 171 w 325"/>
                <a:gd name="T81" fmla="*/ 34 h 64"/>
                <a:gd name="T82" fmla="*/ 175 w 325"/>
                <a:gd name="T83" fmla="*/ 34 h 64"/>
                <a:gd name="T84" fmla="*/ 180 w 325"/>
                <a:gd name="T85" fmla="*/ 34 h 64"/>
                <a:gd name="T86" fmla="*/ 204 w 325"/>
                <a:gd name="T87" fmla="*/ 39 h 64"/>
                <a:gd name="T88" fmla="*/ 207 w 325"/>
                <a:gd name="T89" fmla="*/ 40 h 64"/>
                <a:gd name="T90" fmla="*/ 214 w 325"/>
                <a:gd name="T91" fmla="*/ 42 h 64"/>
                <a:gd name="T92" fmla="*/ 216 w 325"/>
                <a:gd name="T93" fmla="*/ 42 h 64"/>
                <a:gd name="T94" fmla="*/ 243 w 325"/>
                <a:gd name="T95" fmla="*/ 47 h 64"/>
                <a:gd name="T96" fmla="*/ 248 w 325"/>
                <a:gd name="T97" fmla="*/ 49 h 64"/>
                <a:gd name="T98" fmla="*/ 249 w 325"/>
                <a:gd name="T99" fmla="*/ 50 h 64"/>
                <a:gd name="T100" fmla="*/ 253 w 325"/>
                <a:gd name="T101" fmla="*/ 50 h 64"/>
                <a:gd name="T102" fmla="*/ 300 w 325"/>
                <a:gd name="T103" fmla="*/ 58 h 64"/>
                <a:gd name="T104" fmla="*/ 305 w 325"/>
                <a:gd name="T105" fmla="*/ 60 h 64"/>
                <a:gd name="T106" fmla="*/ 306 w 325"/>
                <a:gd name="T107" fmla="*/ 60 h 64"/>
                <a:gd name="T108" fmla="*/ 309 w 325"/>
                <a:gd name="T109" fmla="*/ 60 h 64"/>
                <a:gd name="T110" fmla="*/ 320 w 325"/>
                <a:gd name="T111" fmla="*/ 62 h 64"/>
                <a:gd name="T112" fmla="*/ 323 w 325"/>
                <a:gd name="T113" fmla="*/ 57 h 64"/>
                <a:gd name="T114" fmla="*/ 323 w 325"/>
                <a:gd name="T115"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5" h="64">
                  <a:moveTo>
                    <a:pt x="323" y="55"/>
                  </a:moveTo>
                  <a:cubicBezTo>
                    <a:pt x="321" y="56"/>
                    <a:pt x="320" y="55"/>
                    <a:pt x="319" y="54"/>
                  </a:cubicBezTo>
                  <a:cubicBezTo>
                    <a:pt x="317" y="52"/>
                    <a:pt x="304" y="47"/>
                    <a:pt x="303" y="48"/>
                  </a:cubicBezTo>
                  <a:cubicBezTo>
                    <a:pt x="302" y="48"/>
                    <a:pt x="301" y="48"/>
                    <a:pt x="300" y="47"/>
                  </a:cubicBezTo>
                  <a:cubicBezTo>
                    <a:pt x="300" y="46"/>
                    <a:pt x="297" y="45"/>
                    <a:pt x="293" y="45"/>
                  </a:cubicBezTo>
                  <a:cubicBezTo>
                    <a:pt x="289" y="44"/>
                    <a:pt x="283" y="43"/>
                    <a:pt x="279" y="43"/>
                  </a:cubicBezTo>
                  <a:cubicBezTo>
                    <a:pt x="275" y="42"/>
                    <a:pt x="262" y="39"/>
                    <a:pt x="250" y="38"/>
                  </a:cubicBezTo>
                  <a:cubicBezTo>
                    <a:pt x="238" y="36"/>
                    <a:pt x="227" y="34"/>
                    <a:pt x="226" y="33"/>
                  </a:cubicBezTo>
                  <a:cubicBezTo>
                    <a:pt x="224" y="32"/>
                    <a:pt x="221" y="32"/>
                    <a:pt x="220" y="32"/>
                  </a:cubicBezTo>
                  <a:cubicBezTo>
                    <a:pt x="219" y="32"/>
                    <a:pt x="216" y="31"/>
                    <a:pt x="213" y="30"/>
                  </a:cubicBezTo>
                  <a:cubicBezTo>
                    <a:pt x="211" y="29"/>
                    <a:pt x="202" y="27"/>
                    <a:pt x="193" y="25"/>
                  </a:cubicBezTo>
                  <a:cubicBezTo>
                    <a:pt x="183" y="24"/>
                    <a:pt x="171" y="22"/>
                    <a:pt x="166" y="21"/>
                  </a:cubicBezTo>
                  <a:cubicBezTo>
                    <a:pt x="160" y="19"/>
                    <a:pt x="155" y="19"/>
                    <a:pt x="154" y="19"/>
                  </a:cubicBezTo>
                  <a:cubicBezTo>
                    <a:pt x="154" y="20"/>
                    <a:pt x="151" y="19"/>
                    <a:pt x="148" y="18"/>
                  </a:cubicBezTo>
                  <a:cubicBezTo>
                    <a:pt x="141" y="16"/>
                    <a:pt x="115" y="14"/>
                    <a:pt x="105" y="15"/>
                  </a:cubicBezTo>
                  <a:cubicBezTo>
                    <a:pt x="91" y="15"/>
                    <a:pt x="64" y="12"/>
                    <a:pt x="42" y="6"/>
                  </a:cubicBezTo>
                  <a:cubicBezTo>
                    <a:pt x="28" y="2"/>
                    <a:pt x="6" y="0"/>
                    <a:pt x="4" y="2"/>
                  </a:cubicBezTo>
                  <a:cubicBezTo>
                    <a:pt x="0" y="5"/>
                    <a:pt x="5" y="12"/>
                    <a:pt x="9" y="11"/>
                  </a:cubicBezTo>
                  <a:cubicBezTo>
                    <a:pt x="11" y="11"/>
                    <a:pt x="12" y="11"/>
                    <a:pt x="12" y="12"/>
                  </a:cubicBezTo>
                  <a:cubicBezTo>
                    <a:pt x="13" y="14"/>
                    <a:pt x="18" y="14"/>
                    <a:pt x="21" y="12"/>
                  </a:cubicBezTo>
                  <a:cubicBezTo>
                    <a:pt x="23" y="10"/>
                    <a:pt x="24" y="10"/>
                    <a:pt x="24" y="12"/>
                  </a:cubicBezTo>
                  <a:cubicBezTo>
                    <a:pt x="23" y="14"/>
                    <a:pt x="24" y="14"/>
                    <a:pt x="27" y="14"/>
                  </a:cubicBezTo>
                  <a:cubicBezTo>
                    <a:pt x="29" y="14"/>
                    <a:pt x="30" y="14"/>
                    <a:pt x="30" y="15"/>
                  </a:cubicBezTo>
                  <a:cubicBezTo>
                    <a:pt x="30" y="17"/>
                    <a:pt x="36" y="18"/>
                    <a:pt x="37" y="16"/>
                  </a:cubicBezTo>
                  <a:cubicBezTo>
                    <a:pt x="38" y="15"/>
                    <a:pt x="39" y="15"/>
                    <a:pt x="40" y="17"/>
                  </a:cubicBezTo>
                  <a:cubicBezTo>
                    <a:pt x="42" y="19"/>
                    <a:pt x="64" y="22"/>
                    <a:pt x="65" y="21"/>
                  </a:cubicBezTo>
                  <a:cubicBezTo>
                    <a:pt x="65" y="20"/>
                    <a:pt x="65" y="20"/>
                    <a:pt x="66" y="21"/>
                  </a:cubicBezTo>
                  <a:cubicBezTo>
                    <a:pt x="67" y="21"/>
                    <a:pt x="69" y="22"/>
                    <a:pt x="71" y="22"/>
                  </a:cubicBezTo>
                  <a:cubicBezTo>
                    <a:pt x="73" y="22"/>
                    <a:pt x="75" y="23"/>
                    <a:pt x="76" y="24"/>
                  </a:cubicBezTo>
                  <a:cubicBezTo>
                    <a:pt x="77" y="25"/>
                    <a:pt x="78" y="25"/>
                    <a:pt x="78" y="24"/>
                  </a:cubicBezTo>
                  <a:cubicBezTo>
                    <a:pt x="78" y="24"/>
                    <a:pt x="82" y="24"/>
                    <a:pt x="87" y="24"/>
                  </a:cubicBezTo>
                  <a:cubicBezTo>
                    <a:pt x="92" y="25"/>
                    <a:pt x="97" y="25"/>
                    <a:pt x="98" y="25"/>
                  </a:cubicBezTo>
                  <a:cubicBezTo>
                    <a:pt x="100" y="24"/>
                    <a:pt x="101" y="24"/>
                    <a:pt x="101" y="25"/>
                  </a:cubicBezTo>
                  <a:cubicBezTo>
                    <a:pt x="101" y="26"/>
                    <a:pt x="102" y="27"/>
                    <a:pt x="105" y="26"/>
                  </a:cubicBezTo>
                  <a:cubicBezTo>
                    <a:pt x="107" y="26"/>
                    <a:pt x="113" y="26"/>
                    <a:pt x="118" y="27"/>
                  </a:cubicBezTo>
                  <a:cubicBezTo>
                    <a:pt x="122" y="27"/>
                    <a:pt x="126" y="27"/>
                    <a:pt x="126" y="27"/>
                  </a:cubicBezTo>
                  <a:cubicBezTo>
                    <a:pt x="126" y="25"/>
                    <a:pt x="137" y="27"/>
                    <a:pt x="137" y="29"/>
                  </a:cubicBezTo>
                  <a:cubicBezTo>
                    <a:pt x="138" y="32"/>
                    <a:pt x="147" y="32"/>
                    <a:pt x="147" y="30"/>
                  </a:cubicBezTo>
                  <a:cubicBezTo>
                    <a:pt x="148" y="28"/>
                    <a:pt x="151" y="27"/>
                    <a:pt x="152" y="30"/>
                  </a:cubicBezTo>
                  <a:cubicBezTo>
                    <a:pt x="154" y="32"/>
                    <a:pt x="167" y="34"/>
                    <a:pt x="168" y="32"/>
                  </a:cubicBezTo>
                  <a:cubicBezTo>
                    <a:pt x="169" y="31"/>
                    <a:pt x="169" y="32"/>
                    <a:pt x="171" y="34"/>
                  </a:cubicBezTo>
                  <a:cubicBezTo>
                    <a:pt x="172" y="36"/>
                    <a:pt x="172" y="36"/>
                    <a:pt x="175" y="34"/>
                  </a:cubicBezTo>
                  <a:cubicBezTo>
                    <a:pt x="176" y="33"/>
                    <a:pt x="178" y="33"/>
                    <a:pt x="180" y="34"/>
                  </a:cubicBezTo>
                  <a:cubicBezTo>
                    <a:pt x="186" y="36"/>
                    <a:pt x="201" y="39"/>
                    <a:pt x="204" y="39"/>
                  </a:cubicBezTo>
                  <a:cubicBezTo>
                    <a:pt x="206" y="39"/>
                    <a:pt x="207" y="40"/>
                    <a:pt x="207" y="40"/>
                  </a:cubicBezTo>
                  <a:cubicBezTo>
                    <a:pt x="207" y="42"/>
                    <a:pt x="213" y="43"/>
                    <a:pt x="214" y="42"/>
                  </a:cubicBezTo>
                  <a:cubicBezTo>
                    <a:pt x="215" y="41"/>
                    <a:pt x="216" y="41"/>
                    <a:pt x="216" y="42"/>
                  </a:cubicBezTo>
                  <a:cubicBezTo>
                    <a:pt x="217" y="43"/>
                    <a:pt x="227" y="45"/>
                    <a:pt x="243" y="47"/>
                  </a:cubicBezTo>
                  <a:cubicBezTo>
                    <a:pt x="246" y="48"/>
                    <a:pt x="248" y="49"/>
                    <a:pt x="248" y="49"/>
                  </a:cubicBezTo>
                  <a:cubicBezTo>
                    <a:pt x="248" y="50"/>
                    <a:pt x="249" y="50"/>
                    <a:pt x="249" y="50"/>
                  </a:cubicBezTo>
                  <a:cubicBezTo>
                    <a:pt x="250" y="49"/>
                    <a:pt x="252" y="50"/>
                    <a:pt x="253" y="50"/>
                  </a:cubicBezTo>
                  <a:cubicBezTo>
                    <a:pt x="255" y="51"/>
                    <a:pt x="282" y="56"/>
                    <a:pt x="300" y="58"/>
                  </a:cubicBezTo>
                  <a:cubicBezTo>
                    <a:pt x="303" y="59"/>
                    <a:pt x="305" y="60"/>
                    <a:pt x="305" y="60"/>
                  </a:cubicBezTo>
                  <a:cubicBezTo>
                    <a:pt x="305" y="61"/>
                    <a:pt x="305" y="61"/>
                    <a:pt x="306" y="60"/>
                  </a:cubicBezTo>
                  <a:cubicBezTo>
                    <a:pt x="307" y="59"/>
                    <a:pt x="308" y="59"/>
                    <a:pt x="309" y="60"/>
                  </a:cubicBezTo>
                  <a:cubicBezTo>
                    <a:pt x="311" y="63"/>
                    <a:pt x="319" y="64"/>
                    <a:pt x="320" y="62"/>
                  </a:cubicBezTo>
                  <a:cubicBezTo>
                    <a:pt x="320" y="61"/>
                    <a:pt x="321" y="59"/>
                    <a:pt x="323" y="57"/>
                  </a:cubicBezTo>
                  <a:cubicBezTo>
                    <a:pt x="325" y="55"/>
                    <a:pt x="325" y="55"/>
                    <a:pt x="323"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5892801" y="5881688"/>
              <a:ext cx="817563" cy="704850"/>
            </a:xfrm>
            <a:custGeom>
              <a:avLst/>
              <a:gdLst>
                <a:gd name="T0" fmla="*/ 327 w 438"/>
                <a:gd name="T1" fmla="*/ 65 h 376"/>
                <a:gd name="T2" fmla="*/ 321 w 438"/>
                <a:gd name="T3" fmla="*/ 79 h 376"/>
                <a:gd name="T4" fmla="*/ 426 w 438"/>
                <a:gd name="T5" fmla="*/ 168 h 376"/>
                <a:gd name="T6" fmla="*/ 396 w 438"/>
                <a:gd name="T7" fmla="*/ 235 h 376"/>
                <a:gd name="T8" fmla="*/ 322 w 438"/>
                <a:gd name="T9" fmla="*/ 355 h 376"/>
                <a:gd name="T10" fmla="*/ 256 w 438"/>
                <a:gd name="T11" fmla="*/ 348 h 376"/>
                <a:gd name="T12" fmla="*/ 183 w 438"/>
                <a:gd name="T13" fmla="*/ 328 h 376"/>
                <a:gd name="T14" fmla="*/ 72 w 438"/>
                <a:gd name="T15" fmla="*/ 175 h 376"/>
                <a:gd name="T16" fmla="*/ 98 w 438"/>
                <a:gd name="T17" fmla="*/ 84 h 376"/>
                <a:gd name="T18" fmla="*/ 177 w 438"/>
                <a:gd name="T19" fmla="*/ 87 h 376"/>
                <a:gd name="T20" fmla="*/ 239 w 438"/>
                <a:gd name="T21" fmla="*/ 105 h 376"/>
                <a:gd name="T22" fmla="*/ 209 w 438"/>
                <a:gd name="T23" fmla="*/ 119 h 376"/>
                <a:gd name="T24" fmla="*/ 288 w 438"/>
                <a:gd name="T25" fmla="*/ 150 h 376"/>
                <a:gd name="T26" fmla="*/ 279 w 438"/>
                <a:gd name="T27" fmla="*/ 43 h 376"/>
                <a:gd name="T28" fmla="*/ 274 w 438"/>
                <a:gd name="T29" fmla="*/ 13 h 376"/>
                <a:gd name="T30" fmla="*/ 247 w 438"/>
                <a:gd name="T31" fmla="*/ 17 h 376"/>
                <a:gd name="T32" fmla="*/ 228 w 438"/>
                <a:gd name="T33" fmla="*/ 64 h 376"/>
                <a:gd name="T34" fmla="*/ 129 w 438"/>
                <a:gd name="T35" fmla="*/ 6 h 376"/>
                <a:gd name="T36" fmla="*/ 37 w 438"/>
                <a:gd name="T37" fmla="*/ 21 h 376"/>
                <a:gd name="T38" fmla="*/ 5 w 438"/>
                <a:gd name="T39" fmla="*/ 33 h 376"/>
                <a:gd name="T40" fmla="*/ 52 w 438"/>
                <a:gd name="T41" fmla="*/ 60 h 376"/>
                <a:gd name="T42" fmla="*/ 59 w 438"/>
                <a:gd name="T43" fmla="*/ 133 h 376"/>
                <a:gd name="T44" fmla="*/ 111 w 438"/>
                <a:gd name="T45" fmla="*/ 293 h 376"/>
                <a:gd name="T46" fmla="*/ 197 w 438"/>
                <a:gd name="T47" fmla="*/ 361 h 376"/>
                <a:gd name="T48" fmla="*/ 207 w 438"/>
                <a:gd name="T49" fmla="*/ 350 h 376"/>
                <a:gd name="T50" fmla="*/ 220 w 438"/>
                <a:gd name="T51" fmla="*/ 354 h 376"/>
                <a:gd name="T52" fmla="*/ 239 w 438"/>
                <a:gd name="T53" fmla="*/ 362 h 376"/>
                <a:gd name="T54" fmla="*/ 265 w 438"/>
                <a:gd name="T55" fmla="*/ 363 h 376"/>
                <a:gd name="T56" fmla="*/ 328 w 438"/>
                <a:gd name="T57" fmla="*/ 363 h 376"/>
                <a:gd name="T58" fmla="*/ 379 w 438"/>
                <a:gd name="T59" fmla="*/ 279 h 376"/>
                <a:gd name="T60" fmla="*/ 416 w 438"/>
                <a:gd name="T61" fmla="*/ 219 h 376"/>
                <a:gd name="T62" fmla="*/ 258 w 438"/>
                <a:gd name="T63" fmla="*/ 67 h 376"/>
                <a:gd name="T64" fmla="*/ 266 w 438"/>
                <a:gd name="T65" fmla="*/ 32 h 376"/>
                <a:gd name="T66" fmla="*/ 258 w 438"/>
                <a:gd name="T67" fmla="*/ 67 h 376"/>
                <a:gd name="T68" fmla="*/ 241 w 438"/>
                <a:gd name="T69" fmla="*/ 100 h 376"/>
                <a:gd name="T70" fmla="*/ 194 w 438"/>
                <a:gd name="T71" fmla="*/ 82 h 376"/>
                <a:gd name="T72" fmla="*/ 84 w 438"/>
                <a:gd name="T73" fmla="*/ 18 h 376"/>
                <a:gd name="T74" fmla="*/ 142 w 438"/>
                <a:gd name="T75" fmla="*/ 42 h 376"/>
                <a:gd name="T76" fmla="*/ 114 w 438"/>
                <a:gd name="T77" fmla="*/ 24 h 376"/>
                <a:gd name="T78" fmla="*/ 83 w 438"/>
                <a:gd name="T79" fmla="*/ 18 h 376"/>
                <a:gd name="T80" fmla="*/ 45 w 438"/>
                <a:gd name="T81" fmla="*/ 39 h 376"/>
                <a:gd name="T82" fmla="*/ 79 w 438"/>
                <a:gd name="T83" fmla="*/ 19 h 376"/>
                <a:gd name="T84" fmla="*/ 65 w 438"/>
                <a:gd name="T85" fmla="*/ 34 h 376"/>
                <a:gd name="T86" fmla="*/ 91 w 438"/>
                <a:gd name="T87" fmla="*/ 40 h 376"/>
                <a:gd name="T88" fmla="*/ 106 w 438"/>
                <a:gd name="T89" fmla="*/ 46 h 376"/>
                <a:gd name="T90" fmla="*/ 105 w 438"/>
                <a:gd name="T91" fmla="*/ 57 h 376"/>
                <a:gd name="T92" fmla="*/ 113 w 438"/>
                <a:gd name="T93" fmla="*/ 52 h 376"/>
                <a:gd name="T94" fmla="*/ 149 w 438"/>
                <a:gd name="T95" fmla="*/ 53 h 376"/>
                <a:gd name="T96" fmla="*/ 158 w 438"/>
                <a:gd name="T97" fmla="*/ 55 h 376"/>
                <a:gd name="T98" fmla="*/ 133 w 438"/>
                <a:gd name="T99" fmla="*/ 73 h 376"/>
                <a:gd name="T100" fmla="*/ 219 w 438"/>
                <a:gd name="T101" fmla="*/ 326 h 376"/>
                <a:gd name="T102" fmla="*/ 221 w 438"/>
                <a:gd name="T103" fmla="*/ 326 h 376"/>
                <a:gd name="T104" fmla="*/ 239 w 438"/>
                <a:gd name="T105" fmla="*/ 34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8" h="376">
                  <a:moveTo>
                    <a:pt x="424" y="104"/>
                  </a:moveTo>
                  <a:cubicBezTo>
                    <a:pt x="419" y="94"/>
                    <a:pt x="408" y="86"/>
                    <a:pt x="399" y="79"/>
                  </a:cubicBezTo>
                  <a:cubicBezTo>
                    <a:pt x="389" y="71"/>
                    <a:pt x="376" y="65"/>
                    <a:pt x="363" y="61"/>
                  </a:cubicBezTo>
                  <a:cubicBezTo>
                    <a:pt x="351" y="58"/>
                    <a:pt x="339" y="61"/>
                    <a:pt x="327" y="65"/>
                  </a:cubicBezTo>
                  <a:cubicBezTo>
                    <a:pt x="319" y="67"/>
                    <a:pt x="311" y="67"/>
                    <a:pt x="302" y="69"/>
                  </a:cubicBezTo>
                  <a:cubicBezTo>
                    <a:pt x="294" y="70"/>
                    <a:pt x="287" y="74"/>
                    <a:pt x="279" y="77"/>
                  </a:cubicBezTo>
                  <a:cubicBezTo>
                    <a:pt x="274" y="79"/>
                    <a:pt x="276" y="87"/>
                    <a:pt x="281" y="86"/>
                  </a:cubicBezTo>
                  <a:cubicBezTo>
                    <a:pt x="294" y="83"/>
                    <a:pt x="307" y="79"/>
                    <a:pt x="321" y="79"/>
                  </a:cubicBezTo>
                  <a:cubicBezTo>
                    <a:pt x="333" y="79"/>
                    <a:pt x="343" y="70"/>
                    <a:pt x="356" y="72"/>
                  </a:cubicBezTo>
                  <a:cubicBezTo>
                    <a:pt x="377" y="76"/>
                    <a:pt x="409" y="91"/>
                    <a:pt x="416" y="114"/>
                  </a:cubicBezTo>
                  <a:cubicBezTo>
                    <a:pt x="420" y="125"/>
                    <a:pt x="417" y="139"/>
                    <a:pt x="421" y="150"/>
                  </a:cubicBezTo>
                  <a:cubicBezTo>
                    <a:pt x="423" y="155"/>
                    <a:pt x="427" y="162"/>
                    <a:pt x="426" y="168"/>
                  </a:cubicBezTo>
                  <a:cubicBezTo>
                    <a:pt x="424" y="176"/>
                    <a:pt x="423" y="183"/>
                    <a:pt x="420" y="191"/>
                  </a:cubicBezTo>
                  <a:cubicBezTo>
                    <a:pt x="418" y="196"/>
                    <a:pt x="417" y="201"/>
                    <a:pt x="414" y="206"/>
                  </a:cubicBezTo>
                  <a:cubicBezTo>
                    <a:pt x="412" y="211"/>
                    <a:pt x="407" y="214"/>
                    <a:pt x="404" y="218"/>
                  </a:cubicBezTo>
                  <a:cubicBezTo>
                    <a:pt x="401" y="224"/>
                    <a:pt x="399" y="229"/>
                    <a:pt x="396" y="235"/>
                  </a:cubicBezTo>
                  <a:cubicBezTo>
                    <a:pt x="392" y="242"/>
                    <a:pt x="388" y="248"/>
                    <a:pt x="384" y="255"/>
                  </a:cubicBezTo>
                  <a:cubicBezTo>
                    <a:pt x="377" y="268"/>
                    <a:pt x="367" y="277"/>
                    <a:pt x="362" y="290"/>
                  </a:cubicBezTo>
                  <a:cubicBezTo>
                    <a:pt x="358" y="302"/>
                    <a:pt x="354" y="313"/>
                    <a:pt x="349" y="324"/>
                  </a:cubicBezTo>
                  <a:cubicBezTo>
                    <a:pt x="344" y="336"/>
                    <a:pt x="334" y="349"/>
                    <a:pt x="322" y="355"/>
                  </a:cubicBezTo>
                  <a:cubicBezTo>
                    <a:pt x="317" y="357"/>
                    <a:pt x="311" y="358"/>
                    <a:pt x="306" y="361"/>
                  </a:cubicBezTo>
                  <a:cubicBezTo>
                    <a:pt x="300" y="366"/>
                    <a:pt x="296" y="365"/>
                    <a:pt x="289" y="361"/>
                  </a:cubicBezTo>
                  <a:cubicBezTo>
                    <a:pt x="285" y="359"/>
                    <a:pt x="282" y="357"/>
                    <a:pt x="278" y="356"/>
                  </a:cubicBezTo>
                  <a:cubicBezTo>
                    <a:pt x="271" y="354"/>
                    <a:pt x="260" y="354"/>
                    <a:pt x="256" y="348"/>
                  </a:cubicBezTo>
                  <a:cubicBezTo>
                    <a:pt x="248" y="337"/>
                    <a:pt x="242" y="328"/>
                    <a:pt x="231" y="321"/>
                  </a:cubicBezTo>
                  <a:cubicBezTo>
                    <a:pt x="221" y="315"/>
                    <a:pt x="211" y="317"/>
                    <a:pt x="201" y="318"/>
                  </a:cubicBezTo>
                  <a:cubicBezTo>
                    <a:pt x="196" y="318"/>
                    <a:pt x="193" y="319"/>
                    <a:pt x="189" y="321"/>
                  </a:cubicBezTo>
                  <a:cubicBezTo>
                    <a:pt x="185" y="323"/>
                    <a:pt x="184" y="325"/>
                    <a:pt x="183" y="328"/>
                  </a:cubicBezTo>
                  <a:cubicBezTo>
                    <a:pt x="156" y="331"/>
                    <a:pt x="135" y="312"/>
                    <a:pt x="123" y="289"/>
                  </a:cubicBezTo>
                  <a:cubicBezTo>
                    <a:pt x="117" y="278"/>
                    <a:pt x="110" y="267"/>
                    <a:pt x="103" y="256"/>
                  </a:cubicBezTo>
                  <a:cubicBezTo>
                    <a:pt x="95" y="244"/>
                    <a:pt x="93" y="227"/>
                    <a:pt x="85" y="215"/>
                  </a:cubicBezTo>
                  <a:cubicBezTo>
                    <a:pt x="78" y="204"/>
                    <a:pt x="73" y="187"/>
                    <a:pt x="72" y="175"/>
                  </a:cubicBezTo>
                  <a:cubicBezTo>
                    <a:pt x="71" y="169"/>
                    <a:pt x="70" y="162"/>
                    <a:pt x="71" y="156"/>
                  </a:cubicBezTo>
                  <a:cubicBezTo>
                    <a:pt x="71" y="149"/>
                    <a:pt x="69" y="143"/>
                    <a:pt x="70" y="136"/>
                  </a:cubicBezTo>
                  <a:cubicBezTo>
                    <a:pt x="71" y="123"/>
                    <a:pt x="72" y="111"/>
                    <a:pt x="80" y="101"/>
                  </a:cubicBezTo>
                  <a:cubicBezTo>
                    <a:pt x="85" y="94"/>
                    <a:pt x="94" y="91"/>
                    <a:pt x="98" y="84"/>
                  </a:cubicBezTo>
                  <a:cubicBezTo>
                    <a:pt x="99" y="84"/>
                    <a:pt x="99" y="84"/>
                    <a:pt x="100" y="84"/>
                  </a:cubicBezTo>
                  <a:cubicBezTo>
                    <a:pt x="110" y="86"/>
                    <a:pt x="120" y="87"/>
                    <a:pt x="131" y="87"/>
                  </a:cubicBezTo>
                  <a:cubicBezTo>
                    <a:pt x="141" y="87"/>
                    <a:pt x="151" y="83"/>
                    <a:pt x="161" y="80"/>
                  </a:cubicBezTo>
                  <a:cubicBezTo>
                    <a:pt x="167" y="81"/>
                    <a:pt x="172" y="83"/>
                    <a:pt x="177" y="87"/>
                  </a:cubicBezTo>
                  <a:cubicBezTo>
                    <a:pt x="181" y="91"/>
                    <a:pt x="187" y="92"/>
                    <a:pt x="192" y="94"/>
                  </a:cubicBezTo>
                  <a:cubicBezTo>
                    <a:pt x="197" y="96"/>
                    <a:pt x="201" y="100"/>
                    <a:pt x="205" y="102"/>
                  </a:cubicBezTo>
                  <a:cubicBezTo>
                    <a:pt x="214" y="107"/>
                    <a:pt x="224" y="105"/>
                    <a:pt x="233" y="106"/>
                  </a:cubicBezTo>
                  <a:cubicBezTo>
                    <a:pt x="235" y="106"/>
                    <a:pt x="237" y="106"/>
                    <a:pt x="239" y="105"/>
                  </a:cubicBezTo>
                  <a:cubicBezTo>
                    <a:pt x="239" y="104"/>
                    <a:pt x="241" y="101"/>
                    <a:pt x="242" y="101"/>
                  </a:cubicBezTo>
                  <a:cubicBezTo>
                    <a:pt x="242" y="101"/>
                    <a:pt x="242" y="101"/>
                    <a:pt x="242" y="101"/>
                  </a:cubicBezTo>
                  <a:cubicBezTo>
                    <a:pt x="241" y="108"/>
                    <a:pt x="240" y="115"/>
                    <a:pt x="240" y="122"/>
                  </a:cubicBezTo>
                  <a:cubicBezTo>
                    <a:pt x="230" y="120"/>
                    <a:pt x="219" y="118"/>
                    <a:pt x="209" y="119"/>
                  </a:cubicBezTo>
                  <a:cubicBezTo>
                    <a:pt x="206" y="119"/>
                    <a:pt x="205" y="123"/>
                    <a:pt x="208" y="124"/>
                  </a:cubicBezTo>
                  <a:cubicBezTo>
                    <a:pt x="222" y="130"/>
                    <a:pt x="237" y="132"/>
                    <a:pt x="252" y="136"/>
                  </a:cubicBezTo>
                  <a:cubicBezTo>
                    <a:pt x="253" y="138"/>
                    <a:pt x="256" y="138"/>
                    <a:pt x="257" y="137"/>
                  </a:cubicBezTo>
                  <a:cubicBezTo>
                    <a:pt x="268" y="140"/>
                    <a:pt x="279" y="143"/>
                    <a:pt x="288" y="150"/>
                  </a:cubicBezTo>
                  <a:cubicBezTo>
                    <a:pt x="292" y="152"/>
                    <a:pt x="295" y="148"/>
                    <a:pt x="292" y="145"/>
                  </a:cubicBezTo>
                  <a:cubicBezTo>
                    <a:pt x="285" y="137"/>
                    <a:pt x="274" y="132"/>
                    <a:pt x="264" y="128"/>
                  </a:cubicBezTo>
                  <a:cubicBezTo>
                    <a:pt x="273" y="112"/>
                    <a:pt x="275" y="93"/>
                    <a:pt x="277" y="75"/>
                  </a:cubicBezTo>
                  <a:cubicBezTo>
                    <a:pt x="278" y="64"/>
                    <a:pt x="279" y="54"/>
                    <a:pt x="279" y="43"/>
                  </a:cubicBezTo>
                  <a:cubicBezTo>
                    <a:pt x="279" y="37"/>
                    <a:pt x="277" y="31"/>
                    <a:pt x="276" y="25"/>
                  </a:cubicBezTo>
                  <a:cubicBezTo>
                    <a:pt x="275" y="22"/>
                    <a:pt x="273" y="21"/>
                    <a:pt x="272" y="18"/>
                  </a:cubicBezTo>
                  <a:cubicBezTo>
                    <a:pt x="272" y="18"/>
                    <a:pt x="272" y="17"/>
                    <a:pt x="272" y="17"/>
                  </a:cubicBezTo>
                  <a:cubicBezTo>
                    <a:pt x="273" y="16"/>
                    <a:pt x="274" y="15"/>
                    <a:pt x="274" y="13"/>
                  </a:cubicBezTo>
                  <a:cubicBezTo>
                    <a:pt x="275" y="12"/>
                    <a:pt x="274" y="10"/>
                    <a:pt x="272" y="10"/>
                  </a:cubicBezTo>
                  <a:cubicBezTo>
                    <a:pt x="266" y="9"/>
                    <a:pt x="261" y="14"/>
                    <a:pt x="256" y="14"/>
                  </a:cubicBezTo>
                  <a:cubicBezTo>
                    <a:pt x="255" y="14"/>
                    <a:pt x="255" y="13"/>
                    <a:pt x="255" y="13"/>
                  </a:cubicBezTo>
                  <a:cubicBezTo>
                    <a:pt x="252" y="8"/>
                    <a:pt x="245" y="12"/>
                    <a:pt x="247" y="17"/>
                  </a:cubicBezTo>
                  <a:cubicBezTo>
                    <a:pt x="254" y="32"/>
                    <a:pt x="250" y="50"/>
                    <a:pt x="247" y="66"/>
                  </a:cubicBezTo>
                  <a:cubicBezTo>
                    <a:pt x="247" y="67"/>
                    <a:pt x="246" y="67"/>
                    <a:pt x="246" y="67"/>
                  </a:cubicBezTo>
                  <a:cubicBezTo>
                    <a:pt x="242" y="73"/>
                    <a:pt x="236" y="73"/>
                    <a:pt x="230" y="72"/>
                  </a:cubicBezTo>
                  <a:cubicBezTo>
                    <a:pt x="231" y="69"/>
                    <a:pt x="230" y="66"/>
                    <a:pt x="228" y="64"/>
                  </a:cubicBezTo>
                  <a:cubicBezTo>
                    <a:pt x="222" y="61"/>
                    <a:pt x="215" y="60"/>
                    <a:pt x="208" y="61"/>
                  </a:cubicBezTo>
                  <a:cubicBezTo>
                    <a:pt x="205" y="58"/>
                    <a:pt x="201" y="55"/>
                    <a:pt x="198" y="52"/>
                  </a:cubicBezTo>
                  <a:cubicBezTo>
                    <a:pt x="194" y="50"/>
                    <a:pt x="188" y="48"/>
                    <a:pt x="184" y="46"/>
                  </a:cubicBezTo>
                  <a:cubicBezTo>
                    <a:pt x="163" y="36"/>
                    <a:pt x="151" y="14"/>
                    <a:pt x="129" y="6"/>
                  </a:cubicBezTo>
                  <a:cubicBezTo>
                    <a:pt x="110" y="0"/>
                    <a:pt x="87" y="4"/>
                    <a:pt x="68" y="9"/>
                  </a:cubicBezTo>
                  <a:cubicBezTo>
                    <a:pt x="62" y="10"/>
                    <a:pt x="54" y="13"/>
                    <a:pt x="47" y="16"/>
                  </a:cubicBezTo>
                  <a:cubicBezTo>
                    <a:pt x="45" y="14"/>
                    <a:pt x="41" y="14"/>
                    <a:pt x="39" y="17"/>
                  </a:cubicBezTo>
                  <a:cubicBezTo>
                    <a:pt x="39" y="19"/>
                    <a:pt x="38" y="20"/>
                    <a:pt x="37" y="21"/>
                  </a:cubicBezTo>
                  <a:cubicBezTo>
                    <a:pt x="33" y="23"/>
                    <a:pt x="30" y="26"/>
                    <a:pt x="27" y="29"/>
                  </a:cubicBezTo>
                  <a:cubicBezTo>
                    <a:pt x="26" y="30"/>
                    <a:pt x="24" y="31"/>
                    <a:pt x="23" y="31"/>
                  </a:cubicBezTo>
                  <a:cubicBezTo>
                    <a:pt x="18" y="31"/>
                    <a:pt x="13" y="31"/>
                    <a:pt x="8" y="32"/>
                  </a:cubicBezTo>
                  <a:cubicBezTo>
                    <a:pt x="7" y="32"/>
                    <a:pt x="6" y="32"/>
                    <a:pt x="5" y="33"/>
                  </a:cubicBezTo>
                  <a:cubicBezTo>
                    <a:pt x="2" y="34"/>
                    <a:pt x="0" y="37"/>
                    <a:pt x="1" y="40"/>
                  </a:cubicBezTo>
                  <a:cubicBezTo>
                    <a:pt x="3" y="44"/>
                    <a:pt x="7" y="44"/>
                    <a:pt x="10" y="44"/>
                  </a:cubicBezTo>
                  <a:cubicBezTo>
                    <a:pt x="15" y="45"/>
                    <a:pt x="20" y="45"/>
                    <a:pt x="25" y="44"/>
                  </a:cubicBezTo>
                  <a:cubicBezTo>
                    <a:pt x="35" y="47"/>
                    <a:pt x="47" y="52"/>
                    <a:pt x="52" y="60"/>
                  </a:cubicBezTo>
                  <a:cubicBezTo>
                    <a:pt x="61" y="73"/>
                    <a:pt x="72" y="78"/>
                    <a:pt x="86" y="81"/>
                  </a:cubicBezTo>
                  <a:cubicBezTo>
                    <a:pt x="84" y="83"/>
                    <a:pt x="83" y="85"/>
                    <a:pt x="81" y="86"/>
                  </a:cubicBezTo>
                  <a:cubicBezTo>
                    <a:pt x="76" y="90"/>
                    <a:pt x="72" y="93"/>
                    <a:pt x="68" y="98"/>
                  </a:cubicBezTo>
                  <a:cubicBezTo>
                    <a:pt x="62" y="108"/>
                    <a:pt x="59" y="121"/>
                    <a:pt x="59" y="133"/>
                  </a:cubicBezTo>
                  <a:cubicBezTo>
                    <a:pt x="58" y="146"/>
                    <a:pt x="58" y="160"/>
                    <a:pt x="59" y="173"/>
                  </a:cubicBezTo>
                  <a:cubicBezTo>
                    <a:pt x="59" y="187"/>
                    <a:pt x="65" y="202"/>
                    <a:pt x="71" y="215"/>
                  </a:cubicBezTo>
                  <a:cubicBezTo>
                    <a:pt x="76" y="228"/>
                    <a:pt x="81" y="241"/>
                    <a:pt x="88" y="253"/>
                  </a:cubicBezTo>
                  <a:cubicBezTo>
                    <a:pt x="95" y="267"/>
                    <a:pt x="104" y="280"/>
                    <a:pt x="111" y="293"/>
                  </a:cubicBezTo>
                  <a:cubicBezTo>
                    <a:pt x="125" y="316"/>
                    <a:pt x="141" y="335"/>
                    <a:pt x="169" y="339"/>
                  </a:cubicBezTo>
                  <a:cubicBezTo>
                    <a:pt x="173" y="339"/>
                    <a:pt x="179" y="340"/>
                    <a:pt x="183" y="338"/>
                  </a:cubicBezTo>
                  <a:cubicBezTo>
                    <a:pt x="182" y="346"/>
                    <a:pt x="182" y="354"/>
                    <a:pt x="183" y="360"/>
                  </a:cubicBezTo>
                  <a:cubicBezTo>
                    <a:pt x="185" y="368"/>
                    <a:pt x="196" y="370"/>
                    <a:pt x="197" y="361"/>
                  </a:cubicBezTo>
                  <a:cubicBezTo>
                    <a:pt x="198" y="358"/>
                    <a:pt x="198" y="355"/>
                    <a:pt x="198" y="351"/>
                  </a:cubicBezTo>
                  <a:cubicBezTo>
                    <a:pt x="200" y="351"/>
                    <a:pt x="201" y="350"/>
                    <a:pt x="202" y="349"/>
                  </a:cubicBezTo>
                  <a:cubicBezTo>
                    <a:pt x="203" y="350"/>
                    <a:pt x="204" y="350"/>
                    <a:pt x="205" y="350"/>
                  </a:cubicBezTo>
                  <a:cubicBezTo>
                    <a:pt x="205" y="350"/>
                    <a:pt x="206" y="350"/>
                    <a:pt x="207" y="350"/>
                  </a:cubicBezTo>
                  <a:cubicBezTo>
                    <a:pt x="207" y="351"/>
                    <a:pt x="206" y="352"/>
                    <a:pt x="206" y="354"/>
                  </a:cubicBezTo>
                  <a:cubicBezTo>
                    <a:pt x="205" y="360"/>
                    <a:pt x="215" y="362"/>
                    <a:pt x="216" y="356"/>
                  </a:cubicBezTo>
                  <a:cubicBezTo>
                    <a:pt x="217" y="355"/>
                    <a:pt x="217" y="354"/>
                    <a:pt x="217" y="352"/>
                  </a:cubicBezTo>
                  <a:cubicBezTo>
                    <a:pt x="218" y="353"/>
                    <a:pt x="219" y="354"/>
                    <a:pt x="220" y="354"/>
                  </a:cubicBezTo>
                  <a:cubicBezTo>
                    <a:pt x="220" y="354"/>
                    <a:pt x="220" y="354"/>
                    <a:pt x="219" y="355"/>
                  </a:cubicBezTo>
                  <a:cubicBezTo>
                    <a:pt x="217" y="358"/>
                    <a:pt x="221" y="362"/>
                    <a:pt x="224" y="362"/>
                  </a:cubicBezTo>
                  <a:cubicBezTo>
                    <a:pt x="224" y="366"/>
                    <a:pt x="228" y="371"/>
                    <a:pt x="233" y="367"/>
                  </a:cubicBezTo>
                  <a:cubicBezTo>
                    <a:pt x="234" y="366"/>
                    <a:pt x="237" y="364"/>
                    <a:pt x="239" y="362"/>
                  </a:cubicBezTo>
                  <a:cubicBezTo>
                    <a:pt x="238" y="364"/>
                    <a:pt x="238" y="366"/>
                    <a:pt x="237" y="368"/>
                  </a:cubicBezTo>
                  <a:cubicBezTo>
                    <a:pt x="236" y="373"/>
                    <a:pt x="242" y="375"/>
                    <a:pt x="245" y="372"/>
                  </a:cubicBezTo>
                  <a:cubicBezTo>
                    <a:pt x="249" y="368"/>
                    <a:pt x="251" y="364"/>
                    <a:pt x="252" y="359"/>
                  </a:cubicBezTo>
                  <a:cubicBezTo>
                    <a:pt x="256" y="361"/>
                    <a:pt x="261" y="362"/>
                    <a:pt x="265" y="363"/>
                  </a:cubicBezTo>
                  <a:cubicBezTo>
                    <a:pt x="273" y="364"/>
                    <a:pt x="278" y="367"/>
                    <a:pt x="285" y="371"/>
                  </a:cubicBezTo>
                  <a:cubicBezTo>
                    <a:pt x="289" y="373"/>
                    <a:pt x="295" y="376"/>
                    <a:pt x="300" y="376"/>
                  </a:cubicBezTo>
                  <a:cubicBezTo>
                    <a:pt x="304" y="376"/>
                    <a:pt x="307" y="374"/>
                    <a:pt x="310" y="371"/>
                  </a:cubicBezTo>
                  <a:cubicBezTo>
                    <a:pt x="315" y="367"/>
                    <a:pt x="323" y="366"/>
                    <a:pt x="328" y="363"/>
                  </a:cubicBezTo>
                  <a:cubicBezTo>
                    <a:pt x="339" y="357"/>
                    <a:pt x="347" y="347"/>
                    <a:pt x="353" y="337"/>
                  </a:cubicBezTo>
                  <a:cubicBezTo>
                    <a:pt x="356" y="331"/>
                    <a:pt x="358" y="326"/>
                    <a:pt x="360" y="321"/>
                  </a:cubicBezTo>
                  <a:cubicBezTo>
                    <a:pt x="362" y="314"/>
                    <a:pt x="366" y="309"/>
                    <a:pt x="368" y="303"/>
                  </a:cubicBezTo>
                  <a:cubicBezTo>
                    <a:pt x="370" y="295"/>
                    <a:pt x="373" y="286"/>
                    <a:pt x="379" y="279"/>
                  </a:cubicBezTo>
                  <a:cubicBezTo>
                    <a:pt x="381" y="276"/>
                    <a:pt x="384" y="274"/>
                    <a:pt x="387" y="271"/>
                  </a:cubicBezTo>
                  <a:cubicBezTo>
                    <a:pt x="389" y="268"/>
                    <a:pt x="391" y="263"/>
                    <a:pt x="392" y="259"/>
                  </a:cubicBezTo>
                  <a:cubicBezTo>
                    <a:pt x="396" y="252"/>
                    <a:pt x="401" y="246"/>
                    <a:pt x="405" y="239"/>
                  </a:cubicBezTo>
                  <a:cubicBezTo>
                    <a:pt x="409" y="232"/>
                    <a:pt x="410" y="224"/>
                    <a:pt x="416" y="219"/>
                  </a:cubicBezTo>
                  <a:cubicBezTo>
                    <a:pt x="426" y="211"/>
                    <a:pt x="427" y="198"/>
                    <a:pt x="432" y="186"/>
                  </a:cubicBezTo>
                  <a:cubicBezTo>
                    <a:pt x="438" y="174"/>
                    <a:pt x="436" y="162"/>
                    <a:pt x="432" y="150"/>
                  </a:cubicBezTo>
                  <a:cubicBezTo>
                    <a:pt x="426" y="135"/>
                    <a:pt x="430" y="119"/>
                    <a:pt x="424" y="104"/>
                  </a:cubicBezTo>
                  <a:close/>
                  <a:moveTo>
                    <a:pt x="258" y="67"/>
                  </a:moveTo>
                  <a:cubicBezTo>
                    <a:pt x="261" y="52"/>
                    <a:pt x="264" y="36"/>
                    <a:pt x="259" y="21"/>
                  </a:cubicBezTo>
                  <a:cubicBezTo>
                    <a:pt x="261" y="21"/>
                    <a:pt x="262" y="21"/>
                    <a:pt x="264" y="20"/>
                  </a:cubicBezTo>
                  <a:cubicBezTo>
                    <a:pt x="264" y="20"/>
                    <a:pt x="264" y="20"/>
                    <a:pt x="264" y="20"/>
                  </a:cubicBezTo>
                  <a:cubicBezTo>
                    <a:pt x="265" y="24"/>
                    <a:pt x="266" y="28"/>
                    <a:pt x="266" y="32"/>
                  </a:cubicBezTo>
                  <a:cubicBezTo>
                    <a:pt x="267" y="44"/>
                    <a:pt x="266" y="57"/>
                    <a:pt x="264" y="69"/>
                  </a:cubicBezTo>
                  <a:cubicBezTo>
                    <a:pt x="262" y="88"/>
                    <a:pt x="257" y="106"/>
                    <a:pt x="253" y="125"/>
                  </a:cubicBezTo>
                  <a:cubicBezTo>
                    <a:pt x="252" y="125"/>
                    <a:pt x="250" y="124"/>
                    <a:pt x="248" y="124"/>
                  </a:cubicBezTo>
                  <a:cubicBezTo>
                    <a:pt x="254" y="106"/>
                    <a:pt x="255" y="86"/>
                    <a:pt x="258" y="67"/>
                  </a:cubicBezTo>
                  <a:close/>
                  <a:moveTo>
                    <a:pt x="214" y="75"/>
                  </a:moveTo>
                  <a:cubicBezTo>
                    <a:pt x="225" y="81"/>
                    <a:pt x="237" y="83"/>
                    <a:pt x="246" y="74"/>
                  </a:cubicBezTo>
                  <a:cubicBezTo>
                    <a:pt x="244" y="83"/>
                    <a:pt x="243" y="92"/>
                    <a:pt x="242" y="100"/>
                  </a:cubicBezTo>
                  <a:cubicBezTo>
                    <a:pt x="241" y="100"/>
                    <a:pt x="241" y="100"/>
                    <a:pt x="241" y="100"/>
                  </a:cubicBezTo>
                  <a:cubicBezTo>
                    <a:pt x="240" y="99"/>
                    <a:pt x="239" y="99"/>
                    <a:pt x="239" y="99"/>
                  </a:cubicBezTo>
                  <a:cubicBezTo>
                    <a:pt x="239" y="99"/>
                    <a:pt x="235" y="98"/>
                    <a:pt x="235" y="97"/>
                  </a:cubicBezTo>
                  <a:cubicBezTo>
                    <a:pt x="230" y="96"/>
                    <a:pt x="226" y="96"/>
                    <a:pt x="222" y="96"/>
                  </a:cubicBezTo>
                  <a:cubicBezTo>
                    <a:pt x="210" y="96"/>
                    <a:pt x="204" y="87"/>
                    <a:pt x="194" y="82"/>
                  </a:cubicBezTo>
                  <a:cubicBezTo>
                    <a:pt x="190" y="81"/>
                    <a:pt x="187" y="79"/>
                    <a:pt x="184" y="77"/>
                  </a:cubicBezTo>
                  <a:cubicBezTo>
                    <a:pt x="188" y="76"/>
                    <a:pt x="193" y="76"/>
                    <a:pt x="197" y="76"/>
                  </a:cubicBezTo>
                  <a:cubicBezTo>
                    <a:pt x="203" y="75"/>
                    <a:pt x="209" y="75"/>
                    <a:pt x="214" y="75"/>
                  </a:cubicBezTo>
                  <a:close/>
                  <a:moveTo>
                    <a:pt x="84" y="18"/>
                  </a:moveTo>
                  <a:cubicBezTo>
                    <a:pt x="95" y="16"/>
                    <a:pt x="107" y="15"/>
                    <a:pt x="118" y="16"/>
                  </a:cubicBezTo>
                  <a:cubicBezTo>
                    <a:pt x="132" y="18"/>
                    <a:pt x="142" y="28"/>
                    <a:pt x="152" y="36"/>
                  </a:cubicBezTo>
                  <a:cubicBezTo>
                    <a:pt x="156" y="40"/>
                    <a:pt x="159" y="43"/>
                    <a:pt x="163" y="45"/>
                  </a:cubicBezTo>
                  <a:cubicBezTo>
                    <a:pt x="156" y="44"/>
                    <a:pt x="149" y="43"/>
                    <a:pt x="142" y="42"/>
                  </a:cubicBezTo>
                  <a:cubicBezTo>
                    <a:pt x="142" y="41"/>
                    <a:pt x="142" y="40"/>
                    <a:pt x="141" y="39"/>
                  </a:cubicBezTo>
                  <a:cubicBezTo>
                    <a:pt x="140" y="37"/>
                    <a:pt x="138" y="35"/>
                    <a:pt x="136" y="34"/>
                  </a:cubicBezTo>
                  <a:cubicBezTo>
                    <a:pt x="134" y="32"/>
                    <a:pt x="131" y="29"/>
                    <a:pt x="128" y="28"/>
                  </a:cubicBezTo>
                  <a:cubicBezTo>
                    <a:pt x="123" y="26"/>
                    <a:pt x="120" y="20"/>
                    <a:pt x="114" y="24"/>
                  </a:cubicBezTo>
                  <a:cubicBezTo>
                    <a:pt x="113" y="24"/>
                    <a:pt x="113" y="26"/>
                    <a:pt x="113" y="27"/>
                  </a:cubicBezTo>
                  <a:cubicBezTo>
                    <a:pt x="116" y="33"/>
                    <a:pt x="121" y="36"/>
                    <a:pt x="126" y="39"/>
                  </a:cubicBezTo>
                  <a:cubicBezTo>
                    <a:pt x="118" y="37"/>
                    <a:pt x="109" y="34"/>
                    <a:pt x="100" y="32"/>
                  </a:cubicBezTo>
                  <a:cubicBezTo>
                    <a:pt x="96" y="27"/>
                    <a:pt x="90" y="19"/>
                    <a:pt x="83" y="18"/>
                  </a:cubicBezTo>
                  <a:cubicBezTo>
                    <a:pt x="83" y="18"/>
                    <a:pt x="83" y="18"/>
                    <a:pt x="84" y="18"/>
                  </a:cubicBezTo>
                  <a:close/>
                  <a:moveTo>
                    <a:pt x="68" y="59"/>
                  </a:moveTo>
                  <a:cubicBezTo>
                    <a:pt x="65" y="56"/>
                    <a:pt x="63" y="50"/>
                    <a:pt x="60" y="48"/>
                  </a:cubicBezTo>
                  <a:cubicBezTo>
                    <a:pt x="55" y="45"/>
                    <a:pt x="50" y="42"/>
                    <a:pt x="45" y="39"/>
                  </a:cubicBezTo>
                  <a:cubicBezTo>
                    <a:pt x="43" y="38"/>
                    <a:pt x="41" y="37"/>
                    <a:pt x="39" y="36"/>
                  </a:cubicBezTo>
                  <a:cubicBezTo>
                    <a:pt x="41" y="35"/>
                    <a:pt x="42" y="33"/>
                    <a:pt x="44" y="32"/>
                  </a:cubicBezTo>
                  <a:cubicBezTo>
                    <a:pt x="46" y="30"/>
                    <a:pt x="48" y="29"/>
                    <a:pt x="51" y="28"/>
                  </a:cubicBezTo>
                  <a:cubicBezTo>
                    <a:pt x="60" y="24"/>
                    <a:pt x="69" y="21"/>
                    <a:pt x="79" y="19"/>
                  </a:cubicBezTo>
                  <a:cubicBezTo>
                    <a:pt x="79" y="19"/>
                    <a:pt x="78" y="19"/>
                    <a:pt x="78" y="19"/>
                  </a:cubicBezTo>
                  <a:cubicBezTo>
                    <a:pt x="77" y="20"/>
                    <a:pt x="76" y="22"/>
                    <a:pt x="77" y="23"/>
                  </a:cubicBezTo>
                  <a:cubicBezTo>
                    <a:pt x="80" y="26"/>
                    <a:pt x="83" y="27"/>
                    <a:pt x="86" y="30"/>
                  </a:cubicBezTo>
                  <a:cubicBezTo>
                    <a:pt x="79" y="30"/>
                    <a:pt x="73" y="32"/>
                    <a:pt x="65" y="34"/>
                  </a:cubicBezTo>
                  <a:cubicBezTo>
                    <a:pt x="64" y="32"/>
                    <a:pt x="60" y="32"/>
                    <a:pt x="59" y="36"/>
                  </a:cubicBezTo>
                  <a:cubicBezTo>
                    <a:pt x="59" y="36"/>
                    <a:pt x="59" y="36"/>
                    <a:pt x="59" y="37"/>
                  </a:cubicBezTo>
                  <a:cubicBezTo>
                    <a:pt x="57" y="40"/>
                    <a:pt x="60" y="43"/>
                    <a:pt x="63" y="43"/>
                  </a:cubicBezTo>
                  <a:cubicBezTo>
                    <a:pt x="73" y="42"/>
                    <a:pt x="81" y="38"/>
                    <a:pt x="91" y="40"/>
                  </a:cubicBezTo>
                  <a:cubicBezTo>
                    <a:pt x="97" y="41"/>
                    <a:pt x="103" y="43"/>
                    <a:pt x="109" y="45"/>
                  </a:cubicBezTo>
                  <a:cubicBezTo>
                    <a:pt x="109" y="45"/>
                    <a:pt x="109" y="45"/>
                    <a:pt x="109" y="45"/>
                  </a:cubicBezTo>
                  <a:cubicBezTo>
                    <a:pt x="109" y="45"/>
                    <a:pt x="109" y="45"/>
                    <a:pt x="109" y="45"/>
                  </a:cubicBezTo>
                  <a:cubicBezTo>
                    <a:pt x="108" y="45"/>
                    <a:pt x="107" y="46"/>
                    <a:pt x="106" y="46"/>
                  </a:cubicBezTo>
                  <a:cubicBezTo>
                    <a:pt x="105" y="46"/>
                    <a:pt x="103" y="47"/>
                    <a:pt x="102" y="48"/>
                  </a:cubicBezTo>
                  <a:cubicBezTo>
                    <a:pt x="99" y="50"/>
                    <a:pt x="97" y="54"/>
                    <a:pt x="98" y="58"/>
                  </a:cubicBezTo>
                  <a:cubicBezTo>
                    <a:pt x="99" y="60"/>
                    <a:pt x="101" y="61"/>
                    <a:pt x="103" y="59"/>
                  </a:cubicBezTo>
                  <a:cubicBezTo>
                    <a:pt x="104" y="59"/>
                    <a:pt x="105" y="58"/>
                    <a:pt x="105" y="57"/>
                  </a:cubicBezTo>
                  <a:cubicBezTo>
                    <a:pt x="106" y="57"/>
                    <a:pt x="106" y="57"/>
                    <a:pt x="106" y="57"/>
                  </a:cubicBezTo>
                  <a:cubicBezTo>
                    <a:pt x="106" y="57"/>
                    <a:pt x="107" y="56"/>
                    <a:pt x="107" y="56"/>
                  </a:cubicBezTo>
                  <a:cubicBezTo>
                    <a:pt x="107" y="56"/>
                    <a:pt x="107" y="56"/>
                    <a:pt x="107" y="56"/>
                  </a:cubicBezTo>
                  <a:cubicBezTo>
                    <a:pt x="109" y="55"/>
                    <a:pt x="112" y="54"/>
                    <a:pt x="113" y="52"/>
                  </a:cubicBezTo>
                  <a:cubicBezTo>
                    <a:pt x="114" y="52"/>
                    <a:pt x="114" y="51"/>
                    <a:pt x="115" y="50"/>
                  </a:cubicBezTo>
                  <a:cubicBezTo>
                    <a:pt x="116" y="49"/>
                    <a:pt x="116" y="47"/>
                    <a:pt x="115" y="46"/>
                  </a:cubicBezTo>
                  <a:cubicBezTo>
                    <a:pt x="118" y="47"/>
                    <a:pt x="120" y="47"/>
                    <a:pt x="123" y="48"/>
                  </a:cubicBezTo>
                  <a:cubicBezTo>
                    <a:pt x="132" y="50"/>
                    <a:pt x="140" y="51"/>
                    <a:pt x="149" y="53"/>
                  </a:cubicBezTo>
                  <a:cubicBezTo>
                    <a:pt x="148" y="53"/>
                    <a:pt x="148" y="54"/>
                    <a:pt x="148" y="54"/>
                  </a:cubicBezTo>
                  <a:cubicBezTo>
                    <a:pt x="146" y="57"/>
                    <a:pt x="143" y="59"/>
                    <a:pt x="142" y="62"/>
                  </a:cubicBezTo>
                  <a:cubicBezTo>
                    <a:pt x="141" y="64"/>
                    <a:pt x="143" y="65"/>
                    <a:pt x="145" y="65"/>
                  </a:cubicBezTo>
                  <a:cubicBezTo>
                    <a:pt x="151" y="65"/>
                    <a:pt x="155" y="59"/>
                    <a:pt x="158" y="55"/>
                  </a:cubicBezTo>
                  <a:cubicBezTo>
                    <a:pt x="159" y="55"/>
                    <a:pt x="160" y="55"/>
                    <a:pt x="161" y="55"/>
                  </a:cubicBezTo>
                  <a:cubicBezTo>
                    <a:pt x="170" y="57"/>
                    <a:pt x="179" y="60"/>
                    <a:pt x="188" y="62"/>
                  </a:cubicBezTo>
                  <a:cubicBezTo>
                    <a:pt x="181" y="62"/>
                    <a:pt x="174" y="63"/>
                    <a:pt x="167" y="65"/>
                  </a:cubicBezTo>
                  <a:cubicBezTo>
                    <a:pt x="156" y="67"/>
                    <a:pt x="145" y="72"/>
                    <a:pt x="133" y="73"/>
                  </a:cubicBezTo>
                  <a:cubicBezTo>
                    <a:pt x="122" y="74"/>
                    <a:pt x="110" y="72"/>
                    <a:pt x="99" y="70"/>
                  </a:cubicBezTo>
                  <a:cubicBezTo>
                    <a:pt x="88" y="68"/>
                    <a:pt x="77" y="67"/>
                    <a:pt x="68" y="59"/>
                  </a:cubicBezTo>
                  <a:close/>
                  <a:moveTo>
                    <a:pt x="221" y="326"/>
                  </a:moveTo>
                  <a:cubicBezTo>
                    <a:pt x="220" y="326"/>
                    <a:pt x="220" y="326"/>
                    <a:pt x="219" y="326"/>
                  </a:cubicBezTo>
                  <a:cubicBezTo>
                    <a:pt x="219" y="325"/>
                    <a:pt x="219" y="325"/>
                    <a:pt x="218" y="325"/>
                  </a:cubicBezTo>
                  <a:cubicBezTo>
                    <a:pt x="218" y="325"/>
                    <a:pt x="218" y="325"/>
                    <a:pt x="218" y="325"/>
                  </a:cubicBezTo>
                  <a:cubicBezTo>
                    <a:pt x="220" y="325"/>
                    <a:pt x="221" y="325"/>
                    <a:pt x="222" y="326"/>
                  </a:cubicBezTo>
                  <a:cubicBezTo>
                    <a:pt x="222" y="326"/>
                    <a:pt x="221" y="326"/>
                    <a:pt x="221" y="326"/>
                  </a:cubicBezTo>
                  <a:close/>
                  <a:moveTo>
                    <a:pt x="237" y="341"/>
                  </a:moveTo>
                  <a:cubicBezTo>
                    <a:pt x="237" y="340"/>
                    <a:pt x="237" y="340"/>
                    <a:pt x="237" y="340"/>
                  </a:cubicBezTo>
                  <a:cubicBezTo>
                    <a:pt x="237" y="340"/>
                    <a:pt x="237" y="339"/>
                    <a:pt x="238" y="339"/>
                  </a:cubicBezTo>
                  <a:cubicBezTo>
                    <a:pt x="238" y="339"/>
                    <a:pt x="239" y="340"/>
                    <a:pt x="239" y="341"/>
                  </a:cubicBezTo>
                  <a:cubicBezTo>
                    <a:pt x="239" y="341"/>
                    <a:pt x="239" y="341"/>
                    <a:pt x="239" y="341"/>
                  </a:cubicBezTo>
                  <a:cubicBezTo>
                    <a:pt x="238" y="341"/>
                    <a:pt x="238" y="341"/>
                    <a:pt x="237" y="3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6862763" y="6264276"/>
              <a:ext cx="238125" cy="227013"/>
            </a:xfrm>
            <a:custGeom>
              <a:avLst/>
              <a:gdLst>
                <a:gd name="T0" fmla="*/ 120 w 128"/>
                <a:gd name="T1" fmla="*/ 51 h 121"/>
                <a:gd name="T2" fmla="*/ 61 w 128"/>
                <a:gd name="T3" fmla="*/ 38 h 121"/>
                <a:gd name="T4" fmla="*/ 65 w 128"/>
                <a:gd name="T5" fmla="*/ 18 h 121"/>
                <a:gd name="T6" fmla="*/ 60 w 128"/>
                <a:gd name="T7" fmla="*/ 3 h 121"/>
                <a:gd name="T8" fmla="*/ 50 w 128"/>
                <a:gd name="T9" fmla="*/ 14 h 121"/>
                <a:gd name="T10" fmla="*/ 50 w 128"/>
                <a:gd name="T11" fmla="*/ 15 h 121"/>
                <a:gd name="T12" fmla="*/ 49 w 128"/>
                <a:gd name="T13" fmla="*/ 19 h 121"/>
                <a:gd name="T14" fmla="*/ 46 w 128"/>
                <a:gd name="T15" fmla="*/ 35 h 121"/>
                <a:gd name="T16" fmla="*/ 4 w 128"/>
                <a:gd name="T17" fmla="*/ 30 h 121"/>
                <a:gd name="T18" fmla="*/ 3 w 128"/>
                <a:gd name="T19" fmla="*/ 37 h 121"/>
                <a:gd name="T20" fmla="*/ 42 w 128"/>
                <a:gd name="T21" fmla="*/ 50 h 121"/>
                <a:gd name="T22" fmla="*/ 41 w 128"/>
                <a:gd name="T23" fmla="*/ 66 h 121"/>
                <a:gd name="T24" fmla="*/ 48 w 128"/>
                <a:gd name="T25" fmla="*/ 119 h 121"/>
                <a:gd name="T26" fmla="*/ 56 w 128"/>
                <a:gd name="T27" fmla="*/ 117 h 121"/>
                <a:gd name="T28" fmla="*/ 56 w 128"/>
                <a:gd name="T29" fmla="*/ 88 h 121"/>
                <a:gd name="T30" fmla="*/ 59 w 128"/>
                <a:gd name="T31" fmla="*/ 54 h 121"/>
                <a:gd name="T32" fmla="*/ 117 w 128"/>
                <a:gd name="T33" fmla="*/ 63 h 121"/>
                <a:gd name="T34" fmla="*/ 120 w 128"/>
                <a:gd name="T35" fmla="*/ 5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21">
                  <a:moveTo>
                    <a:pt x="120" y="51"/>
                  </a:moveTo>
                  <a:cubicBezTo>
                    <a:pt x="100" y="46"/>
                    <a:pt x="81" y="43"/>
                    <a:pt x="61" y="38"/>
                  </a:cubicBezTo>
                  <a:cubicBezTo>
                    <a:pt x="62" y="32"/>
                    <a:pt x="64" y="24"/>
                    <a:pt x="65" y="18"/>
                  </a:cubicBezTo>
                  <a:cubicBezTo>
                    <a:pt x="67" y="12"/>
                    <a:pt x="66" y="6"/>
                    <a:pt x="60" y="3"/>
                  </a:cubicBezTo>
                  <a:cubicBezTo>
                    <a:pt x="52" y="0"/>
                    <a:pt x="47" y="8"/>
                    <a:pt x="50" y="14"/>
                  </a:cubicBezTo>
                  <a:cubicBezTo>
                    <a:pt x="50" y="14"/>
                    <a:pt x="50" y="15"/>
                    <a:pt x="50" y="15"/>
                  </a:cubicBezTo>
                  <a:cubicBezTo>
                    <a:pt x="50" y="17"/>
                    <a:pt x="49" y="18"/>
                    <a:pt x="49" y="19"/>
                  </a:cubicBezTo>
                  <a:cubicBezTo>
                    <a:pt x="47" y="24"/>
                    <a:pt x="47" y="30"/>
                    <a:pt x="46" y="35"/>
                  </a:cubicBezTo>
                  <a:cubicBezTo>
                    <a:pt x="32" y="31"/>
                    <a:pt x="17" y="27"/>
                    <a:pt x="4" y="30"/>
                  </a:cubicBezTo>
                  <a:cubicBezTo>
                    <a:pt x="1" y="31"/>
                    <a:pt x="0" y="35"/>
                    <a:pt x="3" y="37"/>
                  </a:cubicBezTo>
                  <a:cubicBezTo>
                    <a:pt x="13" y="44"/>
                    <a:pt x="28" y="48"/>
                    <a:pt x="42" y="50"/>
                  </a:cubicBezTo>
                  <a:cubicBezTo>
                    <a:pt x="42" y="56"/>
                    <a:pt x="41" y="61"/>
                    <a:pt x="41" y="66"/>
                  </a:cubicBezTo>
                  <a:cubicBezTo>
                    <a:pt x="40" y="83"/>
                    <a:pt x="37" y="104"/>
                    <a:pt x="48" y="119"/>
                  </a:cubicBezTo>
                  <a:cubicBezTo>
                    <a:pt x="50" y="121"/>
                    <a:pt x="55" y="121"/>
                    <a:pt x="56" y="117"/>
                  </a:cubicBezTo>
                  <a:cubicBezTo>
                    <a:pt x="57" y="107"/>
                    <a:pt x="55" y="98"/>
                    <a:pt x="56" y="88"/>
                  </a:cubicBezTo>
                  <a:cubicBezTo>
                    <a:pt x="58" y="77"/>
                    <a:pt x="57" y="65"/>
                    <a:pt x="59" y="54"/>
                  </a:cubicBezTo>
                  <a:cubicBezTo>
                    <a:pt x="78" y="57"/>
                    <a:pt x="98" y="60"/>
                    <a:pt x="117" y="63"/>
                  </a:cubicBezTo>
                  <a:cubicBezTo>
                    <a:pt x="125" y="64"/>
                    <a:pt x="128" y="52"/>
                    <a:pt x="12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a:spLocks noEditPoints="1"/>
            </p:cNvSpPr>
            <p:nvPr/>
          </p:nvSpPr>
          <p:spPr bwMode="auto">
            <a:xfrm>
              <a:off x="7135813" y="5899151"/>
              <a:ext cx="541338" cy="892175"/>
            </a:xfrm>
            <a:custGeom>
              <a:avLst/>
              <a:gdLst>
                <a:gd name="T0" fmla="*/ 190 w 290"/>
                <a:gd name="T1" fmla="*/ 140 h 477"/>
                <a:gd name="T2" fmla="*/ 202 w 290"/>
                <a:gd name="T3" fmla="*/ 72 h 477"/>
                <a:gd name="T4" fmla="*/ 178 w 290"/>
                <a:gd name="T5" fmla="*/ 83 h 477"/>
                <a:gd name="T6" fmla="*/ 132 w 290"/>
                <a:gd name="T7" fmla="*/ 37 h 477"/>
                <a:gd name="T8" fmla="*/ 33 w 290"/>
                <a:gd name="T9" fmla="*/ 8 h 477"/>
                <a:gd name="T10" fmla="*/ 4 w 290"/>
                <a:gd name="T11" fmla="*/ 6 h 477"/>
                <a:gd name="T12" fmla="*/ 130 w 290"/>
                <a:gd name="T13" fmla="*/ 110 h 477"/>
                <a:gd name="T14" fmla="*/ 174 w 290"/>
                <a:gd name="T15" fmla="*/ 140 h 477"/>
                <a:gd name="T16" fmla="*/ 148 w 290"/>
                <a:gd name="T17" fmla="*/ 134 h 477"/>
                <a:gd name="T18" fmla="*/ 27 w 290"/>
                <a:gd name="T19" fmla="*/ 179 h 477"/>
                <a:gd name="T20" fmla="*/ 99 w 290"/>
                <a:gd name="T21" fmla="*/ 451 h 477"/>
                <a:gd name="T22" fmla="*/ 123 w 290"/>
                <a:gd name="T23" fmla="*/ 462 h 477"/>
                <a:gd name="T24" fmla="*/ 132 w 290"/>
                <a:gd name="T25" fmla="*/ 463 h 477"/>
                <a:gd name="T26" fmla="*/ 154 w 290"/>
                <a:gd name="T27" fmla="*/ 467 h 477"/>
                <a:gd name="T28" fmla="*/ 171 w 290"/>
                <a:gd name="T29" fmla="*/ 465 h 477"/>
                <a:gd name="T30" fmla="*/ 222 w 290"/>
                <a:gd name="T31" fmla="*/ 392 h 477"/>
                <a:gd name="T32" fmla="*/ 239 w 290"/>
                <a:gd name="T33" fmla="*/ 296 h 477"/>
                <a:gd name="T34" fmla="*/ 276 w 290"/>
                <a:gd name="T35" fmla="*/ 153 h 477"/>
                <a:gd name="T36" fmla="*/ 149 w 290"/>
                <a:gd name="T37" fmla="*/ 75 h 477"/>
                <a:gd name="T38" fmla="*/ 129 w 290"/>
                <a:gd name="T39" fmla="*/ 85 h 477"/>
                <a:gd name="T40" fmla="*/ 103 w 290"/>
                <a:gd name="T41" fmla="*/ 88 h 477"/>
                <a:gd name="T42" fmla="*/ 32 w 290"/>
                <a:gd name="T43" fmla="*/ 22 h 477"/>
                <a:gd name="T44" fmla="*/ 118 w 290"/>
                <a:gd name="T45" fmla="*/ 44 h 477"/>
                <a:gd name="T46" fmla="*/ 119 w 290"/>
                <a:gd name="T47" fmla="*/ 54 h 477"/>
                <a:gd name="T48" fmla="*/ 111 w 290"/>
                <a:gd name="T49" fmla="*/ 63 h 477"/>
                <a:gd name="T50" fmla="*/ 107 w 290"/>
                <a:gd name="T51" fmla="*/ 38 h 477"/>
                <a:gd name="T52" fmla="*/ 103 w 290"/>
                <a:gd name="T53" fmla="*/ 60 h 477"/>
                <a:gd name="T54" fmla="*/ 89 w 290"/>
                <a:gd name="T55" fmla="*/ 47 h 477"/>
                <a:gd name="T56" fmla="*/ 76 w 290"/>
                <a:gd name="T57" fmla="*/ 29 h 477"/>
                <a:gd name="T58" fmla="*/ 75 w 290"/>
                <a:gd name="T59" fmla="*/ 51 h 477"/>
                <a:gd name="T60" fmla="*/ 83 w 290"/>
                <a:gd name="T61" fmla="*/ 61 h 477"/>
                <a:gd name="T62" fmla="*/ 99 w 290"/>
                <a:gd name="T63" fmla="*/ 71 h 477"/>
                <a:gd name="T64" fmla="*/ 113 w 290"/>
                <a:gd name="T65" fmla="*/ 78 h 477"/>
                <a:gd name="T66" fmla="*/ 114 w 290"/>
                <a:gd name="T67" fmla="*/ 84 h 477"/>
                <a:gd name="T68" fmla="*/ 130 w 290"/>
                <a:gd name="T69" fmla="*/ 85 h 477"/>
                <a:gd name="T70" fmla="*/ 139 w 290"/>
                <a:gd name="T71" fmla="*/ 58 h 477"/>
                <a:gd name="T72" fmla="*/ 137 w 290"/>
                <a:gd name="T73" fmla="*/ 70 h 477"/>
                <a:gd name="T74" fmla="*/ 129 w 290"/>
                <a:gd name="T75" fmla="*/ 54 h 477"/>
                <a:gd name="T76" fmla="*/ 141 w 290"/>
                <a:gd name="T77" fmla="*/ 85 h 477"/>
                <a:gd name="T78" fmla="*/ 261 w 290"/>
                <a:gd name="T79" fmla="*/ 226 h 477"/>
                <a:gd name="T80" fmla="*/ 216 w 290"/>
                <a:gd name="T81" fmla="*/ 333 h 477"/>
                <a:gd name="T82" fmla="*/ 198 w 290"/>
                <a:gd name="T83" fmla="*/ 442 h 477"/>
                <a:gd name="T84" fmla="*/ 126 w 290"/>
                <a:gd name="T85" fmla="*/ 433 h 477"/>
                <a:gd name="T86" fmla="*/ 73 w 290"/>
                <a:gd name="T87" fmla="*/ 292 h 477"/>
                <a:gd name="T88" fmla="*/ 85 w 290"/>
                <a:gd name="T89" fmla="*/ 124 h 477"/>
                <a:gd name="T90" fmla="*/ 173 w 290"/>
                <a:gd name="T91" fmla="*/ 150 h 477"/>
                <a:gd name="T92" fmla="*/ 138 w 290"/>
                <a:gd name="T93" fmla="*/ 186 h 477"/>
                <a:gd name="T94" fmla="*/ 186 w 290"/>
                <a:gd name="T95" fmla="*/ 189 h 477"/>
                <a:gd name="T96" fmla="*/ 208 w 290"/>
                <a:gd name="T97" fmla="*/ 182 h 477"/>
                <a:gd name="T98" fmla="*/ 200 w 290"/>
                <a:gd name="T99" fmla="*/ 147 h 477"/>
                <a:gd name="T100" fmla="*/ 261 w 290"/>
                <a:gd name="T101" fmla="*/ 22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 h="477">
                  <a:moveTo>
                    <a:pt x="262" y="135"/>
                  </a:moveTo>
                  <a:cubicBezTo>
                    <a:pt x="252" y="129"/>
                    <a:pt x="244" y="132"/>
                    <a:pt x="233" y="130"/>
                  </a:cubicBezTo>
                  <a:cubicBezTo>
                    <a:pt x="226" y="128"/>
                    <a:pt x="218" y="129"/>
                    <a:pt x="212" y="132"/>
                  </a:cubicBezTo>
                  <a:cubicBezTo>
                    <a:pt x="205" y="136"/>
                    <a:pt x="197" y="137"/>
                    <a:pt x="190" y="140"/>
                  </a:cubicBezTo>
                  <a:cubicBezTo>
                    <a:pt x="191" y="133"/>
                    <a:pt x="193" y="126"/>
                    <a:pt x="194" y="120"/>
                  </a:cubicBezTo>
                  <a:cubicBezTo>
                    <a:pt x="201" y="93"/>
                    <a:pt x="218" y="72"/>
                    <a:pt x="241" y="57"/>
                  </a:cubicBezTo>
                  <a:cubicBezTo>
                    <a:pt x="246" y="54"/>
                    <a:pt x="242" y="46"/>
                    <a:pt x="236" y="48"/>
                  </a:cubicBezTo>
                  <a:cubicBezTo>
                    <a:pt x="224" y="50"/>
                    <a:pt x="211" y="63"/>
                    <a:pt x="202" y="72"/>
                  </a:cubicBezTo>
                  <a:cubicBezTo>
                    <a:pt x="197" y="76"/>
                    <a:pt x="193" y="82"/>
                    <a:pt x="190" y="87"/>
                  </a:cubicBezTo>
                  <a:cubicBezTo>
                    <a:pt x="189" y="87"/>
                    <a:pt x="188" y="87"/>
                    <a:pt x="186" y="87"/>
                  </a:cubicBezTo>
                  <a:cubicBezTo>
                    <a:pt x="184" y="87"/>
                    <a:pt x="183" y="87"/>
                    <a:pt x="181" y="87"/>
                  </a:cubicBezTo>
                  <a:cubicBezTo>
                    <a:pt x="182" y="85"/>
                    <a:pt x="180" y="83"/>
                    <a:pt x="178" y="83"/>
                  </a:cubicBezTo>
                  <a:cubicBezTo>
                    <a:pt x="177" y="83"/>
                    <a:pt x="176" y="83"/>
                    <a:pt x="175" y="83"/>
                  </a:cubicBezTo>
                  <a:cubicBezTo>
                    <a:pt x="172" y="82"/>
                    <a:pt x="170" y="79"/>
                    <a:pt x="168" y="77"/>
                  </a:cubicBezTo>
                  <a:cubicBezTo>
                    <a:pt x="162" y="70"/>
                    <a:pt x="157" y="63"/>
                    <a:pt x="151" y="56"/>
                  </a:cubicBezTo>
                  <a:cubicBezTo>
                    <a:pt x="145" y="49"/>
                    <a:pt x="139" y="43"/>
                    <a:pt x="132" y="37"/>
                  </a:cubicBezTo>
                  <a:cubicBezTo>
                    <a:pt x="125" y="31"/>
                    <a:pt x="120" y="24"/>
                    <a:pt x="112" y="19"/>
                  </a:cubicBezTo>
                  <a:cubicBezTo>
                    <a:pt x="101" y="11"/>
                    <a:pt x="85" y="4"/>
                    <a:pt x="71" y="2"/>
                  </a:cubicBezTo>
                  <a:cubicBezTo>
                    <a:pt x="61" y="0"/>
                    <a:pt x="46" y="2"/>
                    <a:pt x="35" y="8"/>
                  </a:cubicBezTo>
                  <a:cubicBezTo>
                    <a:pt x="35" y="8"/>
                    <a:pt x="34" y="8"/>
                    <a:pt x="33" y="8"/>
                  </a:cubicBezTo>
                  <a:cubicBezTo>
                    <a:pt x="28" y="7"/>
                    <a:pt x="23" y="7"/>
                    <a:pt x="18" y="7"/>
                  </a:cubicBezTo>
                  <a:cubicBezTo>
                    <a:pt x="14" y="6"/>
                    <a:pt x="10" y="4"/>
                    <a:pt x="6" y="5"/>
                  </a:cubicBezTo>
                  <a:cubicBezTo>
                    <a:pt x="5" y="5"/>
                    <a:pt x="5" y="6"/>
                    <a:pt x="4" y="6"/>
                  </a:cubicBezTo>
                  <a:cubicBezTo>
                    <a:pt x="4" y="6"/>
                    <a:pt x="4" y="6"/>
                    <a:pt x="4" y="6"/>
                  </a:cubicBezTo>
                  <a:cubicBezTo>
                    <a:pt x="0" y="6"/>
                    <a:pt x="0" y="11"/>
                    <a:pt x="3" y="13"/>
                  </a:cubicBezTo>
                  <a:cubicBezTo>
                    <a:pt x="19" y="20"/>
                    <a:pt x="27" y="39"/>
                    <a:pt x="35" y="55"/>
                  </a:cubicBezTo>
                  <a:cubicBezTo>
                    <a:pt x="44" y="72"/>
                    <a:pt x="57" y="81"/>
                    <a:pt x="74" y="90"/>
                  </a:cubicBezTo>
                  <a:cubicBezTo>
                    <a:pt x="92" y="100"/>
                    <a:pt x="109" y="106"/>
                    <a:pt x="130" y="110"/>
                  </a:cubicBezTo>
                  <a:cubicBezTo>
                    <a:pt x="140" y="112"/>
                    <a:pt x="148" y="111"/>
                    <a:pt x="159" y="110"/>
                  </a:cubicBezTo>
                  <a:cubicBezTo>
                    <a:pt x="167" y="109"/>
                    <a:pt x="174" y="108"/>
                    <a:pt x="182" y="107"/>
                  </a:cubicBezTo>
                  <a:cubicBezTo>
                    <a:pt x="181" y="110"/>
                    <a:pt x="180" y="113"/>
                    <a:pt x="179" y="117"/>
                  </a:cubicBezTo>
                  <a:cubicBezTo>
                    <a:pt x="178" y="120"/>
                    <a:pt x="176" y="129"/>
                    <a:pt x="174" y="140"/>
                  </a:cubicBezTo>
                  <a:cubicBezTo>
                    <a:pt x="174" y="140"/>
                    <a:pt x="173" y="140"/>
                    <a:pt x="173" y="140"/>
                  </a:cubicBezTo>
                  <a:cubicBezTo>
                    <a:pt x="171" y="139"/>
                    <a:pt x="170" y="139"/>
                    <a:pt x="170" y="139"/>
                  </a:cubicBezTo>
                  <a:cubicBezTo>
                    <a:pt x="165" y="136"/>
                    <a:pt x="159" y="137"/>
                    <a:pt x="154" y="135"/>
                  </a:cubicBezTo>
                  <a:cubicBezTo>
                    <a:pt x="152" y="134"/>
                    <a:pt x="150" y="134"/>
                    <a:pt x="148" y="134"/>
                  </a:cubicBezTo>
                  <a:cubicBezTo>
                    <a:pt x="145" y="132"/>
                    <a:pt x="143" y="131"/>
                    <a:pt x="140" y="129"/>
                  </a:cubicBezTo>
                  <a:cubicBezTo>
                    <a:pt x="128" y="123"/>
                    <a:pt x="117" y="115"/>
                    <a:pt x="103" y="110"/>
                  </a:cubicBezTo>
                  <a:cubicBezTo>
                    <a:pt x="81" y="103"/>
                    <a:pt x="50" y="122"/>
                    <a:pt x="38" y="141"/>
                  </a:cubicBezTo>
                  <a:cubicBezTo>
                    <a:pt x="31" y="153"/>
                    <a:pt x="29" y="166"/>
                    <a:pt x="27" y="179"/>
                  </a:cubicBezTo>
                  <a:cubicBezTo>
                    <a:pt x="26" y="194"/>
                    <a:pt x="31" y="209"/>
                    <a:pt x="36" y="222"/>
                  </a:cubicBezTo>
                  <a:cubicBezTo>
                    <a:pt x="40" y="236"/>
                    <a:pt x="49" y="248"/>
                    <a:pt x="54" y="262"/>
                  </a:cubicBezTo>
                  <a:cubicBezTo>
                    <a:pt x="60" y="277"/>
                    <a:pt x="59" y="293"/>
                    <a:pt x="60" y="308"/>
                  </a:cubicBezTo>
                  <a:cubicBezTo>
                    <a:pt x="64" y="355"/>
                    <a:pt x="34" y="433"/>
                    <a:pt x="99" y="451"/>
                  </a:cubicBezTo>
                  <a:cubicBezTo>
                    <a:pt x="102" y="452"/>
                    <a:pt x="105" y="452"/>
                    <a:pt x="108" y="452"/>
                  </a:cubicBezTo>
                  <a:cubicBezTo>
                    <a:pt x="108" y="453"/>
                    <a:pt x="108" y="453"/>
                    <a:pt x="108" y="454"/>
                  </a:cubicBezTo>
                  <a:cubicBezTo>
                    <a:pt x="107" y="458"/>
                    <a:pt x="108" y="461"/>
                    <a:pt x="110" y="464"/>
                  </a:cubicBezTo>
                  <a:cubicBezTo>
                    <a:pt x="114" y="469"/>
                    <a:pt x="121" y="467"/>
                    <a:pt x="123" y="462"/>
                  </a:cubicBezTo>
                  <a:cubicBezTo>
                    <a:pt x="123" y="462"/>
                    <a:pt x="123" y="462"/>
                    <a:pt x="123" y="462"/>
                  </a:cubicBezTo>
                  <a:cubicBezTo>
                    <a:pt x="124" y="461"/>
                    <a:pt x="125" y="461"/>
                    <a:pt x="125" y="461"/>
                  </a:cubicBezTo>
                  <a:cubicBezTo>
                    <a:pt x="127" y="462"/>
                    <a:pt x="129" y="463"/>
                    <a:pt x="131" y="463"/>
                  </a:cubicBezTo>
                  <a:cubicBezTo>
                    <a:pt x="131" y="463"/>
                    <a:pt x="132" y="463"/>
                    <a:pt x="132" y="463"/>
                  </a:cubicBezTo>
                  <a:cubicBezTo>
                    <a:pt x="132" y="463"/>
                    <a:pt x="133" y="464"/>
                    <a:pt x="134" y="465"/>
                  </a:cubicBezTo>
                  <a:cubicBezTo>
                    <a:pt x="137" y="467"/>
                    <a:pt x="140" y="469"/>
                    <a:pt x="144" y="468"/>
                  </a:cubicBezTo>
                  <a:cubicBezTo>
                    <a:pt x="147" y="467"/>
                    <a:pt x="148" y="466"/>
                    <a:pt x="150" y="465"/>
                  </a:cubicBezTo>
                  <a:cubicBezTo>
                    <a:pt x="151" y="466"/>
                    <a:pt x="152" y="467"/>
                    <a:pt x="154" y="467"/>
                  </a:cubicBezTo>
                  <a:cubicBezTo>
                    <a:pt x="156" y="467"/>
                    <a:pt x="157" y="467"/>
                    <a:pt x="158" y="466"/>
                  </a:cubicBezTo>
                  <a:cubicBezTo>
                    <a:pt x="158" y="470"/>
                    <a:pt x="158" y="474"/>
                    <a:pt x="163" y="476"/>
                  </a:cubicBezTo>
                  <a:cubicBezTo>
                    <a:pt x="165" y="477"/>
                    <a:pt x="167" y="476"/>
                    <a:pt x="168" y="475"/>
                  </a:cubicBezTo>
                  <a:cubicBezTo>
                    <a:pt x="169" y="471"/>
                    <a:pt x="170" y="468"/>
                    <a:pt x="171" y="465"/>
                  </a:cubicBezTo>
                  <a:cubicBezTo>
                    <a:pt x="192" y="467"/>
                    <a:pt x="211" y="454"/>
                    <a:pt x="215" y="433"/>
                  </a:cubicBezTo>
                  <a:cubicBezTo>
                    <a:pt x="215" y="433"/>
                    <a:pt x="215" y="433"/>
                    <a:pt x="215" y="433"/>
                  </a:cubicBezTo>
                  <a:cubicBezTo>
                    <a:pt x="216" y="430"/>
                    <a:pt x="217" y="428"/>
                    <a:pt x="217" y="425"/>
                  </a:cubicBezTo>
                  <a:cubicBezTo>
                    <a:pt x="220" y="416"/>
                    <a:pt x="224" y="403"/>
                    <a:pt x="222" y="392"/>
                  </a:cubicBezTo>
                  <a:cubicBezTo>
                    <a:pt x="220" y="383"/>
                    <a:pt x="223" y="371"/>
                    <a:pt x="224" y="362"/>
                  </a:cubicBezTo>
                  <a:cubicBezTo>
                    <a:pt x="225" y="351"/>
                    <a:pt x="228" y="340"/>
                    <a:pt x="230" y="329"/>
                  </a:cubicBezTo>
                  <a:cubicBezTo>
                    <a:pt x="231" y="324"/>
                    <a:pt x="233" y="320"/>
                    <a:pt x="235" y="316"/>
                  </a:cubicBezTo>
                  <a:cubicBezTo>
                    <a:pt x="236" y="310"/>
                    <a:pt x="237" y="303"/>
                    <a:pt x="239" y="296"/>
                  </a:cubicBezTo>
                  <a:cubicBezTo>
                    <a:pt x="242" y="284"/>
                    <a:pt x="248" y="271"/>
                    <a:pt x="254" y="260"/>
                  </a:cubicBezTo>
                  <a:cubicBezTo>
                    <a:pt x="260" y="251"/>
                    <a:pt x="266" y="241"/>
                    <a:pt x="273" y="233"/>
                  </a:cubicBezTo>
                  <a:cubicBezTo>
                    <a:pt x="279" y="225"/>
                    <a:pt x="282" y="213"/>
                    <a:pt x="284" y="204"/>
                  </a:cubicBezTo>
                  <a:cubicBezTo>
                    <a:pt x="290" y="185"/>
                    <a:pt x="283" y="171"/>
                    <a:pt x="276" y="153"/>
                  </a:cubicBezTo>
                  <a:cubicBezTo>
                    <a:pt x="273" y="146"/>
                    <a:pt x="269" y="140"/>
                    <a:pt x="262" y="135"/>
                  </a:cubicBezTo>
                  <a:close/>
                  <a:moveTo>
                    <a:pt x="159" y="79"/>
                  </a:moveTo>
                  <a:cubicBezTo>
                    <a:pt x="159" y="80"/>
                    <a:pt x="159" y="80"/>
                    <a:pt x="159" y="80"/>
                  </a:cubicBezTo>
                  <a:cubicBezTo>
                    <a:pt x="156" y="78"/>
                    <a:pt x="153" y="77"/>
                    <a:pt x="149" y="75"/>
                  </a:cubicBezTo>
                  <a:cubicBezTo>
                    <a:pt x="147" y="74"/>
                    <a:pt x="146" y="73"/>
                    <a:pt x="144" y="72"/>
                  </a:cubicBezTo>
                  <a:cubicBezTo>
                    <a:pt x="144" y="69"/>
                    <a:pt x="144" y="66"/>
                    <a:pt x="143" y="63"/>
                  </a:cubicBezTo>
                  <a:cubicBezTo>
                    <a:pt x="149" y="68"/>
                    <a:pt x="154" y="73"/>
                    <a:pt x="159" y="79"/>
                  </a:cubicBezTo>
                  <a:close/>
                  <a:moveTo>
                    <a:pt x="129" y="85"/>
                  </a:moveTo>
                  <a:cubicBezTo>
                    <a:pt x="129" y="86"/>
                    <a:pt x="129" y="86"/>
                    <a:pt x="128" y="86"/>
                  </a:cubicBezTo>
                  <a:cubicBezTo>
                    <a:pt x="127" y="88"/>
                    <a:pt x="125" y="89"/>
                    <a:pt x="124" y="91"/>
                  </a:cubicBezTo>
                  <a:cubicBezTo>
                    <a:pt x="124" y="92"/>
                    <a:pt x="124" y="93"/>
                    <a:pt x="124" y="93"/>
                  </a:cubicBezTo>
                  <a:cubicBezTo>
                    <a:pt x="117" y="92"/>
                    <a:pt x="110" y="90"/>
                    <a:pt x="103" y="88"/>
                  </a:cubicBezTo>
                  <a:cubicBezTo>
                    <a:pt x="93" y="84"/>
                    <a:pt x="84" y="78"/>
                    <a:pt x="75" y="73"/>
                  </a:cubicBezTo>
                  <a:cubicBezTo>
                    <a:pt x="65" y="68"/>
                    <a:pt x="58" y="64"/>
                    <a:pt x="52" y="55"/>
                  </a:cubicBezTo>
                  <a:cubicBezTo>
                    <a:pt x="46" y="47"/>
                    <a:pt x="41" y="38"/>
                    <a:pt x="37" y="29"/>
                  </a:cubicBezTo>
                  <a:cubicBezTo>
                    <a:pt x="35" y="26"/>
                    <a:pt x="34" y="24"/>
                    <a:pt x="32" y="22"/>
                  </a:cubicBezTo>
                  <a:cubicBezTo>
                    <a:pt x="49" y="19"/>
                    <a:pt x="63" y="10"/>
                    <a:pt x="80" y="17"/>
                  </a:cubicBezTo>
                  <a:cubicBezTo>
                    <a:pt x="95" y="23"/>
                    <a:pt x="110" y="28"/>
                    <a:pt x="121" y="42"/>
                  </a:cubicBezTo>
                  <a:cubicBezTo>
                    <a:pt x="122" y="43"/>
                    <a:pt x="123" y="44"/>
                    <a:pt x="124" y="46"/>
                  </a:cubicBezTo>
                  <a:cubicBezTo>
                    <a:pt x="122" y="45"/>
                    <a:pt x="121" y="44"/>
                    <a:pt x="118" y="44"/>
                  </a:cubicBezTo>
                  <a:cubicBezTo>
                    <a:pt x="113" y="45"/>
                    <a:pt x="114" y="53"/>
                    <a:pt x="119" y="53"/>
                  </a:cubicBezTo>
                  <a:cubicBezTo>
                    <a:pt x="119" y="53"/>
                    <a:pt x="119" y="53"/>
                    <a:pt x="119" y="53"/>
                  </a:cubicBezTo>
                  <a:cubicBezTo>
                    <a:pt x="119" y="53"/>
                    <a:pt x="119" y="53"/>
                    <a:pt x="119" y="53"/>
                  </a:cubicBezTo>
                  <a:cubicBezTo>
                    <a:pt x="119" y="53"/>
                    <a:pt x="119" y="54"/>
                    <a:pt x="119" y="54"/>
                  </a:cubicBezTo>
                  <a:cubicBezTo>
                    <a:pt x="120" y="56"/>
                    <a:pt x="120" y="58"/>
                    <a:pt x="120" y="60"/>
                  </a:cubicBezTo>
                  <a:cubicBezTo>
                    <a:pt x="120" y="62"/>
                    <a:pt x="121" y="64"/>
                    <a:pt x="122" y="65"/>
                  </a:cubicBezTo>
                  <a:cubicBezTo>
                    <a:pt x="120" y="65"/>
                    <a:pt x="118" y="65"/>
                    <a:pt x="116" y="64"/>
                  </a:cubicBezTo>
                  <a:cubicBezTo>
                    <a:pt x="115" y="64"/>
                    <a:pt x="113" y="63"/>
                    <a:pt x="111" y="63"/>
                  </a:cubicBezTo>
                  <a:cubicBezTo>
                    <a:pt x="113" y="62"/>
                    <a:pt x="113" y="60"/>
                    <a:pt x="113" y="58"/>
                  </a:cubicBezTo>
                  <a:cubicBezTo>
                    <a:pt x="113" y="57"/>
                    <a:pt x="113" y="55"/>
                    <a:pt x="113" y="54"/>
                  </a:cubicBezTo>
                  <a:cubicBezTo>
                    <a:pt x="113" y="52"/>
                    <a:pt x="112" y="50"/>
                    <a:pt x="112" y="48"/>
                  </a:cubicBezTo>
                  <a:cubicBezTo>
                    <a:pt x="110" y="45"/>
                    <a:pt x="108" y="41"/>
                    <a:pt x="107" y="38"/>
                  </a:cubicBezTo>
                  <a:cubicBezTo>
                    <a:pt x="105" y="32"/>
                    <a:pt x="97" y="35"/>
                    <a:pt x="99" y="41"/>
                  </a:cubicBezTo>
                  <a:cubicBezTo>
                    <a:pt x="100" y="45"/>
                    <a:pt x="102" y="48"/>
                    <a:pt x="103" y="53"/>
                  </a:cubicBezTo>
                  <a:cubicBezTo>
                    <a:pt x="104" y="55"/>
                    <a:pt x="104" y="57"/>
                    <a:pt x="104" y="60"/>
                  </a:cubicBezTo>
                  <a:cubicBezTo>
                    <a:pt x="104" y="60"/>
                    <a:pt x="104" y="60"/>
                    <a:pt x="103" y="60"/>
                  </a:cubicBezTo>
                  <a:cubicBezTo>
                    <a:pt x="101" y="59"/>
                    <a:pt x="99" y="58"/>
                    <a:pt x="97" y="57"/>
                  </a:cubicBezTo>
                  <a:cubicBezTo>
                    <a:pt x="95" y="56"/>
                    <a:pt x="93" y="55"/>
                    <a:pt x="92" y="54"/>
                  </a:cubicBezTo>
                  <a:cubicBezTo>
                    <a:pt x="92" y="53"/>
                    <a:pt x="92" y="53"/>
                    <a:pt x="92" y="53"/>
                  </a:cubicBezTo>
                  <a:cubicBezTo>
                    <a:pt x="92" y="50"/>
                    <a:pt x="91" y="48"/>
                    <a:pt x="89" y="47"/>
                  </a:cubicBezTo>
                  <a:cubicBezTo>
                    <a:pt x="89" y="47"/>
                    <a:pt x="88" y="46"/>
                    <a:pt x="88" y="46"/>
                  </a:cubicBezTo>
                  <a:cubicBezTo>
                    <a:pt x="88" y="42"/>
                    <a:pt x="88" y="39"/>
                    <a:pt x="88" y="36"/>
                  </a:cubicBezTo>
                  <a:cubicBezTo>
                    <a:pt x="88" y="30"/>
                    <a:pt x="86" y="24"/>
                    <a:pt x="81" y="21"/>
                  </a:cubicBezTo>
                  <a:cubicBezTo>
                    <a:pt x="76" y="19"/>
                    <a:pt x="71" y="26"/>
                    <a:pt x="76" y="29"/>
                  </a:cubicBezTo>
                  <a:cubicBezTo>
                    <a:pt x="78" y="31"/>
                    <a:pt x="78" y="35"/>
                    <a:pt x="78" y="38"/>
                  </a:cubicBezTo>
                  <a:cubicBezTo>
                    <a:pt x="72" y="33"/>
                    <a:pt x="64" y="29"/>
                    <a:pt x="56" y="28"/>
                  </a:cubicBezTo>
                  <a:cubicBezTo>
                    <a:pt x="53" y="27"/>
                    <a:pt x="52" y="32"/>
                    <a:pt x="54" y="33"/>
                  </a:cubicBezTo>
                  <a:cubicBezTo>
                    <a:pt x="63" y="37"/>
                    <a:pt x="69" y="44"/>
                    <a:pt x="75" y="51"/>
                  </a:cubicBezTo>
                  <a:cubicBezTo>
                    <a:pt x="72" y="52"/>
                    <a:pt x="70" y="53"/>
                    <a:pt x="69" y="56"/>
                  </a:cubicBezTo>
                  <a:cubicBezTo>
                    <a:pt x="68" y="59"/>
                    <a:pt x="69" y="62"/>
                    <a:pt x="72" y="62"/>
                  </a:cubicBezTo>
                  <a:cubicBezTo>
                    <a:pt x="74" y="63"/>
                    <a:pt x="76" y="62"/>
                    <a:pt x="78" y="62"/>
                  </a:cubicBezTo>
                  <a:cubicBezTo>
                    <a:pt x="79" y="61"/>
                    <a:pt x="81" y="61"/>
                    <a:pt x="83" y="61"/>
                  </a:cubicBezTo>
                  <a:cubicBezTo>
                    <a:pt x="83" y="61"/>
                    <a:pt x="83" y="61"/>
                    <a:pt x="83" y="61"/>
                  </a:cubicBezTo>
                  <a:cubicBezTo>
                    <a:pt x="85" y="63"/>
                    <a:pt x="87" y="64"/>
                    <a:pt x="89" y="65"/>
                  </a:cubicBezTo>
                  <a:cubicBezTo>
                    <a:pt x="87" y="70"/>
                    <a:pt x="91" y="76"/>
                    <a:pt x="96" y="72"/>
                  </a:cubicBezTo>
                  <a:cubicBezTo>
                    <a:pt x="97" y="72"/>
                    <a:pt x="98" y="71"/>
                    <a:pt x="99" y="71"/>
                  </a:cubicBezTo>
                  <a:cubicBezTo>
                    <a:pt x="104" y="73"/>
                    <a:pt x="110" y="75"/>
                    <a:pt x="115" y="76"/>
                  </a:cubicBezTo>
                  <a:cubicBezTo>
                    <a:pt x="115" y="76"/>
                    <a:pt x="115" y="77"/>
                    <a:pt x="115" y="77"/>
                  </a:cubicBezTo>
                  <a:cubicBezTo>
                    <a:pt x="115" y="77"/>
                    <a:pt x="115" y="77"/>
                    <a:pt x="115" y="77"/>
                  </a:cubicBezTo>
                  <a:cubicBezTo>
                    <a:pt x="114" y="78"/>
                    <a:pt x="114" y="78"/>
                    <a:pt x="113" y="78"/>
                  </a:cubicBezTo>
                  <a:cubicBezTo>
                    <a:pt x="113" y="78"/>
                    <a:pt x="111" y="78"/>
                    <a:pt x="112" y="78"/>
                  </a:cubicBezTo>
                  <a:cubicBezTo>
                    <a:pt x="111" y="78"/>
                    <a:pt x="110" y="78"/>
                    <a:pt x="109" y="78"/>
                  </a:cubicBezTo>
                  <a:cubicBezTo>
                    <a:pt x="107" y="79"/>
                    <a:pt x="108" y="82"/>
                    <a:pt x="109" y="83"/>
                  </a:cubicBezTo>
                  <a:cubicBezTo>
                    <a:pt x="110" y="84"/>
                    <a:pt x="112" y="84"/>
                    <a:pt x="114" y="84"/>
                  </a:cubicBezTo>
                  <a:cubicBezTo>
                    <a:pt x="115" y="84"/>
                    <a:pt x="117" y="84"/>
                    <a:pt x="118" y="83"/>
                  </a:cubicBezTo>
                  <a:cubicBezTo>
                    <a:pt x="119" y="82"/>
                    <a:pt x="120" y="81"/>
                    <a:pt x="121" y="80"/>
                  </a:cubicBezTo>
                  <a:cubicBezTo>
                    <a:pt x="124" y="81"/>
                    <a:pt x="127" y="82"/>
                    <a:pt x="129" y="84"/>
                  </a:cubicBezTo>
                  <a:cubicBezTo>
                    <a:pt x="129" y="84"/>
                    <a:pt x="129" y="85"/>
                    <a:pt x="130" y="85"/>
                  </a:cubicBezTo>
                  <a:cubicBezTo>
                    <a:pt x="130" y="85"/>
                    <a:pt x="129" y="85"/>
                    <a:pt x="129" y="85"/>
                  </a:cubicBezTo>
                  <a:close/>
                  <a:moveTo>
                    <a:pt x="129" y="54"/>
                  </a:moveTo>
                  <a:cubicBezTo>
                    <a:pt x="129" y="51"/>
                    <a:pt x="128" y="50"/>
                    <a:pt x="127" y="48"/>
                  </a:cubicBezTo>
                  <a:cubicBezTo>
                    <a:pt x="131" y="52"/>
                    <a:pt x="135" y="55"/>
                    <a:pt x="139" y="58"/>
                  </a:cubicBezTo>
                  <a:cubicBezTo>
                    <a:pt x="139" y="59"/>
                    <a:pt x="139" y="59"/>
                    <a:pt x="139" y="59"/>
                  </a:cubicBezTo>
                  <a:cubicBezTo>
                    <a:pt x="138" y="59"/>
                    <a:pt x="137" y="59"/>
                    <a:pt x="136" y="59"/>
                  </a:cubicBezTo>
                  <a:cubicBezTo>
                    <a:pt x="134" y="59"/>
                    <a:pt x="134" y="63"/>
                    <a:pt x="137" y="63"/>
                  </a:cubicBezTo>
                  <a:cubicBezTo>
                    <a:pt x="138" y="63"/>
                    <a:pt x="137" y="67"/>
                    <a:pt x="137" y="70"/>
                  </a:cubicBezTo>
                  <a:cubicBezTo>
                    <a:pt x="135" y="69"/>
                    <a:pt x="133" y="69"/>
                    <a:pt x="131" y="68"/>
                  </a:cubicBezTo>
                  <a:cubicBezTo>
                    <a:pt x="132" y="67"/>
                    <a:pt x="132" y="66"/>
                    <a:pt x="132" y="65"/>
                  </a:cubicBezTo>
                  <a:cubicBezTo>
                    <a:pt x="131" y="64"/>
                    <a:pt x="130" y="62"/>
                    <a:pt x="130" y="61"/>
                  </a:cubicBezTo>
                  <a:cubicBezTo>
                    <a:pt x="130" y="59"/>
                    <a:pt x="130" y="56"/>
                    <a:pt x="129" y="54"/>
                  </a:cubicBezTo>
                  <a:close/>
                  <a:moveTo>
                    <a:pt x="133" y="95"/>
                  </a:moveTo>
                  <a:cubicBezTo>
                    <a:pt x="132" y="95"/>
                    <a:pt x="131" y="94"/>
                    <a:pt x="130" y="94"/>
                  </a:cubicBezTo>
                  <a:cubicBezTo>
                    <a:pt x="135" y="93"/>
                    <a:pt x="139" y="88"/>
                    <a:pt x="137" y="83"/>
                  </a:cubicBezTo>
                  <a:cubicBezTo>
                    <a:pt x="139" y="84"/>
                    <a:pt x="140" y="84"/>
                    <a:pt x="141" y="85"/>
                  </a:cubicBezTo>
                  <a:cubicBezTo>
                    <a:pt x="147" y="88"/>
                    <a:pt x="153" y="91"/>
                    <a:pt x="159" y="93"/>
                  </a:cubicBezTo>
                  <a:cubicBezTo>
                    <a:pt x="159" y="93"/>
                    <a:pt x="159" y="93"/>
                    <a:pt x="159" y="93"/>
                  </a:cubicBezTo>
                  <a:cubicBezTo>
                    <a:pt x="150" y="95"/>
                    <a:pt x="141" y="96"/>
                    <a:pt x="133" y="95"/>
                  </a:cubicBezTo>
                  <a:close/>
                  <a:moveTo>
                    <a:pt x="261" y="226"/>
                  </a:moveTo>
                  <a:cubicBezTo>
                    <a:pt x="256" y="233"/>
                    <a:pt x="253" y="241"/>
                    <a:pt x="248" y="248"/>
                  </a:cubicBezTo>
                  <a:cubicBezTo>
                    <a:pt x="241" y="256"/>
                    <a:pt x="237" y="266"/>
                    <a:pt x="233" y="275"/>
                  </a:cubicBezTo>
                  <a:cubicBezTo>
                    <a:pt x="229" y="284"/>
                    <a:pt x="226" y="292"/>
                    <a:pt x="224" y="302"/>
                  </a:cubicBezTo>
                  <a:cubicBezTo>
                    <a:pt x="222" y="312"/>
                    <a:pt x="218" y="322"/>
                    <a:pt x="216" y="333"/>
                  </a:cubicBezTo>
                  <a:cubicBezTo>
                    <a:pt x="214" y="342"/>
                    <a:pt x="212" y="351"/>
                    <a:pt x="211" y="360"/>
                  </a:cubicBezTo>
                  <a:cubicBezTo>
                    <a:pt x="210" y="368"/>
                    <a:pt x="208" y="379"/>
                    <a:pt x="208" y="388"/>
                  </a:cubicBezTo>
                  <a:cubicBezTo>
                    <a:pt x="209" y="397"/>
                    <a:pt x="209" y="406"/>
                    <a:pt x="207" y="415"/>
                  </a:cubicBezTo>
                  <a:cubicBezTo>
                    <a:pt x="204" y="424"/>
                    <a:pt x="201" y="433"/>
                    <a:pt x="198" y="442"/>
                  </a:cubicBezTo>
                  <a:cubicBezTo>
                    <a:pt x="195" y="445"/>
                    <a:pt x="190" y="449"/>
                    <a:pt x="185" y="450"/>
                  </a:cubicBezTo>
                  <a:cubicBezTo>
                    <a:pt x="178" y="452"/>
                    <a:pt x="171" y="453"/>
                    <a:pt x="165" y="448"/>
                  </a:cubicBezTo>
                  <a:cubicBezTo>
                    <a:pt x="161" y="443"/>
                    <a:pt x="155" y="440"/>
                    <a:pt x="150" y="436"/>
                  </a:cubicBezTo>
                  <a:cubicBezTo>
                    <a:pt x="142" y="429"/>
                    <a:pt x="135" y="430"/>
                    <a:pt x="126" y="433"/>
                  </a:cubicBezTo>
                  <a:cubicBezTo>
                    <a:pt x="113" y="437"/>
                    <a:pt x="105" y="440"/>
                    <a:pt x="92" y="433"/>
                  </a:cubicBezTo>
                  <a:cubicBezTo>
                    <a:pt x="68" y="421"/>
                    <a:pt x="69" y="390"/>
                    <a:pt x="70" y="367"/>
                  </a:cubicBezTo>
                  <a:cubicBezTo>
                    <a:pt x="71" y="355"/>
                    <a:pt x="75" y="343"/>
                    <a:pt x="75" y="331"/>
                  </a:cubicBezTo>
                  <a:cubicBezTo>
                    <a:pt x="76" y="318"/>
                    <a:pt x="76" y="304"/>
                    <a:pt x="73" y="292"/>
                  </a:cubicBezTo>
                  <a:cubicBezTo>
                    <a:pt x="71" y="280"/>
                    <a:pt x="73" y="269"/>
                    <a:pt x="68" y="257"/>
                  </a:cubicBezTo>
                  <a:cubicBezTo>
                    <a:pt x="62" y="245"/>
                    <a:pt x="55" y="234"/>
                    <a:pt x="50" y="221"/>
                  </a:cubicBezTo>
                  <a:cubicBezTo>
                    <a:pt x="41" y="195"/>
                    <a:pt x="36" y="166"/>
                    <a:pt x="54" y="143"/>
                  </a:cubicBezTo>
                  <a:cubicBezTo>
                    <a:pt x="62" y="133"/>
                    <a:pt x="74" y="128"/>
                    <a:pt x="85" y="124"/>
                  </a:cubicBezTo>
                  <a:cubicBezTo>
                    <a:pt x="99" y="119"/>
                    <a:pt x="113" y="129"/>
                    <a:pt x="125" y="135"/>
                  </a:cubicBezTo>
                  <a:cubicBezTo>
                    <a:pt x="135" y="141"/>
                    <a:pt x="146" y="144"/>
                    <a:pt x="157" y="148"/>
                  </a:cubicBezTo>
                  <a:cubicBezTo>
                    <a:pt x="161" y="149"/>
                    <a:pt x="165" y="149"/>
                    <a:pt x="169" y="149"/>
                  </a:cubicBezTo>
                  <a:cubicBezTo>
                    <a:pt x="170" y="150"/>
                    <a:pt x="172" y="150"/>
                    <a:pt x="173" y="150"/>
                  </a:cubicBezTo>
                  <a:cubicBezTo>
                    <a:pt x="172" y="158"/>
                    <a:pt x="172" y="165"/>
                    <a:pt x="172" y="171"/>
                  </a:cubicBezTo>
                  <a:cubicBezTo>
                    <a:pt x="169" y="171"/>
                    <a:pt x="166" y="170"/>
                    <a:pt x="162" y="169"/>
                  </a:cubicBezTo>
                  <a:cubicBezTo>
                    <a:pt x="151" y="167"/>
                    <a:pt x="138" y="169"/>
                    <a:pt x="134" y="181"/>
                  </a:cubicBezTo>
                  <a:cubicBezTo>
                    <a:pt x="133" y="184"/>
                    <a:pt x="136" y="186"/>
                    <a:pt x="138" y="186"/>
                  </a:cubicBezTo>
                  <a:cubicBezTo>
                    <a:pt x="143" y="186"/>
                    <a:pt x="147" y="184"/>
                    <a:pt x="151" y="184"/>
                  </a:cubicBezTo>
                  <a:cubicBezTo>
                    <a:pt x="155" y="183"/>
                    <a:pt x="161" y="185"/>
                    <a:pt x="165" y="186"/>
                  </a:cubicBezTo>
                  <a:cubicBezTo>
                    <a:pt x="170" y="187"/>
                    <a:pt x="176" y="188"/>
                    <a:pt x="182" y="189"/>
                  </a:cubicBezTo>
                  <a:cubicBezTo>
                    <a:pt x="183" y="189"/>
                    <a:pt x="184" y="189"/>
                    <a:pt x="186" y="189"/>
                  </a:cubicBezTo>
                  <a:cubicBezTo>
                    <a:pt x="190" y="190"/>
                    <a:pt x="194" y="191"/>
                    <a:pt x="199" y="193"/>
                  </a:cubicBezTo>
                  <a:cubicBezTo>
                    <a:pt x="200" y="195"/>
                    <a:pt x="203" y="196"/>
                    <a:pt x="206" y="194"/>
                  </a:cubicBezTo>
                  <a:cubicBezTo>
                    <a:pt x="206" y="194"/>
                    <a:pt x="206" y="194"/>
                    <a:pt x="206" y="194"/>
                  </a:cubicBezTo>
                  <a:cubicBezTo>
                    <a:pt x="212" y="193"/>
                    <a:pt x="214" y="185"/>
                    <a:pt x="208" y="182"/>
                  </a:cubicBezTo>
                  <a:cubicBezTo>
                    <a:pt x="202" y="179"/>
                    <a:pt x="195" y="177"/>
                    <a:pt x="188" y="175"/>
                  </a:cubicBezTo>
                  <a:cubicBezTo>
                    <a:pt x="188" y="171"/>
                    <a:pt x="188" y="166"/>
                    <a:pt x="188" y="161"/>
                  </a:cubicBezTo>
                  <a:cubicBezTo>
                    <a:pt x="188" y="158"/>
                    <a:pt x="188" y="155"/>
                    <a:pt x="188" y="152"/>
                  </a:cubicBezTo>
                  <a:cubicBezTo>
                    <a:pt x="192" y="151"/>
                    <a:pt x="197" y="148"/>
                    <a:pt x="200" y="147"/>
                  </a:cubicBezTo>
                  <a:cubicBezTo>
                    <a:pt x="209" y="145"/>
                    <a:pt x="218" y="138"/>
                    <a:pt x="228" y="139"/>
                  </a:cubicBezTo>
                  <a:cubicBezTo>
                    <a:pt x="236" y="139"/>
                    <a:pt x="248" y="139"/>
                    <a:pt x="255" y="144"/>
                  </a:cubicBezTo>
                  <a:cubicBezTo>
                    <a:pt x="264" y="150"/>
                    <a:pt x="266" y="159"/>
                    <a:pt x="271" y="169"/>
                  </a:cubicBezTo>
                  <a:cubicBezTo>
                    <a:pt x="278" y="186"/>
                    <a:pt x="272" y="213"/>
                    <a:pt x="261" y="2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7751763" y="6472238"/>
              <a:ext cx="185738" cy="71438"/>
            </a:xfrm>
            <a:custGeom>
              <a:avLst/>
              <a:gdLst>
                <a:gd name="T0" fmla="*/ 90 w 99"/>
                <a:gd name="T1" fmla="*/ 24 h 38"/>
                <a:gd name="T2" fmla="*/ 50 w 99"/>
                <a:gd name="T3" fmla="*/ 12 h 38"/>
                <a:gd name="T4" fmla="*/ 5 w 99"/>
                <a:gd name="T5" fmla="*/ 6 h 38"/>
                <a:gd name="T6" fmla="*/ 3 w 99"/>
                <a:gd name="T7" fmla="*/ 15 h 38"/>
                <a:gd name="T8" fmla="*/ 43 w 99"/>
                <a:gd name="T9" fmla="*/ 29 h 38"/>
                <a:gd name="T10" fmla="*/ 86 w 99"/>
                <a:gd name="T11" fmla="*/ 38 h 38"/>
                <a:gd name="T12" fmla="*/ 90 w 99"/>
                <a:gd name="T13" fmla="*/ 24 h 38"/>
              </a:gdLst>
              <a:ahLst/>
              <a:cxnLst>
                <a:cxn ang="0">
                  <a:pos x="T0" y="T1"/>
                </a:cxn>
                <a:cxn ang="0">
                  <a:pos x="T2" y="T3"/>
                </a:cxn>
                <a:cxn ang="0">
                  <a:pos x="T4" y="T5"/>
                </a:cxn>
                <a:cxn ang="0">
                  <a:pos x="T6" y="T7"/>
                </a:cxn>
                <a:cxn ang="0">
                  <a:pos x="T8" y="T9"/>
                </a:cxn>
                <a:cxn ang="0">
                  <a:pos x="T10" y="T11"/>
                </a:cxn>
                <a:cxn ang="0">
                  <a:pos x="T12" y="T13"/>
                </a:cxn>
              </a:cxnLst>
              <a:rect l="0" t="0" r="r" b="b"/>
              <a:pathLst>
                <a:path w="99" h="38">
                  <a:moveTo>
                    <a:pt x="90" y="24"/>
                  </a:moveTo>
                  <a:cubicBezTo>
                    <a:pt x="77" y="19"/>
                    <a:pt x="64" y="16"/>
                    <a:pt x="50" y="12"/>
                  </a:cubicBezTo>
                  <a:cubicBezTo>
                    <a:pt x="37" y="9"/>
                    <a:pt x="18" y="0"/>
                    <a:pt x="5" y="6"/>
                  </a:cubicBezTo>
                  <a:cubicBezTo>
                    <a:pt x="1" y="8"/>
                    <a:pt x="0" y="12"/>
                    <a:pt x="3" y="15"/>
                  </a:cubicBezTo>
                  <a:cubicBezTo>
                    <a:pt x="12" y="25"/>
                    <a:pt x="31" y="26"/>
                    <a:pt x="43" y="29"/>
                  </a:cubicBezTo>
                  <a:cubicBezTo>
                    <a:pt x="57" y="32"/>
                    <a:pt x="71" y="37"/>
                    <a:pt x="86" y="38"/>
                  </a:cubicBezTo>
                  <a:cubicBezTo>
                    <a:pt x="93" y="38"/>
                    <a:pt x="99" y="27"/>
                    <a:pt x="9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7713663" y="6378576"/>
              <a:ext cx="211138" cy="65088"/>
            </a:xfrm>
            <a:custGeom>
              <a:avLst/>
              <a:gdLst>
                <a:gd name="T0" fmla="*/ 99 w 113"/>
                <a:gd name="T1" fmla="*/ 33 h 35"/>
                <a:gd name="T2" fmla="*/ 102 w 113"/>
                <a:gd name="T3" fmla="*/ 17 h 35"/>
                <a:gd name="T4" fmla="*/ 4 w 113"/>
                <a:gd name="T5" fmla="*/ 8 h 35"/>
                <a:gd name="T6" fmla="*/ 4 w 113"/>
                <a:gd name="T7" fmla="*/ 16 h 35"/>
                <a:gd name="T8" fmla="*/ 48 w 113"/>
                <a:gd name="T9" fmla="*/ 25 h 35"/>
                <a:gd name="T10" fmla="*/ 99 w 113"/>
                <a:gd name="T11" fmla="*/ 33 h 35"/>
              </a:gdLst>
              <a:ahLst/>
              <a:cxnLst>
                <a:cxn ang="0">
                  <a:pos x="T0" y="T1"/>
                </a:cxn>
                <a:cxn ang="0">
                  <a:pos x="T2" y="T3"/>
                </a:cxn>
                <a:cxn ang="0">
                  <a:pos x="T4" y="T5"/>
                </a:cxn>
                <a:cxn ang="0">
                  <a:pos x="T6" y="T7"/>
                </a:cxn>
                <a:cxn ang="0">
                  <a:pos x="T8" y="T9"/>
                </a:cxn>
                <a:cxn ang="0">
                  <a:pos x="T10" y="T11"/>
                </a:cxn>
              </a:cxnLst>
              <a:rect l="0" t="0" r="r" b="b"/>
              <a:pathLst>
                <a:path w="113" h="35">
                  <a:moveTo>
                    <a:pt x="99" y="33"/>
                  </a:moveTo>
                  <a:cubicBezTo>
                    <a:pt x="110" y="35"/>
                    <a:pt x="113" y="19"/>
                    <a:pt x="102" y="17"/>
                  </a:cubicBezTo>
                  <a:cubicBezTo>
                    <a:pt x="71" y="11"/>
                    <a:pt x="36" y="0"/>
                    <a:pt x="4" y="8"/>
                  </a:cubicBezTo>
                  <a:cubicBezTo>
                    <a:pt x="0" y="9"/>
                    <a:pt x="1" y="15"/>
                    <a:pt x="4" y="16"/>
                  </a:cubicBezTo>
                  <a:cubicBezTo>
                    <a:pt x="16" y="24"/>
                    <a:pt x="34" y="23"/>
                    <a:pt x="48" y="25"/>
                  </a:cubicBezTo>
                  <a:cubicBezTo>
                    <a:pt x="65" y="27"/>
                    <a:pt x="82" y="31"/>
                    <a:pt x="9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8067676" y="6310313"/>
              <a:ext cx="239713" cy="401638"/>
            </a:xfrm>
            <a:custGeom>
              <a:avLst/>
              <a:gdLst>
                <a:gd name="T0" fmla="*/ 121 w 128"/>
                <a:gd name="T1" fmla="*/ 193 h 214"/>
                <a:gd name="T2" fmla="*/ 96 w 128"/>
                <a:gd name="T3" fmla="*/ 190 h 214"/>
                <a:gd name="T4" fmla="*/ 65 w 128"/>
                <a:gd name="T5" fmla="*/ 187 h 214"/>
                <a:gd name="T6" fmla="*/ 38 w 128"/>
                <a:gd name="T7" fmla="*/ 161 h 214"/>
                <a:gd name="T8" fmla="*/ 55 w 128"/>
                <a:gd name="T9" fmla="*/ 137 h 214"/>
                <a:gd name="T10" fmla="*/ 73 w 128"/>
                <a:gd name="T11" fmla="*/ 112 h 214"/>
                <a:gd name="T12" fmla="*/ 100 w 128"/>
                <a:gd name="T13" fmla="*/ 63 h 214"/>
                <a:gd name="T14" fmla="*/ 102 w 128"/>
                <a:gd name="T15" fmla="*/ 15 h 214"/>
                <a:gd name="T16" fmla="*/ 72 w 128"/>
                <a:gd name="T17" fmla="*/ 1 h 214"/>
                <a:gd name="T18" fmla="*/ 34 w 128"/>
                <a:gd name="T19" fmla="*/ 11 h 214"/>
                <a:gd name="T20" fmla="*/ 24 w 128"/>
                <a:gd name="T21" fmla="*/ 51 h 214"/>
                <a:gd name="T22" fmla="*/ 33 w 128"/>
                <a:gd name="T23" fmla="*/ 52 h 214"/>
                <a:gd name="T24" fmla="*/ 45 w 128"/>
                <a:gd name="T25" fmla="*/ 17 h 214"/>
                <a:gd name="T26" fmla="*/ 88 w 128"/>
                <a:gd name="T27" fmla="*/ 19 h 214"/>
                <a:gd name="T28" fmla="*/ 91 w 128"/>
                <a:gd name="T29" fmla="*/ 44 h 214"/>
                <a:gd name="T30" fmla="*/ 79 w 128"/>
                <a:gd name="T31" fmla="*/ 72 h 214"/>
                <a:gd name="T32" fmla="*/ 47 w 128"/>
                <a:gd name="T33" fmla="*/ 119 h 214"/>
                <a:gd name="T34" fmla="*/ 33 w 128"/>
                <a:gd name="T35" fmla="*/ 193 h 214"/>
                <a:gd name="T36" fmla="*/ 122 w 128"/>
                <a:gd name="T37" fmla="*/ 204 h 214"/>
                <a:gd name="T38" fmla="*/ 121 w 128"/>
                <a:gd name="T39" fmla="*/ 19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214">
                  <a:moveTo>
                    <a:pt x="121" y="193"/>
                  </a:moveTo>
                  <a:cubicBezTo>
                    <a:pt x="112" y="191"/>
                    <a:pt x="105" y="190"/>
                    <a:pt x="96" y="190"/>
                  </a:cubicBezTo>
                  <a:cubicBezTo>
                    <a:pt x="87" y="190"/>
                    <a:pt x="73" y="191"/>
                    <a:pt x="65" y="187"/>
                  </a:cubicBezTo>
                  <a:cubicBezTo>
                    <a:pt x="53" y="181"/>
                    <a:pt x="31" y="179"/>
                    <a:pt x="38" y="161"/>
                  </a:cubicBezTo>
                  <a:cubicBezTo>
                    <a:pt x="41" y="152"/>
                    <a:pt x="48" y="144"/>
                    <a:pt x="55" y="137"/>
                  </a:cubicBezTo>
                  <a:cubicBezTo>
                    <a:pt x="61" y="130"/>
                    <a:pt x="67" y="120"/>
                    <a:pt x="73" y="112"/>
                  </a:cubicBezTo>
                  <a:cubicBezTo>
                    <a:pt x="84" y="97"/>
                    <a:pt x="93" y="81"/>
                    <a:pt x="100" y="63"/>
                  </a:cubicBezTo>
                  <a:cubicBezTo>
                    <a:pt x="105" y="50"/>
                    <a:pt x="110" y="28"/>
                    <a:pt x="102" y="15"/>
                  </a:cubicBezTo>
                  <a:cubicBezTo>
                    <a:pt x="96" y="4"/>
                    <a:pt x="83" y="1"/>
                    <a:pt x="72" y="1"/>
                  </a:cubicBezTo>
                  <a:cubicBezTo>
                    <a:pt x="57" y="0"/>
                    <a:pt x="44" y="0"/>
                    <a:pt x="34" y="11"/>
                  </a:cubicBezTo>
                  <a:cubicBezTo>
                    <a:pt x="24" y="21"/>
                    <a:pt x="25" y="38"/>
                    <a:pt x="24" y="51"/>
                  </a:cubicBezTo>
                  <a:cubicBezTo>
                    <a:pt x="23" y="57"/>
                    <a:pt x="31" y="58"/>
                    <a:pt x="33" y="52"/>
                  </a:cubicBezTo>
                  <a:cubicBezTo>
                    <a:pt x="36" y="41"/>
                    <a:pt x="36" y="25"/>
                    <a:pt x="45" y="17"/>
                  </a:cubicBezTo>
                  <a:cubicBezTo>
                    <a:pt x="55" y="10"/>
                    <a:pt x="79" y="12"/>
                    <a:pt x="88" y="19"/>
                  </a:cubicBezTo>
                  <a:cubicBezTo>
                    <a:pt x="95" y="24"/>
                    <a:pt x="92" y="37"/>
                    <a:pt x="91" y="44"/>
                  </a:cubicBezTo>
                  <a:cubicBezTo>
                    <a:pt x="89" y="54"/>
                    <a:pt x="84" y="63"/>
                    <a:pt x="79" y="72"/>
                  </a:cubicBezTo>
                  <a:cubicBezTo>
                    <a:pt x="69" y="89"/>
                    <a:pt x="58" y="104"/>
                    <a:pt x="47" y="119"/>
                  </a:cubicBezTo>
                  <a:cubicBezTo>
                    <a:pt x="32" y="139"/>
                    <a:pt x="0" y="173"/>
                    <a:pt x="33" y="193"/>
                  </a:cubicBezTo>
                  <a:cubicBezTo>
                    <a:pt x="59" y="209"/>
                    <a:pt x="93" y="214"/>
                    <a:pt x="122" y="204"/>
                  </a:cubicBezTo>
                  <a:cubicBezTo>
                    <a:pt x="128" y="202"/>
                    <a:pt x="127" y="194"/>
                    <a:pt x="121"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8194676" y="6799263"/>
              <a:ext cx="60325" cy="53975"/>
            </a:xfrm>
            <a:custGeom>
              <a:avLst/>
              <a:gdLst>
                <a:gd name="T0" fmla="*/ 15 w 32"/>
                <a:gd name="T1" fmla="*/ 4 h 29"/>
                <a:gd name="T2" fmla="*/ 11 w 32"/>
                <a:gd name="T3" fmla="*/ 7 h 29"/>
                <a:gd name="T4" fmla="*/ 10 w 32"/>
                <a:gd name="T5" fmla="*/ 8 h 29"/>
                <a:gd name="T6" fmla="*/ 5 w 32"/>
                <a:gd name="T7" fmla="*/ 12 h 29"/>
                <a:gd name="T8" fmla="*/ 3 w 32"/>
                <a:gd name="T9" fmla="*/ 24 h 29"/>
                <a:gd name="T10" fmla="*/ 15 w 32"/>
                <a:gd name="T11" fmla="*/ 26 h 29"/>
                <a:gd name="T12" fmla="*/ 20 w 32"/>
                <a:gd name="T13" fmla="*/ 23 h 29"/>
                <a:gd name="T14" fmla="*/ 21 w 32"/>
                <a:gd name="T15" fmla="*/ 22 h 29"/>
                <a:gd name="T16" fmla="*/ 22 w 32"/>
                <a:gd name="T17" fmla="*/ 22 h 29"/>
                <a:gd name="T18" fmla="*/ 26 w 32"/>
                <a:gd name="T19" fmla="*/ 20 h 29"/>
                <a:gd name="T20" fmla="*/ 29 w 32"/>
                <a:gd name="T21" fmla="*/ 6 h 29"/>
                <a:gd name="T22" fmla="*/ 15 w 32"/>
                <a:gd name="T23"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9">
                  <a:moveTo>
                    <a:pt x="15" y="4"/>
                  </a:moveTo>
                  <a:cubicBezTo>
                    <a:pt x="13" y="4"/>
                    <a:pt x="12" y="6"/>
                    <a:pt x="11" y="7"/>
                  </a:cubicBezTo>
                  <a:cubicBezTo>
                    <a:pt x="11" y="8"/>
                    <a:pt x="10" y="8"/>
                    <a:pt x="10" y="8"/>
                  </a:cubicBezTo>
                  <a:cubicBezTo>
                    <a:pt x="8" y="9"/>
                    <a:pt x="7" y="11"/>
                    <a:pt x="5" y="12"/>
                  </a:cubicBezTo>
                  <a:cubicBezTo>
                    <a:pt x="1" y="15"/>
                    <a:pt x="0" y="20"/>
                    <a:pt x="3" y="24"/>
                  </a:cubicBezTo>
                  <a:cubicBezTo>
                    <a:pt x="6" y="28"/>
                    <a:pt x="11" y="29"/>
                    <a:pt x="15" y="26"/>
                  </a:cubicBezTo>
                  <a:cubicBezTo>
                    <a:pt x="17" y="25"/>
                    <a:pt x="18" y="24"/>
                    <a:pt x="20" y="23"/>
                  </a:cubicBezTo>
                  <a:cubicBezTo>
                    <a:pt x="20" y="23"/>
                    <a:pt x="21" y="22"/>
                    <a:pt x="21" y="22"/>
                  </a:cubicBezTo>
                  <a:cubicBezTo>
                    <a:pt x="21" y="22"/>
                    <a:pt x="21" y="22"/>
                    <a:pt x="22" y="22"/>
                  </a:cubicBezTo>
                  <a:cubicBezTo>
                    <a:pt x="23" y="22"/>
                    <a:pt x="25" y="21"/>
                    <a:pt x="26" y="20"/>
                  </a:cubicBezTo>
                  <a:cubicBezTo>
                    <a:pt x="30" y="17"/>
                    <a:pt x="32" y="11"/>
                    <a:pt x="29" y="6"/>
                  </a:cubicBezTo>
                  <a:cubicBezTo>
                    <a:pt x="25" y="2"/>
                    <a:pt x="19" y="0"/>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Group 16"/>
          <p:cNvGrpSpPr>
            <a:grpSpLocks noChangeAspect="1"/>
          </p:cNvGrpSpPr>
          <p:nvPr/>
        </p:nvGrpSpPr>
        <p:grpSpPr bwMode="auto">
          <a:xfrm>
            <a:off x="2157427" y="1144617"/>
            <a:ext cx="1158875" cy="2000249"/>
            <a:chOff x="1449" y="1496"/>
            <a:chExt cx="730" cy="1260"/>
          </a:xfrm>
          <a:solidFill>
            <a:schemeClr val="tx1">
              <a:lumMod val="75000"/>
              <a:lumOff val="25000"/>
            </a:schemeClr>
          </a:solidFill>
        </p:grpSpPr>
        <p:sp>
          <p:nvSpPr>
            <p:cNvPr id="29"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8"/>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Group 21"/>
          <p:cNvGrpSpPr>
            <a:grpSpLocks noChangeAspect="1"/>
          </p:cNvGrpSpPr>
          <p:nvPr/>
        </p:nvGrpSpPr>
        <p:grpSpPr bwMode="auto">
          <a:xfrm>
            <a:off x="5367578" y="1164192"/>
            <a:ext cx="1209675" cy="1979613"/>
            <a:chOff x="3270" y="1510"/>
            <a:chExt cx="762" cy="1247"/>
          </a:xfrm>
          <a:solidFill>
            <a:schemeClr val="tx1">
              <a:lumMod val="75000"/>
              <a:lumOff val="25000"/>
            </a:schemeClr>
          </a:solidFill>
        </p:grpSpPr>
        <p:sp>
          <p:nvSpPr>
            <p:cNvPr id="32" name="Freeform 22"/>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 name="Group 26"/>
          <p:cNvGrpSpPr>
            <a:grpSpLocks noChangeAspect="1"/>
          </p:cNvGrpSpPr>
          <p:nvPr/>
        </p:nvGrpSpPr>
        <p:grpSpPr bwMode="auto">
          <a:xfrm>
            <a:off x="8766185" y="1165780"/>
            <a:ext cx="1200149" cy="1973263"/>
            <a:chOff x="5100" y="1511"/>
            <a:chExt cx="756" cy="1243"/>
          </a:xfrm>
          <a:solidFill>
            <a:schemeClr val="tx1">
              <a:lumMod val="75000"/>
              <a:lumOff val="25000"/>
            </a:schemeClr>
          </a:solidFill>
        </p:grpSpPr>
        <p:sp>
          <p:nvSpPr>
            <p:cNvPr id="35" name="Freeform 27"/>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8"/>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 name="文本框 36"/>
          <p:cNvSpPr txBox="1"/>
          <p:nvPr/>
        </p:nvSpPr>
        <p:spPr>
          <a:xfrm>
            <a:off x="1746707" y="3322352"/>
            <a:ext cx="1644603" cy="707886"/>
          </a:xfrm>
          <a:prstGeom prst="rect">
            <a:avLst/>
          </a:prstGeom>
          <a:noFill/>
        </p:spPr>
        <p:txBody>
          <a:bodyPr wrap="square" rtlCol="0">
            <a:spAutoFit/>
          </a:bodyPr>
          <a:lstStyle/>
          <a:p>
            <a:pPr algn="ctr"/>
            <a:r>
              <a:rPr lang="en-US" altLang="zh-CN" sz="4000" b="1" dirty="0">
                <a:solidFill>
                  <a:schemeClr val="tx1">
                    <a:lumMod val="75000"/>
                    <a:lumOff val="25000"/>
                  </a:schemeClr>
                </a:solidFill>
                <a:latin typeface="方正静蕾简体" charset="-122"/>
                <a:ea typeface="方正静蕾简体" charset="-122"/>
              </a:rPr>
              <a:t>step1</a:t>
            </a:r>
            <a:endParaRPr lang="zh-CN" altLang="en-US" sz="4000" b="1" dirty="0">
              <a:solidFill>
                <a:schemeClr val="tx1">
                  <a:lumMod val="75000"/>
                  <a:lumOff val="25000"/>
                </a:schemeClr>
              </a:solidFill>
              <a:latin typeface="方正静蕾简体" charset="-122"/>
              <a:ea typeface="方正静蕾简体" charset="-122"/>
            </a:endParaRPr>
          </a:p>
        </p:txBody>
      </p:sp>
      <p:sp>
        <p:nvSpPr>
          <p:cNvPr id="38" name="Freeform 5"/>
          <p:cNvSpPr/>
          <p:nvPr/>
        </p:nvSpPr>
        <p:spPr bwMode="auto">
          <a:xfrm rot="5844680">
            <a:off x="3946221" y="2028174"/>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39" name="Freeform 5"/>
          <p:cNvSpPr/>
          <p:nvPr/>
        </p:nvSpPr>
        <p:spPr bwMode="auto">
          <a:xfrm rot="5844680">
            <a:off x="7333111" y="2028174"/>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0" name="文本框 39"/>
          <p:cNvSpPr txBox="1"/>
          <p:nvPr/>
        </p:nvSpPr>
        <p:spPr>
          <a:xfrm>
            <a:off x="5056869" y="3322352"/>
            <a:ext cx="1728513" cy="707886"/>
          </a:xfrm>
          <a:prstGeom prst="rect">
            <a:avLst/>
          </a:prstGeom>
          <a:noFill/>
        </p:spPr>
        <p:txBody>
          <a:bodyPr wrap="square" rtlCol="0">
            <a:spAutoFit/>
          </a:bodyPr>
          <a:lstStyle/>
          <a:p>
            <a:pPr algn="ctr"/>
            <a:r>
              <a:rPr lang="en-US" altLang="zh-CN" sz="4000" b="1" dirty="0">
                <a:solidFill>
                  <a:schemeClr val="tx1">
                    <a:lumMod val="75000"/>
                    <a:lumOff val="25000"/>
                  </a:schemeClr>
                </a:solidFill>
                <a:latin typeface="方正静蕾简体" charset="-122"/>
                <a:ea typeface="方正静蕾简体" charset="-122"/>
              </a:rPr>
              <a:t>step2</a:t>
            </a:r>
            <a:endParaRPr lang="zh-CN" altLang="en-US" sz="4000" b="1" dirty="0">
              <a:solidFill>
                <a:schemeClr val="tx1">
                  <a:lumMod val="75000"/>
                  <a:lumOff val="25000"/>
                </a:schemeClr>
              </a:solidFill>
              <a:latin typeface="方正静蕾简体" charset="-122"/>
              <a:ea typeface="方正静蕾简体" charset="-122"/>
            </a:endParaRPr>
          </a:p>
        </p:txBody>
      </p:sp>
      <p:sp>
        <p:nvSpPr>
          <p:cNvPr id="41" name="文本框 40"/>
          <p:cNvSpPr txBox="1"/>
          <p:nvPr/>
        </p:nvSpPr>
        <p:spPr>
          <a:xfrm>
            <a:off x="8484862" y="3322352"/>
            <a:ext cx="1694375" cy="707886"/>
          </a:xfrm>
          <a:prstGeom prst="rect">
            <a:avLst/>
          </a:prstGeom>
          <a:noFill/>
        </p:spPr>
        <p:txBody>
          <a:bodyPr wrap="square" rtlCol="0">
            <a:spAutoFit/>
          </a:bodyPr>
          <a:lstStyle/>
          <a:p>
            <a:pPr algn="ctr"/>
            <a:r>
              <a:rPr lang="en-US" altLang="zh-CN" sz="4000" b="1" dirty="0">
                <a:solidFill>
                  <a:schemeClr val="tx1">
                    <a:lumMod val="75000"/>
                    <a:lumOff val="25000"/>
                  </a:schemeClr>
                </a:solidFill>
                <a:latin typeface="方正静蕾简体" charset="-122"/>
                <a:ea typeface="方正静蕾简体" charset="-122"/>
              </a:rPr>
              <a:t>step3</a:t>
            </a:r>
            <a:endParaRPr lang="zh-CN" altLang="en-US" sz="4000" b="1" dirty="0">
              <a:solidFill>
                <a:schemeClr val="tx1">
                  <a:lumMod val="75000"/>
                  <a:lumOff val="25000"/>
                </a:schemeClr>
              </a:solidFill>
              <a:latin typeface="方正静蕾简体" charset="-122"/>
              <a:ea typeface="方正静蕾简体" charset="-122"/>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0"/>
          <p:cNvSpPr>
            <a:spLocks noEditPoints="1"/>
          </p:cNvSpPr>
          <p:nvPr/>
        </p:nvSpPr>
        <p:spPr bwMode="auto">
          <a:xfrm rot="19800000">
            <a:off x="246176" y="224035"/>
            <a:ext cx="690137" cy="682506"/>
          </a:xfrm>
          <a:custGeom>
            <a:avLst/>
            <a:gdLst>
              <a:gd name="T0" fmla="*/ 34 w 122"/>
              <a:gd name="T1" fmla="*/ 106 h 120"/>
              <a:gd name="T2" fmla="*/ 27 w 122"/>
              <a:gd name="T3" fmla="*/ 113 h 120"/>
              <a:gd name="T4" fmla="*/ 17 w 122"/>
              <a:gd name="T5" fmla="*/ 116 h 120"/>
              <a:gd name="T6" fmla="*/ 0 w 122"/>
              <a:gd name="T7" fmla="*/ 106 h 120"/>
              <a:gd name="T8" fmla="*/ 0 w 122"/>
              <a:gd name="T9" fmla="*/ 96 h 120"/>
              <a:gd name="T10" fmla="*/ 17 w 122"/>
              <a:gd name="T11" fmla="*/ 76 h 120"/>
              <a:gd name="T12" fmla="*/ 26 w 122"/>
              <a:gd name="T13" fmla="*/ 67 h 120"/>
              <a:gd name="T14" fmla="*/ 40 w 122"/>
              <a:gd name="T15" fmla="*/ 30 h 120"/>
              <a:gd name="T16" fmla="*/ 79 w 122"/>
              <a:gd name="T17" fmla="*/ 0 h 120"/>
              <a:gd name="T18" fmla="*/ 118 w 122"/>
              <a:gd name="T19" fmla="*/ 31 h 120"/>
              <a:gd name="T20" fmla="*/ 75 w 122"/>
              <a:gd name="T21" fmla="*/ 76 h 120"/>
              <a:gd name="T22" fmla="*/ 57 w 122"/>
              <a:gd name="T23" fmla="*/ 83 h 120"/>
              <a:gd name="T24" fmla="*/ 42 w 122"/>
              <a:gd name="T25" fmla="*/ 99 h 120"/>
              <a:gd name="T26" fmla="*/ 61 w 122"/>
              <a:gd name="T27" fmla="*/ 73 h 120"/>
              <a:gd name="T28" fmla="*/ 98 w 122"/>
              <a:gd name="T29" fmla="*/ 71 h 120"/>
              <a:gd name="T30" fmla="*/ 116 w 122"/>
              <a:gd name="T31" fmla="*/ 40 h 120"/>
              <a:gd name="T32" fmla="*/ 63 w 122"/>
              <a:gd name="T33" fmla="*/ 7 h 120"/>
              <a:gd name="T34" fmla="*/ 48 w 122"/>
              <a:gd name="T35" fmla="*/ 48 h 120"/>
              <a:gd name="T36" fmla="*/ 37 w 122"/>
              <a:gd name="T37" fmla="*/ 84 h 120"/>
              <a:gd name="T38" fmla="*/ 85 w 122"/>
              <a:gd name="T39" fmla="*/ 54 h 120"/>
              <a:gd name="T40" fmla="*/ 74 w 122"/>
              <a:gd name="T41" fmla="*/ 50 h 120"/>
              <a:gd name="T42" fmla="*/ 74 w 122"/>
              <a:gd name="T43" fmla="*/ 40 h 120"/>
              <a:gd name="T44" fmla="*/ 72 w 122"/>
              <a:gd name="T45" fmla="*/ 36 h 120"/>
              <a:gd name="T46" fmla="*/ 64 w 122"/>
              <a:gd name="T47" fmla="*/ 53 h 120"/>
              <a:gd name="T48" fmla="*/ 34 w 122"/>
              <a:gd name="T49" fmla="*/ 79 h 120"/>
              <a:gd name="T50" fmla="*/ 62 w 122"/>
              <a:gd name="T51" fmla="*/ 51 h 120"/>
              <a:gd name="T52" fmla="*/ 63 w 122"/>
              <a:gd name="T53" fmla="*/ 29 h 120"/>
              <a:gd name="T54" fmla="*/ 81 w 122"/>
              <a:gd name="T55" fmla="*/ 46 h 120"/>
              <a:gd name="T56" fmla="*/ 62 w 122"/>
              <a:gd name="T57" fmla="*/ 63 h 120"/>
              <a:gd name="T58" fmla="*/ 47 w 122"/>
              <a:gd name="T59" fmla="*/ 90 h 120"/>
              <a:gd name="T60" fmla="*/ 26 w 122"/>
              <a:gd name="T61" fmla="*/ 75 h 120"/>
              <a:gd name="T62" fmla="*/ 44 w 122"/>
              <a:gd name="T63" fmla="*/ 92 h 120"/>
              <a:gd name="T64" fmla="*/ 19 w 122"/>
              <a:gd name="T65" fmla="*/ 83 h 120"/>
              <a:gd name="T66" fmla="*/ 38 w 122"/>
              <a:gd name="T67" fmla="*/ 100 h 120"/>
              <a:gd name="T68" fmla="*/ 19 w 122"/>
              <a:gd name="T69" fmla="*/ 83 h 120"/>
              <a:gd name="T70" fmla="*/ 7 w 122"/>
              <a:gd name="T71" fmla="*/ 95 h 120"/>
              <a:gd name="T72" fmla="*/ 33 w 122"/>
              <a:gd name="T73" fmla="*/ 102 h 120"/>
              <a:gd name="T74" fmla="*/ 6 w 122"/>
              <a:gd name="T75" fmla="*/ 100 h 120"/>
              <a:gd name="T76" fmla="*/ 18 w 122"/>
              <a:gd name="T77" fmla="*/ 111 h 120"/>
              <a:gd name="T78" fmla="*/ 27 w 122"/>
              <a:gd name="T7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20">
                <a:moveTo>
                  <a:pt x="40" y="105"/>
                </a:moveTo>
                <a:cubicBezTo>
                  <a:pt x="37" y="106"/>
                  <a:pt x="37" y="104"/>
                  <a:pt x="34" y="106"/>
                </a:cubicBezTo>
                <a:cubicBezTo>
                  <a:pt x="32" y="107"/>
                  <a:pt x="34" y="111"/>
                  <a:pt x="32" y="113"/>
                </a:cubicBezTo>
                <a:cubicBezTo>
                  <a:pt x="30" y="114"/>
                  <a:pt x="29" y="112"/>
                  <a:pt x="27" y="113"/>
                </a:cubicBezTo>
                <a:cubicBezTo>
                  <a:pt x="25" y="115"/>
                  <a:pt x="26" y="119"/>
                  <a:pt x="23" y="120"/>
                </a:cubicBezTo>
                <a:cubicBezTo>
                  <a:pt x="21" y="119"/>
                  <a:pt x="19" y="117"/>
                  <a:pt x="17" y="116"/>
                </a:cubicBezTo>
                <a:cubicBezTo>
                  <a:pt x="14" y="115"/>
                  <a:pt x="13" y="118"/>
                  <a:pt x="11" y="118"/>
                </a:cubicBezTo>
                <a:cubicBezTo>
                  <a:pt x="6" y="118"/>
                  <a:pt x="0" y="112"/>
                  <a:pt x="0" y="106"/>
                </a:cubicBezTo>
                <a:cubicBezTo>
                  <a:pt x="1" y="103"/>
                  <a:pt x="3" y="102"/>
                  <a:pt x="3" y="99"/>
                </a:cubicBezTo>
                <a:cubicBezTo>
                  <a:pt x="2" y="97"/>
                  <a:pt x="1" y="98"/>
                  <a:pt x="0" y="96"/>
                </a:cubicBezTo>
                <a:cubicBezTo>
                  <a:pt x="3" y="92"/>
                  <a:pt x="11" y="91"/>
                  <a:pt x="10" y="85"/>
                </a:cubicBezTo>
                <a:cubicBezTo>
                  <a:pt x="16" y="84"/>
                  <a:pt x="17" y="80"/>
                  <a:pt x="17" y="76"/>
                </a:cubicBezTo>
                <a:cubicBezTo>
                  <a:pt x="19" y="75"/>
                  <a:pt x="21" y="76"/>
                  <a:pt x="23" y="73"/>
                </a:cubicBezTo>
                <a:cubicBezTo>
                  <a:pt x="25" y="71"/>
                  <a:pt x="24" y="69"/>
                  <a:pt x="26" y="67"/>
                </a:cubicBezTo>
                <a:cubicBezTo>
                  <a:pt x="33" y="60"/>
                  <a:pt x="44" y="55"/>
                  <a:pt x="45" y="48"/>
                </a:cubicBezTo>
                <a:cubicBezTo>
                  <a:pt x="46" y="43"/>
                  <a:pt x="41" y="35"/>
                  <a:pt x="40" y="30"/>
                </a:cubicBezTo>
                <a:cubicBezTo>
                  <a:pt x="40" y="18"/>
                  <a:pt x="56" y="7"/>
                  <a:pt x="67" y="3"/>
                </a:cubicBezTo>
                <a:cubicBezTo>
                  <a:pt x="71" y="2"/>
                  <a:pt x="76" y="0"/>
                  <a:pt x="79" y="0"/>
                </a:cubicBezTo>
                <a:cubicBezTo>
                  <a:pt x="82" y="0"/>
                  <a:pt x="90" y="1"/>
                  <a:pt x="93" y="2"/>
                </a:cubicBezTo>
                <a:cubicBezTo>
                  <a:pt x="104" y="5"/>
                  <a:pt x="115" y="18"/>
                  <a:pt x="118" y="31"/>
                </a:cubicBezTo>
                <a:cubicBezTo>
                  <a:pt x="122" y="47"/>
                  <a:pt x="109" y="78"/>
                  <a:pt x="86" y="78"/>
                </a:cubicBezTo>
                <a:cubicBezTo>
                  <a:pt x="83" y="78"/>
                  <a:pt x="79" y="77"/>
                  <a:pt x="75" y="76"/>
                </a:cubicBezTo>
                <a:cubicBezTo>
                  <a:pt x="72" y="75"/>
                  <a:pt x="68" y="73"/>
                  <a:pt x="64" y="75"/>
                </a:cubicBezTo>
                <a:cubicBezTo>
                  <a:pt x="62" y="77"/>
                  <a:pt x="60" y="80"/>
                  <a:pt x="57" y="83"/>
                </a:cubicBezTo>
                <a:cubicBezTo>
                  <a:pt x="55" y="85"/>
                  <a:pt x="52" y="88"/>
                  <a:pt x="50" y="90"/>
                </a:cubicBezTo>
                <a:cubicBezTo>
                  <a:pt x="48" y="92"/>
                  <a:pt x="47" y="97"/>
                  <a:pt x="42" y="99"/>
                </a:cubicBezTo>
                <a:cubicBezTo>
                  <a:pt x="41" y="101"/>
                  <a:pt x="41" y="103"/>
                  <a:pt x="40" y="105"/>
                </a:cubicBezTo>
                <a:close/>
                <a:moveTo>
                  <a:pt x="61" y="73"/>
                </a:moveTo>
                <a:cubicBezTo>
                  <a:pt x="68" y="68"/>
                  <a:pt x="78" y="75"/>
                  <a:pt x="85" y="75"/>
                </a:cubicBezTo>
                <a:cubicBezTo>
                  <a:pt x="89" y="75"/>
                  <a:pt x="94" y="73"/>
                  <a:pt x="98" y="71"/>
                </a:cubicBezTo>
                <a:cubicBezTo>
                  <a:pt x="105" y="67"/>
                  <a:pt x="107" y="62"/>
                  <a:pt x="112" y="56"/>
                </a:cubicBezTo>
                <a:cubicBezTo>
                  <a:pt x="112" y="49"/>
                  <a:pt x="115" y="46"/>
                  <a:pt x="116" y="40"/>
                </a:cubicBezTo>
                <a:cubicBezTo>
                  <a:pt x="117" y="26"/>
                  <a:pt x="104" y="7"/>
                  <a:pt x="90" y="4"/>
                </a:cubicBezTo>
                <a:cubicBezTo>
                  <a:pt x="82" y="2"/>
                  <a:pt x="72" y="4"/>
                  <a:pt x="63" y="7"/>
                </a:cubicBezTo>
                <a:cubicBezTo>
                  <a:pt x="53" y="11"/>
                  <a:pt x="43" y="22"/>
                  <a:pt x="43" y="30"/>
                </a:cubicBezTo>
                <a:cubicBezTo>
                  <a:pt x="43" y="36"/>
                  <a:pt x="48" y="42"/>
                  <a:pt x="48" y="48"/>
                </a:cubicBezTo>
                <a:cubicBezTo>
                  <a:pt x="46" y="57"/>
                  <a:pt x="35" y="62"/>
                  <a:pt x="27" y="71"/>
                </a:cubicBezTo>
                <a:cubicBezTo>
                  <a:pt x="28" y="76"/>
                  <a:pt x="33" y="79"/>
                  <a:pt x="37" y="84"/>
                </a:cubicBezTo>
                <a:cubicBezTo>
                  <a:pt x="46" y="75"/>
                  <a:pt x="55" y="66"/>
                  <a:pt x="64" y="57"/>
                </a:cubicBezTo>
                <a:cubicBezTo>
                  <a:pt x="71" y="56"/>
                  <a:pt x="78" y="54"/>
                  <a:pt x="85" y="54"/>
                </a:cubicBezTo>
                <a:cubicBezTo>
                  <a:pt x="85" y="51"/>
                  <a:pt x="82" y="50"/>
                  <a:pt x="80" y="48"/>
                </a:cubicBezTo>
                <a:cubicBezTo>
                  <a:pt x="79" y="51"/>
                  <a:pt x="75" y="52"/>
                  <a:pt x="74" y="50"/>
                </a:cubicBezTo>
                <a:cubicBezTo>
                  <a:pt x="73" y="47"/>
                  <a:pt x="78" y="47"/>
                  <a:pt x="79" y="45"/>
                </a:cubicBezTo>
                <a:cubicBezTo>
                  <a:pt x="78" y="42"/>
                  <a:pt x="76" y="41"/>
                  <a:pt x="74" y="40"/>
                </a:cubicBezTo>
                <a:cubicBezTo>
                  <a:pt x="73" y="43"/>
                  <a:pt x="68" y="46"/>
                  <a:pt x="67" y="41"/>
                </a:cubicBezTo>
                <a:cubicBezTo>
                  <a:pt x="68" y="38"/>
                  <a:pt x="72" y="38"/>
                  <a:pt x="72" y="36"/>
                </a:cubicBezTo>
                <a:cubicBezTo>
                  <a:pt x="70" y="34"/>
                  <a:pt x="66" y="34"/>
                  <a:pt x="64" y="35"/>
                </a:cubicBezTo>
                <a:cubicBezTo>
                  <a:pt x="65" y="41"/>
                  <a:pt x="64" y="47"/>
                  <a:pt x="64" y="53"/>
                </a:cubicBezTo>
                <a:cubicBezTo>
                  <a:pt x="55" y="60"/>
                  <a:pt x="48" y="67"/>
                  <a:pt x="41" y="73"/>
                </a:cubicBezTo>
                <a:cubicBezTo>
                  <a:pt x="39" y="75"/>
                  <a:pt x="38" y="80"/>
                  <a:pt x="34" y="79"/>
                </a:cubicBezTo>
                <a:cubicBezTo>
                  <a:pt x="34" y="76"/>
                  <a:pt x="38" y="74"/>
                  <a:pt x="40" y="72"/>
                </a:cubicBezTo>
                <a:cubicBezTo>
                  <a:pt x="48" y="64"/>
                  <a:pt x="54" y="57"/>
                  <a:pt x="62" y="51"/>
                </a:cubicBezTo>
                <a:cubicBezTo>
                  <a:pt x="62" y="47"/>
                  <a:pt x="62" y="43"/>
                  <a:pt x="62" y="40"/>
                </a:cubicBezTo>
                <a:cubicBezTo>
                  <a:pt x="61" y="36"/>
                  <a:pt x="60" y="31"/>
                  <a:pt x="63" y="29"/>
                </a:cubicBezTo>
                <a:cubicBezTo>
                  <a:pt x="65" y="30"/>
                  <a:pt x="63" y="31"/>
                  <a:pt x="63" y="32"/>
                </a:cubicBezTo>
                <a:cubicBezTo>
                  <a:pt x="71" y="29"/>
                  <a:pt x="80" y="40"/>
                  <a:pt x="81" y="46"/>
                </a:cubicBezTo>
                <a:cubicBezTo>
                  <a:pt x="85" y="47"/>
                  <a:pt x="88" y="51"/>
                  <a:pt x="88" y="55"/>
                </a:cubicBezTo>
                <a:cubicBezTo>
                  <a:pt x="80" y="59"/>
                  <a:pt x="70" y="55"/>
                  <a:pt x="62" y="63"/>
                </a:cubicBezTo>
                <a:cubicBezTo>
                  <a:pt x="54" y="70"/>
                  <a:pt x="46" y="79"/>
                  <a:pt x="39" y="85"/>
                </a:cubicBezTo>
                <a:cubicBezTo>
                  <a:pt x="42" y="87"/>
                  <a:pt x="44" y="90"/>
                  <a:pt x="47" y="90"/>
                </a:cubicBezTo>
                <a:cubicBezTo>
                  <a:pt x="54" y="85"/>
                  <a:pt x="56" y="78"/>
                  <a:pt x="61" y="73"/>
                </a:cubicBezTo>
                <a:close/>
                <a:moveTo>
                  <a:pt x="26" y="75"/>
                </a:moveTo>
                <a:cubicBezTo>
                  <a:pt x="24" y="78"/>
                  <a:pt x="21" y="77"/>
                  <a:pt x="19" y="79"/>
                </a:cubicBezTo>
                <a:cubicBezTo>
                  <a:pt x="23" y="87"/>
                  <a:pt x="37" y="93"/>
                  <a:pt x="44" y="92"/>
                </a:cubicBezTo>
                <a:cubicBezTo>
                  <a:pt x="36" y="87"/>
                  <a:pt x="32" y="82"/>
                  <a:pt x="26" y="75"/>
                </a:cubicBezTo>
                <a:close/>
                <a:moveTo>
                  <a:pt x="19" y="83"/>
                </a:moveTo>
                <a:cubicBezTo>
                  <a:pt x="17" y="85"/>
                  <a:pt x="15" y="86"/>
                  <a:pt x="13" y="88"/>
                </a:cubicBezTo>
                <a:cubicBezTo>
                  <a:pt x="20" y="96"/>
                  <a:pt x="29" y="100"/>
                  <a:pt x="38" y="100"/>
                </a:cubicBezTo>
                <a:cubicBezTo>
                  <a:pt x="38" y="98"/>
                  <a:pt x="40" y="96"/>
                  <a:pt x="41" y="95"/>
                </a:cubicBezTo>
                <a:cubicBezTo>
                  <a:pt x="33" y="93"/>
                  <a:pt x="25" y="91"/>
                  <a:pt x="19" y="83"/>
                </a:cubicBezTo>
                <a:close/>
                <a:moveTo>
                  <a:pt x="12" y="90"/>
                </a:moveTo>
                <a:cubicBezTo>
                  <a:pt x="12" y="93"/>
                  <a:pt x="8" y="94"/>
                  <a:pt x="7" y="95"/>
                </a:cubicBezTo>
                <a:cubicBezTo>
                  <a:pt x="13" y="103"/>
                  <a:pt x="22" y="106"/>
                  <a:pt x="30" y="108"/>
                </a:cubicBezTo>
                <a:cubicBezTo>
                  <a:pt x="29" y="105"/>
                  <a:pt x="34" y="103"/>
                  <a:pt x="33" y="102"/>
                </a:cubicBezTo>
                <a:cubicBezTo>
                  <a:pt x="26" y="101"/>
                  <a:pt x="19" y="97"/>
                  <a:pt x="12" y="90"/>
                </a:cubicBezTo>
                <a:close/>
                <a:moveTo>
                  <a:pt x="6" y="100"/>
                </a:moveTo>
                <a:cubicBezTo>
                  <a:pt x="6" y="104"/>
                  <a:pt x="2" y="109"/>
                  <a:pt x="7" y="113"/>
                </a:cubicBezTo>
                <a:cubicBezTo>
                  <a:pt x="11" y="111"/>
                  <a:pt x="14" y="108"/>
                  <a:pt x="18" y="111"/>
                </a:cubicBezTo>
                <a:cubicBezTo>
                  <a:pt x="19" y="112"/>
                  <a:pt x="20" y="115"/>
                  <a:pt x="22" y="116"/>
                </a:cubicBezTo>
                <a:cubicBezTo>
                  <a:pt x="22" y="114"/>
                  <a:pt x="25" y="111"/>
                  <a:pt x="27" y="110"/>
                </a:cubicBezTo>
                <a:cubicBezTo>
                  <a:pt x="20" y="109"/>
                  <a:pt x="13" y="105"/>
                  <a:pt x="6" y="100"/>
                </a:cubicBez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 name="文本框 2"/>
          <p:cNvSpPr txBox="1"/>
          <p:nvPr/>
        </p:nvSpPr>
        <p:spPr>
          <a:xfrm>
            <a:off x="1060710" y="380622"/>
            <a:ext cx="2236510"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itchFamily="34" charset="-122"/>
                <a:ea typeface="微软雅黑" pitchFamily="34" charset="-122"/>
              </a:rPr>
              <a:t>Click here to add a title</a:t>
            </a:r>
          </a:p>
        </p:txBody>
      </p:sp>
      <p:sp>
        <p:nvSpPr>
          <p:cNvPr id="4" name="Teardrop 7"/>
          <p:cNvSpPr/>
          <p:nvPr/>
        </p:nvSpPr>
        <p:spPr>
          <a:xfrm rot="16200000">
            <a:off x="3194255" y="3581595"/>
            <a:ext cx="1955603" cy="1955604"/>
          </a:xfrm>
          <a:prstGeom prst="teardrop">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rtlCol="0" anchor="ctr"/>
          <a:lstStyle/>
          <a:p>
            <a:pPr algn="ctr"/>
            <a:endParaRPr lang="th-TH" sz="3600" dirty="0"/>
          </a:p>
        </p:txBody>
      </p:sp>
      <p:sp>
        <p:nvSpPr>
          <p:cNvPr id="5" name="Teardrop 10"/>
          <p:cNvSpPr/>
          <p:nvPr/>
        </p:nvSpPr>
        <p:spPr>
          <a:xfrm rot="10800000">
            <a:off x="3194254" y="2121189"/>
            <a:ext cx="1391511" cy="1391510"/>
          </a:xfrm>
          <a:prstGeom prst="teardrop">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rtlCol="0" anchor="ctr"/>
          <a:lstStyle/>
          <a:p>
            <a:pPr algn="ctr"/>
            <a:endParaRPr lang="th-TH" sz="4000" dirty="0"/>
          </a:p>
        </p:txBody>
      </p:sp>
      <p:sp>
        <p:nvSpPr>
          <p:cNvPr id="6" name="Teardrop 6"/>
          <p:cNvSpPr/>
          <p:nvPr/>
        </p:nvSpPr>
        <p:spPr>
          <a:xfrm>
            <a:off x="1734760" y="3581595"/>
            <a:ext cx="1391511" cy="1391510"/>
          </a:xfrm>
          <a:prstGeom prst="teardrop">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Ins="108000" rtlCol="0" anchor="ctr"/>
          <a:lstStyle/>
          <a:p>
            <a:pPr algn="ctr"/>
            <a:endParaRPr lang="th-TH" sz="3600" dirty="0"/>
          </a:p>
        </p:txBody>
      </p:sp>
      <p:sp>
        <p:nvSpPr>
          <p:cNvPr id="7" name="Teardrop 8"/>
          <p:cNvSpPr/>
          <p:nvPr/>
        </p:nvSpPr>
        <p:spPr>
          <a:xfrm rot="5400000">
            <a:off x="1727201" y="2135225"/>
            <a:ext cx="1391510" cy="1391511"/>
          </a:xfrm>
          <a:prstGeom prst="teardrop">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rtlCol="0" anchor="ctr"/>
          <a:lstStyle/>
          <a:p>
            <a:pPr algn="ctr"/>
            <a:endParaRPr lang="th-TH" sz="3600" dirty="0"/>
          </a:p>
        </p:txBody>
      </p:sp>
      <p:sp>
        <p:nvSpPr>
          <p:cNvPr id="8" name="Freeform 52"/>
          <p:cNvSpPr>
            <a:spLocks noEditPoints="1"/>
          </p:cNvSpPr>
          <p:nvPr/>
        </p:nvSpPr>
        <p:spPr bwMode="auto">
          <a:xfrm>
            <a:off x="2144656" y="3933546"/>
            <a:ext cx="571718" cy="61508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dirty="0"/>
          </a:p>
        </p:txBody>
      </p:sp>
      <p:sp>
        <p:nvSpPr>
          <p:cNvPr id="9" name="Freeform 42"/>
          <p:cNvSpPr>
            <a:spLocks noEditPoints="1"/>
          </p:cNvSpPr>
          <p:nvPr/>
        </p:nvSpPr>
        <p:spPr bwMode="auto">
          <a:xfrm>
            <a:off x="3860569" y="4241089"/>
            <a:ext cx="622974" cy="53623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dirty="0"/>
          </a:p>
        </p:txBody>
      </p:sp>
      <p:sp>
        <p:nvSpPr>
          <p:cNvPr id="10" name="Freeform 178"/>
          <p:cNvSpPr>
            <a:spLocks noEditPoints="1"/>
          </p:cNvSpPr>
          <p:nvPr/>
        </p:nvSpPr>
        <p:spPr bwMode="auto">
          <a:xfrm>
            <a:off x="3578522" y="2596379"/>
            <a:ext cx="622974" cy="46920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dirty="0"/>
          </a:p>
        </p:txBody>
      </p:sp>
      <p:sp>
        <p:nvSpPr>
          <p:cNvPr id="11" name="Freeform 86"/>
          <p:cNvSpPr>
            <a:spLocks noEditPoints="1"/>
          </p:cNvSpPr>
          <p:nvPr/>
        </p:nvSpPr>
        <p:spPr bwMode="auto">
          <a:xfrm>
            <a:off x="2217203" y="2501105"/>
            <a:ext cx="426624" cy="717806"/>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dirty="0"/>
          </a:p>
        </p:txBody>
      </p:sp>
      <p:grpSp>
        <p:nvGrpSpPr>
          <p:cNvPr id="12" name="组合 11"/>
          <p:cNvGrpSpPr/>
          <p:nvPr/>
        </p:nvGrpSpPr>
        <p:grpSpPr>
          <a:xfrm>
            <a:off x="6167028" y="2135225"/>
            <a:ext cx="2076450" cy="1036816"/>
            <a:chOff x="6167028" y="2135225"/>
            <a:chExt cx="2076450" cy="1036816"/>
          </a:xfrm>
        </p:grpSpPr>
        <p:sp>
          <p:nvSpPr>
            <p:cNvPr id="13" name="Rounded Rectangle 72"/>
            <p:cNvSpPr/>
            <p:nvPr/>
          </p:nvSpPr>
          <p:spPr>
            <a:xfrm>
              <a:off x="6167028" y="2167575"/>
              <a:ext cx="1712307" cy="333530"/>
            </a:xfrm>
            <a:prstGeom prst="roundRect">
              <a:avLst>
                <a:gd name="adj" fmla="val 2111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14" name="文本框 13"/>
            <p:cNvSpPr txBox="1"/>
            <p:nvPr/>
          </p:nvSpPr>
          <p:spPr>
            <a:xfrm>
              <a:off x="6253049" y="2135225"/>
              <a:ext cx="1540264" cy="369332"/>
            </a:xfrm>
            <a:prstGeom prst="rect">
              <a:avLst/>
            </a:prstGeom>
            <a:noFill/>
          </p:spPr>
          <p:txBody>
            <a:bodyPr wrap="square" rtlCol="0">
              <a:spAutoFit/>
            </a:bodyPr>
            <a:lstStyle/>
            <a:p>
              <a:r>
                <a:rPr lang="zh-CN" altLang="en-US" b="1" dirty="0">
                  <a:solidFill>
                    <a:schemeClr val="tx1">
                      <a:lumMod val="75000"/>
                      <a:lumOff val="25000"/>
                    </a:schemeClr>
                  </a:solidFill>
                  <a:latin typeface="微软雅黑" pitchFamily="34" charset="-122"/>
                  <a:ea typeface="微软雅黑" pitchFamily="34" charset="-122"/>
                </a:rPr>
                <a:t>title</a:t>
              </a:r>
            </a:p>
          </p:txBody>
        </p:sp>
        <p:sp>
          <p:nvSpPr>
            <p:cNvPr id="15" name="文本框 14"/>
            <p:cNvSpPr txBox="1"/>
            <p:nvPr/>
          </p:nvSpPr>
          <p:spPr>
            <a:xfrm>
              <a:off x="6167028" y="2525710"/>
              <a:ext cx="2076450" cy="646331"/>
            </a:xfrm>
            <a:prstGeom prst="rect">
              <a:avLst/>
            </a:prstGeom>
            <a:noFill/>
          </p:spPr>
          <p:txBody>
            <a:bodyPr wrap="square" rtlCol="0">
              <a:spAutoFit/>
            </a:bodyPr>
            <a:lstStyle/>
            <a:p>
              <a:pPr defTabSz="1216660">
                <a:spcBef>
                  <a:spcPct val="20000"/>
                </a:spcBef>
                <a:defRPr/>
              </a:pPr>
              <a:r>
                <a:rPr lang="zh-CN" altLang="en-US" sz="1200" dirty="0">
                  <a:solidFill>
                    <a:schemeClr val="tx1">
                      <a:lumMod val="75000"/>
                      <a:lumOff val="25000"/>
                    </a:schemeClr>
                  </a:solidFill>
                  <a:latin typeface="微软雅黑" pitchFamily="34" charset="-122"/>
                  <a:ea typeface="微软雅黑" pitchFamily="34" charset="-122"/>
                  <a:sym typeface="Arial" pitchFamily="34" charset="0"/>
                </a:rPr>
                <a:t>the content and freely stretch the text box size to your needs.</a:t>
              </a:r>
              <a:endParaRPr lang="zh-CN" altLang="en-US" sz="1200" dirty="0">
                <a:solidFill>
                  <a:schemeClr val="tx1">
                    <a:lumMod val="75000"/>
                    <a:lumOff val="25000"/>
                  </a:schemeClr>
                </a:solidFill>
                <a:latin typeface="微软雅黑" pitchFamily="34" charset="-122"/>
                <a:ea typeface="微软雅黑" pitchFamily="34" charset="-122"/>
              </a:endParaRPr>
            </a:p>
          </p:txBody>
        </p:sp>
      </p:grpSp>
      <p:grpSp>
        <p:nvGrpSpPr>
          <p:cNvPr id="16" name="组合 15"/>
          <p:cNvGrpSpPr/>
          <p:nvPr/>
        </p:nvGrpSpPr>
        <p:grpSpPr>
          <a:xfrm>
            <a:off x="8719728" y="2135225"/>
            <a:ext cx="2076450" cy="1036816"/>
            <a:chOff x="8719728" y="2135225"/>
            <a:chExt cx="2076450" cy="1036816"/>
          </a:xfrm>
        </p:grpSpPr>
        <p:sp>
          <p:nvSpPr>
            <p:cNvPr id="17" name="Rounded Rectangle 72"/>
            <p:cNvSpPr/>
            <p:nvPr/>
          </p:nvSpPr>
          <p:spPr>
            <a:xfrm>
              <a:off x="8786403" y="2167575"/>
              <a:ext cx="1712307" cy="333530"/>
            </a:xfrm>
            <a:prstGeom prst="roundRect">
              <a:avLst>
                <a:gd name="adj" fmla="val 2111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18" name="文本框 17"/>
            <p:cNvSpPr txBox="1"/>
            <p:nvPr/>
          </p:nvSpPr>
          <p:spPr>
            <a:xfrm>
              <a:off x="8872424" y="2135225"/>
              <a:ext cx="1540264" cy="369332"/>
            </a:xfrm>
            <a:prstGeom prst="rect">
              <a:avLst/>
            </a:prstGeom>
            <a:noFill/>
          </p:spPr>
          <p:txBody>
            <a:bodyPr wrap="square" rtlCol="0">
              <a:spAutoFit/>
            </a:bodyPr>
            <a:lstStyle/>
            <a:p>
              <a:r>
                <a:rPr lang="zh-CN" altLang="en-US" b="1" dirty="0">
                  <a:solidFill>
                    <a:schemeClr val="tx1">
                      <a:lumMod val="75000"/>
                      <a:lumOff val="25000"/>
                    </a:schemeClr>
                  </a:solidFill>
                  <a:latin typeface="微软雅黑" pitchFamily="34" charset="-122"/>
                  <a:ea typeface="微软雅黑" pitchFamily="34" charset="-122"/>
                </a:rPr>
                <a:t>title</a:t>
              </a:r>
            </a:p>
          </p:txBody>
        </p:sp>
        <p:sp>
          <p:nvSpPr>
            <p:cNvPr id="19" name="文本框 18"/>
            <p:cNvSpPr txBox="1"/>
            <p:nvPr/>
          </p:nvSpPr>
          <p:spPr>
            <a:xfrm>
              <a:off x="8719728" y="2525710"/>
              <a:ext cx="2076450" cy="646331"/>
            </a:xfrm>
            <a:prstGeom prst="rect">
              <a:avLst/>
            </a:prstGeom>
            <a:noFill/>
          </p:spPr>
          <p:txBody>
            <a:bodyPr wrap="square" rtlCol="0">
              <a:spAutoFit/>
            </a:bodyPr>
            <a:lstStyle/>
            <a:p>
              <a:pPr defTabSz="1216660">
                <a:spcBef>
                  <a:spcPct val="20000"/>
                </a:spcBef>
                <a:defRPr/>
              </a:pPr>
              <a:r>
                <a:rPr lang="zh-CN" altLang="en-US" sz="12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a:t>
              </a:r>
              <a:endParaRPr lang="zh-CN" altLang="en-US" sz="1200" dirty="0">
                <a:solidFill>
                  <a:schemeClr val="tx1">
                    <a:lumMod val="75000"/>
                    <a:lumOff val="25000"/>
                  </a:schemeClr>
                </a:solidFill>
                <a:latin typeface="微软雅黑" pitchFamily="34" charset="-122"/>
                <a:ea typeface="微软雅黑" pitchFamily="34" charset="-122"/>
              </a:endParaRPr>
            </a:p>
          </p:txBody>
        </p:sp>
      </p:grpSp>
      <p:grpSp>
        <p:nvGrpSpPr>
          <p:cNvPr id="20" name="组合 19"/>
          <p:cNvGrpSpPr/>
          <p:nvPr/>
        </p:nvGrpSpPr>
        <p:grpSpPr>
          <a:xfrm>
            <a:off x="6167028" y="3933546"/>
            <a:ext cx="2076450" cy="1036816"/>
            <a:chOff x="6167028" y="3933546"/>
            <a:chExt cx="2076450" cy="1036816"/>
          </a:xfrm>
        </p:grpSpPr>
        <p:sp>
          <p:nvSpPr>
            <p:cNvPr id="21" name="Rounded Rectangle 72"/>
            <p:cNvSpPr/>
            <p:nvPr/>
          </p:nvSpPr>
          <p:spPr>
            <a:xfrm>
              <a:off x="6167028" y="3965896"/>
              <a:ext cx="1712307" cy="333530"/>
            </a:xfrm>
            <a:prstGeom prst="roundRect">
              <a:avLst>
                <a:gd name="adj" fmla="val 2111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22" name="文本框 21"/>
            <p:cNvSpPr txBox="1"/>
            <p:nvPr/>
          </p:nvSpPr>
          <p:spPr>
            <a:xfrm>
              <a:off x="6253049" y="3933546"/>
              <a:ext cx="1540264" cy="369332"/>
            </a:xfrm>
            <a:prstGeom prst="rect">
              <a:avLst/>
            </a:prstGeom>
            <a:noFill/>
          </p:spPr>
          <p:txBody>
            <a:bodyPr wrap="square" rtlCol="0">
              <a:spAutoFit/>
            </a:bodyPr>
            <a:lstStyle/>
            <a:p>
              <a:r>
                <a:rPr lang="zh-CN" altLang="en-US" b="1" dirty="0">
                  <a:solidFill>
                    <a:schemeClr val="tx1">
                      <a:lumMod val="75000"/>
                      <a:lumOff val="25000"/>
                    </a:schemeClr>
                  </a:solidFill>
                  <a:latin typeface="微软雅黑" pitchFamily="34" charset="-122"/>
                  <a:ea typeface="微软雅黑" pitchFamily="34" charset="-122"/>
                </a:rPr>
                <a:t>title</a:t>
              </a:r>
            </a:p>
          </p:txBody>
        </p:sp>
        <p:sp>
          <p:nvSpPr>
            <p:cNvPr id="23" name="文本框 22"/>
            <p:cNvSpPr txBox="1"/>
            <p:nvPr/>
          </p:nvSpPr>
          <p:spPr>
            <a:xfrm>
              <a:off x="6167028" y="4324031"/>
              <a:ext cx="2076450" cy="646331"/>
            </a:xfrm>
            <a:prstGeom prst="rect">
              <a:avLst/>
            </a:prstGeom>
            <a:noFill/>
          </p:spPr>
          <p:txBody>
            <a:bodyPr wrap="square" rtlCol="0">
              <a:spAutoFit/>
            </a:bodyPr>
            <a:lstStyle/>
            <a:p>
              <a:pPr defTabSz="1216660">
                <a:spcBef>
                  <a:spcPct val="20000"/>
                </a:spcBef>
                <a:defRPr/>
              </a:pPr>
              <a:r>
                <a:rPr lang="zh-CN" altLang="en-US" sz="12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a:t>
              </a:r>
              <a:endParaRPr lang="zh-CN" altLang="en-US" sz="1200" dirty="0">
                <a:solidFill>
                  <a:schemeClr val="tx1">
                    <a:lumMod val="75000"/>
                    <a:lumOff val="25000"/>
                  </a:schemeClr>
                </a:solidFill>
                <a:latin typeface="微软雅黑" pitchFamily="34" charset="-122"/>
                <a:ea typeface="微软雅黑" pitchFamily="34" charset="-122"/>
              </a:endParaRPr>
            </a:p>
          </p:txBody>
        </p:sp>
      </p:grpSp>
      <p:grpSp>
        <p:nvGrpSpPr>
          <p:cNvPr id="24" name="组合 23"/>
          <p:cNvGrpSpPr/>
          <p:nvPr/>
        </p:nvGrpSpPr>
        <p:grpSpPr>
          <a:xfrm>
            <a:off x="8719728" y="3933546"/>
            <a:ext cx="2076450" cy="1036816"/>
            <a:chOff x="8719728" y="3933546"/>
            <a:chExt cx="2076450" cy="1036816"/>
          </a:xfrm>
        </p:grpSpPr>
        <p:sp>
          <p:nvSpPr>
            <p:cNvPr id="25" name="Rounded Rectangle 72"/>
            <p:cNvSpPr/>
            <p:nvPr/>
          </p:nvSpPr>
          <p:spPr>
            <a:xfrm>
              <a:off x="8786403" y="3965896"/>
              <a:ext cx="1712307" cy="333530"/>
            </a:xfrm>
            <a:prstGeom prst="roundRect">
              <a:avLst>
                <a:gd name="adj" fmla="val 2111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26" name="文本框 25"/>
            <p:cNvSpPr txBox="1"/>
            <p:nvPr/>
          </p:nvSpPr>
          <p:spPr>
            <a:xfrm>
              <a:off x="8872424" y="3933546"/>
              <a:ext cx="1540264" cy="369332"/>
            </a:xfrm>
            <a:prstGeom prst="rect">
              <a:avLst/>
            </a:prstGeom>
            <a:noFill/>
          </p:spPr>
          <p:txBody>
            <a:bodyPr wrap="square" rtlCol="0">
              <a:spAutoFit/>
            </a:bodyPr>
            <a:lstStyle/>
            <a:p>
              <a:r>
                <a:rPr lang="zh-CN" altLang="en-US" b="1" dirty="0">
                  <a:solidFill>
                    <a:schemeClr val="tx1">
                      <a:lumMod val="75000"/>
                      <a:lumOff val="25000"/>
                    </a:schemeClr>
                  </a:solidFill>
                  <a:latin typeface="微软雅黑" pitchFamily="34" charset="-122"/>
                  <a:ea typeface="微软雅黑" pitchFamily="34" charset="-122"/>
                </a:rPr>
                <a:t>title</a:t>
              </a:r>
            </a:p>
          </p:txBody>
        </p:sp>
        <p:sp>
          <p:nvSpPr>
            <p:cNvPr id="27" name="文本框 26"/>
            <p:cNvSpPr txBox="1"/>
            <p:nvPr/>
          </p:nvSpPr>
          <p:spPr>
            <a:xfrm>
              <a:off x="8719728" y="4324031"/>
              <a:ext cx="2076450" cy="646331"/>
            </a:xfrm>
            <a:prstGeom prst="rect">
              <a:avLst/>
            </a:prstGeom>
            <a:noFill/>
          </p:spPr>
          <p:txBody>
            <a:bodyPr wrap="square" rtlCol="0">
              <a:spAutoFit/>
            </a:bodyPr>
            <a:lstStyle/>
            <a:p>
              <a:pPr defTabSz="1216660">
                <a:spcBef>
                  <a:spcPct val="20000"/>
                </a:spcBef>
                <a:defRPr/>
              </a:pPr>
              <a:r>
                <a:rPr lang="zh-CN" altLang="en-US" sz="12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a:t>
              </a:r>
              <a:endParaRPr lang="zh-CN" altLang="en-US" sz="1200" dirty="0">
                <a:solidFill>
                  <a:schemeClr val="tx1">
                    <a:lumMod val="75000"/>
                    <a:lumOff val="25000"/>
                  </a:schemeClr>
                </a:solidFill>
                <a:latin typeface="微软雅黑" pitchFamily="34" charset="-122"/>
                <a:ea typeface="微软雅黑" pitchFamily="34" charset="-122"/>
              </a:endParaRPr>
            </a:p>
          </p:txBody>
        </p:sp>
      </p:gr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0"/>
          <p:cNvSpPr>
            <a:spLocks noEditPoints="1"/>
          </p:cNvSpPr>
          <p:nvPr/>
        </p:nvSpPr>
        <p:spPr bwMode="auto">
          <a:xfrm rot="19800000">
            <a:off x="246176" y="224035"/>
            <a:ext cx="690137" cy="682506"/>
          </a:xfrm>
          <a:custGeom>
            <a:avLst/>
            <a:gdLst>
              <a:gd name="T0" fmla="*/ 34 w 122"/>
              <a:gd name="T1" fmla="*/ 106 h 120"/>
              <a:gd name="T2" fmla="*/ 27 w 122"/>
              <a:gd name="T3" fmla="*/ 113 h 120"/>
              <a:gd name="T4" fmla="*/ 17 w 122"/>
              <a:gd name="T5" fmla="*/ 116 h 120"/>
              <a:gd name="T6" fmla="*/ 0 w 122"/>
              <a:gd name="T7" fmla="*/ 106 h 120"/>
              <a:gd name="T8" fmla="*/ 0 w 122"/>
              <a:gd name="T9" fmla="*/ 96 h 120"/>
              <a:gd name="T10" fmla="*/ 17 w 122"/>
              <a:gd name="T11" fmla="*/ 76 h 120"/>
              <a:gd name="T12" fmla="*/ 26 w 122"/>
              <a:gd name="T13" fmla="*/ 67 h 120"/>
              <a:gd name="T14" fmla="*/ 40 w 122"/>
              <a:gd name="T15" fmla="*/ 30 h 120"/>
              <a:gd name="T16" fmla="*/ 79 w 122"/>
              <a:gd name="T17" fmla="*/ 0 h 120"/>
              <a:gd name="T18" fmla="*/ 118 w 122"/>
              <a:gd name="T19" fmla="*/ 31 h 120"/>
              <a:gd name="T20" fmla="*/ 75 w 122"/>
              <a:gd name="T21" fmla="*/ 76 h 120"/>
              <a:gd name="T22" fmla="*/ 57 w 122"/>
              <a:gd name="T23" fmla="*/ 83 h 120"/>
              <a:gd name="T24" fmla="*/ 42 w 122"/>
              <a:gd name="T25" fmla="*/ 99 h 120"/>
              <a:gd name="T26" fmla="*/ 61 w 122"/>
              <a:gd name="T27" fmla="*/ 73 h 120"/>
              <a:gd name="T28" fmla="*/ 98 w 122"/>
              <a:gd name="T29" fmla="*/ 71 h 120"/>
              <a:gd name="T30" fmla="*/ 116 w 122"/>
              <a:gd name="T31" fmla="*/ 40 h 120"/>
              <a:gd name="T32" fmla="*/ 63 w 122"/>
              <a:gd name="T33" fmla="*/ 7 h 120"/>
              <a:gd name="T34" fmla="*/ 48 w 122"/>
              <a:gd name="T35" fmla="*/ 48 h 120"/>
              <a:gd name="T36" fmla="*/ 37 w 122"/>
              <a:gd name="T37" fmla="*/ 84 h 120"/>
              <a:gd name="T38" fmla="*/ 85 w 122"/>
              <a:gd name="T39" fmla="*/ 54 h 120"/>
              <a:gd name="T40" fmla="*/ 74 w 122"/>
              <a:gd name="T41" fmla="*/ 50 h 120"/>
              <a:gd name="T42" fmla="*/ 74 w 122"/>
              <a:gd name="T43" fmla="*/ 40 h 120"/>
              <a:gd name="T44" fmla="*/ 72 w 122"/>
              <a:gd name="T45" fmla="*/ 36 h 120"/>
              <a:gd name="T46" fmla="*/ 64 w 122"/>
              <a:gd name="T47" fmla="*/ 53 h 120"/>
              <a:gd name="T48" fmla="*/ 34 w 122"/>
              <a:gd name="T49" fmla="*/ 79 h 120"/>
              <a:gd name="T50" fmla="*/ 62 w 122"/>
              <a:gd name="T51" fmla="*/ 51 h 120"/>
              <a:gd name="T52" fmla="*/ 63 w 122"/>
              <a:gd name="T53" fmla="*/ 29 h 120"/>
              <a:gd name="T54" fmla="*/ 81 w 122"/>
              <a:gd name="T55" fmla="*/ 46 h 120"/>
              <a:gd name="T56" fmla="*/ 62 w 122"/>
              <a:gd name="T57" fmla="*/ 63 h 120"/>
              <a:gd name="T58" fmla="*/ 47 w 122"/>
              <a:gd name="T59" fmla="*/ 90 h 120"/>
              <a:gd name="T60" fmla="*/ 26 w 122"/>
              <a:gd name="T61" fmla="*/ 75 h 120"/>
              <a:gd name="T62" fmla="*/ 44 w 122"/>
              <a:gd name="T63" fmla="*/ 92 h 120"/>
              <a:gd name="T64" fmla="*/ 19 w 122"/>
              <a:gd name="T65" fmla="*/ 83 h 120"/>
              <a:gd name="T66" fmla="*/ 38 w 122"/>
              <a:gd name="T67" fmla="*/ 100 h 120"/>
              <a:gd name="T68" fmla="*/ 19 w 122"/>
              <a:gd name="T69" fmla="*/ 83 h 120"/>
              <a:gd name="T70" fmla="*/ 7 w 122"/>
              <a:gd name="T71" fmla="*/ 95 h 120"/>
              <a:gd name="T72" fmla="*/ 33 w 122"/>
              <a:gd name="T73" fmla="*/ 102 h 120"/>
              <a:gd name="T74" fmla="*/ 6 w 122"/>
              <a:gd name="T75" fmla="*/ 100 h 120"/>
              <a:gd name="T76" fmla="*/ 18 w 122"/>
              <a:gd name="T77" fmla="*/ 111 h 120"/>
              <a:gd name="T78" fmla="*/ 27 w 122"/>
              <a:gd name="T7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20">
                <a:moveTo>
                  <a:pt x="40" y="105"/>
                </a:moveTo>
                <a:cubicBezTo>
                  <a:pt x="37" y="106"/>
                  <a:pt x="37" y="104"/>
                  <a:pt x="34" y="106"/>
                </a:cubicBezTo>
                <a:cubicBezTo>
                  <a:pt x="32" y="107"/>
                  <a:pt x="34" y="111"/>
                  <a:pt x="32" y="113"/>
                </a:cubicBezTo>
                <a:cubicBezTo>
                  <a:pt x="30" y="114"/>
                  <a:pt x="29" y="112"/>
                  <a:pt x="27" y="113"/>
                </a:cubicBezTo>
                <a:cubicBezTo>
                  <a:pt x="25" y="115"/>
                  <a:pt x="26" y="119"/>
                  <a:pt x="23" y="120"/>
                </a:cubicBezTo>
                <a:cubicBezTo>
                  <a:pt x="21" y="119"/>
                  <a:pt x="19" y="117"/>
                  <a:pt x="17" y="116"/>
                </a:cubicBezTo>
                <a:cubicBezTo>
                  <a:pt x="14" y="115"/>
                  <a:pt x="13" y="118"/>
                  <a:pt x="11" y="118"/>
                </a:cubicBezTo>
                <a:cubicBezTo>
                  <a:pt x="6" y="118"/>
                  <a:pt x="0" y="112"/>
                  <a:pt x="0" y="106"/>
                </a:cubicBezTo>
                <a:cubicBezTo>
                  <a:pt x="1" y="103"/>
                  <a:pt x="3" y="102"/>
                  <a:pt x="3" y="99"/>
                </a:cubicBezTo>
                <a:cubicBezTo>
                  <a:pt x="2" y="97"/>
                  <a:pt x="1" y="98"/>
                  <a:pt x="0" y="96"/>
                </a:cubicBezTo>
                <a:cubicBezTo>
                  <a:pt x="3" y="92"/>
                  <a:pt x="11" y="91"/>
                  <a:pt x="10" y="85"/>
                </a:cubicBezTo>
                <a:cubicBezTo>
                  <a:pt x="16" y="84"/>
                  <a:pt x="17" y="80"/>
                  <a:pt x="17" y="76"/>
                </a:cubicBezTo>
                <a:cubicBezTo>
                  <a:pt x="19" y="75"/>
                  <a:pt x="21" y="76"/>
                  <a:pt x="23" y="73"/>
                </a:cubicBezTo>
                <a:cubicBezTo>
                  <a:pt x="25" y="71"/>
                  <a:pt x="24" y="69"/>
                  <a:pt x="26" y="67"/>
                </a:cubicBezTo>
                <a:cubicBezTo>
                  <a:pt x="33" y="60"/>
                  <a:pt x="44" y="55"/>
                  <a:pt x="45" y="48"/>
                </a:cubicBezTo>
                <a:cubicBezTo>
                  <a:pt x="46" y="43"/>
                  <a:pt x="41" y="35"/>
                  <a:pt x="40" y="30"/>
                </a:cubicBezTo>
                <a:cubicBezTo>
                  <a:pt x="40" y="18"/>
                  <a:pt x="56" y="7"/>
                  <a:pt x="67" y="3"/>
                </a:cubicBezTo>
                <a:cubicBezTo>
                  <a:pt x="71" y="2"/>
                  <a:pt x="76" y="0"/>
                  <a:pt x="79" y="0"/>
                </a:cubicBezTo>
                <a:cubicBezTo>
                  <a:pt x="82" y="0"/>
                  <a:pt x="90" y="1"/>
                  <a:pt x="93" y="2"/>
                </a:cubicBezTo>
                <a:cubicBezTo>
                  <a:pt x="104" y="5"/>
                  <a:pt x="115" y="18"/>
                  <a:pt x="118" y="31"/>
                </a:cubicBezTo>
                <a:cubicBezTo>
                  <a:pt x="122" y="47"/>
                  <a:pt x="109" y="78"/>
                  <a:pt x="86" y="78"/>
                </a:cubicBezTo>
                <a:cubicBezTo>
                  <a:pt x="83" y="78"/>
                  <a:pt x="79" y="77"/>
                  <a:pt x="75" y="76"/>
                </a:cubicBezTo>
                <a:cubicBezTo>
                  <a:pt x="72" y="75"/>
                  <a:pt x="68" y="73"/>
                  <a:pt x="64" y="75"/>
                </a:cubicBezTo>
                <a:cubicBezTo>
                  <a:pt x="62" y="77"/>
                  <a:pt x="60" y="80"/>
                  <a:pt x="57" y="83"/>
                </a:cubicBezTo>
                <a:cubicBezTo>
                  <a:pt x="55" y="85"/>
                  <a:pt x="52" y="88"/>
                  <a:pt x="50" y="90"/>
                </a:cubicBezTo>
                <a:cubicBezTo>
                  <a:pt x="48" y="92"/>
                  <a:pt x="47" y="97"/>
                  <a:pt x="42" y="99"/>
                </a:cubicBezTo>
                <a:cubicBezTo>
                  <a:pt x="41" y="101"/>
                  <a:pt x="41" y="103"/>
                  <a:pt x="40" y="105"/>
                </a:cubicBezTo>
                <a:close/>
                <a:moveTo>
                  <a:pt x="61" y="73"/>
                </a:moveTo>
                <a:cubicBezTo>
                  <a:pt x="68" y="68"/>
                  <a:pt x="78" y="75"/>
                  <a:pt x="85" y="75"/>
                </a:cubicBezTo>
                <a:cubicBezTo>
                  <a:pt x="89" y="75"/>
                  <a:pt x="94" y="73"/>
                  <a:pt x="98" y="71"/>
                </a:cubicBezTo>
                <a:cubicBezTo>
                  <a:pt x="105" y="67"/>
                  <a:pt x="107" y="62"/>
                  <a:pt x="112" y="56"/>
                </a:cubicBezTo>
                <a:cubicBezTo>
                  <a:pt x="112" y="49"/>
                  <a:pt x="115" y="46"/>
                  <a:pt x="116" y="40"/>
                </a:cubicBezTo>
                <a:cubicBezTo>
                  <a:pt x="117" y="26"/>
                  <a:pt x="104" y="7"/>
                  <a:pt x="90" y="4"/>
                </a:cubicBezTo>
                <a:cubicBezTo>
                  <a:pt x="82" y="2"/>
                  <a:pt x="72" y="4"/>
                  <a:pt x="63" y="7"/>
                </a:cubicBezTo>
                <a:cubicBezTo>
                  <a:pt x="53" y="11"/>
                  <a:pt x="43" y="22"/>
                  <a:pt x="43" y="30"/>
                </a:cubicBezTo>
                <a:cubicBezTo>
                  <a:pt x="43" y="36"/>
                  <a:pt x="48" y="42"/>
                  <a:pt x="48" y="48"/>
                </a:cubicBezTo>
                <a:cubicBezTo>
                  <a:pt x="46" y="57"/>
                  <a:pt x="35" y="62"/>
                  <a:pt x="27" y="71"/>
                </a:cubicBezTo>
                <a:cubicBezTo>
                  <a:pt x="28" y="76"/>
                  <a:pt x="33" y="79"/>
                  <a:pt x="37" y="84"/>
                </a:cubicBezTo>
                <a:cubicBezTo>
                  <a:pt x="46" y="75"/>
                  <a:pt x="55" y="66"/>
                  <a:pt x="64" y="57"/>
                </a:cubicBezTo>
                <a:cubicBezTo>
                  <a:pt x="71" y="56"/>
                  <a:pt x="78" y="54"/>
                  <a:pt x="85" y="54"/>
                </a:cubicBezTo>
                <a:cubicBezTo>
                  <a:pt x="85" y="51"/>
                  <a:pt x="82" y="50"/>
                  <a:pt x="80" y="48"/>
                </a:cubicBezTo>
                <a:cubicBezTo>
                  <a:pt x="79" y="51"/>
                  <a:pt x="75" y="52"/>
                  <a:pt x="74" y="50"/>
                </a:cubicBezTo>
                <a:cubicBezTo>
                  <a:pt x="73" y="47"/>
                  <a:pt x="78" y="47"/>
                  <a:pt x="79" y="45"/>
                </a:cubicBezTo>
                <a:cubicBezTo>
                  <a:pt x="78" y="42"/>
                  <a:pt x="76" y="41"/>
                  <a:pt x="74" y="40"/>
                </a:cubicBezTo>
                <a:cubicBezTo>
                  <a:pt x="73" y="43"/>
                  <a:pt x="68" y="46"/>
                  <a:pt x="67" y="41"/>
                </a:cubicBezTo>
                <a:cubicBezTo>
                  <a:pt x="68" y="38"/>
                  <a:pt x="72" y="38"/>
                  <a:pt x="72" y="36"/>
                </a:cubicBezTo>
                <a:cubicBezTo>
                  <a:pt x="70" y="34"/>
                  <a:pt x="66" y="34"/>
                  <a:pt x="64" y="35"/>
                </a:cubicBezTo>
                <a:cubicBezTo>
                  <a:pt x="65" y="41"/>
                  <a:pt x="64" y="47"/>
                  <a:pt x="64" y="53"/>
                </a:cubicBezTo>
                <a:cubicBezTo>
                  <a:pt x="55" y="60"/>
                  <a:pt x="48" y="67"/>
                  <a:pt x="41" y="73"/>
                </a:cubicBezTo>
                <a:cubicBezTo>
                  <a:pt x="39" y="75"/>
                  <a:pt x="38" y="80"/>
                  <a:pt x="34" y="79"/>
                </a:cubicBezTo>
                <a:cubicBezTo>
                  <a:pt x="34" y="76"/>
                  <a:pt x="38" y="74"/>
                  <a:pt x="40" y="72"/>
                </a:cubicBezTo>
                <a:cubicBezTo>
                  <a:pt x="48" y="64"/>
                  <a:pt x="54" y="57"/>
                  <a:pt x="62" y="51"/>
                </a:cubicBezTo>
                <a:cubicBezTo>
                  <a:pt x="62" y="47"/>
                  <a:pt x="62" y="43"/>
                  <a:pt x="62" y="40"/>
                </a:cubicBezTo>
                <a:cubicBezTo>
                  <a:pt x="61" y="36"/>
                  <a:pt x="60" y="31"/>
                  <a:pt x="63" y="29"/>
                </a:cubicBezTo>
                <a:cubicBezTo>
                  <a:pt x="65" y="30"/>
                  <a:pt x="63" y="31"/>
                  <a:pt x="63" y="32"/>
                </a:cubicBezTo>
                <a:cubicBezTo>
                  <a:pt x="71" y="29"/>
                  <a:pt x="80" y="40"/>
                  <a:pt x="81" y="46"/>
                </a:cubicBezTo>
                <a:cubicBezTo>
                  <a:pt x="85" y="47"/>
                  <a:pt x="88" y="51"/>
                  <a:pt x="88" y="55"/>
                </a:cubicBezTo>
                <a:cubicBezTo>
                  <a:pt x="80" y="59"/>
                  <a:pt x="70" y="55"/>
                  <a:pt x="62" y="63"/>
                </a:cubicBezTo>
                <a:cubicBezTo>
                  <a:pt x="54" y="70"/>
                  <a:pt x="46" y="79"/>
                  <a:pt x="39" y="85"/>
                </a:cubicBezTo>
                <a:cubicBezTo>
                  <a:pt x="42" y="87"/>
                  <a:pt x="44" y="90"/>
                  <a:pt x="47" y="90"/>
                </a:cubicBezTo>
                <a:cubicBezTo>
                  <a:pt x="54" y="85"/>
                  <a:pt x="56" y="78"/>
                  <a:pt x="61" y="73"/>
                </a:cubicBezTo>
                <a:close/>
                <a:moveTo>
                  <a:pt x="26" y="75"/>
                </a:moveTo>
                <a:cubicBezTo>
                  <a:pt x="24" y="78"/>
                  <a:pt x="21" y="77"/>
                  <a:pt x="19" y="79"/>
                </a:cubicBezTo>
                <a:cubicBezTo>
                  <a:pt x="23" y="87"/>
                  <a:pt x="37" y="93"/>
                  <a:pt x="44" y="92"/>
                </a:cubicBezTo>
                <a:cubicBezTo>
                  <a:pt x="36" y="87"/>
                  <a:pt x="32" y="82"/>
                  <a:pt x="26" y="75"/>
                </a:cubicBezTo>
                <a:close/>
                <a:moveTo>
                  <a:pt x="19" y="83"/>
                </a:moveTo>
                <a:cubicBezTo>
                  <a:pt x="17" y="85"/>
                  <a:pt x="15" y="86"/>
                  <a:pt x="13" y="88"/>
                </a:cubicBezTo>
                <a:cubicBezTo>
                  <a:pt x="20" y="96"/>
                  <a:pt x="29" y="100"/>
                  <a:pt x="38" y="100"/>
                </a:cubicBezTo>
                <a:cubicBezTo>
                  <a:pt x="38" y="98"/>
                  <a:pt x="40" y="96"/>
                  <a:pt x="41" y="95"/>
                </a:cubicBezTo>
                <a:cubicBezTo>
                  <a:pt x="33" y="93"/>
                  <a:pt x="25" y="91"/>
                  <a:pt x="19" y="83"/>
                </a:cubicBezTo>
                <a:close/>
                <a:moveTo>
                  <a:pt x="12" y="90"/>
                </a:moveTo>
                <a:cubicBezTo>
                  <a:pt x="12" y="93"/>
                  <a:pt x="8" y="94"/>
                  <a:pt x="7" y="95"/>
                </a:cubicBezTo>
                <a:cubicBezTo>
                  <a:pt x="13" y="103"/>
                  <a:pt x="22" y="106"/>
                  <a:pt x="30" y="108"/>
                </a:cubicBezTo>
                <a:cubicBezTo>
                  <a:pt x="29" y="105"/>
                  <a:pt x="34" y="103"/>
                  <a:pt x="33" y="102"/>
                </a:cubicBezTo>
                <a:cubicBezTo>
                  <a:pt x="26" y="101"/>
                  <a:pt x="19" y="97"/>
                  <a:pt x="12" y="90"/>
                </a:cubicBezTo>
                <a:close/>
                <a:moveTo>
                  <a:pt x="6" y="100"/>
                </a:moveTo>
                <a:cubicBezTo>
                  <a:pt x="6" y="104"/>
                  <a:pt x="2" y="109"/>
                  <a:pt x="7" y="113"/>
                </a:cubicBezTo>
                <a:cubicBezTo>
                  <a:pt x="11" y="111"/>
                  <a:pt x="14" y="108"/>
                  <a:pt x="18" y="111"/>
                </a:cubicBezTo>
                <a:cubicBezTo>
                  <a:pt x="19" y="112"/>
                  <a:pt x="20" y="115"/>
                  <a:pt x="22" y="116"/>
                </a:cubicBezTo>
                <a:cubicBezTo>
                  <a:pt x="22" y="114"/>
                  <a:pt x="25" y="111"/>
                  <a:pt x="27" y="110"/>
                </a:cubicBezTo>
                <a:cubicBezTo>
                  <a:pt x="20" y="109"/>
                  <a:pt x="13" y="105"/>
                  <a:pt x="6" y="100"/>
                </a:cubicBez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 name="文本框 2"/>
          <p:cNvSpPr txBox="1"/>
          <p:nvPr/>
        </p:nvSpPr>
        <p:spPr>
          <a:xfrm>
            <a:off x="1060710" y="380622"/>
            <a:ext cx="2236510"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itchFamily="34" charset="-122"/>
                <a:ea typeface="微软雅黑" pitchFamily="34" charset="-122"/>
              </a:rPr>
              <a:t>Click here to add a title</a:t>
            </a:r>
          </a:p>
        </p:txBody>
      </p:sp>
      <p:cxnSp>
        <p:nvCxnSpPr>
          <p:cNvPr id="149" name="Straight Connector 31"/>
          <p:cNvCxnSpPr/>
          <p:nvPr/>
        </p:nvCxnSpPr>
        <p:spPr>
          <a:xfrm rot="5400000">
            <a:off x="7340189" y="3759025"/>
            <a:ext cx="506512" cy="2128"/>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0" name="Oval 32"/>
          <p:cNvSpPr/>
          <p:nvPr/>
        </p:nvSpPr>
        <p:spPr>
          <a:xfrm>
            <a:off x="7009520" y="2325909"/>
            <a:ext cx="1183363" cy="1183363"/>
          </a:xfrm>
          <a:prstGeom prst="ellipse">
            <a:avLst/>
          </a:prstGeom>
          <a:noFill/>
          <a:ln w="952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en-US" sz="1015">
              <a:solidFill>
                <a:schemeClr val="tx1">
                  <a:lumMod val="85000"/>
                  <a:lumOff val="15000"/>
                </a:schemeClr>
              </a:solidFill>
            </a:endParaRPr>
          </a:p>
        </p:txBody>
      </p:sp>
      <p:grpSp>
        <p:nvGrpSpPr>
          <p:cNvPr id="151" name="Group 83"/>
          <p:cNvGrpSpPr/>
          <p:nvPr/>
        </p:nvGrpSpPr>
        <p:grpSpPr>
          <a:xfrm>
            <a:off x="7340342" y="2668203"/>
            <a:ext cx="490499" cy="491338"/>
            <a:chOff x="6853177" y="4545107"/>
            <a:chExt cx="366050" cy="366676"/>
          </a:xfrm>
          <a:solidFill>
            <a:schemeClr val="tx1">
              <a:lumMod val="65000"/>
              <a:lumOff val="35000"/>
            </a:schemeClr>
          </a:solidFill>
        </p:grpSpPr>
        <p:sp>
          <p:nvSpPr>
            <p:cNvPr id="152" name="AutoShape 18"/>
            <p:cNvSpPr/>
            <p:nvPr/>
          </p:nvSpPr>
          <p:spPr bwMode="auto">
            <a:xfrm>
              <a:off x="6853177" y="4545107"/>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153" name="AutoShape 19"/>
            <p:cNvSpPr/>
            <p:nvPr/>
          </p:nvSpPr>
          <p:spPr bwMode="auto">
            <a:xfrm>
              <a:off x="6933270"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154" name="AutoShape 20"/>
            <p:cNvSpPr/>
            <p:nvPr/>
          </p:nvSpPr>
          <p:spPr bwMode="auto">
            <a:xfrm>
              <a:off x="6933270"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155" name="AutoShape 21"/>
            <p:cNvSpPr/>
            <p:nvPr/>
          </p:nvSpPr>
          <p:spPr bwMode="auto">
            <a:xfrm>
              <a:off x="6933270"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156" name="AutoShape 22"/>
            <p:cNvSpPr/>
            <p:nvPr/>
          </p:nvSpPr>
          <p:spPr bwMode="auto">
            <a:xfrm>
              <a:off x="7013363"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157" name="AutoShape 23"/>
            <p:cNvSpPr/>
            <p:nvPr/>
          </p:nvSpPr>
          <p:spPr bwMode="auto">
            <a:xfrm>
              <a:off x="7013363"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158" name="AutoShape 24"/>
            <p:cNvSpPr/>
            <p:nvPr/>
          </p:nvSpPr>
          <p:spPr bwMode="auto">
            <a:xfrm>
              <a:off x="7013363"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159" name="AutoShape 25"/>
            <p:cNvSpPr/>
            <p:nvPr/>
          </p:nvSpPr>
          <p:spPr bwMode="auto">
            <a:xfrm>
              <a:off x="7093457"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160" name="AutoShape 26"/>
            <p:cNvSpPr/>
            <p:nvPr/>
          </p:nvSpPr>
          <p:spPr bwMode="auto">
            <a:xfrm>
              <a:off x="7093457"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161" name="AutoShape 27"/>
            <p:cNvSpPr/>
            <p:nvPr/>
          </p:nvSpPr>
          <p:spPr bwMode="auto">
            <a:xfrm>
              <a:off x="7093457"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grpSp>
      <p:cxnSp>
        <p:nvCxnSpPr>
          <p:cNvPr id="162" name="Straight Connector 43"/>
          <p:cNvCxnSpPr/>
          <p:nvPr/>
        </p:nvCxnSpPr>
        <p:spPr>
          <a:xfrm rot="5400000">
            <a:off x="10211953" y="3759025"/>
            <a:ext cx="506512" cy="2128"/>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3" name="Oval 44"/>
          <p:cNvSpPr/>
          <p:nvPr/>
        </p:nvSpPr>
        <p:spPr>
          <a:xfrm>
            <a:off x="9881283" y="2325909"/>
            <a:ext cx="1183363" cy="1183363"/>
          </a:xfrm>
          <a:prstGeom prst="ellipse">
            <a:avLst/>
          </a:prstGeom>
          <a:noFill/>
          <a:ln w="952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en-US" sz="1015">
              <a:solidFill>
                <a:schemeClr val="tx1">
                  <a:lumMod val="85000"/>
                  <a:lumOff val="15000"/>
                </a:schemeClr>
              </a:solidFill>
            </a:endParaRPr>
          </a:p>
        </p:txBody>
      </p:sp>
      <p:sp>
        <p:nvSpPr>
          <p:cNvPr id="164" name="AutoShape 103"/>
          <p:cNvSpPr/>
          <p:nvPr/>
        </p:nvSpPr>
        <p:spPr bwMode="auto">
          <a:xfrm>
            <a:off x="10311705" y="2785111"/>
            <a:ext cx="176077" cy="1157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rgbClr val="254932"/>
          </a:solidFill>
          <a:ln>
            <a:solidFill>
              <a:srgbClr val="254932"/>
            </a:solidFill>
          </a:ln>
          <a:effec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165" name="AutoShape 104"/>
          <p:cNvSpPr/>
          <p:nvPr/>
        </p:nvSpPr>
        <p:spPr bwMode="auto">
          <a:xfrm>
            <a:off x="10234566" y="2708811"/>
            <a:ext cx="490501" cy="429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tx1">
              <a:lumMod val="65000"/>
              <a:lumOff val="35000"/>
            </a:schemeClr>
          </a:solidFill>
          <a:ln>
            <a:noFill/>
          </a:ln>
          <a:effec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cxnSp>
        <p:nvCxnSpPr>
          <p:cNvPr id="166" name="Straight Connector 19"/>
          <p:cNvCxnSpPr/>
          <p:nvPr/>
        </p:nvCxnSpPr>
        <p:spPr>
          <a:xfrm rot="5400000">
            <a:off x="4372700" y="3759025"/>
            <a:ext cx="506512" cy="2128"/>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7" name="Oval 20"/>
          <p:cNvSpPr/>
          <p:nvPr/>
        </p:nvSpPr>
        <p:spPr>
          <a:xfrm>
            <a:off x="4042032" y="2325909"/>
            <a:ext cx="1183363" cy="1183363"/>
          </a:xfrm>
          <a:prstGeom prst="ellipse">
            <a:avLst/>
          </a:prstGeom>
          <a:noFill/>
          <a:ln w="952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en-US" sz="1015">
              <a:solidFill>
                <a:schemeClr val="tx1">
                  <a:lumMod val="85000"/>
                  <a:lumOff val="15000"/>
                </a:schemeClr>
              </a:solidFill>
            </a:endParaRPr>
          </a:p>
        </p:txBody>
      </p:sp>
      <p:grpSp>
        <p:nvGrpSpPr>
          <p:cNvPr id="168" name="Group 81"/>
          <p:cNvGrpSpPr/>
          <p:nvPr/>
        </p:nvGrpSpPr>
        <p:grpSpPr>
          <a:xfrm>
            <a:off x="4378406" y="2760908"/>
            <a:ext cx="489662" cy="306877"/>
            <a:chOff x="2411138" y="4617692"/>
            <a:chExt cx="365425" cy="229016"/>
          </a:xfrm>
          <a:solidFill>
            <a:schemeClr val="tx1">
              <a:lumMod val="65000"/>
              <a:lumOff val="35000"/>
            </a:schemeClr>
          </a:solidFill>
        </p:grpSpPr>
        <p:sp>
          <p:nvSpPr>
            <p:cNvPr id="169" name="AutoShape 105"/>
            <p:cNvSpPr/>
            <p:nvPr/>
          </p:nvSpPr>
          <p:spPr bwMode="auto">
            <a:xfrm>
              <a:off x="2411138" y="4617692"/>
              <a:ext cx="365425" cy="229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170" name="AutoShape 106"/>
            <p:cNvSpPr/>
            <p:nvPr/>
          </p:nvSpPr>
          <p:spPr bwMode="auto">
            <a:xfrm>
              <a:off x="2548173" y="4686523"/>
              <a:ext cx="51935"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171" name="AutoShape 107"/>
            <p:cNvSpPr/>
            <p:nvPr/>
          </p:nvSpPr>
          <p:spPr bwMode="auto">
            <a:xfrm>
              <a:off x="2513756" y="4652107"/>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grpSp>
      <p:cxnSp>
        <p:nvCxnSpPr>
          <p:cNvPr id="172" name="Straight Connector 7"/>
          <p:cNvCxnSpPr/>
          <p:nvPr/>
        </p:nvCxnSpPr>
        <p:spPr>
          <a:xfrm rot="5400000">
            <a:off x="1500937" y="3759025"/>
            <a:ext cx="506512" cy="2128"/>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3" name="Oval 8"/>
          <p:cNvSpPr/>
          <p:nvPr/>
        </p:nvSpPr>
        <p:spPr>
          <a:xfrm>
            <a:off x="1170269" y="2325909"/>
            <a:ext cx="1183363" cy="1183363"/>
          </a:xfrm>
          <a:prstGeom prst="ellipse">
            <a:avLst/>
          </a:prstGeom>
          <a:noFill/>
          <a:ln w="952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en-US" sz="1015">
              <a:solidFill>
                <a:schemeClr val="tx1">
                  <a:lumMod val="85000"/>
                  <a:lumOff val="15000"/>
                </a:schemeClr>
              </a:solidFill>
            </a:endParaRPr>
          </a:p>
        </p:txBody>
      </p:sp>
      <p:grpSp>
        <p:nvGrpSpPr>
          <p:cNvPr id="174" name="Group 80"/>
          <p:cNvGrpSpPr/>
          <p:nvPr/>
        </p:nvGrpSpPr>
        <p:grpSpPr>
          <a:xfrm>
            <a:off x="1586058" y="2668677"/>
            <a:ext cx="368084" cy="491338"/>
            <a:chOff x="1724713" y="4548862"/>
            <a:chExt cx="274694" cy="366676"/>
          </a:xfrm>
          <a:solidFill>
            <a:schemeClr val="tx1">
              <a:lumMod val="65000"/>
              <a:lumOff val="35000"/>
            </a:schemeClr>
          </a:solidFill>
        </p:grpSpPr>
        <p:sp>
          <p:nvSpPr>
            <p:cNvPr id="175" name="AutoShape 108"/>
            <p:cNvSpPr/>
            <p:nvPr/>
          </p:nvSpPr>
          <p:spPr bwMode="auto">
            <a:xfrm>
              <a:off x="1792917" y="4617692"/>
              <a:ext cx="137660" cy="137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176" name="AutoShape 109"/>
            <p:cNvSpPr/>
            <p:nvPr/>
          </p:nvSpPr>
          <p:spPr bwMode="auto">
            <a:xfrm>
              <a:off x="1724713" y="4548862"/>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grpSp>
      <p:sp>
        <p:nvSpPr>
          <p:cNvPr id="177" name="TextBox 13"/>
          <p:cNvSpPr txBox="1"/>
          <p:nvPr/>
        </p:nvSpPr>
        <p:spPr>
          <a:xfrm>
            <a:off x="850432" y="4407939"/>
            <a:ext cx="1939237" cy="646331"/>
          </a:xfrm>
          <a:prstGeom prst="rect">
            <a:avLst/>
          </a:prstGeom>
          <a:noFill/>
        </p:spPr>
        <p:txBody>
          <a:bodyPr wrap="square" lIns="0" tIns="0" rIns="0" bIns="0" rtlCol="0" anchor="t" anchorCtr="0">
            <a:spAutoFit/>
          </a:bodyPr>
          <a:lstStyle/>
          <a:p>
            <a:pPr algn="ct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78" name="TextBox 13"/>
          <p:cNvSpPr txBox="1"/>
          <p:nvPr/>
        </p:nvSpPr>
        <p:spPr>
          <a:xfrm>
            <a:off x="3625078" y="4407939"/>
            <a:ext cx="1939237" cy="646331"/>
          </a:xfrm>
          <a:prstGeom prst="rect">
            <a:avLst/>
          </a:prstGeom>
          <a:noFill/>
        </p:spPr>
        <p:txBody>
          <a:bodyPr wrap="square" lIns="0" tIns="0" rIns="0" bIns="0" rtlCol="0" anchor="t" anchorCtr="0">
            <a:spAutoFit/>
          </a:bodyPr>
          <a:lstStyle/>
          <a:p>
            <a:pPr algn="ct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79" name="TextBox 13"/>
          <p:cNvSpPr txBox="1"/>
          <p:nvPr/>
        </p:nvSpPr>
        <p:spPr>
          <a:xfrm>
            <a:off x="6631582" y="4407939"/>
            <a:ext cx="1939237" cy="646331"/>
          </a:xfrm>
          <a:prstGeom prst="rect">
            <a:avLst/>
          </a:prstGeom>
          <a:noFill/>
        </p:spPr>
        <p:txBody>
          <a:bodyPr wrap="square" lIns="0" tIns="0" rIns="0" bIns="0" rtlCol="0" anchor="t" anchorCtr="0">
            <a:spAutoFit/>
          </a:bodyPr>
          <a:lstStyle/>
          <a:p>
            <a:pPr algn="ct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80" name="TextBox 13"/>
          <p:cNvSpPr txBox="1"/>
          <p:nvPr/>
        </p:nvSpPr>
        <p:spPr>
          <a:xfrm>
            <a:off x="9494526" y="4407939"/>
            <a:ext cx="1939237" cy="646331"/>
          </a:xfrm>
          <a:prstGeom prst="rect">
            <a:avLst/>
          </a:prstGeom>
          <a:noFill/>
        </p:spPr>
        <p:txBody>
          <a:bodyPr wrap="square" lIns="0" tIns="0" rIns="0" bIns="0" rtlCol="0" anchor="t" anchorCtr="0">
            <a:spAutoFit/>
          </a:bodyPr>
          <a:lstStyle/>
          <a:p>
            <a:pPr algn="ct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81" name="Freeform 56"/>
          <p:cNvSpPr/>
          <p:nvPr/>
        </p:nvSpPr>
        <p:spPr bwMode="auto">
          <a:xfrm>
            <a:off x="661107" y="4050113"/>
            <a:ext cx="2184044" cy="2031710"/>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p>
        </p:txBody>
      </p:sp>
      <p:sp>
        <p:nvSpPr>
          <p:cNvPr id="182" name="Freeform 56"/>
          <p:cNvSpPr/>
          <p:nvPr/>
        </p:nvSpPr>
        <p:spPr bwMode="auto">
          <a:xfrm>
            <a:off x="3523831" y="4050113"/>
            <a:ext cx="2184044" cy="2031710"/>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p>
        </p:txBody>
      </p:sp>
      <p:sp>
        <p:nvSpPr>
          <p:cNvPr id="183" name="Freeform 56"/>
          <p:cNvSpPr/>
          <p:nvPr/>
        </p:nvSpPr>
        <p:spPr bwMode="auto">
          <a:xfrm>
            <a:off x="6493569" y="4050113"/>
            <a:ext cx="2184044" cy="2031710"/>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p>
        </p:txBody>
      </p:sp>
      <p:sp>
        <p:nvSpPr>
          <p:cNvPr id="184" name="Freeform 56"/>
          <p:cNvSpPr/>
          <p:nvPr/>
        </p:nvSpPr>
        <p:spPr bwMode="auto">
          <a:xfrm>
            <a:off x="9380942" y="4013345"/>
            <a:ext cx="2184044" cy="2031710"/>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0"/>
          <p:cNvSpPr>
            <a:spLocks noEditPoints="1"/>
          </p:cNvSpPr>
          <p:nvPr/>
        </p:nvSpPr>
        <p:spPr bwMode="auto">
          <a:xfrm rot="19800000">
            <a:off x="246176" y="224035"/>
            <a:ext cx="690137" cy="682506"/>
          </a:xfrm>
          <a:custGeom>
            <a:avLst/>
            <a:gdLst>
              <a:gd name="T0" fmla="*/ 34 w 122"/>
              <a:gd name="T1" fmla="*/ 106 h 120"/>
              <a:gd name="T2" fmla="*/ 27 w 122"/>
              <a:gd name="T3" fmla="*/ 113 h 120"/>
              <a:gd name="T4" fmla="*/ 17 w 122"/>
              <a:gd name="T5" fmla="*/ 116 h 120"/>
              <a:gd name="T6" fmla="*/ 0 w 122"/>
              <a:gd name="T7" fmla="*/ 106 h 120"/>
              <a:gd name="T8" fmla="*/ 0 w 122"/>
              <a:gd name="T9" fmla="*/ 96 h 120"/>
              <a:gd name="T10" fmla="*/ 17 w 122"/>
              <a:gd name="T11" fmla="*/ 76 h 120"/>
              <a:gd name="T12" fmla="*/ 26 w 122"/>
              <a:gd name="T13" fmla="*/ 67 h 120"/>
              <a:gd name="T14" fmla="*/ 40 w 122"/>
              <a:gd name="T15" fmla="*/ 30 h 120"/>
              <a:gd name="T16" fmla="*/ 79 w 122"/>
              <a:gd name="T17" fmla="*/ 0 h 120"/>
              <a:gd name="T18" fmla="*/ 118 w 122"/>
              <a:gd name="T19" fmla="*/ 31 h 120"/>
              <a:gd name="T20" fmla="*/ 75 w 122"/>
              <a:gd name="T21" fmla="*/ 76 h 120"/>
              <a:gd name="T22" fmla="*/ 57 w 122"/>
              <a:gd name="T23" fmla="*/ 83 h 120"/>
              <a:gd name="T24" fmla="*/ 42 w 122"/>
              <a:gd name="T25" fmla="*/ 99 h 120"/>
              <a:gd name="T26" fmla="*/ 61 w 122"/>
              <a:gd name="T27" fmla="*/ 73 h 120"/>
              <a:gd name="T28" fmla="*/ 98 w 122"/>
              <a:gd name="T29" fmla="*/ 71 h 120"/>
              <a:gd name="T30" fmla="*/ 116 w 122"/>
              <a:gd name="T31" fmla="*/ 40 h 120"/>
              <a:gd name="T32" fmla="*/ 63 w 122"/>
              <a:gd name="T33" fmla="*/ 7 h 120"/>
              <a:gd name="T34" fmla="*/ 48 w 122"/>
              <a:gd name="T35" fmla="*/ 48 h 120"/>
              <a:gd name="T36" fmla="*/ 37 w 122"/>
              <a:gd name="T37" fmla="*/ 84 h 120"/>
              <a:gd name="T38" fmla="*/ 85 w 122"/>
              <a:gd name="T39" fmla="*/ 54 h 120"/>
              <a:gd name="T40" fmla="*/ 74 w 122"/>
              <a:gd name="T41" fmla="*/ 50 h 120"/>
              <a:gd name="T42" fmla="*/ 74 w 122"/>
              <a:gd name="T43" fmla="*/ 40 h 120"/>
              <a:gd name="T44" fmla="*/ 72 w 122"/>
              <a:gd name="T45" fmla="*/ 36 h 120"/>
              <a:gd name="T46" fmla="*/ 64 w 122"/>
              <a:gd name="T47" fmla="*/ 53 h 120"/>
              <a:gd name="T48" fmla="*/ 34 w 122"/>
              <a:gd name="T49" fmla="*/ 79 h 120"/>
              <a:gd name="T50" fmla="*/ 62 w 122"/>
              <a:gd name="T51" fmla="*/ 51 h 120"/>
              <a:gd name="T52" fmla="*/ 63 w 122"/>
              <a:gd name="T53" fmla="*/ 29 h 120"/>
              <a:gd name="T54" fmla="*/ 81 w 122"/>
              <a:gd name="T55" fmla="*/ 46 h 120"/>
              <a:gd name="T56" fmla="*/ 62 w 122"/>
              <a:gd name="T57" fmla="*/ 63 h 120"/>
              <a:gd name="T58" fmla="*/ 47 w 122"/>
              <a:gd name="T59" fmla="*/ 90 h 120"/>
              <a:gd name="T60" fmla="*/ 26 w 122"/>
              <a:gd name="T61" fmla="*/ 75 h 120"/>
              <a:gd name="T62" fmla="*/ 44 w 122"/>
              <a:gd name="T63" fmla="*/ 92 h 120"/>
              <a:gd name="T64" fmla="*/ 19 w 122"/>
              <a:gd name="T65" fmla="*/ 83 h 120"/>
              <a:gd name="T66" fmla="*/ 38 w 122"/>
              <a:gd name="T67" fmla="*/ 100 h 120"/>
              <a:gd name="T68" fmla="*/ 19 w 122"/>
              <a:gd name="T69" fmla="*/ 83 h 120"/>
              <a:gd name="T70" fmla="*/ 7 w 122"/>
              <a:gd name="T71" fmla="*/ 95 h 120"/>
              <a:gd name="T72" fmla="*/ 33 w 122"/>
              <a:gd name="T73" fmla="*/ 102 h 120"/>
              <a:gd name="T74" fmla="*/ 6 w 122"/>
              <a:gd name="T75" fmla="*/ 100 h 120"/>
              <a:gd name="T76" fmla="*/ 18 w 122"/>
              <a:gd name="T77" fmla="*/ 111 h 120"/>
              <a:gd name="T78" fmla="*/ 27 w 122"/>
              <a:gd name="T7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20">
                <a:moveTo>
                  <a:pt x="40" y="105"/>
                </a:moveTo>
                <a:cubicBezTo>
                  <a:pt x="37" y="106"/>
                  <a:pt x="37" y="104"/>
                  <a:pt x="34" y="106"/>
                </a:cubicBezTo>
                <a:cubicBezTo>
                  <a:pt x="32" y="107"/>
                  <a:pt x="34" y="111"/>
                  <a:pt x="32" y="113"/>
                </a:cubicBezTo>
                <a:cubicBezTo>
                  <a:pt x="30" y="114"/>
                  <a:pt x="29" y="112"/>
                  <a:pt x="27" y="113"/>
                </a:cubicBezTo>
                <a:cubicBezTo>
                  <a:pt x="25" y="115"/>
                  <a:pt x="26" y="119"/>
                  <a:pt x="23" y="120"/>
                </a:cubicBezTo>
                <a:cubicBezTo>
                  <a:pt x="21" y="119"/>
                  <a:pt x="19" y="117"/>
                  <a:pt x="17" y="116"/>
                </a:cubicBezTo>
                <a:cubicBezTo>
                  <a:pt x="14" y="115"/>
                  <a:pt x="13" y="118"/>
                  <a:pt x="11" y="118"/>
                </a:cubicBezTo>
                <a:cubicBezTo>
                  <a:pt x="6" y="118"/>
                  <a:pt x="0" y="112"/>
                  <a:pt x="0" y="106"/>
                </a:cubicBezTo>
                <a:cubicBezTo>
                  <a:pt x="1" y="103"/>
                  <a:pt x="3" y="102"/>
                  <a:pt x="3" y="99"/>
                </a:cubicBezTo>
                <a:cubicBezTo>
                  <a:pt x="2" y="97"/>
                  <a:pt x="1" y="98"/>
                  <a:pt x="0" y="96"/>
                </a:cubicBezTo>
                <a:cubicBezTo>
                  <a:pt x="3" y="92"/>
                  <a:pt x="11" y="91"/>
                  <a:pt x="10" y="85"/>
                </a:cubicBezTo>
                <a:cubicBezTo>
                  <a:pt x="16" y="84"/>
                  <a:pt x="17" y="80"/>
                  <a:pt x="17" y="76"/>
                </a:cubicBezTo>
                <a:cubicBezTo>
                  <a:pt x="19" y="75"/>
                  <a:pt x="21" y="76"/>
                  <a:pt x="23" y="73"/>
                </a:cubicBezTo>
                <a:cubicBezTo>
                  <a:pt x="25" y="71"/>
                  <a:pt x="24" y="69"/>
                  <a:pt x="26" y="67"/>
                </a:cubicBezTo>
                <a:cubicBezTo>
                  <a:pt x="33" y="60"/>
                  <a:pt x="44" y="55"/>
                  <a:pt x="45" y="48"/>
                </a:cubicBezTo>
                <a:cubicBezTo>
                  <a:pt x="46" y="43"/>
                  <a:pt x="41" y="35"/>
                  <a:pt x="40" y="30"/>
                </a:cubicBezTo>
                <a:cubicBezTo>
                  <a:pt x="40" y="18"/>
                  <a:pt x="56" y="7"/>
                  <a:pt x="67" y="3"/>
                </a:cubicBezTo>
                <a:cubicBezTo>
                  <a:pt x="71" y="2"/>
                  <a:pt x="76" y="0"/>
                  <a:pt x="79" y="0"/>
                </a:cubicBezTo>
                <a:cubicBezTo>
                  <a:pt x="82" y="0"/>
                  <a:pt x="90" y="1"/>
                  <a:pt x="93" y="2"/>
                </a:cubicBezTo>
                <a:cubicBezTo>
                  <a:pt x="104" y="5"/>
                  <a:pt x="115" y="18"/>
                  <a:pt x="118" y="31"/>
                </a:cubicBezTo>
                <a:cubicBezTo>
                  <a:pt x="122" y="47"/>
                  <a:pt x="109" y="78"/>
                  <a:pt x="86" y="78"/>
                </a:cubicBezTo>
                <a:cubicBezTo>
                  <a:pt x="83" y="78"/>
                  <a:pt x="79" y="77"/>
                  <a:pt x="75" y="76"/>
                </a:cubicBezTo>
                <a:cubicBezTo>
                  <a:pt x="72" y="75"/>
                  <a:pt x="68" y="73"/>
                  <a:pt x="64" y="75"/>
                </a:cubicBezTo>
                <a:cubicBezTo>
                  <a:pt x="62" y="77"/>
                  <a:pt x="60" y="80"/>
                  <a:pt x="57" y="83"/>
                </a:cubicBezTo>
                <a:cubicBezTo>
                  <a:pt x="55" y="85"/>
                  <a:pt x="52" y="88"/>
                  <a:pt x="50" y="90"/>
                </a:cubicBezTo>
                <a:cubicBezTo>
                  <a:pt x="48" y="92"/>
                  <a:pt x="47" y="97"/>
                  <a:pt x="42" y="99"/>
                </a:cubicBezTo>
                <a:cubicBezTo>
                  <a:pt x="41" y="101"/>
                  <a:pt x="41" y="103"/>
                  <a:pt x="40" y="105"/>
                </a:cubicBezTo>
                <a:close/>
                <a:moveTo>
                  <a:pt x="61" y="73"/>
                </a:moveTo>
                <a:cubicBezTo>
                  <a:pt x="68" y="68"/>
                  <a:pt x="78" y="75"/>
                  <a:pt x="85" y="75"/>
                </a:cubicBezTo>
                <a:cubicBezTo>
                  <a:pt x="89" y="75"/>
                  <a:pt x="94" y="73"/>
                  <a:pt x="98" y="71"/>
                </a:cubicBezTo>
                <a:cubicBezTo>
                  <a:pt x="105" y="67"/>
                  <a:pt x="107" y="62"/>
                  <a:pt x="112" y="56"/>
                </a:cubicBezTo>
                <a:cubicBezTo>
                  <a:pt x="112" y="49"/>
                  <a:pt x="115" y="46"/>
                  <a:pt x="116" y="40"/>
                </a:cubicBezTo>
                <a:cubicBezTo>
                  <a:pt x="117" y="26"/>
                  <a:pt x="104" y="7"/>
                  <a:pt x="90" y="4"/>
                </a:cubicBezTo>
                <a:cubicBezTo>
                  <a:pt x="82" y="2"/>
                  <a:pt x="72" y="4"/>
                  <a:pt x="63" y="7"/>
                </a:cubicBezTo>
                <a:cubicBezTo>
                  <a:pt x="53" y="11"/>
                  <a:pt x="43" y="22"/>
                  <a:pt x="43" y="30"/>
                </a:cubicBezTo>
                <a:cubicBezTo>
                  <a:pt x="43" y="36"/>
                  <a:pt x="48" y="42"/>
                  <a:pt x="48" y="48"/>
                </a:cubicBezTo>
                <a:cubicBezTo>
                  <a:pt x="46" y="57"/>
                  <a:pt x="35" y="62"/>
                  <a:pt x="27" y="71"/>
                </a:cubicBezTo>
                <a:cubicBezTo>
                  <a:pt x="28" y="76"/>
                  <a:pt x="33" y="79"/>
                  <a:pt x="37" y="84"/>
                </a:cubicBezTo>
                <a:cubicBezTo>
                  <a:pt x="46" y="75"/>
                  <a:pt x="55" y="66"/>
                  <a:pt x="64" y="57"/>
                </a:cubicBezTo>
                <a:cubicBezTo>
                  <a:pt x="71" y="56"/>
                  <a:pt x="78" y="54"/>
                  <a:pt x="85" y="54"/>
                </a:cubicBezTo>
                <a:cubicBezTo>
                  <a:pt x="85" y="51"/>
                  <a:pt x="82" y="50"/>
                  <a:pt x="80" y="48"/>
                </a:cubicBezTo>
                <a:cubicBezTo>
                  <a:pt x="79" y="51"/>
                  <a:pt x="75" y="52"/>
                  <a:pt x="74" y="50"/>
                </a:cubicBezTo>
                <a:cubicBezTo>
                  <a:pt x="73" y="47"/>
                  <a:pt x="78" y="47"/>
                  <a:pt x="79" y="45"/>
                </a:cubicBezTo>
                <a:cubicBezTo>
                  <a:pt x="78" y="42"/>
                  <a:pt x="76" y="41"/>
                  <a:pt x="74" y="40"/>
                </a:cubicBezTo>
                <a:cubicBezTo>
                  <a:pt x="73" y="43"/>
                  <a:pt x="68" y="46"/>
                  <a:pt x="67" y="41"/>
                </a:cubicBezTo>
                <a:cubicBezTo>
                  <a:pt x="68" y="38"/>
                  <a:pt x="72" y="38"/>
                  <a:pt x="72" y="36"/>
                </a:cubicBezTo>
                <a:cubicBezTo>
                  <a:pt x="70" y="34"/>
                  <a:pt x="66" y="34"/>
                  <a:pt x="64" y="35"/>
                </a:cubicBezTo>
                <a:cubicBezTo>
                  <a:pt x="65" y="41"/>
                  <a:pt x="64" y="47"/>
                  <a:pt x="64" y="53"/>
                </a:cubicBezTo>
                <a:cubicBezTo>
                  <a:pt x="55" y="60"/>
                  <a:pt x="48" y="67"/>
                  <a:pt x="41" y="73"/>
                </a:cubicBezTo>
                <a:cubicBezTo>
                  <a:pt x="39" y="75"/>
                  <a:pt x="38" y="80"/>
                  <a:pt x="34" y="79"/>
                </a:cubicBezTo>
                <a:cubicBezTo>
                  <a:pt x="34" y="76"/>
                  <a:pt x="38" y="74"/>
                  <a:pt x="40" y="72"/>
                </a:cubicBezTo>
                <a:cubicBezTo>
                  <a:pt x="48" y="64"/>
                  <a:pt x="54" y="57"/>
                  <a:pt x="62" y="51"/>
                </a:cubicBezTo>
                <a:cubicBezTo>
                  <a:pt x="62" y="47"/>
                  <a:pt x="62" y="43"/>
                  <a:pt x="62" y="40"/>
                </a:cubicBezTo>
                <a:cubicBezTo>
                  <a:pt x="61" y="36"/>
                  <a:pt x="60" y="31"/>
                  <a:pt x="63" y="29"/>
                </a:cubicBezTo>
                <a:cubicBezTo>
                  <a:pt x="65" y="30"/>
                  <a:pt x="63" y="31"/>
                  <a:pt x="63" y="32"/>
                </a:cubicBezTo>
                <a:cubicBezTo>
                  <a:pt x="71" y="29"/>
                  <a:pt x="80" y="40"/>
                  <a:pt x="81" y="46"/>
                </a:cubicBezTo>
                <a:cubicBezTo>
                  <a:pt x="85" y="47"/>
                  <a:pt x="88" y="51"/>
                  <a:pt x="88" y="55"/>
                </a:cubicBezTo>
                <a:cubicBezTo>
                  <a:pt x="80" y="59"/>
                  <a:pt x="70" y="55"/>
                  <a:pt x="62" y="63"/>
                </a:cubicBezTo>
                <a:cubicBezTo>
                  <a:pt x="54" y="70"/>
                  <a:pt x="46" y="79"/>
                  <a:pt x="39" y="85"/>
                </a:cubicBezTo>
                <a:cubicBezTo>
                  <a:pt x="42" y="87"/>
                  <a:pt x="44" y="90"/>
                  <a:pt x="47" y="90"/>
                </a:cubicBezTo>
                <a:cubicBezTo>
                  <a:pt x="54" y="85"/>
                  <a:pt x="56" y="78"/>
                  <a:pt x="61" y="73"/>
                </a:cubicBezTo>
                <a:close/>
                <a:moveTo>
                  <a:pt x="26" y="75"/>
                </a:moveTo>
                <a:cubicBezTo>
                  <a:pt x="24" y="78"/>
                  <a:pt x="21" y="77"/>
                  <a:pt x="19" y="79"/>
                </a:cubicBezTo>
                <a:cubicBezTo>
                  <a:pt x="23" y="87"/>
                  <a:pt x="37" y="93"/>
                  <a:pt x="44" y="92"/>
                </a:cubicBezTo>
                <a:cubicBezTo>
                  <a:pt x="36" y="87"/>
                  <a:pt x="32" y="82"/>
                  <a:pt x="26" y="75"/>
                </a:cubicBezTo>
                <a:close/>
                <a:moveTo>
                  <a:pt x="19" y="83"/>
                </a:moveTo>
                <a:cubicBezTo>
                  <a:pt x="17" y="85"/>
                  <a:pt x="15" y="86"/>
                  <a:pt x="13" y="88"/>
                </a:cubicBezTo>
                <a:cubicBezTo>
                  <a:pt x="20" y="96"/>
                  <a:pt x="29" y="100"/>
                  <a:pt x="38" y="100"/>
                </a:cubicBezTo>
                <a:cubicBezTo>
                  <a:pt x="38" y="98"/>
                  <a:pt x="40" y="96"/>
                  <a:pt x="41" y="95"/>
                </a:cubicBezTo>
                <a:cubicBezTo>
                  <a:pt x="33" y="93"/>
                  <a:pt x="25" y="91"/>
                  <a:pt x="19" y="83"/>
                </a:cubicBezTo>
                <a:close/>
                <a:moveTo>
                  <a:pt x="12" y="90"/>
                </a:moveTo>
                <a:cubicBezTo>
                  <a:pt x="12" y="93"/>
                  <a:pt x="8" y="94"/>
                  <a:pt x="7" y="95"/>
                </a:cubicBezTo>
                <a:cubicBezTo>
                  <a:pt x="13" y="103"/>
                  <a:pt x="22" y="106"/>
                  <a:pt x="30" y="108"/>
                </a:cubicBezTo>
                <a:cubicBezTo>
                  <a:pt x="29" y="105"/>
                  <a:pt x="34" y="103"/>
                  <a:pt x="33" y="102"/>
                </a:cubicBezTo>
                <a:cubicBezTo>
                  <a:pt x="26" y="101"/>
                  <a:pt x="19" y="97"/>
                  <a:pt x="12" y="90"/>
                </a:cubicBezTo>
                <a:close/>
                <a:moveTo>
                  <a:pt x="6" y="100"/>
                </a:moveTo>
                <a:cubicBezTo>
                  <a:pt x="6" y="104"/>
                  <a:pt x="2" y="109"/>
                  <a:pt x="7" y="113"/>
                </a:cubicBezTo>
                <a:cubicBezTo>
                  <a:pt x="11" y="111"/>
                  <a:pt x="14" y="108"/>
                  <a:pt x="18" y="111"/>
                </a:cubicBezTo>
                <a:cubicBezTo>
                  <a:pt x="19" y="112"/>
                  <a:pt x="20" y="115"/>
                  <a:pt x="22" y="116"/>
                </a:cubicBezTo>
                <a:cubicBezTo>
                  <a:pt x="22" y="114"/>
                  <a:pt x="25" y="111"/>
                  <a:pt x="27" y="110"/>
                </a:cubicBezTo>
                <a:cubicBezTo>
                  <a:pt x="20" y="109"/>
                  <a:pt x="13" y="105"/>
                  <a:pt x="6" y="100"/>
                </a:cubicBez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 name="文本框 2"/>
          <p:cNvSpPr txBox="1"/>
          <p:nvPr/>
        </p:nvSpPr>
        <p:spPr>
          <a:xfrm>
            <a:off x="1060710" y="380622"/>
            <a:ext cx="2236510"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itchFamily="34" charset="-122"/>
                <a:ea typeface="微软雅黑" pitchFamily="34" charset="-122"/>
              </a:rPr>
              <a:t>Click here to add a title</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9280" y="4944545"/>
            <a:ext cx="4558696" cy="1771721"/>
          </a:xfrm>
          <a:prstGeom prst="rect">
            <a:avLst/>
          </a:prstGeom>
        </p:spPr>
      </p:pic>
      <p:grpSp>
        <p:nvGrpSpPr>
          <p:cNvPr id="6" name="Group 3"/>
          <p:cNvGrpSpPr/>
          <p:nvPr/>
        </p:nvGrpSpPr>
        <p:grpSpPr>
          <a:xfrm rot="2700000">
            <a:off x="909849" y="2847286"/>
            <a:ext cx="767255" cy="1934377"/>
            <a:chOff x="4178985" y="2597150"/>
            <a:chExt cx="801573" cy="2020900"/>
          </a:xfrm>
          <a:solidFill>
            <a:schemeClr val="tx1">
              <a:lumMod val="50000"/>
              <a:lumOff val="50000"/>
            </a:schemeClr>
          </a:solidFill>
        </p:grpSpPr>
        <p:sp>
          <p:nvSpPr>
            <p:cNvPr id="7" name="Freeform 133"/>
            <p:cNvSpPr/>
            <p:nvPr/>
          </p:nvSpPr>
          <p:spPr bwMode="auto">
            <a:xfrm flipH="1">
              <a:off x="4380108" y="3983646"/>
              <a:ext cx="383148" cy="634404"/>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8" name="Freeform 134"/>
            <p:cNvSpPr/>
            <p:nvPr/>
          </p:nvSpPr>
          <p:spPr bwMode="auto">
            <a:xfrm flipH="1">
              <a:off x="4413792" y="3978274"/>
              <a:ext cx="312270" cy="399544"/>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9" name="Freeform 135"/>
            <p:cNvSpPr/>
            <p:nvPr/>
          </p:nvSpPr>
          <p:spPr bwMode="auto">
            <a:xfrm flipH="1">
              <a:off x="4464149" y="3992708"/>
              <a:ext cx="204536" cy="288808"/>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10" name="Freeform 107"/>
            <p:cNvSpPr/>
            <p:nvPr/>
          </p:nvSpPr>
          <p:spPr bwMode="auto">
            <a:xfrm flipH="1">
              <a:off x="4178985" y="3511722"/>
              <a:ext cx="371113" cy="593708"/>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pFill/>
            <a:ln>
              <a:noFill/>
            </a:ln>
          </p:spPr>
          <p:txBody>
            <a:bodyPr vert="horz" wrap="square" lIns="91440" tIns="45720" rIns="91440" bIns="45720" numCol="1" anchor="t" anchorCtr="0" compatLnSpc="1"/>
            <a:lstStyle/>
            <a:p>
              <a:endParaRPr lang="en-US" sz="800" dirty="0"/>
            </a:p>
          </p:txBody>
        </p:sp>
        <p:sp>
          <p:nvSpPr>
            <p:cNvPr id="11" name="Freeform 107"/>
            <p:cNvSpPr/>
            <p:nvPr/>
          </p:nvSpPr>
          <p:spPr bwMode="auto">
            <a:xfrm>
              <a:off x="4609445" y="3511722"/>
              <a:ext cx="371113" cy="593708"/>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pFill/>
            <a:ln>
              <a:noFill/>
            </a:ln>
          </p:spPr>
          <p:txBody>
            <a:bodyPr vert="horz" wrap="square" lIns="91440" tIns="45720" rIns="91440" bIns="45720" numCol="1" anchor="t" anchorCtr="0" compatLnSpc="1"/>
            <a:lstStyle/>
            <a:p>
              <a:endParaRPr lang="en-US" sz="800" dirty="0"/>
            </a:p>
          </p:txBody>
        </p:sp>
        <p:sp>
          <p:nvSpPr>
            <p:cNvPr id="12" name="Freeform 108"/>
            <p:cNvSpPr/>
            <p:nvPr/>
          </p:nvSpPr>
          <p:spPr bwMode="auto">
            <a:xfrm>
              <a:off x="4226296" y="2597150"/>
              <a:ext cx="709127" cy="1298838"/>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grpFill/>
            <a:ln>
              <a:noFill/>
            </a:ln>
          </p:spPr>
          <p:txBody>
            <a:bodyPr vert="horz" wrap="square" lIns="91440" tIns="45720" rIns="91440" bIns="45720" numCol="1" anchor="t" anchorCtr="0" compatLnSpc="1"/>
            <a:lstStyle/>
            <a:p>
              <a:endParaRPr lang="en-US" sz="800" dirty="0"/>
            </a:p>
          </p:txBody>
        </p:sp>
        <p:sp>
          <p:nvSpPr>
            <p:cNvPr id="13" name="Oval 113"/>
            <p:cNvSpPr>
              <a:spLocks noChangeArrowheads="1"/>
            </p:cNvSpPr>
            <p:nvPr/>
          </p:nvSpPr>
          <p:spPr bwMode="auto">
            <a:xfrm>
              <a:off x="4464149" y="3008591"/>
              <a:ext cx="236859" cy="230714"/>
            </a:xfrm>
            <a:prstGeom prst="ellipse">
              <a:avLst/>
            </a:prstGeom>
            <a:grpFill/>
            <a:ln>
              <a:noFill/>
            </a:ln>
          </p:spPr>
          <p:txBody>
            <a:bodyPr vert="horz" wrap="square" lIns="91440" tIns="45720" rIns="91440" bIns="45720" numCol="1" anchor="t" anchorCtr="0" compatLnSpc="1"/>
            <a:lstStyle/>
            <a:p>
              <a:endParaRPr lang="en-US" sz="800" dirty="0"/>
            </a:p>
          </p:txBody>
        </p:sp>
        <p:sp>
          <p:nvSpPr>
            <p:cNvPr id="14" name="Oval 116"/>
            <p:cNvSpPr>
              <a:spLocks noChangeArrowheads="1"/>
            </p:cNvSpPr>
            <p:nvPr/>
          </p:nvSpPr>
          <p:spPr bwMode="auto">
            <a:xfrm>
              <a:off x="4511491" y="3311397"/>
              <a:ext cx="142175" cy="146900"/>
            </a:xfrm>
            <a:prstGeom prst="ellipse">
              <a:avLst/>
            </a:prstGeom>
            <a:grpFill/>
            <a:ln>
              <a:noFill/>
            </a:ln>
          </p:spPr>
          <p:txBody>
            <a:bodyPr vert="horz" wrap="square" lIns="91440" tIns="45720" rIns="91440" bIns="45720" numCol="1" anchor="t" anchorCtr="0" compatLnSpc="1"/>
            <a:lstStyle/>
            <a:p>
              <a:endParaRPr lang="en-US" sz="800" dirty="0"/>
            </a:p>
          </p:txBody>
        </p:sp>
        <p:sp>
          <p:nvSpPr>
            <p:cNvPr id="15" name="Oval 119"/>
            <p:cNvSpPr>
              <a:spLocks noChangeArrowheads="1"/>
            </p:cNvSpPr>
            <p:nvPr/>
          </p:nvSpPr>
          <p:spPr bwMode="auto">
            <a:xfrm>
              <a:off x="4538857" y="3530389"/>
              <a:ext cx="87443" cy="85569"/>
            </a:xfrm>
            <a:prstGeom prst="ellipse">
              <a:avLst/>
            </a:prstGeom>
            <a:grpFill/>
            <a:ln>
              <a:noFill/>
            </a:ln>
          </p:spPr>
          <p:txBody>
            <a:bodyPr vert="horz" wrap="square" lIns="91440" tIns="45720" rIns="91440" bIns="45720" numCol="1" anchor="t" anchorCtr="0" compatLnSpc="1"/>
            <a:lstStyle/>
            <a:p>
              <a:endParaRPr lang="en-US" sz="800" dirty="0"/>
            </a:p>
          </p:txBody>
        </p:sp>
        <p:sp>
          <p:nvSpPr>
            <p:cNvPr id="16" name="Rectangle 13"/>
            <p:cNvSpPr/>
            <p:nvPr/>
          </p:nvSpPr>
          <p:spPr>
            <a:xfrm>
              <a:off x="4499622" y="3895987"/>
              <a:ext cx="144641" cy="88637"/>
            </a:xfrm>
            <a:prstGeom prst="rect">
              <a:avLst/>
            </a:prstGeom>
            <a:grpFill/>
            <a:ln>
              <a:noFill/>
            </a:ln>
          </p:spPr>
          <p:txBody>
            <a:bodyPr vert="horz" wrap="square" lIns="91440" tIns="45720" rIns="91440" bIns="45720" numCol="1" anchor="t" anchorCtr="0" compatLnSpc="1"/>
            <a:lstStyle/>
            <a:p>
              <a:endParaRPr lang="en-US" sz="800" dirty="0">
                <a:solidFill>
                  <a:schemeClr val="tx1"/>
                </a:solidFill>
              </a:endParaRPr>
            </a:p>
          </p:txBody>
        </p:sp>
      </p:grpSp>
      <p:sp>
        <p:nvSpPr>
          <p:cNvPr id="17" name="Freeform 14"/>
          <p:cNvSpPr/>
          <p:nvPr/>
        </p:nvSpPr>
        <p:spPr>
          <a:xfrm>
            <a:off x="2021526" y="1156717"/>
            <a:ext cx="10485942" cy="1952998"/>
          </a:xfrm>
          <a:custGeom>
            <a:avLst/>
            <a:gdLst>
              <a:gd name="connsiteX0" fmla="*/ 0 w 7473950"/>
              <a:gd name="connsiteY0" fmla="*/ 1390650 h 1392017"/>
              <a:gd name="connsiteX1" fmla="*/ 2197100 w 7473950"/>
              <a:gd name="connsiteY1" fmla="*/ 279400 h 1392017"/>
              <a:gd name="connsiteX2" fmla="*/ 4756150 w 7473950"/>
              <a:gd name="connsiteY2" fmla="*/ 1390650 h 1392017"/>
              <a:gd name="connsiteX3" fmla="*/ 7473950 w 7473950"/>
              <a:gd name="connsiteY3" fmla="*/ 0 h 1392017"/>
            </a:gdLst>
            <a:ahLst/>
            <a:cxnLst>
              <a:cxn ang="0">
                <a:pos x="connsiteX0" y="connsiteY0"/>
              </a:cxn>
              <a:cxn ang="0">
                <a:pos x="connsiteX1" y="connsiteY1"/>
              </a:cxn>
              <a:cxn ang="0">
                <a:pos x="connsiteX2" y="connsiteY2"/>
              </a:cxn>
              <a:cxn ang="0">
                <a:pos x="connsiteX3" y="connsiteY3"/>
              </a:cxn>
            </a:cxnLst>
            <a:rect l="l" t="t" r="r" b="b"/>
            <a:pathLst>
              <a:path w="7473950" h="1392017">
                <a:moveTo>
                  <a:pt x="0" y="1390650"/>
                </a:moveTo>
                <a:cubicBezTo>
                  <a:pt x="702204" y="835025"/>
                  <a:pt x="1404408" y="279400"/>
                  <a:pt x="2197100" y="279400"/>
                </a:cubicBezTo>
                <a:cubicBezTo>
                  <a:pt x="2989792" y="279400"/>
                  <a:pt x="3876675" y="1437217"/>
                  <a:pt x="4756150" y="1390650"/>
                </a:cubicBezTo>
                <a:cubicBezTo>
                  <a:pt x="5635625" y="1344083"/>
                  <a:pt x="6968067" y="250825"/>
                  <a:pt x="7473950" y="0"/>
                </a:cubicBezTo>
              </a:path>
            </a:pathLst>
          </a:custGeom>
          <a:ln w="19050" cmpd="sng">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p>
        </p:txBody>
      </p:sp>
      <p:sp>
        <p:nvSpPr>
          <p:cNvPr id="18" name="Rounded Rectangle 16"/>
          <p:cNvSpPr/>
          <p:nvPr/>
        </p:nvSpPr>
        <p:spPr>
          <a:xfrm>
            <a:off x="3199230" y="1803527"/>
            <a:ext cx="563057" cy="563057"/>
          </a:xfrm>
          <a:prstGeom prst="roundRect">
            <a:avLst>
              <a:gd name="adj" fmla="val 50000"/>
            </a:avLst>
          </a:prstGeom>
          <a:solidFill>
            <a:schemeClr val="tx1">
              <a:lumMod val="50000"/>
              <a:lumOff val="50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19" name="Group 17"/>
          <p:cNvGrpSpPr/>
          <p:nvPr/>
        </p:nvGrpSpPr>
        <p:grpSpPr>
          <a:xfrm>
            <a:off x="3346817" y="2003052"/>
            <a:ext cx="275113" cy="240501"/>
            <a:chOff x="3175" y="-1587"/>
            <a:chExt cx="492126" cy="430212"/>
          </a:xfrm>
          <a:solidFill>
            <a:schemeClr val="bg1"/>
          </a:solidFill>
        </p:grpSpPr>
        <p:sp>
          <p:nvSpPr>
            <p:cNvPr id="20"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21" name="Freeform 151"/>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22" name="Oval 152"/>
            <p:cNvSpPr>
              <a:spLocks noChangeArrowheads="1"/>
            </p:cNvSpPr>
            <p:nvPr/>
          </p:nvSpPr>
          <p:spPr bwMode="auto">
            <a:xfrm>
              <a:off x="433388" y="336550"/>
              <a:ext cx="61913" cy="92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grpSp>
      <p:sp>
        <p:nvSpPr>
          <p:cNvPr id="23" name="텍스트 개체 틀 2"/>
          <p:cNvSpPr txBox="1"/>
          <p:nvPr/>
        </p:nvSpPr>
        <p:spPr>
          <a:xfrm>
            <a:off x="2697407" y="2817188"/>
            <a:ext cx="1771888" cy="1296118"/>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2495">
              <a:defRPr/>
            </a:pPr>
            <a:r>
              <a:rPr lang="zh-CN" altLang="en-US" sz="1400" dirty="0">
                <a:solidFill>
                  <a:schemeClr val="tx1">
                    <a:lumMod val="85000"/>
                    <a:lumOff val="15000"/>
                  </a:schemeClr>
                </a:solidFill>
                <a:latin typeface="Arial" pitchFamily="34" charset="0"/>
                <a:ea typeface="微软雅黑" pitchFamily="34" charset="-122"/>
                <a:sym typeface="Arial" pitchFamily="34" charset="0"/>
              </a:rPr>
              <a:t>Click here to edit content and freely stretch the text box size to your needs</a:t>
            </a:r>
            <a:endParaRPr lang="en-US" altLang="zh-CN" sz="1400" dirty="0">
              <a:solidFill>
                <a:schemeClr val="tx1">
                  <a:lumMod val="85000"/>
                  <a:lumOff val="15000"/>
                </a:schemeClr>
              </a:solidFill>
              <a:latin typeface="Arial" pitchFamily="34" charset="0"/>
              <a:ea typeface="微软雅黑" pitchFamily="34" charset="-122"/>
              <a:sym typeface="Arial" pitchFamily="34" charset="0"/>
            </a:endParaRPr>
          </a:p>
        </p:txBody>
      </p:sp>
      <p:sp>
        <p:nvSpPr>
          <p:cNvPr id="24" name="텍스트 개체 틀 2"/>
          <p:cNvSpPr txBox="1"/>
          <p:nvPr/>
        </p:nvSpPr>
        <p:spPr>
          <a:xfrm>
            <a:off x="6888804" y="3565780"/>
            <a:ext cx="1771888" cy="1296118"/>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2495">
              <a:defRPr/>
            </a:pPr>
            <a:r>
              <a:rPr lang="zh-CN" altLang="en-US" sz="1400" dirty="0">
                <a:solidFill>
                  <a:schemeClr val="tx1">
                    <a:lumMod val="85000"/>
                    <a:lumOff val="15000"/>
                  </a:schemeClr>
                </a:solidFill>
                <a:latin typeface="Arial" pitchFamily="34" charset="0"/>
                <a:ea typeface="微软雅黑" pitchFamily="34" charset="-122"/>
                <a:sym typeface="Arial" pitchFamily="34" charset="0"/>
              </a:rPr>
              <a:t>Click here to edit content and freely stretch the text box size to your needs</a:t>
            </a:r>
            <a:endParaRPr lang="en-US" altLang="zh-CN" sz="1400" dirty="0">
              <a:solidFill>
                <a:schemeClr val="tx1">
                  <a:lumMod val="85000"/>
                  <a:lumOff val="15000"/>
                </a:schemeClr>
              </a:solidFill>
              <a:latin typeface="Arial" pitchFamily="34" charset="0"/>
              <a:ea typeface="微软雅黑" pitchFamily="34" charset="-122"/>
              <a:sym typeface="Arial" pitchFamily="34" charset="0"/>
            </a:endParaRPr>
          </a:p>
        </p:txBody>
      </p:sp>
      <p:sp>
        <p:nvSpPr>
          <p:cNvPr id="25" name="Rounded Rectangle 28"/>
          <p:cNvSpPr/>
          <p:nvPr/>
        </p:nvSpPr>
        <p:spPr>
          <a:xfrm>
            <a:off x="7484479" y="2609796"/>
            <a:ext cx="563057" cy="563057"/>
          </a:xfrm>
          <a:prstGeom prst="roundRect">
            <a:avLst>
              <a:gd name="adj" fmla="val 50000"/>
            </a:avLst>
          </a:prstGeom>
          <a:solidFill>
            <a:schemeClr val="tx1">
              <a:lumMod val="50000"/>
              <a:lumOff val="50000"/>
            </a:schemeClr>
          </a:solidFill>
          <a:ln>
            <a:noFill/>
          </a:ln>
        </p:spPr>
        <p:txBody>
          <a:bodyPr vert="horz" wrap="square" lIns="91440" tIns="45720" rIns="91440" bIns="45720" numCol="1" anchor="t" anchorCtr="0" compatLnSpc="1"/>
          <a:lstStyle/>
          <a:p>
            <a:r>
              <a:rPr lang="en-US" sz="800" dirty="0">
                <a:solidFill>
                  <a:schemeClr val="tx1"/>
                </a:solidFill>
              </a:rPr>
              <a:t>20</a:t>
            </a:r>
          </a:p>
        </p:txBody>
      </p:sp>
      <p:sp>
        <p:nvSpPr>
          <p:cNvPr id="26" name="Freeform 28"/>
          <p:cNvSpPr>
            <a:spLocks noEditPoints="1"/>
          </p:cNvSpPr>
          <p:nvPr/>
        </p:nvSpPr>
        <p:spPr bwMode="auto">
          <a:xfrm>
            <a:off x="7655312" y="2766361"/>
            <a:ext cx="238873" cy="23887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91440" tIns="45720" rIns="91440" bIns="45720" numCol="1" anchor="t" anchorCtr="0" compatLnSpc="1"/>
          <a:lstStyle/>
          <a:p>
            <a:endParaRPr lang="id-ID" sz="800"/>
          </a:p>
        </p:txBody>
      </p:sp>
      <p:sp>
        <p:nvSpPr>
          <p:cNvPr id="27" name="텍스트 개체 틀 2"/>
          <p:cNvSpPr txBox="1"/>
          <p:nvPr/>
        </p:nvSpPr>
        <p:spPr>
          <a:xfrm>
            <a:off x="9363474" y="3255500"/>
            <a:ext cx="1771888" cy="1296118"/>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2495">
              <a:defRPr/>
            </a:pPr>
            <a:r>
              <a:rPr lang="zh-CN" altLang="en-US" sz="1400" dirty="0">
                <a:solidFill>
                  <a:schemeClr val="tx1">
                    <a:lumMod val="85000"/>
                    <a:lumOff val="15000"/>
                  </a:schemeClr>
                </a:solidFill>
                <a:latin typeface="Arial" pitchFamily="34" charset="0"/>
                <a:ea typeface="微软雅黑" pitchFamily="34" charset="-122"/>
                <a:sym typeface="Arial" pitchFamily="34" charset="0"/>
              </a:rPr>
              <a:t>Click here to edit content and freely stretch the text box size to your needs</a:t>
            </a:r>
            <a:endParaRPr lang="en-US" altLang="zh-CN" sz="1400" dirty="0">
              <a:solidFill>
                <a:schemeClr val="tx1">
                  <a:lumMod val="85000"/>
                  <a:lumOff val="15000"/>
                </a:schemeClr>
              </a:solidFill>
              <a:latin typeface="Arial" pitchFamily="34" charset="0"/>
              <a:ea typeface="微软雅黑" pitchFamily="34" charset="-122"/>
              <a:sym typeface="Arial" pitchFamily="34" charset="0"/>
            </a:endParaRPr>
          </a:p>
        </p:txBody>
      </p:sp>
      <p:sp>
        <p:nvSpPr>
          <p:cNvPr id="28" name="Rounded Rectangle 34"/>
          <p:cNvSpPr/>
          <p:nvPr/>
        </p:nvSpPr>
        <p:spPr>
          <a:xfrm>
            <a:off x="9983323" y="2255066"/>
            <a:ext cx="563057" cy="563057"/>
          </a:xfrm>
          <a:prstGeom prst="roundRect">
            <a:avLst>
              <a:gd name="adj" fmla="val 50000"/>
            </a:avLst>
          </a:prstGeom>
          <a:solidFill>
            <a:schemeClr val="tx1">
              <a:lumMod val="50000"/>
              <a:lumOff val="50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29" name="Group 35"/>
          <p:cNvGrpSpPr/>
          <p:nvPr/>
        </p:nvGrpSpPr>
        <p:grpSpPr>
          <a:xfrm>
            <a:off x="10126897" y="2389211"/>
            <a:ext cx="277004" cy="274341"/>
            <a:chOff x="0" y="1589"/>
            <a:chExt cx="495294" cy="490530"/>
          </a:xfrm>
          <a:solidFill>
            <a:schemeClr val="bg1"/>
          </a:solidFill>
        </p:grpSpPr>
        <p:sp>
          <p:nvSpPr>
            <p:cNvPr id="30" name="Freeform 166"/>
            <p:cNvSpPr>
              <a:spLocks noEditPoints="1"/>
            </p:cNvSpPr>
            <p:nvPr/>
          </p:nvSpPr>
          <p:spPr bwMode="auto">
            <a:xfrm>
              <a:off x="0" y="47624"/>
              <a:ext cx="452431" cy="444495"/>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31" name="Freeform 167"/>
            <p:cNvSpPr>
              <a:spLocks noEditPoints="1"/>
            </p:cNvSpPr>
            <p:nvPr/>
          </p:nvSpPr>
          <p:spPr bwMode="auto">
            <a:xfrm>
              <a:off x="219073" y="246061"/>
              <a:ext cx="76199" cy="7619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32" name="Freeform 168"/>
            <p:cNvSpPr>
              <a:spLocks noEditPoints="1"/>
            </p:cNvSpPr>
            <p:nvPr/>
          </p:nvSpPr>
          <p:spPr bwMode="auto">
            <a:xfrm>
              <a:off x="419095" y="1589"/>
              <a:ext cx="76199" cy="76199"/>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33" name="Freeform 169"/>
            <p:cNvSpPr>
              <a:spLocks noEditPoints="1"/>
            </p:cNvSpPr>
            <p:nvPr/>
          </p:nvSpPr>
          <p:spPr bwMode="auto">
            <a:xfrm>
              <a:off x="126999" y="231774"/>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34" name="Oval 170"/>
            <p:cNvSpPr>
              <a:spLocks noChangeArrowheads="1"/>
            </p:cNvSpPr>
            <p:nvPr/>
          </p:nvSpPr>
          <p:spPr bwMode="auto">
            <a:xfrm>
              <a:off x="188912" y="338134"/>
              <a:ext cx="30164" cy="3016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35" name="Oval 171"/>
            <p:cNvSpPr>
              <a:spLocks noChangeArrowheads="1"/>
            </p:cNvSpPr>
            <p:nvPr/>
          </p:nvSpPr>
          <p:spPr bwMode="auto">
            <a:xfrm>
              <a:off x="433389" y="107949"/>
              <a:ext cx="31749" cy="3174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grpSp>
      <p:sp>
        <p:nvSpPr>
          <p:cNvPr id="36" name="텍스트 개체 틀 2"/>
          <p:cNvSpPr txBox="1"/>
          <p:nvPr/>
        </p:nvSpPr>
        <p:spPr>
          <a:xfrm>
            <a:off x="4911367" y="2250548"/>
            <a:ext cx="1771888" cy="1296118"/>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2495">
              <a:defRPr/>
            </a:pPr>
            <a:r>
              <a:rPr lang="zh-CN" altLang="en-US" sz="1400" dirty="0">
                <a:solidFill>
                  <a:schemeClr val="tx1">
                    <a:lumMod val="85000"/>
                    <a:lumOff val="15000"/>
                  </a:schemeClr>
                </a:solidFill>
                <a:latin typeface="Arial" pitchFamily="34" charset="0"/>
                <a:ea typeface="微软雅黑" pitchFamily="34" charset="-122"/>
                <a:sym typeface="Arial" pitchFamily="34" charset="0"/>
              </a:rPr>
              <a:t>Click here to edit content and freely stretch the text box size to your needs</a:t>
            </a:r>
            <a:endParaRPr lang="en-US" altLang="zh-CN" sz="1400" dirty="0">
              <a:solidFill>
                <a:schemeClr val="tx1">
                  <a:lumMod val="85000"/>
                  <a:lumOff val="15000"/>
                </a:schemeClr>
              </a:solidFill>
              <a:latin typeface="Arial" pitchFamily="34" charset="0"/>
              <a:ea typeface="微软雅黑" pitchFamily="34" charset="-122"/>
              <a:sym typeface="Arial" pitchFamily="34" charset="0"/>
            </a:endParaRPr>
          </a:p>
        </p:txBody>
      </p:sp>
      <p:sp>
        <p:nvSpPr>
          <p:cNvPr id="37" name="Rounded Rectangle 46"/>
          <p:cNvSpPr/>
          <p:nvPr/>
        </p:nvSpPr>
        <p:spPr>
          <a:xfrm>
            <a:off x="5399763" y="1366984"/>
            <a:ext cx="563057" cy="563057"/>
          </a:xfrm>
          <a:prstGeom prst="roundRect">
            <a:avLst>
              <a:gd name="adj" fmla="val 50000"/>
            </a:avLst>
          </a:prstGeom>
          <a:solidFill>
            <a:schemeClr val="tx1">
              <a:lumMod val="50000"/>
              <a:lumOff val="50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38" name="Freeform 39"/>
          <p:cNvSpPr>
            <a:spLocks noEditPoints="1"/>
          </p:cNvSpPr>
          <p:nvPr/>
        </p:nvSpPr>
        <p:spPr bwMode="auto">
          <a:xfrm>
            <a:off x="5564754" y="1519002"/>
            <a:ext cx="253372" cy="252630"/>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a:noFill/>
          </a:ln>
        </p:spPr>
        <p:txBody>
          <a:bodyPr vert="horz" wrap="square" lIns="91440" tIns="45720" rIns="91440" bIns="45720" numCol="1" anchor="t" anchorCtr="0" compatLnSpc="1"/>
          <a:lstStyle/>
          <a:p>
            <a:endParaRPr lang="ko-KR" altLang="en-US" sz="800"/>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029063" y="2634388"/>
            <a:ext cx="5958680" cy="4223612"/>
          </a:xfrm>
          <a:prstGeom prst="rect">
            <a:avLst/>
          </a:prstGeom>
        </p:spPr>
      </p:pic>
      <p:sp>
        <p:nvSpPr>
          <p:cNvPr id="3" name="文本框 2"/>
          <p:cNvSpPr txBox="1"/>
          <p:nvPr/>
        </p:nvSpPr>
        <p:spPr>
          <a:xfrm>
            <a:off x="1183874" y="1374439"/>
            <a:ext cx="9364856" cy="1200329"/>
          </a:xfrm>
          <a:prstGeom prst="rect">
            <a:avLst/>
          </a:prstGeom>
          <a:noFill/>
        </p:spPr>
        <p:txBody>
          <a:bodyPr wrap="square" rtlCol="0">
            <a:spAutoFit/>
          </a:bodyPr>
          <a:lstStyle/>
          <a:p>
            <a:r>
              <a:rPr lang="zh-CN" altLang="en-US" sz="7200" b="1" dirty="0">
                <a:solidFill>
                  <a:schemeClr val="tx1">
                    <a:lumMod val="85000"/>
                    <a:lumOff val="15000"/>
                  </a:schemeClr>
                </a:solidFill>
                <a:latin typeface="微软雅黑" pitchFamily="34" charset="-122"/>
                <a:ea typeface="微软雅黑" pitchFamily="34" charset="-122"/>
              </a:rPr>
              <a:t>Thank  </a:t>
            </a:r>
            <a:r>
              <a:rPr lang="en-US" altLang="zh-CN" sz="7200" b="1" dirty="0">
                <a:solidFill>
                  <a:schemeClr val="tx1">
                    <a:lumMod val="85000"/>
                    <a:lumOff val="15000"/>
                  </a:schemeClr>
                </a:solidFill>
                <a:latin typeface="微软雅黑" pitchFamily="34" charset="-122"/>
                <a:ea typeface="微软雅黑" pitchFamily="34" charset="-122"/>
              </a:rPr>
              <a:t>you</a:t>
            </a:r>
            <a:endParaRPr lang="zh-CN" altLang="en-US" sz="7200" b="1" dirty="0">
              <a:solidFill>
                <a:schemeClr val="tx1">
                  <a:lumMod val="85000"/>
                  <a:lumOff val="15000"/>
                </a:schemeClr>
              </a:solidFill>
              <a:latin typeface="微软雅黑" pitchFamily="34" charset="-122"/>
              <a:ea typeface="微软雅黑" pitchFamily="34" charset="-122"/>
            </a:endParaRPr>
          </a:p>
        </p:txBody>
      </p:sp>
      <p:sp>
        <p:nvSpPr>
          <p:cNvPr id="4" name="任意多边形 3"/>
          <p:cNvSpPr/>
          <p:nvPr/>
        </p:nvSpPr>
        <p:spPr>
          <a:xfrm>
            <a:off x="738165" y="2272354"/>
            <a:ext cx="5748560" cy="724067"/>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95000"/>
                <a:lumOff val="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181435" y="3118740"/>
            <a:ext cx="5226183" cy="707886"/>
          </a:xfrm>
          <a:prstGeom prst="rect">
            <a:avLst/>
          </a:prstGeom>
          <a:noFill/>
        </p:spPr>
        <p:txBody>
          <a:bodyPr wrap="square" rtlCol="0">
            <a:spAutoFit/>
          </a:bodyPr>
          <a:lstStyle/>
          <a:p>
            <a:r>
              <a:rPr lang="en-US" altLang="zh-CN" sz="2000" dirty="0">
                <a:solidFill>
                  <a:schemeClr val="tx1">
                    <a:lumMod val="85000"/>
                    <a:lumOff val="15000"/>
                  </a:schemeClr>
                </a:solidFill>
                <a:ea typeface="方正静蕾简体" charset="-122"/>
              </a:rPr>
              <a:t>Everything is is e if you do it. Just do </a:t>
            </a:r>
            <a:r>
              <a:rPr lang="en-US" altLang="zh-CN" sz="2000" dirty="0" err="1">
                <a:solidFill>
                  <a:schemeClr val="tx1">
                    <a:lumMod val="85000"/>
                    <a:lumOff val="15000"/>
                  </a:schemeClr>
                </a:solidFill>
                <a:ea typeface="方正静蕾简体" charset="-122"/>
              </a:rPr>
              <a:t>it. Add</a:t>
            </a:r>
            <a:r>
              <a:rPr lang="en-US" altLang="zh-CN" sz="2000" dirty="0">
                <a:solidFill>
                  <a:schemeClr val="tx1">
                    <a:lumMod val="85000"/>
                    <a:lumOff val="15000"/>
                  </a:schemeClr>
                </a:solidFill>
                <a:ea typeface="方正静蕾简体" charset="-122"/>
              </a:rPr>
              <a:t> you title here.</a:t>
            </a:r>
            <a:endParaRPr lang="zh-CN" altLang="en-US" sz="2000" dirty="0">
              <a:solidFill>
                <a:schemeClr val="tx1">
                  <a:lumMod val="85000"/>
                  <a:lumOff val="15000"/>
                </a:schemeClr>
              </a:solidFill>
              <a:ea typeface="方正静蕾简体" charset="-122"/>
            </a:endParaRPr>
          </a:p>
        </p:txBody>
      </p:sp>
      <p:sp>
        <p:nvSpPr>
          <p:cNvPr id="6" name="文本框 5"/>
          <p:cNvSpPr txBox="1"/>
          <p:nvPr/>
        </p:nvSpPr>
        <p:spPr>
          <a:xfrm>
            <a:off x="1181435" y="3948945"/>
            <a:ext cx="2877711" cy="369332"/>
          </a:xfrm>
          <a:prstGeom prst="rect">
            <a:avLst/>
          </a:prstGeom>
          <a:noFill/>
        </p:spPr>
        <p:txBody>
          <a:bodyPr wrap="none" rtlCol="0">
            <a:spAutoFit/>
          </a:bodyPr>
          <a:lstStyle/>
          <a:p>
            <a:r>
              <a:rPr lang="zh-CN" altLang="en-US" dirty="0">
                <a:solidFill>
                  <a:schemeClr val="tx1">
                    <a:lumMod val="85000"/>
                    <a:lumOff val="15000"/>
                  </a:schemeClr>
                </a:solidFill>
                <a:latin typeface="微软雅黑" pitchFamily="34" charset="-122"/>
                <a:ea typeface="微软雅黑" pitchFamily="34" charset="-122"/>
              </a:rPr>
              <a:t>Reporting time</a:t>
            </a:r>
            <a:r>
              <a:rPr lang="en-US" altLang="zh-CN" dirty="0">
                <a:solidFill>
                  <a:schemeClr val="tx1">
                    <a:lumMod val="85000"/>
                    <a:lumOff val="15000"/>
                  </a:schemeClr>
                </a:solidFill>
                <a:latin typeface="微软雅黑" pitchFamily="34" charset="-122"/>
                <a:ea typeface="微软雅黑" pitchFamily="34" charset="-122"/>
              </a:rPr>
              <a:t>:      </a:t>
            </a:r>
            <a:r>
              <a:rPr lang="zh-CN" altLang="en-US" dirty="0">
                <a:solidFill>
                  <a:schemeClr val="tx1">
                    <a:lumMod val="85000"/>
                    <a:lumOff val="15000"/>
                  </a:schemeClr>
                </a:solidFill>
                <a:latin typeface="微软雅黑" pitchFamily="34" charset="-122"/>
                <a:ea typeface="微软雅黑" pitchFamily="34" charset="-122"/>
              </a:rPr>
              <a:t>      Reporter</a:t>
            </a:r>
            <a:r>
              <a:rPr lang="en-US" altLang="zh-CN" dirty="0">
                <a:solidFill>
                  <a:schemeClr val="tx1">
                    <a:lumMod val="85000"/>
                    <a:lumOff val="15000"/>
                  </a:schemeClr>
                </a:solidFill>
                <a:latin typeface="微软雅黑" pitchFamily="34" charset="-122"/>
                <a:ea typeface="微软雅黑" pitchFamily="34" charset="-122"/>
              </a:rPr>
              <a:t>:</a:t>
            </a:r>
            <a:r>
              <a:rPr lang="zh-CN" altLang="en-US" dirty="0">
                <a:solidFill>
                  <a:schemeClr val="tx1">
                    <a:lumMod val="85000"/>
                    <a:lumOff val="15000"/>
                  </a:schemeClr>
                </a:solidFill>
                <a:latin typeface="微软雅黑" pitchFamily="34" charset="-122"/>
                <a:ea typeface="微软雅黑" pitchFamily="34" charset="-122"/>
              </a:rPr>
              <a:t>  </a:t>
            </a:r>
            <a:endParaRPr lang="zh-CN" altLang="en-US" sz="2000" dirty="0">
              <a:solidFill>
                <a:schemeClr val="tx1">
                  <a:lumMod val="85000"/>
                  <a:lumOff val="15000"/>
                </a:schemeClr>
              </a:solidFill>
              <a:latin typeface="微软雅黑" pitchFamily="34" charset="-122"/>
              <a:ea typeface="微软雅黑" pitchFamily="34" charset="-122"/>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46046" y="1883305"/>
            <a:ext cx="1783170" cy="826029"/>
          </a:xfrm>
          <a:prstGeom prst="roundRect">
            <a:avLst>
              <a:gd name="adj" fmla="val 1250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910590" y="1942376"/>
            <a:ext cx="1718626" cy="707886"/>
          </a:xfrm>
          <a:prstGeom prst="rect">
            <a:avLst/>
          </a:prstGeom>
          <a:noFill/>
        </p:spPr>
        <p:txBody>
          <a:bodyPr wrap="square" rtlCol="0">
            <a:spAutoFit/>
          </a:bodyPr>
          <a:lstStyle/>
          <a:p>
            <a:r>
              <a:rPr lang="en-US" altLang="zh-CN" sz="2400" dirty="0">
                <a:solidFill>
                  <a:schemeClr val="bg1"/>
                </a:solidFill>
                <a:latin typeface="微软雅黑" pitchFamily="34" charset="-122"/>
                <a:ea typeface="微软雅黑" pitchFamily="34" charset="-122"/>
              </a:rPr>
              <a:t>PART </a:t>
            </a:r>
            <a:r>
              <a:rPr lang="en-US" altLang="zh-CN" sz="4000" b="1" dirty="0">
                <a:solidFill>
                  <a:schemeClr val="bg1"/>
                </a:solidFill>
                <a:latin typeface="微软雅黑" pitchFamily="34" charset="-122"/>
                <a:ea typeface="微软雅黑" pitchFamily="34" charset="-122"/>
              </a:rPr>
              <a:t>01</a:t>
            </a:r>
            <a:endParaRPr lang="zh-CN" altLang="en-US" sz="4000" b="1" dirty="0">
              <a:solidFill>
                <a:schemeClr val="bg1"/>
              </a:solidFill>
              <a:latin typeface="微软雅黑" pitchFamily="34" charset="-122"/>
              <a:ea typeface="微软雅黑" pitchFamily="34" charset="-122"/>
            </a:endParaRPr>
          </a:p>
        </p:txBody>
      </p:sp>
      <p:sp>
        <p:nvSpPr>
          <p:cNvPr id="5" name="文本框 4"/>
          <p:cNvSpPr txBox="1"/>
          <p:nvPr/>
        </p:nvSpPr>
        <p:spPr>
          <a:xfrm>
            <a:off x="744269" y="2933877"/>
            <a:ext cx="3769893" cy="646331"/>
          </a:xfrm>
          <a:prstGeom prst="rect">
            <a:avLst/>
          </a:prstGeom>
          <a:noFill/>
        </p:spPr>
        <p:txBody>
          <a:bodyPr wrap="square" rtlCol="0">
            <a:spAutoFit/>
          </a:bodyPr>
          <a:lstStyle/>
          <a:p>
            <a:pPr algn="dist"/>
            <a:r>
              <a:rPr lang="zh-CN" altLang="en-US" sz="3600" dirty="0">
                <a:solidFill>
                  <a:schemeClr val="tx1">
                    <a:lumMod val="85000"/>
                    <a:lumOff val="15000"/>
                  </a:schemeClr>
                </a:solidFill>
                <a:latin typeface="方正静蕾简体" charset="-122"/>
                <a:ea typeface="方正静蕾简体" charset="-122"/>
              </a:rPr>
              <a:t>Add a title here</a:t>
            </a:r>
          </a:p>
        </p:txBody>
      </p:sp>
      <p:sp>
        <p:nvSpPr>
          <p:cNvPr id="6" name="Freeform 5"/>
          <p:cNvSpPr/>
          <p:nvPr/>
        </p:nvSpPr>
        <p:spPr bwMode="auto">
          <a:xfrm>
            <a:off x="845291" y="3678564"/>
            <a:ext cx="3729143" cy="126187"/>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95000"/>
              <a:lumOff val="5000"/>
            </a:schemeClr>
          </a:solidFill>
          <a:ln>
            <a:solidFill>
              <a:schemeClr val="tx1">
                <a:lumMod val="85000"/>
                <a:lumOff val="15000"/>
              </a:schemeClr>
            </a:solidFill>
          </a:ln>
        </p:spPr>
        <p:txBody>
          <a:bodyPr vert="horz" wrap="square" lIns="91440" tIns="45720" rIns="91440" bIns="45720" numCol="1" anchor="t" anchorCtr="0" compatLnSpc="1"/>
          <a:lstStyle/>
          <a:p>
            <a:endParaRPr lang="zh-CN" altLang="en-US"/>
          </a:p>
        </p:txBody>
      </p:sp>
      <p:sp>
        <p:nvSpPr>
          <p:cNvPr id="7" name="TextBox 13"/>
          <p:cNvSpPr txBox="1"/>
          <p:nvPr/>
        </p:nvSpPr>
        <p:spPr>
          <a:xfrm>
            <a:off x="794780" y="4115273"/>
            <a:ext cx="3668871" cy="646331"/>
          </a:xfrm>
          <a:prstGeom prst="rect">
            <a:avLst/>
          </a:prstGeom>
          <a:noFill/>
        </p:spPr>
        <p:txBody>
          <a:bodyPr wrap="square" lIns="0" tIns="0" rIns="0" bIns="0" rtlCol="0" anchor="t" anchorCtr="0">
            <a:spAutoFit/>
          </a:bodyPr>
          <a:lstStyle/>
          <a:p>
            <a:pP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 You can add a brief introduction to this section here, and all footage of the template is free to edit.</a:t>
            </a:r>
            <a:endParaRPr lang="en-US" altLang="zh-CN" sz="1400" dirty="0">
              <a:solidFill>
                <a:schemeClr val="tx1">
                  <a:lumMod val="75000"/>
                  <a:lumOff val="25000"/>
                </a:schemeClr>
              </a:solidFill>
              <a:latin typeface="微软雅黑" pitchFamily="34" charset="-122"/>
              <a:ea typeface="微软雅黑" pitchFamily="34" charset="-122"/>
              <a:sym typeface="Arial" pitchFamily="34" charset="0"/>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4373" y="2709334"/>
            <a:ext cx="6994630" cy="3973987"/>
          </a:xfrm>
          <a:prstGeom prst="rect">
            <a:avLst/>
          </a:prstGeom>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0"/>
          <p:cNvSpPr>
            <a:spLocks noEditPoints="1"/>
          </p:cNvSpPr>
          <p:nvPr/>
        </p:nvSpPr>
        <p:spPr bwMode="auto">
          <a:xfrm rot="19800000">
            <a:off x="246176" y="224035"/>
            <a:ext cx="690137" cy="682506"/>
          </a:xfrm>
          <a:custGeom>
            <a:avLst/>
            <a:gdLst>
              <a:gd name="T0" fmla="*/ 34 w 122"/>
              <a:gd name="T1" fmla="*/ 106 h 120"/>
              <a:gd name="T2" fmla="*/ 27 w 122"/>
              <a:gd name="T3" fmla="*/ 113 h 120"/>
              <a:gd name="T4" fmla="*/ 17 w 122"/>
              <a:gd name="T5" fmla="*/ 116 h 120"/>
              <a:gd name="T6" fmla="*/ 0 w 122"/>
              <a:gd name="T7" fmla="*/ 106 h 120"/>
              <a:gd name="T8" fmla="*/ 0 w 122"/>
              <a:gd name="T9" fmla="*/ 96 h 120"/>
              <a:gd name="T10" fmla="*/ 17 w 122"/>
              <a:gd name="T11" fmla="*/ 76 h 120"/>
              <a:gd name="T12" fmla="*/ 26 w 122"/>
              <a:gd name="T13" fmla="*/ 67 h 120"/>
              <a:gd name="T14" fmla="*/ 40 w 122"/>
              <a:gd name="T15" fmla="*/ 30 h 120"/>
              <a:gd name="T16" fmla="*/ 79 w 122"/>
              <a:gd name="T17" fmla="*/ 0 h 120"/>
              <a:gd name="T18" fmla="*/ 118 w 122"/>
              <a:gd name="T19" fmla="*/ 31 h 120"/>
              <a:gd name="T20" fmla="*/ 75 w 122"/>
              <a:gd name="T21" fmla="*/ 76 h 120"/>
              <a:gd name="T22" fmla="*/ 57 w 122"/>
              <a:gd name="T23" fmla="*/ 83 h 120"/>
              <a:gd name="T24" fmla="*/ 42 w 122"/>
              <a:gd name="T25" fmla="*/ 99 h 120"/>
              <a:gd name="T26" fmla="*/ 61 w 122"/>
              <a:gd name="T27" fmla="*/ 73 h 120"/>
              <a:gd name="T28" fmla="*/ 98 w 122"/>
              <a:gd name="T29" fmla="*/ 71 h 120"/>
              <a:gd name="T30" fmla="*/ 116 w 122"/>
              <a:gd name="T31" fmla="*/ 40 h 120"/>
              <a:gd name="T32" fmla="*/ 63 w 122"/>
              <a:gd name="T33" fmla="*/ 7 h 120"/>
              <a:gd name="T34" fmla="*/ 48 w 122"/>
              <a:gd name="T35" fmla="*/ 48 h 120"/>
              <a:gd name="T36" fmla="*/ 37 w 122"/>
              <a:gd name="T37" fmla="*/ 84 h 120"/>
              <a:gd name="T38" fmla="*/ 85 w 122"/>
              <a:gd name="T39" fmla="*/ 54 h 120"/>
              <a:gd name="T40" fmla="*/ 74 w 122"/>
              <a:gd name="T41" fmla="*/ 50 h 120"/>
              <a:gd name="T42" fmla="*/ 74 w 122"/>
              <a:gd name="T43" fmla="*/ 40 h 120"/>
              <a:gd name="T44" fmla="*/ 72 w 122"/>
              <a:gd name="T45" fmla="*/ 36 h 120"/>
              <a:gd name="T46" fmla="*/ 64 w 122"/>
              <a:gd name="T47" fmla="*/ 53 h 120"/>
              <a:gd name="T48" fmla="*/ 34 w 122"/>
              <a:gd name="T49" fmla="*/ 79 h 120"/>
              <a:gd name="T50" fmla="*/ 62 w 122"/>
              <a:gd name="T51" fmla="*/ 51 h 120"/>
              <a:gd name="T52" fmla="*/ 63 w 122"/>
              <a:gd name="T53" fmla="*/ 29 h 120"/>
              <a:gd name="T54" fmla="*/ 81 w 122"/>
              <a:gd name="T55" fmla="*/ 46 h 120"/>
              <a:gd name="T56" fmla="*/ 62 w 122"/>
              <a:gd name="T57" fmla="*/ 63 h 120"/>
              <a:gd name="T58" fmla="*/ 47 w 122"/>
              <a:gd name="T59" fmla="*/ 90 h 120"/>
              <a:gd name="T60" fmla="*/ 26 w 122"/>
              <a:gd name="T61" fmla="*/ 75 h 120"/>
              <a:gd name="T62" fmla="*/ 44 w 122"/>
              <a:gd name="T63" fmla="*/ 92 h 120"/>
              <a:gd name="T64" fmla="*/ 19 w 122"/>
              <a:gd name="T65" fmla="*/ 83 h 120"/>
              <a:gd name="T66" fmla="*/ 38 w 122"/>
              <a:gd name="T67" fmla="*/ 100 h 120"/>
              <a:gd name="T68" fmla="*/ 19 w 122"/>
              <a:gd name="T69" fmla="*/ 83 h 120"/>
              <a:gd name="T70" fmla="*/ 7 w 122"/>
              <a:gd name="T71" fmla="*/ 95 h 120"/>
              <a:gd name="T72" fmla="*/ 33 w 122"/>
              <a:gd name="T73" fmla="*/ 102 h 120"/>
              <a:gd name="T74" fmla="*/ 6 w 122"/>
              <a:gd name="T75" fmla="*/ 100 h 120"/>
              <a:gd name="T76" fmla="*/ 18 w 122"/>
              <a:gd name="T77" fmla="*/ 111 h 120"/>
              <a:gd name="T78" fmla="*/ 27 w 122"/>
              <a:gd name="T7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20">
                <a:moveTo>
                  <a:pt x="40" y="105"/>
                </a:moveTo>
                <a:cubicBezTo>
                  <a:pt x="37" y="106"/>
                  <a:pt x="37" y="104"/>
                  <a:pt x="34" y="106"/>
                </a:cubicBezTo>
                <a:cubicBezTo>
                  <a:pt x="32" y="107"/>
                  <a:pt x="34" y="111"/>
                  <a:pt x="32" y="113"/>
                </a:cubicBezTo>
                <a:cubicBezTo>
                  <a:pt x="30" y="114"/>
                  <a:pt x="29" y="112"/>
                  <a:pt x="27" y="113"/>
                </a:cubicBezTo>
                <a:cubicBezTo>
                  <a:pt x="25" y="115"/>
                  <a:pt x="26" y="119"/>
                  <a:pt x="23" y="120"/>
                </a:cubicBezTo>
                <a:cubicBezTo>
                  <a:pt x="21" y="119"/>
                  <a:pt x="19" y="117"/>
                  <a:pt x="17" y="116"/>
                </a:cubicBezTo>
                <a:cubicBezTo>
                  <a:pt x="14" y="115"/>
                  <a:pt x="13" y="118"/>
                  <a:pt x="11" y="118"/>
                </a:cubicBezTo>
                <a:cubicBezTo>
                  <a:pt x="6" y="118"/>
                  <a:pt x="0" y="112"/>
                  <a:pt x="0" y="106"/>
                </a:cubicBezTo>
                <a:cubicBezTo>
                  <a:pt x="1" y="103"/>
                  <a:pt x="3" y="102"/>
                  <a:pt x="3" y="99"/>
                </a:cubicBezTo>
                <a:cubicBezTo>
                  <a:pt x="2" y="97"/>
                  <a:pt x="1" y="98"/>
                  <a:pt x="0" y="96"/>
                </a:cubicBezTo>
                <a:cubicBezTo>
                  <a:pt x="3" y="92"/>
                  <a:pt x="11" y="91"/>
                  <a:pt x="10" y="85"/>
                </a:cubicBezTo>
                <a:cubicBezTo>
                  <a:pt x="16" y="84"/>
                  <a:pt x="17" y="80"/>
                  <a:pt x="17" y="76"/>
                </a:cubicBezTo>
                <a:cubicBezTo>
                  <a:pt x="19" y="75"/>
                  <a:pt x="21" y="76"/>
                  <a:pt x="23" y="73"/>
                </a:cubicBezTo>
                <a:cubicBezTo>
                  <a:pt x="25" y="71"/>
                  <a:pt x="24" y="69"/>
                  <a:pt x="26" y="67"/>
                </a:cubicBezTo>
                <a:cubicBezTo>
                  <a:pt x="33" y="60"/>
                  <a:pt x="44" y="55"/>
                  <a:pt x="45" y="48"/>
                </a:cubicBezTo>
                <a:cubicBezTo>
                  <a:pt x="46" y="43"/>
                  <a:pt x="41" y="35"/>
                  <a:pt x="40" y="30"/>
                </a:cubicBezTo>
                <a:cubicBezTo>
                  <a:pt x="40" y="18"/>
                  <a:pt x="56" y="7"/>
                  <a:pt x="67" y="3"/>
                </a:cubicBezTo>
                <a:cubicBezTo>
                  <a:pt x="71" y="2"/>
                  <a:pt x="76" y="0"/>
                  <a:pt x="79" y="0"/>
                </a:cubicBezTo>
                <a:cubicBezTo>
                  <a:pt x="82" y="0"/>
                  <a:pt x="90" y="1"/>
                  <a:pt x="93" y="2"/>
                </a:cubicBezTo>
                <a:cubicBezTo>
                  <a:pt x="104" y="5"/>
                  <a:pt x="115" y="18"/>
                  <a:pt x="118" y="31"/>
                </a:cubicBezTo>
                <a:cubicBezTo>
                  <a:pt x="122" y="47"/>
                  <a:pt x="109" y="78"/>
                  <a:pt x="86" y="78"/>
                </a:cubicBezTo>
                <a:cubicBezTo>
                  <a:pt x="83" y="78"/>
                  <a:pt x="79" y="77"/>
                  <a:pt x="75" y="76"/>
                </a:cubicBezTo>
                <a:cubicBezTo>
                  <a:pt x="72" y="75"/>
                  <a:pt x="68" y="73"/>
                  <a:pt x="64" y="75"/>
                </a:cubicBezTo>
                <a:cubicBezTo>
                  <a:pt x="62" y="77"/>
                  <a:pt x="60" y="80"/>
                  <a:pt x="57" y="83"/>
                </a:cubicBezTo>
                <a:cubicBezTo>
                  <a:pt x="55" y="85"/>
                  <a:pt x="52" y="88"/>
                  <a:pt x="50" y="90"/>
                </a:cubicBezTo>
                <a:cubicBezTo>
                  <a:pt x="48" y="92"/>
                  <a:pt x="47" y="97"/>
                  <a:pt x="42" y="99"/>
                </a:cubicBezTo>
                <a:cubicBezTo>
                  <a:pt x="41" y="101"/>
                  <a:pt x="41" y="103"/>
                  <a:pt x="40" y="105"/>
                </a:cubicBezTo>
                <a:close/>
                <a:moveTo>
                  <a:pt x="61" y="73"/>
                </a:moveTo>
                <a:cubicBezTo>
                  <a:pt x="68" y="68"/>
                  <a:pt x="78" y="75"/>
                  <a:pt x="85" y="75"/>
                </a:cubicBezTo>
                <a:cubicBezTo>
                  <a:pt x="89" y="75"/>
                  <a:pt x="94" y="73"/>
                  <a:pt x="98" y="71"/>
                </a:cubicBezTo>
                <a:cubicBezTo>
                  <a:pt x="105" y="67"/>
                  <a:pt x="107" y="62"/>
                  <a:pt x="112" y="56"/>
                </a:cubicBezTo>
                <a:cubicBezTo>
                  <a:pt x="112" y="49"/>
                  <a:pt x="115" y="46"/>
                  <a:pt x="116" y="40"/>
                </a:cubicBezTo>
                <a:cubicBezTo>
                  <a:pt x="117" y="26"/>
                  <a:pt x="104" y="7"/>
                  <a:pt x="90" y="4"/>
                </a:cubicBezTo>
                <a:cubicBezTo>
                  <a:pt x="82" y="2"/>
                  <a:pt x="72" y="4"/>
                  <a:pt x="63" y="7"/>
                </a:cubicBezTo>
                <a:cubicBezTo>
                  <a:pt x="53" y="11"/>
                  <a:pt x="43" y="22"/>
                  <a:pt x="43" y="30"/>
                </a:cubicBezTo>
                <a:cubicBezTo>
                  <a:pt x="43" y="36"/>
                  <a:pt x="48" y="42"/>
                  <a:pt x="48" y="48"/>
                </a:cubicBezTo>
                <a:cubicBezTo>
                  <a:pt x="46" y="57"/>
                  <a:pt x="35" y="62"/>
                  <a:pt x="27" y="71"/>
                </a:cubicBezTo>
                <a:cubicBezTo>
                  <a:pt x="28" y="76"/>
                  <a:pt x="33" y="79"/>
                  <a:pt x="37" y="84"/>
                </a:cubicBezTo>
                <a:cubicBezTo>
                  <a:pt x="46" y="75"/>
                  <a:pt x="55" y="66"/>
                  <a:pt x="64" y="57"/>
                </a:cubicBezTo>
                <a:cubicBezTo>
                  <a:pt x="71" y="56"/>
                  <a:pt x="78" y="54"/>
                  <a:pt x="85" y="54"/>
                </a:cubicBezTo>
                <a:cubicBezTo>
                  <a:pt x="85" y="51"/>
                  <a:pt x="82" y="50"/>
                  <a:pt x="80" y="48"/>
                </a:cubicBezTo>
                <a:cubicBezTo>
                  <a:pt x="79" y="51"/>
                  <a:pt x="75" y="52"/>
                  <a:pt x="74" y="50"/>
                </a:cubicBezTo>
                <a:cubicBezTo>
                  <a:pt x="73" y="47"/>
                  <a:pt x="78" y="47"/>
                  <a:pt x="79" y="45"/>
                </a:cubicBezTo>
                <a:cubicBezTo>
                  <a:pt x="78" y="42"/>
                  <a:pt x="76" y="41"/>
                  <a:pt x="74" y="40"/>
                </a:cubicBezTo>
                <a:cubicBezTo>
                  <a:pt x="73" y="43"/>
                  <a:pt x="68" y="46"/>
                  <a:pt x="67" y="41"/>
                </a:cubicBezTo>
                <a:cubicBezTo>
                  <a:pt x="68" y="38"/>
                  <a:pt x="72" y="38"/>
                  <a:pt x="72" y="36"/>
                </a:cubicBezTo>
                <a:cubicBezTo>
                  <a:pt x="70" y="34"/>
                  <a:pt x="66" y="34"/>
                  <a:pt x="64" y="35"/>
                </a:cubicBezTo>
                <a:cubicBezTo>
                  <a:pt x="65" y="41"/>
                  <a:pt x="64" y="47"/>
                  <a:pt x="64" y="53"/>
                </a:cubicBezTo>
                <a:cubicBezTo>
                  <a:pt x="55" y="60"/>
                  <a:pt x="48" y="67"/>
                  <a:pt x="41" y="73"/>
                </a:cubicBezTo>
                <a:cubicBezTo>
                  <a:pt x="39" y="75"/>
                  <a:pt x="38" y="80"/>
                  <a:pt x="34" y="79"/>
                </a:cubicBezTo>
                <a:cubicBezTo>
                  <a:pt x="34" y="76"/>
                  <a:pt x="38" y="74"/>
                  <a:pt x="40" y="72"/>
                </a:cubicBezTo>
                <a:cubicBezTo>
                  <a:pt x="48" y="64"/>
                  <a:pt x="54" y="57"/>
                  <a:pt x="62" y="51"/>
                </a:cubicBezTo>
                <a:cubicBezTo>
                  <a:pt x="62" y="47"/>
                  <a:pt x="62" y="43"/>
                  <a:pt x="62" y="40"/>
                </a:cubicBezTo>
                <a:cubicBezTo>
                  <a:pt x="61" y="36"/>
                  <a:pt x="60" y="31"/>
                  <a:pt x="63" y="29"/>
                </a:cubicBezTo>
                <a:cubicBezTo>
                  <a:pt x="65" y="30"/>
                  <a:pt x="63" y="31"/>
                  <a:pt x="63" y="32"/>
                </a:cubicBezTo>
                <a:cubicBezTo>
                  <a:pt x="71" y="29"/>
                  <a:pt x="80" y="40"/>
                  <a:pt x="81" y="46"/>
                </a:cubicBezTo>
                <a:cubicBezTo>
                  <a:pt x="85" y="47"/>
                  <a:pt x="88" y="51"/>
                  <a:pt x="88" y="55"/>
                </a:cubicBezTo>
                <a:cubicBezTo>
                  <a:pt x="80" y="59"/>
                  <a:pt x="70" y="55"/>
                  <a:pt x="62" y="63"/>
                </a:cubicBezTo>
                <a:cubicBezTo>
                  <a:pt x="54" y="70"/>
                  <a:pt x="46" y="79"/>
                  <a:pt x="39" y="85"/>
                </a:cubicBezTo>
                <a:cubicBezTo>
                  <a:pt x="42" y="87"/>
                  <a:pt x="44" y="90"/>
                  <a:pt x="47" y="90"/>
                </a:cubicBezTo>
                <a:cubicBezTo>
                  <a:pt x="54" y="85"/>
                  <a:pt x="56" y="78"/>
                  <a:pt x="61" y="73"/>
                </a:cubicBezTo>
                <a:close/>
                <a:moveTo>
                  <a:pt x="26" y="75"/>
                </a:moveTo>
                <a:cubicBezTo>
                  <a:pt x="24" y="78"/>
                  <a:pt x="21" y="77"/>
                  <a:pt x="19" y="79"/>
                </a:cubicBezTo>
                <a:cubicBezTo>
                  <a:pt x="23" y="87"/>
                  <a:pt x="37" y="93"/>
                  <a:pt x="44" y="92"/>
                </a:cubicBezTo>
                <a:cubicBezTo>
                  <a:pt x="36" y="87"/>
                  <a:pt x="32" y="82"/>
                  <a:pt x="26" y="75"/>
                </a:cubicBezTo>
                <a:close/>
                <a:moveTo>
                  <a:pt x="19" y="83"/>
                </a:moveTo>
                <a:cubicBezTo>
                  <a:pt x="17" y="85"/>
                  <a:pt x="15" y="86"/>
                  <a:pt x="13" y="88"/>
                </a:cubicBezTo>
                <a:cubicBezTo>
                  <a:pt x="20" y="96"/>
                  <a:pt x="29" y="100"/>
                  <a:pt x="38" y="100"/>
                </a:cubicBezTo>
                <a:cubicBezTo>
                  <a:pt x="38" y="98"/>
                  <a:pt x="40" y="96"/>
                  <a:pt x="41" y="95"/>
                </a:cubicBezTo>
                <a:cubicBezTo>
                  <a:pt x="33" y="93"/>
                  <a:pt x="25" y="91"/>
                  <a:pt x="19" y="83"/>
                </a:cubicBezTo>
                <a:close/>
                <a:moveTo>
                  <a:pt x="12" y="90"/>
                </a:moveTo>
                <a:cubicBezTo>
                  <a:pt x="12" y="93"/>
                  <a:pt x="8" y="94"/>
                  <a:pt x="7" y="95"/>
                </a:cubicBezTo>
                <a:cubicBezTo>
                  <a:pt x="13" y="103"/>
                  <a:pt x="22" y="106"/>
                  <a:pt x="30" y="108"/>
                </a:cubicBezTo>
                <a:cubicBezTo>
                  <a:pt x="29" y="105"/>
                  <a:pt x="34" y="103"/>
                  <a:pt x="33" y="102"/>
                </a:cubicBezTo>
                <a:cubicBezTo>
                  <a:pt x="26" y="101"/>
                  <a:pt x="19" y="97"/>
                  <a:pt x="12" y="90"/>
                </a:cubicBezTo>
                <a:close/>
                <a:moveTo>
                  <a:pt x="6" y="100"/>
                </a:moveTo>
                <a:cubicBezTo>
                  <a:pt x="6" y="104"/>
                  <a:pt x="2" y="109"/>
                  <a:pt x="7" y="113"/>
                </a:cubicBezTo>
                <a:cubicBezTo>
                  <a:pt x="11" y="111"/>
                  <a:pt x="14" y="108"/>
                  <a:pt x="18" y="111"/>
                </a:cubicBezTo>
                <a:cubicBezTo>
                  <a:pt x="19" y="112"/>
                  <a:pt x="20" y="115"/>
                  <a:pt x="22" y="116"/>
                </a:cubicBezTo>
                <a:cubicBezTo>
                  <a:pt x="22" y="114"/>
                  <a:pt x="25" y="111"/>
                  <a:pt x="27" y="110"/>
                </a:cubicBezTo>
                <a:cubicBezTo>
                  <a:pt x="20" y="109"/>
                  <a:pt x="13" y="105"/>
                  <a:pt x="6" y="100"/>
                </a:cubicBez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 name="文本框 2"/>
          <p:cNvSpPr txBox="1"/>
          <p:nvPr/>
        </p:nvSpPr>
        <p:spPr>
          <a:xfrm>
            <a:off x="1060710" y="380622"/>
            <a:ext cx="2236510"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itchFamily="34" charset="-122"/>
                <a:ea typeface="微软雅黑" pitchFamily="34" charset="-122"/>
              </a:rPr>
              <a:t>Click here to add a title</a:t>
            </a:r>
          </a:p>
        </p:txBody>
      </p:sp>
      <p:sp>
        <p:nvSpPr>
          <p:cNvPr id="4" name="文本框 1"/>
          <p:cNvSpPr txBox="1"/>
          <p:nvPr/>
        </p:nvSpPr>
        <p:spPr>
          <a:xfrm>
            <a:off x="5024221" y="3431766"/>
            <a:ext cx="1968140" cy="4616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rPr>
              <a:t>Meaning two</a:t>
            </a:r>
          </a:p>
        </p:txBody>
      </p:sp>
      <p:sp>
        <p:nvSpPr>
          <p:cNvPr id="5" name="Freeform 347"/>
          <p:cNvSpPr>
            <a:spLocks noEditPoints="1"/>
          </p:cNvSpPr>
          <p:nvPr/>
        </p:nvSpPr>
        <p:spPr bwMode="auto">
          <a:xfrm>
            <a:off x="5525816" y="1499616"/>
            <a:ext cx="1466545" cy="1740960"/>
          </a:xfrm>
          <a:custGeom>
            <a:avLst/>
            <a:gdLst>
              <a:gd name="T0" fmla="*/ 19 w 240"/>
              <a:gd name="T1" fmla="*/ 245 h 284"/>
              <a:gd name="T2" fmla="*/ 7 w 240"/>
              <a:gd name="T3" fmla="*/ 116 h 284"/>
              <a:gd name="T4" fmla="*/ 23 w 240"/>
              <a:gd name="T5" fmla="*/ 85 h 284"/>
              <a:gd name="T6" fmla="*/ 207 w 240"/>
              <a:gd name="T7" fmla="*/ 37 h 284"/>
              <a:gd name="T8" fmla="*/ 191 w 240"/>
              <a:gd name="T9" fmla="*/ 113 h 284"/>
              <a:gd name="T10" fmla="*/ 113 w 240"/>
              <a:gd name="T11" fmla="*/ 119 h 284"/>
              <a:gd name="T12" fmla="*/ 33 w 240"/>
              <a:gd name="T13" fmla="*/ 112 h 284"/>
              <a:gd name="T14" fmla="*/ 104 w 240"/>
              <a:gd name="T15" fmla="*/ 233 h 284"/>
              <a:gd name="T16" fmla="*/ 89 w 240"/>
              <a:gd name="T17" fmla="*/ 139 h 284"/>
              <a:gd name="T18" fmla="*/ 128 w 240"/>
              <a:gd name="T19" fmla="*/ 154 h 284"/>
              <a:gd name="T20" fmla="*/ 178 w 240"/>
              <a:gd name="T21" fmla="*/ 149 h 284"/>
              <a:gd name="T22" fmla="*/ 131 w 240"/>
              <a:gd name="T23" fmla="*/ 247 h 284"/>
              <a:gd name="T24" fmla="*/ 28 w 240"/>
              <a:gd name="T25" fmla="*/ 91 h 284"/>
              <a:gd name="T26" fmla="*/ 161 w 240"/>
              <a:gd name="T27" fmla="*/ 5 h 284"/>
              <a:gd name="T28" fmla="*/ 190 w 240"/>
              <a:gd name="T29" fmla="*/ 36 h 284"/>
              <a:gd name="T30" fmla="*/ 117 w 240"/>
              <a:gd name="T31" fmla="*/ 88 h 284"/>
              <a:gd name="T32" fmla="*/ 117 w 240"/>
              <a:gd name="T33" fmla="*/ 58 h 284"/>
              <a:gd name="T34" fmla="*/ 85 w 240"/>
              <a:gd name="T35" fmla="*/ 58 h 284"/>
              <a:gd name="T36" fmla="*/ 113 w 240"/>
              <a:gd name="T37" fmla="*/ 49 h 284"/>
              <a:gd name="T38" fmla="*/ 113 w 240"/>
              <a:gd name="T39" fmla="*/ 52 h 284"/>
              <a:gd name="T40" fmla="*/ 117 w 240"/>
              <a:gd name="T41" fmla="*/ 62 h 284"/>
              <a:gd name="T42" fmla="*/ 226 w 240"/>
              <a:gd name="T43" fmla="*/ 87 h 284"/>
              <a:gd name="T44" fmla="*/ 37 w 240"/>
              <a:gd name="T45" fmla="*/ 101 h 284"/>
              <a:gd name="T46" fmla="*/ 194 w 240"/>
              <a:gd name="T47" fmla="*/ 87 h 284"/>
              <a:gd name="T48" fmla="*/ 188 w 240"/>
              <a:gd name="T49" fmla="*/ 104 h 284"/>
              <a:gd name="T50" fmla="*/ 158 w 240"/>
              <a:gd name="T51" fmla="*/ 81 h 284"/>
              <a:gd name="T52" fmla="*/ 199 w 240"/>
              <a:gd name="T53" fmla="*/ 111 h 284"/>
              <a:gd name="T54" fmla="*/ 184 w 240"/>
              <a:gd name="T55" fmla="*/ 89 h 284"/>
              <a:gd name="T56" fmla="*/ 170 w 240"/>
              <a:gd name="T57" fmla="*/ 83 h 284"/>
              <a:gd name="T58" fmla="*/ 85 w 240"/>
              <a:gd name="T59" fmla="*/ 224 h 284"/>
              <a:gd name="T60" fmla="*/ 31 w 240"/>
              <a:gd name="T61" fmla="*/ 115 h 284"/>
              <a:gd name="T62" fmla="*/ 85 w 240"/>
              <a:gd name="T63" fmla="*/ 224 h 284"/>
              <a:gd name="T64" fmla="*/ 65 w 240"/>
              <a:gd name="T65" fmla="*/ 218 h 284"/>
              <a:gd name="T66" fmla="*/ 12 w 240"/>
              <a:gd name="T67" fmla="*/ 118 h 284"/>
              <a:gd name="T68" fmla="*/ 73 w 240"/>
              <a:gd name="T69" fmla="*/ 217 h 284"/>
              <a:gd name="T70" fmla="*/ 131 w 240"/>
              <a:gd name="T71" fmla="*/ 192 h 284"/>
              <a:gd name="T72" fmla="*/ 126 w 240"/>
              <a:gd name="T73" fmla="*/ 178 h 284"/>
              <a:gd name="T74" fmla="*/ 120 w 240"/>
              <a:gd name="T75" fmla="*/ 166 h 284"/>
              <a:gd name="T76" fmla="*/ 114 w 240"/>
              <a:gd name="T77" fmla="*/ 154 h 284"/>
              <a:gd name="T78" fmla="*/ 110 w 240"/>
              <a:gd name="T79" fmla="*/ 147 h 284"/>
              <a:gd name="T80" fmla="*/ 98 w 240"/>
              <a:gd name="T81" fmla="*/ 143 h 284"/>
              <a:gd name="T82" fmla="*/ 168 w 240"/>
              <a:gd name="T83" fmla="*/ 143 h 284"/>
              <a:gd name="T84" fmla="*/ 139 w 240"/>
              <a:gd name="T85" fmla="*/ 151 h 284"/>
              <a:gd name="T86" fmla="*/ 166 w 240"/>
              <a:gd name="T87" fmla="*/ 165 h 284"/>
              <a:gd name="T88" fmla="*/ 167 w 240"/>
              <a:gd name="T89" fmla="*/ 172 h 284"/>
              <a:gd name="T90" fmla="*/ 147 w 240"/>
              <a:gd name="T91" fmla="*/ 156 h 284"/>
              <a:gd name="T92" fmla="*/ 164 w 240"/>
              <a:gd name="T93" fmla="*/ 169 h 284"/>
              <a:gd name="T94" fmla="*/ 115 w 240"/>
              <a:gd name="T95" fmla="*/ 207 h 284"/>
              <a:gd name="T96" fmla="*/ 153 w 240"/>
              <a:gd name="T97" fmla="*/ 209 h 284"/>
              <a:gd name="T98" fmla="*/ 150 w 240"/>
              <a:gd name="T99" fmla="*/ 209 h 284"/>
              <a:gd name="T100" fmla="*/ 140 w 240"/>
              <a:gd name="T101" fmla="*/ 211 h 284"/>
              <a:gd name="T102" fmla="*/ 131 w 240"/>
              <a:gd name="T103" fmla="*/ 212 h 284"/>
              <a:gd name="T104" fmla="*/ 135 w 240"/>
              <a:gd name="T105" fmla="*/ 211 h 284"/>
              <a:gd name="T106" fmla="*/ 136 w 240"/>
              <a:gd name="T107" fmla="*/ 243 h 284"/>
              <a:gd name="T108" fmla="*/ 58 w 240"/>
              <a:gd name="T109" fmla="*/ 223 h 284"/>
              <a:gd name="T110" fmla="*/ 75 w 240"/>
              <a:gd name="T111" fmla="*/ 220 h 284"/>
              <a:gd name="T112" fmla="*/ 72 w 240"/>
              <a:gd name="T113" fmla="*/ 247 h 284"/>
              <a:gd name="T114" fmla="*/ 12 w 240"/>
              <a:gd name="T115" fmla="*/ 255 h 284"/>
              <a:gd name="T116" fmla="*/ 140 w 240"/>
              <a:gd name="T117" fmla="*/ 262 h 284"/>
              <a:gd name="T118" fmla="*/ 45 w 240"/>
              <a:gd name="T119" fmla="*/ 23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284">
                <a:moveTo>
                  <a:pt x="131" y="247"/>
                </a:moveTo>
                <a:cubicBezTo>
                  <a:pt x="135" y="252"/>
                  <a:pt x="144" y="256"/>
                  <a:pt x="143" y="265"/>
                </a:cubicBezTo>
                <a:cubicBezTo>
                  <a:pt x="132" y="272"/>
                  <a:pt x="119" y="277"/>
                  <a:pt x="104" y="280"/>
                </a:cubicBezTo>
                <a:cubicBezTo>
                  <a:pt x="74" y="283"/>
                  <a:pt x="43" y="284"/>
                  <a:pt x="16" y="273"/>
                </a:cubicBezTo>
                <a:cubicBezTo>
                  <a:pt x="11" y="272"/>
                  <a:pt x="9" y="267"/>
                  <a:pt x="4" y="266"/>
                </a:cubicBezTo>
                <a:cubicBezTo>
                  <a:pt x="1" y="260"/>
                  <a:pt x="8" y="256"/>
                  <a:pt x="12" y="252"/>
                </a:cubicBezTo>
                <a:cubicBezTo>
                  <a:pt x="14" y="250"/>
                  <a:pt x="16" y="248"/>
                  <a:pt x="19" y="245"/>
                </a:cubicBezTo>
                <a:cubicBezTo>
                  <a:pt x="25" y="242"/>
                  <a:pt x="32" y="238"/>
                  <a:pt x="38" y="235"/>
                </a:cubicBezTo>
                <a:cubicBezTo>
                  <a:pt x="39" y="235"/>
                  <a:pt x="41" y="235"/>
                  <a:pt x="42" y="234"/>
                </a:cubicBezTo>
                <a:cubicBezTo>
                  <a:pt x="44" y="233"/>
                  <a:pt x="45" y="232"/>
                  <a:pt x="47" y="232"/>
                </a:cubicBezTo>
                <a:cubicBezTo>
                  <a:pt x="48" y="226"/>
                  <a:pt x="52" y="222"/>
                  <a:pt x="57" y="220"/>
                </a:cubicBezTo>
                <a:cubicBezTo>
                  <a:pt x="49" y="200"/>
                  <a:pt x="38" y="180"/>
                  <a:pt x="29" y="158"/>
                </a:cubicBezTo>
                <a:cubicBezTo>
                  <a:pt x="24" y="148"/>
                  <a:pt x="18" y="138"/>
                  <a:pt x="13" y="128"/>
                </a:cubicBezTo>
                <a:cubicBezTo>
                  <a:pt x="12" y="124"/>
                  <a:pt x="10" y="119"/>
                  <a:pt x="7" y="116"/>
                </a:cubicBezTo>
                <a:cubicBezTo>
                  <a:pt x="6" y="115"/>
                  <a:pt x="7" y="115"/>
                  <a:pt x="6" y="114"/>
                </a:cubicBezTo>
                <a:cubicBezTo>
                  <a:pt x="6" y="113"/>
                  <a:pt x="4" y="112"/>
                  <a:pt x="3" y="111"/>
                </a:cubicBezTo>
                <a:cubicBezTo>
                  <a:pt x="3" y="110"/>
                  <a:pt x="2" y="108"/>
                  <a:pt x="2" y="106"/>
                </a:cubicBezTo>
                <a:cubicBezTo>
                  <a:pt x="1" y="101"/>
                  <a:pt x="0" y="97"/>
                  <a:pt x="3" y="92"/>
                </a:cubicBezTo>
                <a:cubicBezTo>
                  <a:pt x="4" y="91"/>
                  <a:pt x="5" y="90"/>
                  <a:pt x="6" y="88"/>
                </a:cubicBezTo>
                <a:cubicBezTo>
                  <a:pt x="10" y="86"/>
                  <a:pt x="15" y="85"/>
                  <a:pt x="19" y="84"/>
                </a:cubicBezTo>
                <a:cubicBezTo>
                  <a:pt x="20" y="84"/>
                  <a:pt x="22" y="84"/>
                  <a:pt x="23" y="85"/>
                </a:cubicBezTo>
                <a:cubicBezTo>
                  <a:pt x="32" y="79"/>
                  <a:pt x="40" y="75"/>
                  <a:pt x="51" y="71"/>
                </a:cubicBezTo>
                <a:cubicBezTo>
                  <a:pt x="75" y="58"/>
                  <a:pt x="103" y="49"/>
                  <a:pt x="125" y="35"/>
                </a:cubicBezTo>
                <a:cubicBezTo>
                  <a:pt x="125" y="27"/>
                  <a:pt x="123" y="18"/>
                  <a:pt x="126" y="12"/>
                </a:cubicBezTo>
                <a:cubicBezTo>
                  <a:pt x="130" y="7"/>
                  <a:pt x="141" y="4"/>
                  <a:pt x="148" y="2"/>
                </a:cubicBezTo>
                <a:cubicBezTo>
                  <a:pt x="153" y="1"/>
                  <a:pt x="158" y="0"/>
                  <a:pt x="164" y="3"/>
                </a:cubicBezTo>
                <a:cubicBezTo>
                  <a:pt x="171" y="12"/>
                  <a:pt x="177" y="21"/>
                  <a:pt x="183" y="30"/>
                </a:cubicBezTo>
                <a:cubicBezTo>
                  <a:pt x="191" y="33"/>
                  <a:pt x="200" y="34"/>
                  <a:pt x="207" y="37"/>
                </a:cubicBezTo>
                <a:cubicBezTo>
                  <a:pt x="209" y="38"/>
                  <a:pt x="210" y="40"/>
                  <a:pt x="212" y="41"/>
                </a:cubicBezTo>
                <a:cubicBezTo>
                  <a:pt x="223" y="46"/>
                  <a:pt x="232" y="54"/>
                  <a:pt x="239" y="62"/>
                </a:cubicBezTo>
                <a:cubicBezTo>
                  <a:pt x="238" y="65"/>
                  <a:pt x="240" y="69"/>
                  <a:pt x="239" y="73"/>
                </a:cubicBezTo>
                <a:cubicBezTo>
                  <a:pt x="237" y="80"/>
                  <a:pt x="232" y="85"/>
                  <a:pt x="227" y="90"/>
                </a:cubicBezTo>
                <a:cubicBezTo>
                  <a:pt x="222" y="95"/>
                  <a:pt x="218" y="98"/>
                  <a:pt x="211" y="102"/>
                </a:cubicBezTo>
                <a:cubicBezTo>
                  <a:pt x="209" y="104"/>
                  <a:pt x="206" y="106"/>
                  <a:pt x="202" y="107"/>
                </a:cubicBezTo>
                <a:cubicBezTo>
                  <a:pt x="204" y="114"/>
                  <a:pt x="197" y="115"/>
                  <a:pt x="191" y="113"/>
                </a:cubicBezTo>
                <a:cubicBezTo>
                  <a:pt x="188" y="115"/>
                  <a:pt x="188" y="121"/>
                  <a:pt x="184" y="122"/>
                </a:cubicBezTo>
                <a:cubicBezTo>
                  <a:pt x="180" y="123"/>
                  <a:pt x="177" y="121"/>
                  <a:pt x="173" y="120"/>
                </a:cubicBezTo>
                <a:cubicBezTo>
                  <a:pt x="168" y="120"/>
                  <a:pt x="164" y="123"/>
                  <a:pt x="159" y="124"/>
                </a:cubicBezTo>
                <a:cubicBezTo>
                  <a:pt x="158" y="124"/>
                  <a:pt x="158" y="124"/>
                  <a:pt x="158" y="124"/>
                </a:cubicBezTo>
                <a:cubicBezTo>
                  <a:pt x="148" y="125"/>
                  <a:pt x="135" y="127"/>
                  <a:pt x="122" y="126"/>
                </a:cubicBezTo>
                <a:cubicBezTo>
                  <a:pt x="119" y="125"/>
                  <a:pt x="114" y="125"/>
                  <a:pt x="112" y="123"/>
                </a:cubicBezTo>
                <a:cubicBezTo>
                  <a:pt x="112" y="121"/>
                  <a:pt x="112" y="120"/>
                  <a:pt x="113" y="119"/>
                </a:cubicBezTo>
                <a:cubicBezTo>
                  <a:pt x="109" y="102"/>
                  <a:pt x="114" y="85"/>
                  <a:pt x="119" y="71"/>
                </a:cubicBezTo>
                <a:cubicBezTo>
                  <a:pt x="118" y="71"/>
                  <a:pt x="115" y="73"/>
                  <a:pt x="114" y="74"/>
                </a:cubicBezTo>
                <a:cubicBezTo>
                  <a:pt x="110" y="75"/>
                  <a:pt x="106" y="76"/>
                  <a:pt x="102" y="78"/>
                </a:cubicBezTo>
                <a:cubicBezTo>
                  <a:pt x="92" y="81"/>
                  <a:pt x="80" y="87"/>
                  <a:pt x="70" y="92"/>
                </a:cubicBezTo>
                <a:cubicBezTo>
                  <a:pt x="65" y="94"/>
                  <a:pt x="60" y="96"/>
                  <a:pt x="55" y="98"/>
                </a:cubicBezTo>
                <a:cubicBezTo>
                  <a:pt x="50" y="101"/>
                  <a:pt x="45" y="103"/>
                  <a:pt x="40" y="106"/>
                </a:cubicBezTo>
                <a:cubicBezTo>
                  <a:pt x="37" y="108"/>
                  <a:pt x="35" y="110"/>
                  <a:pt x="33" y="112"/>
                </a:cubicBezTo>
                <a:cubicBezTo>
                  <a:pt x="37" y="129"/>
                  <a:pt x="47" y="142"/>
                  <a:pt x="53" y="157"/>
                </a:cubicBezTo>
                <a:cubicBezTo>
                  <a:pt x="56" y="163"/>
                  <a:pt x="58" y="169"/>
                  <a:pt x="61" y="174"/>
                </a:cubicBezTo>
                <a:cubicBezTo>
                  <a:pt x="62" y="176"/>
                  <a:pt x="64" y="177"/>
                  <a:pt x="65" y="179"/>
                </a:cubicBezTo>
                <a:cubicBezTo>
                  <a:pt x="69" y="187"/>
                  <a:pt x="72" y="195"/>
                  <a:pt x="77" y="202"/>
                </a:cubicBezTo>
                <a:cubicBezTo>
                  <a:pt x="79" y="205"/>
                  <a:pt x="80" y="208"/>
                  <a:pt x="82" y="211"/>
                </a:cubicBezTo>
                <a:cubicBezTo>
                  <a:pt x="83" y="213"/>
                  <a:pt x="85" y="214"/>
                  <a:pt x="85" y="217"/>
                </a:cubicBezTo>
                <a:cubicBezTo>
                  <a:pt x="92" y="223"/>
                  <a:pt x="103" y="224"/>
                  <a:pt x="104" y="233"/>
                </a:cubicBezTo>
                <a:cubicBezTo>
                  <a:pt x="108" y="236"/>
                  <a:pt x="113" y="236"/>
                  <a:pt x="118" y="238"/>
                </a:cubicBezTo>
                <a:cubicBezTo>
                  <a:pt x="115" y="220"/>
                  <a:pt x="113" y="207"/>
                  <a:pt x="109" y="189"/>
                </a:cubicBezTo>
                <a:cubicBezTo>
                  <a:pt x="109" y="188"/>
                  <a:pt x="111" y="188"/>
                  <a:pt x="111" y="187"/>
                </a:cubicBezTo>
                <a:cubicBezTo>
                  <a:pt x="106" y="179"/>
                  <a:pt x="101" y="168"/>
                  <a:pt x="96" y="157"/>
                </a:cubicBezTo>
                <a:cubicBezTo>
                  <a:pt x="95" y="155"/>
                  <a:pt x="93" y="152"/>
                  <a:pt x="93" y="150"/>
                </a:cubicBezTo>
                <a:cubicBezTo>
                  <a:pt x="92" y="148"/>
                  <a:pt x="92" y="145"/>
                  <a:pt x="91" y="143"/>
                </a:cubicBezTo>
                <a:cubicBezTo>
                  <a:pt x="90" y="141"/>
                  <a:pt x="89" y="140"/>
                  <a:pt x="89" y="139"/>
                </a:cubicBezTo>
                <a:cubicBezTo>
                  <a:pt x="88" y="137"/>
                  <a:pt x="85" y="133"/>
                  <a:pt x="86" y="130"/>
                </a:cubicBezTo>
                <a:cubicBezTo>
                  <a:pt x="86" y="126"/>
                  <a:pt x="95" y="120"/>
                  <a:pt x="100" y="121"/>
                </a:cubicBezTo>
                <a:cubicBezTo>
                  <a:pt x="101" y="122"/>
                  <a:pt x="102" y="123"/>
                  <a:pt x="101" y="124"/>
                </a:cubicBezTo>
                <a:cubicBezTo>
                  <a:pt x="106" y="134"/>
                  <a:pt x="111" y="144"/>
                  <a:pt x="116" y="154"/>
                </a:cubicBezTo>
                <a:cubicBezTo>
                  <a:pt x="119" y="160"/>
                  <a:pt x="124" y="168"/>
                  <a:pt x="127" y="175"/>
                </a:cubicBezTo>
                <a:cubicBezTo>
                  <a:pt x="128" y="177"/>
                  <a:pt x="129" y="181"/>
                  <a:pt x="131" y="181"/>
                </a:cubicBezTo>
                <a:cubicBezTo>
                  <a:pt x="130" y="172"/>
                  <a:pt x="131" y="161"/>
                  <a:pt x="128" y="154"/>
                </a:cubicBezTo>
                <a:cubicBezTo>
                  <a:pt x="131" y="149"/>
                  <a:pt x="135" y="142"/>
                  <a:pt x="134" y="136"/>
                </a:cubicBezTo>
                <a:cubicBezTo>
                  <a:pt x="138" y="135"/>
                  <a:pt x="139" y="140"/>
                  <a:pt x="141" y="143"/>
                </a:cubicBezTo>
                <a:cubicBezTo>
                  <a:pt x="144" y="147"/>
                  <a:pt x="146" y="150"/>
                  <a:pt x="150" y="153"/>
                </a:cubicBezTo>
                <a:cubicBezTo>
                  <a:pt x="149" y="159"/>
                  <a:pt x="151" y="164"/>
                  <a:pt x="151" y="170"/>
                </a:cubicBezTo>
                <a:cubicBezTo>
                  <a:pt x="154" y="160"/>
                  <a:pt x="159" y="149"/>
                  <a:pt x="162" y="140"/>
                </a:cubicBezTo>
                <a:cubicBezTo>
                  <a:pt x="164" y="138"/>
                  <a:pt x="169" y="140"/>
                  <a:pt x="172" y="141"/>
                </a:cubicBezTo>
                <a:cubicBezTo>
                  <a:pt x="171" y="146"/>
                  <a:pt x="175" y="147"/>
                  <a:pt x="178" y="149"/>
                </a:cubicBezTo>
                <a:cubicBezTo>
                  <a:pt x="178" y="158"/>
                  <a:pt x="171" y="164"/>
                  <a:pt x="173" y="173"/>
                </a:cubicBezTo>
                <a:cubicBezTo>
                  <a:pt x="173" y="178"/>
                  <a:pt x="166" y="180"/>
                  <a:pt x="166" y="174"/>
                </a:cubicBezTo>
                <a:cubicBezTo>
                  <a:pt x="165" y="178"/>
                  <a:pt x="164" y="182"/>
                  <a:pt x="162" y="185"/>
                </a:cubicBezTo>
                <a:cubicBezTo>
                  <a:pt x="166" y="187"/>
                  <a:pt x="161" y="195"/>
                  <a:pt x="161" y="200"/>
                </a:cubicBezTo>
                <a:cubicBezTo>
                  <a:pt x="161" y="204"/>
                  <a:pt x="161" y="207"/>
                  <a:pt x="161" y="211"/>
                </a:cubicBezTo>
                <a:cubicBezTo>
                  <a:pt x="160" y="222"/>
                  <a:pt x="159" y="233"/>
                  <a:pt x="158" y="241"/>
                </a:cubicBezTo>
                <a:cubicBezTo>
                  <a:pt x="151" y="247"/>
                  <a:pt x="139" y="247"/>
                  <a:pt x="131" y="247"/>
                </a:cubicBezTo>
                <a:close/>
                <a:moveTo>
                  <a:pt x="4" y="100"/>
                </a:moveTo>
                <a:cubicBezTo>
                  <a:pt x="3" y="102"/>
                  <a:pt x="6" y="108"/>
                  <a:pt x="7" y="110"/>
                </a:cubicBezTo>
                <a:cubicBezTo>
                  <a:pt x="8" y="110"/>
                  <a:pt x="10" y="112"/>
                  <a:pt x="11" y="113"/>
                </a:cubicBezTo>
                <a:cubicBezTo>
                  <a:pt x="19" y="117"/>
                  <a:pt x="31" y="112"/>
                  <a:pt x="31" y="105"/>
                </a:cubicBezTo>
                <a:cubicBezTo>
                  <a:pt x="31" y="105"/>
                  <a:pt x="32" y="105"/>
                  <a:pt x="32" y="105"/>
                </a:cubicBezTo>
                <a:cubicBezTo>
                  <a:pt x="32" y="104"/>
                  <a:pt x="32" y="101"/>
                  <a:pt x="32" y="101"/>
                </a:cubicBezTo>
                <a:cubicBezTo>
                  <a:pt x="32" y="97"/>
                  <a:pt x="30" y="95"/>
                  <a:pt x="28" y="91"/>
                </a:cubicBezTo>
                <a:cubicBezTo>
                  <a:pt x="25" y="90"/>
                  <a:pt x="21" y="90"/>
                  <a:pt x="17" y="88"/>
                </a:cubicBezTo>
                <a:cubicBezTo>
                  <a:pt x="12" y="88"/>
                  <a:pt x="6" y="92"/>
                  <a:pt x="5" y="96"/>
                </a:cubicBezTo>
                <a:cubicBezTo>
                  <a:pt x="5" y="96"/>
                  <a:pt x="5" y="97"/>
                  <a:pt x="5" y="97"/>
                </a:cubicBezTo>
                <a:cubicBezTo>
                  <a:pt x="5" y="97"/>
                  <a:pt x="4" y="97"/>
                  <a:pt x="4" y="97"/>
                </a:cubicBezTo>
                <a:cubicBezTo>
                  <a:pt x="5" y="99"/>
                  <a:pt x="4" y="99"/>
                  <a:pt x="4" y="100"/>
                </a:cubicBezTo>
                <a:close/>
                <a:moveTo>
                  <a:pt x="168" y="13"/>
                </a:moveTo>
                <a:cubicBezTo>
                  <a:pt x="166" y="10"/>
                  <a:pt x="164" y="7"/>
                  <a:pt x="161" y="5"/>
                </a:cubicBezTo>
                <a:cubicBezTo>
                  <a:pt x="155" y="2"/>
                  <a:pt x="151" y="4"/>
                  <a:pt x="146" y="6"/>
                </a:cubicBezTo>
                <a:cubicBezTo>
                  <a:pt x="137" y="9"/>
                  <a:pt x="127" y="10"/>
                  <a:pt x="127" y="22"/>
                </a:cubicBezTo>
                <a:cubicBezTo>
                  <a:pt x="127" y="30"/>
                  <a:pt x="130" y="41"/>
                  <a:pt x="130" y="49"/>
                </a:cubicBezTo>
                <a:cubicBezTo>
                  <a:pt x="140" y="35"/>
                  <a:pt x="158" y="31"/>
                  <a:pt x="179" y="29"/>
                </a:cubicBezTo>
                <a:cubicBezTo>
                  <a:pt x="176" y="23"/>
                  <a:pt x="172" y="18"/>
                  <a:pt x="168" y="13"/>
                </a:cubicBezTo>
                <a:close/>
                <a:moveTo>
                  <a:pt x="195" y="36"/>
                </a:moveTo>
                <a:cubicBezTo>
                  <a:pt x="194" y="36"/>
                  <a:pt x="192" y="36"/>
                  <a:pt x="190" y="36"/>
                </a:cubicBezTo>
                <a:cubicBezTo>
                  <a:pt x="186" y="34"/>
                  <a:pt x="181" y="32"/>
                  <a:pt x="176" y="32"/>
                </a:cubicBezTo>
                <a:cubicBezTo>
                  <a:pt x="170" y="32"/>
                  <a:pt x="161" y="34"/>
                  <a:pt x="156" y="36"/>
                </a:cubicBezTo>
                <a:cubicBezTo>
                  <a:pt x="148" y="38"/>
                  <a:pt x="140" y="43"/>
                  <a:pt x="135" y="48"/>
                </a:cubicBezTo>
                <a:cubicBezTo>
                  <a:pt x="134" y="49"/>
                  <a:pt x="133" y="50"/>
                  <a:pt x="132" y="51"/>
                </a:cubicBezTo>
                <a:cubicBezTo>
                  <a:pt x="128" y="55"/>
                  <a:pt x="127" y="62"/>
                  <a:pt x="124" y="68"/>
                </a:cubicBezTo>
                <a:cubicBezTo>
                  <a:pt x="123" y="71"/>
                  <a:pt x="121" y="75"/>
                  <a:pt x="119" y="78"/>
                </a:cubicBezTo>
                <a:cubicBezTo>
                  <a:pt x="118" y="81"/>
                  <a:pt x="118" y="85"/>
                  <a:pt x="117" y="88"/>
                </a:cubicBezTo>
                <a:cubicBezTo>
                  <a:pt x="115" y="97"/>
                  <a:pt x="113" y="105"/>
                  <a:pt x="115" y="116"/>
                </a:cubicBezTo>
                <a:cubicBezTo>
                  <a:pt x="114" y="114"/>
                  <a:pt x="116" y="113"/>
                  <a:pt x="116" y="111"/>
                </a:cubicBezTo>
                <a:cubicBezTo>
                  <a:pt x="123" y="106"/>
                  <a:pt x="128" y="98"/>
                  <a:pt x="136" y="92"/>
                </a:cubicBezTo>
                <a:cubicBezTo>
                  <a:pt x="142" y="86"/>
                  <a:pt x="150" y="82"/>
                  <a:pt x="159" y="77"/>
                </a:cubicBezTo>
                <a:cubicBezTo>
                  <a:pt x="180" y="66"/>
                  <a:pt x="207" y="55"/>
                  <a:pt x="233" y="60"/>
                </a:cubicBezTo>
                <a:cubicBezTo>
                  <a:pt x="223" y="49"/>
                  <a:pt x="211" y="40"/>
                  <a:pt x="195" y="36"/>
                </a:cubicBezTo>
                <a:close/>
                <a:moveTo>
                  <a:pt x="117" y="58"/>
                </a:moveTo>
                <a:cubicBezTo>
                  <a:pt x="120" y="60"/>
                  <a:pt x="120" y="61"/>
                  <a:pt x="123" y="62"/>
                </a:cubicBezTo>
                <a:cubicBezTo>
                  <a:pt x="124" y="60"/>
                  <a:pt x="124" y="59"/>
                  <a:pt x="125" y="58"/>
                </a:cubicBezTo>
                <a:cubicBezTo>
                  <a:pt x="118" y="55"/>
                  <a:pt x="119" y="46"/>
                  <a:pt x="127" y="45"/>
                </a:cubicBezTo>
                <a:cubicBezTo>
                  <a:pt x="126" y="43"/>
                  <a:pt x="127" y="41"/>
                  <a:pt x="126" y="40"/>
                </a:cubicBezTo>
                <a:cubicBezTo>
                  <a:pt x="118" y="42"/>
                  <a:pt x="115" y="49"/>
                  <a:pt x="117" y="58"/>
                </a:cubicBezTo>
                <a:close/>
                <a:moveTo>
                  <a:pt x="93" y="54"/>
                </a:moveTo>
                <a:cubicBezTo>
                  <a:pt x="91" y="55"/>
                  <a:pt x="88" y="57"/>
                  <a:pt x="85" y="58"/>
                </a:cubicBezTo>
                <a:cubicBezTo>
                  <a:pt x="65" y="67"/>
                  <a:pt x="45" y="75"/>
                  <a:pt x="26" y="86"/>
                </a:cubicBezTo>
                <a:cubicBezTo>
                  <a:pt x="28" y="85"/>
                  <a:pt x="27" y="87"/>
                  <a:pt x="29" y="87"/>
                </a:cubicBezTo>
                <a:cubicBezTo>
                  <a:pt x="30" y="87"/>
                  <a:pt x="31" y="86"/>
                  <a:pt x="33" y="85"/>
                </a:cubicBezTo>
                <a:cubicBezTo>
                  <a:pt x="36" y="83"/>
                  <a:pt x="42" y="80"/>
                  <a:pt x="45" y="79"/>
                </a:cubicBezTo>
                <a:cubicBezTo>
                  <a:pt x="50" y="76"/>
                  <a:pt x="55" y="74"/>
                  <a:pt x="61" y="72"/>
                </a:cubicBezTo>
                <a:cubicBezTo>
                  <a:pt x="70" y="68"/>
                  <a:pt x="79" y="65"/>
                  <a:pt x="87" y="61"/>
                </a:cubicBezTo>
                <a:cubicBezTo>
                  <a:pt x="96" y="57"/>
                  <a:pt x="105" y="53"/>
                  <a:pt x="113" y="49"/>
                </a:cubicBezTo>
                <a:cubicBezTo>
                  <a:pt x="114" y="47"/>
                  <a:pt x="116" y="45"/>
                  <a:pt x="115" y="44"/>
                </a:cubicBezTo>
                <a:cubicBezTo>
                  <a:pt x="109" y="48"/>
                  <a:pt x="101" y="50"/>
                  <a:pt x="93" y="54"/>
                </a:cubicBezTo>
                <a:close/>
                <a:moveTo>
                  <a:pt x="126" y="55"/>
                </a:moveTo>
                <a:cubicBezTo>
                  <a:pt x="128" y="52"/>
                  <a:pt x="129" y="50"/>
                  <a:pt x="127" y="48"/>
                </a:cubicBezTo>
                <a:cubicBezTo>
                  <a:pt x="124" y="48"/>
                  <a:pt x="123" y="54"/>
                  <a:pt x="126" y="55"/>
                </a:cubicBezTo>
                <a:close/>
                <a:moveTo>
                  <a:pt x="113" y="56"/>
                </a:moveTo>
                <a:cubicBezTo>
                  <a:pt x="114" y="55"/>
                  <a:pt x="113" y="54"/>
                  <a:pt x="113" y="52"/>
                </a:cubicBezTo>
                <a:cubicBezTo>
                  <a:pt x="113" y="52"/>
                  <a:pt x="112" y="52"/>
                  <a:pt x="112" y="52"/>
                </a:cubicBezTo>
                <a:cubicBezTo>
                  <a:pt x="101" y="57"/>
                  <a:pt x="90" y="63"/>
                  <a:pt x="78" y="67"/>
                </a:cubicBezTo>
                <a:cubicBezTo>
                  <a:pt x="75" y="69"/>
                  <a:pt x="70" y="71"/>
                  <a:pt x="66" y="72"/>
                </a:cubicBezTo>
                <a:cubicBezTo>
                  <a:pt x="62" y="74"/>
                  <a:pt x="58" y="76"/>
                  <a:pt x="54" y="78"/>
                </a:cubicBezTo>
                <a:cubicBezTo>
                  <a:pt x="48" y="80"/>
                  <a:pt x="40" y="84"/>
                  <a:pt x="35" y="87"/>
                </a:cubicBezTo>
                <a:cubicBezTo>
                  <a:pt x="28" y="90"/>
                  <a:pt x="36" y="94"/>
                  <a:pt x="37" y="98"/>
                </a:cubicBezTo>
                <a:cubicBezTo>
                  <a:pt x="63" y="85"/>
                  <a:pt x="92" y="76"/>
                  <a:pt x="117" y="62"/>
                </a:cubicBezTo>
                <a:cubicBezTo>
                  <a:pt x="115" y="61"/>
                  <a:pt x="115" y="57"/>
                  <a:pt x="113" y="56"/>
                </a:cubicBezTo>
                <a:close/>
                <a:moveTo>
                  <a:pt x="226" y="87"/>
                </a:moveTo>
                <a:cubicBezTo>
                  <a:pt x="232" y="80"/>
                  <a:pt x="238" y="73"/>
                  <a:pt x="235" y="64"/>
                </a:cubicBezTo>
                <a:cubicBezTo>
                  <a:pt x="233" y="63"/>
                  <a:pt x="232" y="62"/>
                  <a:pt x="230" y="62"/>
                </a:cubicBezTo>
                <a:cubicBezTo>
                  <a:pt x="216" y="60"/>
                  <a:pt x="200" y="63"/>
                  <a:pt x="190" y="66"/>
                </a:cubicBezTo>
                <a:cubicBezTo>
                  <a:pt x="193" y="80"/>
                  <a:pt x="201" y="91"/>
                  <a:pt x="202" y="104"/>
                </a:cubicBezTo>
                <a:cubicBezTo>
                  <a:pt x="211" y="99"/>
                  <a:pt x="219" y="95"/>
                  <a:pt x="226" y="87"/>
                </a:cubicBezTo>
                <a:close/>
                <a:moveTo>
                  <a:pt x="119" y="65"/>
                </a:moveTo>
                <a:cubicBezTo>
                  <a:pt x="119" y="65"/>
                  <a:pt x="119" y="65"/>
                  <a:pt x="119" y="65"/>
                </a:cubicBezTo>
                <a:cubicBezTo>
                  <a:pt x="117" y="66"/>
                  <a:pt x="115" y="66"/>
                  <a:pt x="113" y="67"/>
                </a:cubicBezTo>
                <a:cubicBezTo>
                  <a:pt x="108" y="68"/>
                  <a:pt x="101" y="75"/>
                  <a:pt x="95" y="76"/>
                </a:cubicBezTo>
                <a:cubicBezTo>
                  <a:pt x="89" y="78"/>
                  <a:pt x="84" y="81"/>
                  <a:pt x="78" y="83"/>
                </a:cubicBezTo>
                <a:cubicBezTo>
                  <a:pt x="72" y="86"/>
                  <a:pt x="65" y="89"/>
                  <a:pt x="60" y="91"/>
                </a:cubicBezTo>
                <a:cubicBezTo>
                  <a:pt x="52" y="95"/>
                  <a:pt x="44" y="97"/>
                  <a:pt x="37" y="101"/>
                </a:cubicBezTo>
                <a:cubicBezTo>
                  <a:pt x="37" y="102"/>
                  <a:pt x="38" y="103"/>
                  <a:pt x="37" y="105"/>
                </a:cubicBezTo>
                <a:cubicBezTo>
                  <a:pt x="50" y="97"/>
                  <a:pt x="64" y="91"/>
                  <a:pt x="78" y="85"/>
                </a:cubicBezTo>
                <a:cubicBezTo>
                  <a:pt x="87" y="81"/>
                  <a:pt x="95" y="76"/>
                  <a:pt x="106" y="74"/>
                </a:cubicBezTo>
                <a:cubicBezTo>
                  <a:pt x="111" y="72"/>
                  <a:pt x="116" y="69"/>
                  <a:pt x="122" y="66"/>
                </a:cubicBezTo>
                <a:cubicBezTo>
                  <a:pt x="121" y="65"/>
                  <a:pt x="120" y="66"/>
                  <a:pt x="119" y="65"/>
                </a:cubicBezTo>
                <a:close/>
                <a:moveTo>
                  <a:pt x="199" y="101"/>
                </a:moveTo>
                <a:cubicBezTo>
                  <a:pt x="198" y="97"/>
                  <a:pt x="196" y="92"/>
                  <a:pt x="194" y="87"/>
                </a:cubicBezTo>
                <a:cubicBezTo>
                  <a:pt x="194" y="85"/>
                  <a:pt x="194" y="83"/>
                  <a:pt x="193" y="82"/>
                </a:cubicBezTo>
                <a:cubicBezTo>
                  <a:pt x="192" y="79"/>
                  <a:pt x="190" y="77"/>
                  <a:pt x="190" y="75"/>
                </a:cubicBezTo>
                <a:cubicBezTo>
                  <a:pt x="188" y="72"/>
                  <a:pt x="188" y="70"/>
                  <a:pt x="186" y="68"/>
                </a:cubicBezTo>
                <a:cubicBezTo>
                  <a:pt x="185" y="69"/>
                  <a:pt x="183" y="69"/>
                  <a:pt x="182" y="70"/>
                </a:cubicBezTo>
                <a:cubicBezTo>
                  <a:pt x="183" y="78"/>
                  <a:pt x="189" y="88"/>
                  <a:pt x="192" y="96"/>
                </a:cubicBezTo>
                <a:cubicBezTo>
                  <a:pt x="193" y="99"/>
                  <a:pt x="193" y="101"/>
                  <a:pt x="193" y="102"/>
                </a:cubicBezTo>
                <a:cubicBezTo>
                  <a:pt x="193" y="105"/>
                  <a:pt x="190" y="106"/>
                  <a:pt x="188" y="104"/>
                </a:cubicBezTo>
                <a:cubicBezTo>
                  <a:pt x="184" y="92"/>
                  <a:pt x="178" y="84"/>
                  <a:pt x="173" y="73"/>
                </a:cubicBezTo>
                <a:cubicBezTo>
                  <a:pt x="172" y="73"/>
                  <a:pt x="171" y="74"/>
                  <a:pt x="170" y="75"/>
                </a:cubicBezTo>
                <a:cubicBezTo>
                  <a:pt x="172" y="81"/>
                  <a:pt x="175" y="87"/>
                  <a:pt x="178" y="94"/>
                </a:cubicBezTo>
                <a:cubicBezTo>
                  <a:pt x="181" y="98"/>
                  <a:pt x="184" y="104"/>
                  <a:pt x="181" y="109"/>
                </a:cubicBezTo>
                <a:cubicBezTo>
                  <a:pt x="177" y="110"/>
                  <a:pt x="173" y="104"/>
                  <a:pt x="171" y="101"/>
                </a:cubicBezTo>
                <a:cubicBezTo>
                  <a:pt x="168" y="94"/>
                  <a:pt x="165" y="85"/>
                  <a:pt x="162" y="79"/>
                </a:cubicBezTo>
                <a:cubicBezTo>
                  <a:pt x="161" y="79"/>
                  <a:pt x="159" y="80"/>
                  <a:pt x="158" y="81"/>
                </a:cubicBezTo>
                <a:cubicBezTo>
                  <a:pt x="158" y="82"/>
                  <a:pt x="159" y="81"/>
                  <a:pt x="159" y="83"/>
                </a:cubicBezTo>
                <a:cubicBezTo>
                  <a:pt x="158" y="86"/>
                  <a:pt x="161" y="90"/>
                  <a:pt x="164" y="93"/>
                </a:cubicBezTo>
                <a:cubicBezTo>
                  <a:pt x="166" y="97"/>
                  <a:pt x="168" y="102"/>
                  <a:pt x="170" y="106"/>
                </a:cubicBezTo>
                <a:cubicBezTo>
                  <a:pt x="171" y="108"/>
                  <a:pt x="173" y="110"/>
                  <a:pt x="174" y="112"/>
                </a:cubicBezTo>
                <a:cubicBezTo>
                  <a:pt x="176" y="115"/>
                  <a:pt x="178" y="120"/>
                  <a:pt x="182" y="120"/>
                </a:cubicBezTo>
                <a:cubicBezTo>
                  <a:pt x="186" y="119"/>
                  <a:pt x="185" y="114"/>
                  <a:pt x="188" y="111"/>
                </a:cubicBezTo>
                <a:cubicBezTo>
                  <a:pt x="191" y="108"/>
                  <a:pt x="196" y="111"/>
                  <a:pt x="199" y="111"/>
                </a:cubicBezTo>
                <a:cubicBezTo>
                  <a:pt x="200" y="108"/>
                  <a:pt x="200" y="104"/>
                  <a:pt x="199" y="101"/>
                </a:cubicBezTo>
                <a:close/>
                <a:moveTo>
                  <a:pt x="187" y="92"/>
                </a:moveTo>
                <a:cubicBezTo>
                  <a:pt x="184" y="85"/>
                  <a:pt x="183" y="78"/>
                  <a:pt x="178" y="73"/>
                </a:cubicBezTo>
                <a:cubicBezTo>
                  <a:pt x="178" y="72"/>
                  <a:pt x="178" y="72"/>
                  <a:pt x="178" y="71"/>
                </a:cubicBezTo>
                <a:cubicBezTo>
                  <a:pt x="178" y="71"/>
                  <a:pt x="178" y="71"/>
                  <a:pt x="177" y="71"/>
                </a:cubicBezTo>
                <a:cubicBezTo>
                  <a:pt x="177" y="71"/>
                  <a:pt x="177" y="72"/>
                  <a:pt x="176" y="72"/>
                </a:cubicBezTo>
                <a:cubicBezTo>
                  <a:pt x="178" y="78"/>
                  <a:pt x="181" y="83"/>
                  <a:pt x="184" y="89"/>
                </a:cubicBezTo>
                <a:cubicBezTo>
                  <a:pt x="187" y="93"/>
                  <a:pt x="187" y="98"/>
                  <a:pt x="190" y="101"/>
                </a:cubicBezTo>
                <a:cubicBezTo>
                  <a:pt x="191" y="97"/>
                  <a:pt x="188" y="95"/>
                  <a:pt x="187" y="92"/>
                </a:cubicBezTo>
                <a:close/>
                <a:moveTo>
                  <a:pt x="170" y="83"/>
                </a:moveTo>
                <a:cubicBezTo>
                  <a:pt x="169" y="80"/>
                  <a:pt x="169" y="77"/>
                  <a:pt x="167" y="76"/>
                </a:cubicBezTo>
                <a:cubicBezTo>
                  <a:pt x="166" y="77"/>
                  <a:pt x="164" y="76"/>
                  <a:pt x="164" y="78"/>
                </a:cubicBezTo>
                <a:cubicBezTo>
                  <a:pt x="169" y="86"/>
                  <a:pt x="172" y="99"/>
                  <a:pt x="179" y="106"/>
                </a:cubicBezTo>
                <a:cubicBezTo>
                  <a:pt x="178" y="97"/>
                  <a:pt x="173" y="90"/>
                  <a:pt x="170" y="83"/>
                </a:cubicBezTo>
                <a:close/>
                <a:moveTo>
                  <a:pt x="121" y="111"/>
                </a:moveTo>
                <a:cubicBezTo>
                  <a:pt x="118" y="114"/>
                  <a:pt x="117" y="117"/>
                  <a:pt x="116" y="121"/>
                </a:cubicBezTo>
                <a:cubicBezTo>
                  <a:pt x="126" y="125"/>
                  <a:pt x="139" y="124"/>
                  <a:pt x="149" y="122"/>
                </a:cubicBezTo>
                <a:cubicBezTo>
                  <a:pt x="157" y="121"/>
                  <a:pt x="165" y="119"/>
                  <a:pt x="171" y="117"/>
                </a:cubicBezTo>
                <a:cubicBezTo>
                  <a:pt x="165" y="106"/>
                  <a:pt x="159" y="93"/>
                  <a:pt x="155" y="82"/>
                </a:cubicBezTo>
                <a:cubicBezTo>
                  <a:pt x="141" y="90"/>
                  <a:pt x="130" y="100"/>
                  <a:pt x="121" y="111"/>
                </a:cubicBezTo>
                <a:close/>
                <a:moveTo>
                  <a:pt x="85" y="224"/>
                </a:moveTo>
                <a:cubicBezTo>
                  <a:pt x="84" y="223"/>
                  <a:pt x="83" y="221"/>
                  <a:pt x="82" y="219"/>
                </a:cubicBezTo>
                <a:cubicBezTo>
                  <a:pt x="81" y="213"/>
                  <a:pt x="78" y="211"/>
                  <a:pt x="76" y="205"/>
                </a:cubicBezTo>
                <a:cubicBezTo>
                  <a:pt x="75" y="204"/>
                  <a:pt x="74" y="202"/>
                  <a:pt x="72" y="200"/>
                </a:cubicBezTo>
                <a:cubicBezTo>
                  <a:pt x="72" y="199"/>
                  <a:pt x="72" y="199"/>
                  <a:pt x="72" y="198"/>
                </a:cubicBezTo>
                <a:cubicBezTo>
                  <a:pt x="68" y="194"/>
                  <a:pt x="67" y="187"/>
                  <a:pt x="63" y="184"/>
                </a:cubicBezTo>
                <a:cubicBezTo>
                  <a:pt x="58" y="175"/>
                  <a:pt x="54" y="165"/>
                  <a:pt x="50" y="156"/>
                </a:cubicBezTo>
                <a:cubicBezTo>
                  <a:pt x="44" y="142"/>
                  <a:pt x="36" y="130"/>
                  <a:pt x="31" y="115"/>
                </a:cubicBezTo>
                <a:cubicBezTo>
                  <a:pt x="29" y="116"/>
                  <a:pt x="28" y="117"/>
                  <a:pt x="27" y="117"/>
                </a:cubicBezTo>
                <a:cubicBezTo>
                  <a:pt x="29" y="124"/>
                  <a:pt x="33" y="131"/>
                  <a:pt x="36" y="137"/>
                </a:cubicBezTo>
                <a:cubicBezTo>
                  <a:pt x="38" y="140"/>
                  <a:pt x="39" y="143"/>
                  <a:pt x="41" y="147"/>
                </a:cubicBezTo>
                <a:cubicBezTo>
                  <a:pt x="52" y="169"/>
                  <a:pt x="61" y="192"/>
                  <a:pt x="74" y="212"/>
                </a:cubicBezTo>
                <a:cubicBezTo>
                  <a:pt x="76" y="216"/>
                  <a:pt x="79" y="219"/>
                  <a:pt x="80" y="224"/>
                </a:cubicBezTo>
                <a:cubicBezTo>
                  <a:pt x="80" y="225"/>
                  <a:pt x="79" y="225"/>
                  <a:pt x="80" y="226"/>
                </a:cubicBezTo>
                <a:cubicBezTo>
                  <a:pt x="83" y="227"/>
                  <a:pt x="83" y="225"/>
                  <a:pt x="85" y="224"/>
                </a:cubicBezTo>
                <a:close/>
                <a:moveTo>
                  <a:pt x="15" y="126"/>
                </a:moveTo>
                <a:cubicBezTo>
                  <a:pt x="16" y="128"/>
                  <a:pt x="17" y="130"/>
                  <a:pt x="18" y="132"/>
                </a:cubicBezTo>
                <a:cubicBezTo>
                  <a:pt x="21" y="136"/>
                  <a:pt x="22" y="140"/>
                  <a:pt x="25" y="144"/>
                </a:cubicBezTo>
                <a:cubicBezTo>
                  <a:pt x="34" y="161"/>
                  <a:pt x="41" y="179"/>
                  <a:pt x="49" y="195"/>
                </a:cubicBezTo>
                <a:cubicBezTo>
                  <a:pt x="54" y="204"/>
                  <a:pt x="56" y="213"/>
                  <a:pt x="61" y="220"/>
                </a:cubicBezTo>
                <a:cubicBezTo>
                  <a:pt x="61" y="222"/>
                  <a:pt x="62" y="228"/>
                  <a:pt x="66" y="226"/>
                </a:cubicBezTo>
                <a:cubicBezTo>
                  <a:pt x="66" y="223"/>
                  <a:pt x="65" y="222"/>
                  <a:pt x="65" y="218"/>
                </a:cubicBezTo>
                <a:cubicBezTo>
                  <a:pt x="60" y="213"/>
                  <a:pt x="58" y="206"/>
                  <a:pt x="55" y="199"/>
                </a:cubicBezTo>
                <a:cubicBezTo>
                  <a:pt x="53" y="196"/>
                  <a:pt x="52" y="194"/>
                  <a:pt x="50" y="190"/>
                </a:cubicBezTo>
                <a:cubicBezTo>
                  <a:pt x="49" y="187"/>
                  <a:pt x="47" y="185"/>
                  <a:pt x="45" y="182"/>
                </a:cubicBezTo>
                <a:cubicBezTo>
                  <a:pt x="44" y="178"/>
                  <a:pt x="43" y="175"/>
                  <a:pt x="41" y="172"/>
                </a:cubicBezTo>
                <a:cubicBezTo>
                  <a:pt x="39" y="165"/>
                  <a:pt x="36" y="159"/>
                  <a:pt x="33" y="153"/>
                </a:cubicBezTo>
                <a:cubicBezTo>
                  <a:pt x="30" y="146"/>
                  <a:pt x="26" y="141"/>
                  <a:pt x="23" y="135"/>
                </a:cubicBezTo>
                <a:cubicBezTo>
                  <a:pt x="20" y="129"/>
                  <a:pt x="18" y="117"/>
                  <a:pt x="12" y="118"/>
                </a:cubicBezTo>
                <a:cubicBezTo>
                  <a:pt x="13" y="121"/>
                  <a:pt x="14" y="123"/>
                  <a:pt x="15" y="126"/>
                </a:cubicBezTo>
                <a:close/>
                <a:moveTo>
                  <a:pt x="23" y="118"/>
                </a:moveTo>
                <a:cubicBezTo>
                  <a:pt x="22" y="118"/>
                  <a:pt x="21" y="118"/>
                  <a:pt x="19" y="118"/>
                </a:cubicBezTo>
                <a:cubicBezTo>
                  <a:pt x="22" y="128"/>
                  <a:pt x="27" y="137"/>
                  <a:pt x="32" y="145"/>
                </a:cubicBezTo>
                <a:cubicBezTo>
                  <a:pt x="42" y="165"/>
                  <a:pt x="48" y="185"/>
                  <a:pt x="60" y="204"/>
                </a:cubicBezTo>
                <a:cubicBezTo>
                  <a:pt x="62" y="208"/>
                  <a:pt x="64" y="213"/>
                  <a:pt x="67" y="217"/>
                </a:cubicBezTo>
                <a:cubicBezTo>
                  <a:pt x="69" y="216"/>
                  <a:pt x="72" y="218"/>
                  <a:pt x="73" y="217"/>
                </a:cubicBezTo>
                <a:cubicBezTo>
                  <a:pt x="55" y="185"/>
                  <a:pt x="41" y="150"/>
                  <a:pt x="23" y="118"/>
                </a:cubicBezTo>
                <a:close/>
                <a:moveTo>
                  <a:pt x="97" y="124"/>
                </a:moveTo>
                <a:cubicBezTo>
                  <a:pt x="91" y="126"/>
                  <a:pt x="88" y="130"/>
                  <a:pt x="90" y="136"/>
                </a:cubicBezTo>
                <a:cubicBezTo>
                  <a:pt x="91" y="138"/>
                  <a:pt x="93" y="140"/>
                  <a:pt x="94" y="143"/>
                </a:cubicBezTo>
                <a:cubicBezTo>
                  <a:pt x="96" y="149"/>
                  <a:pt x="97" y="154"/>
                  <a:pt x="100" y="160"/>
                </a:cubicBezTo>
                <a:cubicBezTo>
                  <a:pt x="104" y="170"/>
                  <a:pt x="110" y="181"/>
                  <a:pt x="115" y="190"/>
                </a:cubicBezTo>
                <a:cubicBezTo>
                  <a:pt x="118" y="192"/>
                  <a:pt x="125" y="193"/>
                  <a:pt x="131" y="192"/>
                </a:cubicBezTo>
                <a:cubicBezTo>
                  <a:pt x="131" y="191"/>
                  <a:pt x="130" y="191"/>
                  <a:pt x="131" y="190"/>
                </a:cubicBezTo>
                <a:cubicBezTo>
                  <a:pt x="130" y="191"/>
                  <a:pt x="128" y="192"/>
                  <a:pt x="127" y="191"/>
                </a:cubicBezTo>
                <a:cubicBezTo>
                  <a:pt x="127" y="189"/>
                  <a:pt x="129" y="189"/>
                  <a:pt x="130" y="186"/>
                </a:cubicBezTo>
                <a:cubicBezTo>
                  <a:pt x="128" y="185"/>
                  <a:pt x="126" y="189"/>
                  <a:pt x="125" y="187"/>
                </a:cubicBezTo>
                <a:cubicBezTo>
                  <a:pt x="125" y="185"/>
                  <a:pt x="129" y="184"/>
                  <a:pt x="127" y="182"/>
                </a:cubicBezTo>
                <a:cubicBezTo>
                  <a:pt x="126" y="183"/>
                  <a:pt x="124" y="184"/>
                  <a:pt x="123" y="184"/>
                </a:cubicBezTo>
                <a:cubicBezTo>
                  <a:pt x="123" y="181"/>
                  <a:pt x="125" y="180"/>
                  <a:pt x="126" y="178"/>
                </a:cubicBezTo>
                <a:cubicBezTo>
                  <a:pt x="125" y="177"/>
                  <a:pt x="125" y="175"/>
                  <a:pt x="124" y="174"/>
                </a:cubicBezTo>
                <a:cubicBezTo>
                  <a:pt x="122" y="175"/>
                  <a:pt x="118" y="179"/>
                  <a:pt x="116" y="177"/>
                </a:cubicBezTo>
                <a:cubicBezTo>
                  <a:pt x="118" y="175"/>
                  <a:pt x="120" y="173"/>
                  <a:pt x="123" y="172"/>
                </a:cubicBezTo>
                <a:cubicBezTo>
                  <a:pt x="123" y="171"/>
                  <a:pt x="122" y="171"/>
                  <a:pt x="122" y="170"/>
                </a:cubicBezTo>
                <a:cubicBezTo>
                  <a:pt x="121" y="170"/>
                  <a:pt x="119" y="172"/>
                  <a:pt x="118" y="171"/>
                </a:cubicBezTo>
                <a:cubicBezTo>
                  <a:pt x="117" y="169"/>
                  <a:pt x="120" y="168"/>
                  <a:pt x="121" y="167"/>
                </a:cubicBezTo>
                <a:cubicBezTo>
                  <a:pt x="120" y="167"/>
                  <a:pt x="120" y="166"/>
                  <a:pt x="120" y="166"/>
                </a:cubicBezTo>
                <a:cubicBezTo>
                  <a:pt x="120" y="166"/>
                  <a:pt x="116" y="168"/>
                  <a:pt x="116" y="166"/>
                </a:cubicBezTo>
                <a:cubicBezTo>
                  <a:pt x="116" y="164"/>
                  <a:pt x="118" y="165"/>
                  <a:pt x="118" y="163"/>
                </a:cubicBezTo>
                <a:cubicBezTo>
                  <a:pt x="117" y="163"/>
                  <a:pt x="115" y="165"/>
                  <a:pt x="114" y="164"/>
                </a:cubicBezTo>
                <a:cubicBezTo>
                  <a:pt x="114" y="162"/>
                  <a:pt x="117" y="160"/>
                  <a:pt x="116" y="159"/>
                </a:cubicBezTo>
                <a:cubicBezTo>
                  <a:pt x="115" y="159"/>
                  <a:pt x="113" y="163"/>
                  <a:pt x="111" y="160"/>
                </a:cubicBezTo>
                <a:cubicBezTo>
                  <a:pt x="112" y="159"/>
                  <a:pt x="114" y="158"/>
                  <a:pt x="115" y="156"/>
                </a:cubicBezTo>
                <a:cubicBezTo>
                  <a:pt x="114" y="156"/>
                  <a:pt x="114" y="155"/>
                  <a:pt x="114" y="154"/>
                </a:cubicBezTo>
                <a:cubicBezTo>
                  <a:pt x="111" y="154"/>
                  <a:pt x="109" y="156"/>
                  <a:pt x="107" y="157"/>
                </a:cubicBezTo>
                <a:cubicBezTo>
                  <a:pt x="107" y="157"/>
                  <a:pt x="107" y="157"/>
                  <a:pt x="106" y="156"/>
                </a:cubicBezTo>
                <a:cubicBezTo>
                  <a:pt x="107" y="153"/>
                  <a:pt x="111" y="153"/>
                  <a:pt x="112" y="151"/>
                </a:cubicBezTo>
                <a:cubicBezTo>
                  <a:pt x="112" y="151"/>
                  <a:pt x="112" y="151"/>
                  <a:pt x="112" y="150"/>
                </a:cubicBezTo>
                <a:cubicBezTo>
                  <a:pt x="111" y="150"/>
                  <a:pt x="110" y="151"/>
                  <a:pt x="108" y="151"/>
                </a:cubicBezTo>
                <a:cubicBezTo>
                  <a:pt x="108" y="150"/>
                  <a:pt x="108" y="150"/>
                  <a:pt x="108" y="149"/>
                </a:cubicBezTo>
                <a:cubicBezTo>
                  <a:pt x="108" y="148"/>
                  <a:pt x="110" y="148"/>
                  <a:pt x="110" y="147"/>
                </a:cubicBezTo>
                <a:cubicBezTo>
                  <a:pt x="109" y="146"/>
                  <a:pt x="107" y="149"/>
                  <a:pt x="105" y="148"/>
                </a:cubicBezTo>
                <a:cubicBezTo>
                  <a:pt x="106" y="146"/>
                  <a:pt x="106" y="145"/>
                  <a:pt x="108" y="145"/>
                </a:cubicBezTo>
                <a:cubicBezTo>
                  <a:pt x="108" y="144"/>
                  <a:pt x="108" y="143"/>
                  <a:pt x="107" y="143"/>
                </a:cubicBezTo>
                <a:cubicBezTo>
                  <a:pt x="106" y="144"/>
                  <a:pt x="106" y="145"/>
                  <a:pt x="104" y="145"/>
                </a:cubicBezTo>
                <a:cubicBezTo>
                  <a:pt x="104" y="143"/>
                  <a:pt x="104" y="141"/>
                  <a:pt x="106" y="141"/>
                </a:cubicBezTo>
                <a:cubicBezTo>
                  <a:pt x="106" y="140"/>
                  <a:pt x="106" y="139"/>
                  <a:pt x="105" y="139"/>
                </a:cubicBezTo>
                <a:cubicBezTo>
                  <a:pt x="103" y="140"/>
                  <a:pt x="100" y="144"/>
                  <a:pt x="98" y="143"/>
                </a:cubicBezTo>
                <a:cubicBezTo>
                  <a:pt x="100" y="140"/>
                  <a:pt x="101" y="138"/>
                  <a:pt x="105" y="137"/>
                </a:cubicBezTo>
                <a:cubicBezTo>
                  <a:pt x="102" y="132"/>
                  <a:pt x="100" y="126"/>
                  <a:pt x="97" y="124"/>
                </a:cubicBezTo>
                <a:close/>
                <a:moveTo>
                  <a:pt x="135" y="147"/>
                </a:moveTo>
                <a:cubicBezTo>
                  <a:pt x="137" y="146"/>
                  <a:pt x="138" y="145"/>
                  <a:pt x="139" y="143"/>
                </a:cubicBezTo>
                <a:cubicBezTo>
                  <a:pt x="138" y="142"/>
                  <a:pt x="137" y="141"/>
                  <a:pt x="137" y="140"/>
                </a:cubicBezTo>
                <a:cubicBezTo>
                  <a:pt x="137" y="143"/>
                  <a:pt x="135" y="144"/>
                  <a:pt x="135" y="147"/>
                </a:cubicBezTo>
                <a:close/>
                <a:moveTo>
                  <a:pt x="168" y="143"/>
                </a:moveTo>
                <a:cubicBezTo>
                  <a:pt x="167" y="143"/>
                  <a:pt x="166" y="143"/>
                  <a:pt x="165" y="142"/>
                </a:cubicBezTo>
                <a:cubicBezTo>
                  <a:pt x="165" y="143"/>
                  <a:pt x="164" y="143"/>
                  <a:pt x="164" y="144"/>
                </a:cubicBezTo>
                <a:cubicBezTo>
                  <a:pt x="165" y="145"/>
                  <a:pt x="167" y="145"/>
                  <a:pt x="169" y="145"/>
                </a:cubicBezTo>
                <a:cubicBezTo>
                  <a:pt x="169" y="143"/>
                  <a:pt x="167" y="145"/>
                  <a:pt x="168" y="143"/>
                </a:cubicBezTo>
                <a:close/>
                <a:moveTo>
                  <a:pt x="134" y="148"/>
                </a:moveTo>
                <a:cubicBezTo>
                  <a:pt x="134" y="150"/>
                  <a:pt x="132" y="155"/>
                  <a:pt x="132" y="155"/>
                </a:cubicBezTo>
                <a:cubicBezTo>
                  <a:pt x="135" y="160"/>
                  <a:pt x="136" y="152"/>
                  <a:pt x="139" y="151"/>
                </a:cubicBezTo>
                <a:cubicBezTo>
                  <a:pt x="141" y="152"/>
                  <a:pt x="142" y="154"/>
                  <a:pt x="143" y="154"/>
                </a:cubicBezTo>
                <a:cubicBezTo>
                  <a:pt x="144" y="153"/>
                  <a:pt x="145" y="153"/>
                  <a:pt x="145" y="152"/>
                </a:cubicBezTo>
                <a:cubicBezTo>
                  <a:pt x="143" y="150"/>
                  <a:pt x="142" y="147"/>
                  <a:pt x="140" y="146"/>
                </a:cubicBezTo>
                <a:cubicBezTo>
                  <a:pt x="139" y="147"/>
                  <a:pt x="136" y="149"/>
                  <a:pt x="134" y="148"/>
                </a:cubicBezTo>
                <a:close/>
                <a:moveTo>
                  <a:pt x="162" y="147"/>
                </a:moveTo>
                <a:cubicBezTo>
                  <a:pt x="160" y="153"/>
                  <a:pt x="157" y="158"/>
                  <a:pt x="155" y="165"/>
                </a:cubicBezTo>
                <a:cubicBezTo>
                  <a:pt x="158" y="167"/>
                  <a:pt x="163" y="167"/>
                  <a:pt x="166" y="165"/>
                </a:cubicBezTo>
                <a:cubicBezTo>
                  <a:pt x="167" y="160"/>
                  <a:pt x="168" y="155"/>
                  <a:pt x="169" y="149"/>
                </a:cubicBezTo>
                <a:cubicBezTo>
                  <a:pt x="167" y="148"/>
                  <a:pt x="165" y="147"/>
                  <a:pt x="162" y="147"/>
                </a:cubicBezTo>
                <a:close/>
                <a:moveTo>
                  <a:pt x="167" y="172"/>
                </a:moveTo>
                <a:cubicBezTo>
                  <a:pt x="167" y="172"/>
                  <a:pt x="167" y="174"/>
                  <a:pt x="169" y="174"/>
                </a:cubicBezTo>
                <a:cubicBezTo>
                  <a:pt x="170" y="167"/>
                  <a:pt x="172" y="159"/>
                  <a:pt x="175" y="152"/>
                </a:cubicBezTo>
                <a:cubicBezTo>
                  <a:pt x="174" y="150"/>
                  <a:pt x="173" y="150"/>
                  <a:pt x="171" y="149"/>
                </a:cubicBezTo>
                <a:cubicBezTo>
                  <a:pt x="170" y="156"/>
                  <a:pt x="168" y="165"/>
                  <a:pt x="167" y="172"/>
                </a:cubicBezTo>
                <a:close/>
                <a:moveTo>
                  <a:pt x="132" y="159"/>
                </a:moveTo>
                <a:cubicBezTo>
                  <a:pt x="133" y="171"/>
                  <a:pt x="134" y="184"/>
                  <a:pt x="136" y="192"/>
                </a:cubicBezTo>
                <a:cubicBezTo>
                  <a:pt x="137" y="192"/>
                  <a:pt x="141" y="192"/>
                  <a:pt x="142" y="192"/>
                </a:cubicBezTo>
                <a:cubicBezTo>
                  <a:pt x="143" y="191"/>
                  <a:pt x="141" y="188"/>
                  <a:pt x="142" y="186"/>
                </a:cubicBezTo>
                <a:cubicBezTo>
                  <a:pt x="145" y="186"/>
                  <a:pt x="143" y="191"/>
                  <a:pt x="145" y="192"/>
                </a:cubicBezTo>
                <a:cubicBezTo>
                  <a:pt x="148" y="190"/>
                  <a:pt x="148" y="184"/>
                  <a:pt x="147" y="180"/>
                </a:cubicBezTo>
                <a:cubicBezTo>
                  <a:pt x="149" y="172"/>
                  <a:pt x="147" y="164"/>
                  <a:pt x="147" y="156"/>
                </a:cubicBezTo>
                <a:cubicBezTo>
                  <a:pt x="145" y="157"/>
                  <a:pt x="143" y="158"/>
                  <a:pt x="142" y="157"/>
                </a:cubicBezTo>
                <a:cubicBezTo>
                  <a:pt x="142" y="164"/>
                  <a:pt x="143" y="172"/>
                  <a:pt x="143" y="180"/>
                </a:cubicBezTo>
                <a:cubicBezTo>
                  <a:pt x="139" y="173"/>
                  <a:pt x="142" y="162"/>
                  <a:pt x="138" y="155"/>
                </a:cubicBezTo>
                <a:cubicBezTo>
                  <a:pt x="138" y="158"/>
                  <a:pt x="135" y="160"/>
                  <a:pt x="132" y="159"/>
                </a:cubicBezTo>
                <a:close/>
                <a:moveTo>
                  <a:pt x="149" y="192"/>
                </a:moveTo>
                <a:cubicBezTo>
                  <a:pt x="151" y="191"/>
                  <a:pt x="153" y="191"/>
                  <a:pt x="156" y="190"/>
                </a:cubicBezTo>
                <a:cubicBezTo>
                  <a:pt x="160" y="184"/>
                  <a:pt x="163" y="177"/>
                  <a:pt x="164" y="169"/>
                </a:cubicBezTo>
                <a:cubicBezTo>
                  <a:pt x="160" y="169"/>
                  <a:pt x="156" y="169"/>
                  <a:pt x="155" y="167"/>
                </a:cubicBezTo>
                <a:cubicBezTo>
                  <a:pt x="152" y="176"/>
                  <a:pt x="150" y="183"/>
                  <a:pt x="149" y="192"/>
                </a:cubicBezTo>
                <a:close/>
                <a:moveTo>
                  <a:pt x="131" y="184"/>
                </a:moveTo>
                <a:cubicBezTo>
                  <a:pt x="132" y="185"/>
                  <a:pt x="131" y="186"/>
                  <a:pt x="133" y="187"/>
                </a:cubicBezTo>
                <a:cubicBezTo>
                  <a:pt x="132" y="185"/>
                  <a:pt x="133" y="184"/>
                  <a:pt x="132" y="183"/>
                </a:cubicBezTo>
                <a:cubicBezTo>
                  <a:pt x="131" y="183"/>
                  <a:pt x="131" y="184"/>
                  <a:pt x="131" y="184"/>
                </a:cubicBezTo>
                <a:close/>
                <a:moveTo>
                  <a:pt x="115" y="207"/>
                </a:moveTo>
                <a:cubicBezTo>
                  <a:pt x="128" y="209"/>
                  <a:pt x="137" y="210"/>
                  <a:pt x="148" y="206"/>
                </a:cubicBezTo>
                <a:cubicBezTo>
                  <a:pt x="154" y="206"/>
                  <a:pt x="155" y="204"/>
                  <a:pt x="159" y="202"/>
                </a:cubicBezTo>
                <a:cubicBezTo>
                  <a:pt x="158" y="197"/>
                  <a:pt x="160" y="195"/>
                  <a:pt x="161" y="190"/>
                </a:cubicBezTo>
                <a:cubicBezTo>
                  <a:pt x="154" y="196"/>
                  <a:pt x="143" y="194"/>
                  <a:pt x="133" y="195"/>
                </a:cubicBezTo>
                <a:cubicBezTo>
                  <a:pt x="128" y="196"/>
                  <a:pt x="117" y="195"/>
                  <a:pt x="113" y="192"/>
                </a:cubicBezTo>
                <a:cubicBezTo>
                  <a:pt x="114" y="198"/>
                  <a:pt x="114" y="202"/>
                  <a:pt x="115" y="207"/>
                </a:cubicBezTo>
                <a:close/>
                <a:moveTo>
                  <a:pt x="153" y="209"/>
                </a:moveTo>
                <a:cubicBezTo>
                  <a:pt x="154" y="212"/>
                  <a:pt x="154" y="214"/>
                  <a:pt x="154" y="217"/>
                </a:cubicBezTo>
                <a:cubicBezTo>
                  <a:pt x="156" y="217"/>
                  <a:pt x="156" y="216"/>
                  <a:pt x="158" y="216"/>
                </a:cubicBezTo>
                <a:cubicBezTo>
                  <a:pt x="158" y="212"/>
                  <a:pt x="159" y="210"/>
                  <a:pt x="158" y="206"/>
                </a:cubicBezTo>
                <a:cubicBezTo>
                  <a:pt x="157" y="207"/>
                  <a:pt x="154" y="207"/>
                  <a:pt x="153" y="209"/>
                </a:cubicBezTo>
                <a:close/>
                <a:moveTo>
                  <a:pt x="150" y="219"/>
                </a:moveTo>
                <a:cubicBezTo>
                  <a:pt x="150" y="219"/>
                  <a:pt x="150" y="219"/>
                  <a:pt x="151" y="219"/>
                </a:cubicBezTo>
                <a:cubicBezTo>
                  <a:pt x="152" y="216"/>
                  <a:pt x="152" y="210"/>
                  <a:pt x="150" y="209"/>
                </a:cubicBezTo>
                <a:cubicBezTo>
                  <a:pt x="149" y="211"/>
                  <a:pt x="149" y="216"/>
                  <a:pt x="150" y="219"/>
                </a:cubicBezTo>
                <a:close/>
                <a:moveTo>
                  <a:pt x="116" y="210"/>
                </a:moveTo>
                <a:cubicBezTo>
                  <a:pt x="116" y="213"/>
                  <a:pt x="117" y="216"/>
                  <a:pt x="117" y="220"/>
                </a:cubicBezTo>
                <a:cubicBezTo>
                  <a:pt x="119" y="220"/>
                  <a:pt x="120" y="221"/>
                  <a:pt x="120" y="220"/>
                </a:cubicBezTo>
                <a:cubicBezTo>
                  <a:pt x="121" y="218"/>
                  <a:pt x="120" y="215"/>
                  <a:pt x="120" y="211"/>
                </a:cubicBezTo>
                <a:cubicBezTo>
                  <a:pt x="118" y="210"/>
                  <a:pt x="118" y="209"/>
                  <a:pt x="116" y="210"/>
                </a:cubicBezTo>
                <a:close/>
                <a:moveTo>
                  <a:pt x="140" y="211"/>
                </a:moveTo>
                <a:cubicBezTo>
                  <a:pt x="140" y="215"/>
                  <a:pt x="139" y="218"/>
                  <a:pt x="140" y="222"/>
                </a:cubicBezTo>
                <a:cubicBezTo>
                  <a:pt x="142" y="221"/>
                  <a:pt x="145" y="222"/>
                  <a:pt x="147" y="220"/>
                </a:cubicBezTo>
                <a:cubicBezTo>
                  <a:pt x="147" y="216"/>
                  <a:pt x="147" y="214"/>
                  <a:pt x="146" y="210"/>
                </a:cubicBezTo>
                <a:cubicBezTo>
                  <a:pt x="144" y="210"/>
                  <a:pt x="142" y="211"/>
                  <a:pt x="140" y="211"/>
                </a:cubicBezTo>
                <a:close/>
                <a:moveTo>
                  <a:pt x="123" y="221"/>
                </a:moveTo>
                <a:cubicBezTo>
                  <a:pt x="126" y="222"/>
                  <a:pt x="128" y="222"/>
                  <a:pt x="132" y="222"/>
                </a:cubicBezTo>
                <a:cubicBezTo>
                  <a:pt x="131" y="219"/>
                  <a:pt x="132" y="215"/>
                  <a:pt x="131" y="212"/>
                </a:cubicBezTo>
                <a:cubicBezTo>
                  <a:pt x="129" y="211"/>
                  <a:pt x="125" y="211"/>
                  <a:pt x="123" y="211"/>
                </a:cubicBezTo>
                <a:cubicBezTo>
                  <a:pt x="123" y="213"/>
                  <a:pt x="122" y="219"/>
                  <a:pt x="123" y="221"/>
                </a:cubicBezTo>
                <a:close/>
                <a:moveTo>
                  <a:pt x="135" y="211"/>
                </a:moveTo>
                <a:cubicBezTo>
                  <a:pt x="133" y="215"/>
                  <a:pt x="134" y="219"/>
                  <a:pt x="134" y="223"/>
                </a:cubicBezTo>
                <a:cubicBezTo>
                  <a:pt x="135" y="223"/>
                  <a:pt x="137" y="223"/>
                  <a:pt x="138" y="222"/>
                </a:cubicBezTo>
                <a:cubicBezTo>
                  <a:pt x="137" y="219"/>
                  <a:pt x="138" y="215"/>
                  <a:pt x="137" y="211"/>
                </a:cubicBezTo>
                <a:cubicBezTo>
                  <a:pt x="136" y="211"/>
                  <a:pt x="135" y="211"/>
                  <a:pt x="135" y="211"/>
                </a:cubicBezTo>
                <a:close/>
                <a:moveTo>
                  <a:pt x="147" y="224"/>
                </a:moveTo>
                <a:cubicBezTo>
                  <a:pt x="147" y="224"/>
                  <a:pt x="147" y="223"/>
                  <a:pt x="146" y="224"/>
                </a:cubicBezTo>
                <a:cubicBezTo>
                  <a:pt x="138" y="227"/>
                  <a:pt x="127" y="226"/>
                  <a:pt x="118" y="223"/>
                </a:cubicBezTo>
                <a:cubicBezTo>
                  <a:pt x="119" y="228"/>
                  <a:pt x="120" y="235"/>
                  <a:pt x="121" y="240"/>
                </a:cubicBezTo>
                <a:cubicBezTo>
                  <a:pt x="122" y="241"/>
                  <a:pt x="123" y="241"/>
                  <a:pt x="124" y="242"/>
                </a:cubicBezTo>
                <a:cubicBezTo>
                  <a:pt x="126" y="242"/>
                  <a:pt x="128" y="244"/>
                  <a:pt x="131" y="244"/>
                </a:cubicBezTo>
                <a:cubicBezTo>
                  <a:pt x="133" y="244"/>
                  <a:pt x="134" y="243"/>
                  <a:pt x="136" y="243"/>
                </a:cubicBezTo>
                <a:cubicBezTo>
                  <a:pt x="142" y="243"/>
                  <a:pt x="148" y="245"/>
                  <a:pt x="153" y="241"/>
                </a:cubicBezTo>
                <a:cubicBezTo>
                  <a:pt x="156" y="235"/>
                  <a:pt x="157" y="225"/>
                  <a:pt x="157" y="219"/>
                </a:cubicBezTo>
                <a:cubicBezTo>
                  <a:pt x="154" y="221"/>
                  <a:pt x="150" y="222"/>
                  <a:pt x="147" y="224"/>
                </a:cubicBezTo>
                <a:close/>
                <a:moveTo>
                  <a:pt x="69" y="220"/>
                </a:moveTo>
                <a:cubicBezTo>
                  <a:pt x="71" y="223"/>
                  <a:pt x="72" y="230"/>
                  <a:pt x="65" y="230"/>
                </a:cubicBezTo>
                <a:cubicBezTo>
                  <a:pt x="64" y="229"/>
                  <a:pt x="63" y="229"/>
                  <a:pt x="61" y="230"/>
                </a:cubicBezTo>
                <a:cubicBezTo>
                  <a:pt x="60" y="227"/>
                  <a:pt x="60" y="223"/>
                  <a:pt x="58" y="223"/>
                </a:cubicBezTo>
                <a:cubicBezTo>
                  <a:pt x="56" y="225"/>
                  <a:pt x="49" y="227"/>
                  <a:pt x="52" y="231"/>
                </a:cubicBezTo>
                <a:cubicBezTo>
                  <a:pt x="64" y="234"/>
                  <a:pt x="81" y="235"/>
                  <a:pt x="95" y="231"/>
                </a:cubicBezTo>
                <a:cubicBezTo>
                  <a:pt x="94" y="230"/>
                  <a:pt x="96" y="231"/>
                  <a:pt x="95" y="229"/>
                </a:cubicBezTo>
                <a:cubicBezTo>
                  <a:pt x="94" y="226"/>
                  <a:pt x="90" y="223"/>
                  <a:pt x="88" y="223"/>
                </a:cubicBezTo>
                <a:cubicBezTo>
                  <a:pt x="92" y="227"/>
                  <a:pt x="84" y="231"/>
                  <a:pt x="80" y="229"/>
                </a:cubicBezTo>
                <a:cubicBezTo>
                  <a:pt x="77" y="228"/>
                  <a:pt x="76" y="225"/>
                  <a:pt x="77" y="222"/>
                </a:cubicBezTo>
                <a:cubicBezTo>
                  <a:pt x="76" y="222"/>
                  <a:pt x="76" y="221"/>
                  <a:pt x="75" y="220"/>
                </a:cubicBezTo>
                <a:cubicBezTo>
                  <a:pt x="74" y="221"/>
                  <a:pt x="72" y="220"/>
                  <a:pt x="69" y="220"/>
                </a:cubicBezTo>
                <a:close/>
                <a:moveTo>
                  <a:pt x="99" y="231"/>
                </a:moveTo>
                <a:cubicBezTo>
                  <a:pt x="98" y="232"/>
                  <a:pt x="96" y="234"/>
                  <a:pt x="95" y="234"/>
                </a:cubicBezTo>
                <a:cubicBezTo>
                  <a:pt x="84" y="239"/>
                  <a:pt x="69" y="235"/>
                  <a:pt x="55" y="236"/>
                </a:cubicBezTo>
                <a:cubicBezTo>
                  <a:pt x="54" y="235"/>
                  <a:pt x="51" y="235"/>
                  <a:pt x="49" y="234"/>
                </a:cubicBezTo>
                <a:cubicBezTo>
                  <a:pt x="49" y="236"/>
                  <a:pt x="48" y="238"/>
                  <a:pt x="48" y="240"/>
                </a:cubicBezTo>
                <a:cubicBezTo>
                  <a:pt x="52" y="244"/>
                  <a:pt x="62" y="245"/>
                  <a:pt x="72" y="247"/>
                </a:cubicBezTo>
                <a:cubicBezTo>
                  <a:pt x="78" y="247"/>
                  <a:pt x="81" y="247"/>
                  <a:pt x="87" y="246"/>
                </a:cubicBezTo>
                <a:cubicBezTo>
                  <a:pt x="90" y="245"/>
                  <a:pt x="100" y="243"/>
                  <a:pt x="101" y="241"/>
                </a:cubicBezTo>
                <a:cubicBezTo>
                  <a:pt x="103" y="237"/>
                  <a:pt x="100" y="234"/>
                  <a:pt x="100" y="231"/>
                </a:cubicBezTo>
                <a:cubicBezTo>
                  <a:pt x="99" y="231"/>
                  <a:pt x="99" y="231"/>
                  <a:pt x="99" y="231"/>
                </a:cubicBezTo>
                <a:close/>
                <a:moveTo>
                  <a:pt x="38" y="239"/>
                </a:moveTo>
                <a:cubicBezTo>
                  <a:pt x="33" y="241"/>
                  <a:pt x="30" y="243"/>
                  <a:pt x="26" y="245"/>
                </a:cubicBezTo>
                <a:cubicBezTo>
                  <a:pt x="20" y="248"/>
                  <a:pt x="17" y="250"/>
                  <a:pt x="12" y="255"/>
                </a:cubicBezTo>
                <a:cubicBezTo>
                  <a:pt x="10" y="257"/>
                  <a:pt x="7" y="261"/>
                  <a:pt x="7" y="263"/>
                </a:cubicBezTo>
                <a:cubicBezTo>
                  <a:pt x="7" y="267"/>
                  <a:pt x="15" y="269"/>
                  <a:pt x="19" y="271"/>
                </a:cubicBezTo>
                <a:cubicBezTo>
                  <a:pt x="29" y="275"/>
                  <a:pt x="41" y="278"/>
                  <a:pt x="54" y="279"/>
                </a:cubicBezTo>
                <a:cubicBezTo>
                  <a:pt x="65" y="280"/>
                  <a:pt x="70" y="278"/>
                  <a:pt x="80" y="278"/>
                </a:cubicBezTo>
                <a:cubicBezTo>
                  <a:pt x="86" y="278"/>
                  <a:pt x="92" y="278"/>
                  <a:pt x="98" y="277"/>
                </a:cubicBezTo>
                <a:cubicBezTo>
                  <a:pt x="109" y="275"/>
                  <a:pt x="118" y="274"/>
                  <a:pt x="127" y="270"/>
                </a:cubicBezTo>
                <a:cubicBezTo>
                  <a:pt x="132" y="268"/>
                  <a:pt x="137" y="265"/>
                  <a:pt x="140" y="262"/>
                </a:cubicBezTo>
                <a:cubicBezTo>
                  <a:pt x="135" y="252"/>
                  <a:pt x="124" y="247"/>
                  <a:pt x="116" y="240"/>
                </a:cubicBezTo>
                <a:cubicBezTo>
                  <a:pt x="112" y="240"/>
                  <a:pt x="110" y="238"/>
                  <a:pt x="106" y="238"/>
                </a:cubicBezTo>
                <a:cubicBezTo>
                  <a:pt x="105" y="239"/>
                  <a:pt x="105" y="240"/>
                  <a:pt x="106" y="241"/>
                </a:cubicBezTo>
                <a:cubicBezTo>
                  <a:pt x="100" y="245"/>
                  <a:pt x="92" y="248"/>
                  <a:pt x="83" y="249"/>
                </a:cubicBezTo>
                <a:cubicBezTo>
                  <a:pt x="77" y="250"/>
                  <a:pt x="72" y="249"/>
                  <a:pt x="67" y="248"/>
                </a:cubicBezTo>
                <a:cubicBezTo>
                  <a:pt x="58" y="247"/>
                  <a:pt x="50" y="247"/>
                  <a:pt x="45" y="243"/>
                </a:cubicBezTo>
                <a:cubicBezTo>
                  <a:pt x="45" y="242"/>
                  <a:pt x="47" y="238"/>
                  <a:pt x="45" y="236"/>
                </a:cubicBezTo>
                <a:cubicBezTo>
                  <a:pt x="43" y="237"/>
                  <a:pt x="40" y="238"/>
                  <a:pt x="38" y="239"/>
                </a:cubicBezTo>
                <a:close/>
              </a:path>
            </a:pathLst>
          </a:custGeom>
          <a:solidFill>
            <a:schemeClr val="tx1"/>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145"/>
          <p:cNvSpPr>
            <a:spLocks noEditPoints="1"/>
          </p:cNvSpPr>
          <p:nvPr/>
        </p:nvSpPr>
        <p:spPr bwMode="auto">
          <a:xfrm>
            <a:off x="9151692" y="1769532"/>
            <a:ext cx="1635243" cy="1396817"/>
          </a:xfrm>
          <a:custGeom>
            <a:avLst/>
            <a:gdLst>
              <a:gd name="T0" fmla="*/ 101 w 238"/>
              <a:gd name="T1" fmla="*/ 32 h 203"/>
              <a:gd name="T2" fmla="*/ 188 w 238"/>
              <a:gd name="T3" fmla="*/ 87 h 203"/>
              <a:gd name="T4" fmla="*/ 234 w 238"/>
              <a:gd name="T5" fmla="*/ 141 h 203"/>
              <a:gd name="T6" fmla="*/ 140 w 238"/>
              <a:gd name="T7" fmla="*/ 201 h 203"/>
              <a:gd name="T8" fmla="*/ 32 w 238"/>
              <a:gd name="T9" fmla="*/ 188 h 203"/>
              <a:gd name="T10" fmla="*/ 6 w 238"/>
              <a:gd name="T11" fmla="*/ 171 h 203"/>
              <a:gd name="T12" fmla="*/ 21 w 238"/>
              <a:gd name="T13" fmla="*/ 138 h 203"/>
              <a:gd name="T14" fmla="*/ 13 w 238"/>
              <a:gd name="T15" fmla="*/ 118 h 203"/>
              <a:gd name="T16" fmla="*/ 47 w 238"/>
              <a:gd name="T17" fmla="*/ 85 h 203"/>
              <a:gd name="T18" fmla="*/ 79 w 238"/>
              <a:gd name="T19" fmla="*/ 36 h 203"/>
              <a:gd name="T20" fmla="*/ 82 w 238"/>
              <a:gd name="T21" fmla="*/ 20 h 203"/>
              <a:gd name="T22" fmla="*/ 91 w 238"/>
              <a:gd name="T23" fmla="*/ 12 h 203"/>
              <a:gd name="T24" fmla="*/ 129 w 238"/>
              <a:gd name="T25" fmla="*/ 6 h 203"/>
              <a:gd name="T26" fmla="*/ 107 w 238"/>
              <a:gd name="T27" fmla="*/ 4 h 203"/>
              <a:gd name="T28" fmla="*/ 84 w 238"/>
              <a:gd name="T29" fmla="*/ 33 h 203"/>
              <a:gd name="T30" fmla="*/ 97 w 238"/>
              <a:gd name="T31" fmla="*/ 19 h 203"/>
              <a:gd name="T32" fmla="*/ 108 w 238"/>
              <a:gd name="T33" fmla="*/ 16 h 203"/>
              <a:gd name="T34" fmla="*/ 91 w 238"/>
              <a:gd name="T35" fmla="*/ 28 h 203"/>
              <a:gd name="T36" fmla="*/ 99 w 238"/>
              <a:gd name="T37" fmla="*/ 30 h 203"/>
              <a:gd name="T38" fmla="*/ 81 w 238"/>
              <a:gd name="T39" fmla="*/ 6 h 203"/>
              <a:gd name="T40" fmla="*/ 82 w 238"/>
              <a:gd name="T41" fmla="*/ 32 h 203"/>
              <a:gd name="T42" fmla="*/ 109 w 238"/>
              <a:gd name="T43" fmla="*/ 101 h 203"/>
              <a:gd name="T44" fmla="*/ 93 w 238"/>
              <a:gd name="T45" fmla="*/ 36 h 203"/>
              <a:gd name="T46" fmla="*/ 80 w 238"/>
              <a:gd name="T47" fmla="*/ 41 h 203"/>
              <a:gd name="T48" fmla="*/ 55 w 238"/>
              <a:gd name="T49" fmla="*/ 95 h 203"/>
              <a:gd name="T50" fmla="*/ 95 w 238"/>
              <a:gd name="T51" fmla="*/ 96 h 203"/>
              <a:gd name="T52" fmla="*/ 25 w 238"/>
              <a:gd name="T53" fmla="*/ 107 h 203"/>
              <a:gd name="T54" fmla="*/ 137 w 238"/>
              <a:gd name="T55" fmla="*/ 124 h 203"/>
              <a:gd name="T56" fmla="*/ 201 w 238"/>
              <a:gd name="T57" fmla="*/ 90 h 203"/>
              <a:gd name="T58" fmla="*/ 132 w 238"/>
              <a:gd name="T59" fmla="*/ 85 h 203"/>
              <a:gd name="T60" fmla="*/ 90 w 238"/>
              <a:gd name="T61" fmla="*/ 110 h 203"/>
              <a:gd name="T62" fmla="*/ 190 w 238"/>
              <a:gd name="T63" fmla="*/ 126 h 203"/>
              <a:gd name="T64" fmla="*/ 200 w 238"/>
              <a:gd name="T65" fmla="*/ 97 h 203"/>
              <a:gd name="T66" fmla="*/ 87 w 238"/>
              <a:gd name="T67" fmla="*/ 106 h 203"/>
              <a:gd name="T68" fmla="*/ 80 w 238"/>
              <a:gd name="T69" fmla="*/ 107 h 203"/>
              <a:gd name="T70" fmla="*/ 146 w 238"/>
              <a:gd name="T71" fmla="*/ 154 h 203"/>
              <a:gd name="T72" fmla="*/ 85 w 238"/>
              <a:gd name="T73" fmla="*/ 147 h 203"/>
              <a:gd name="T74" fmla="*/ 93 w 238"/>
              <a:gd name="T75" fmla="*/ 158 h 203"/>
              <a:gd name="T76" fmla="*/ 170 w 238"/>
              <a:gd name="T77" fmla="*/ 150 h 203"/>
              <a:gd name="T78" fmla="*/ 229 w 238"/>
              <a:gd name="T79" fmla="*/ 143 h 203"/>
              <a:gd name="T80" fmla="*/ 15 w 238"/>
              <a:gd name="T81" fmla="*/ 120 h 203"/>
              <a:gd name="T82" fmla="*/ 48 w 238"/>
              <a:gd name="T83" fmla="*/ 131 h 203"/>
              <a:gd name="T84" fmla="*/ 95 w 238"/>
              <a:gd name="T85" fmla="*/ 142 h 203"/>
              <a:gd name="T86" fmla="*/ 123 w 238"/>
              <a:gd name="T87" fmla="*/ 137 h 203"/>
              <a:gd name="T88" fmla="*/ 135 w 238"/>
              <a:gd name="T89" fmla="*/ 130 h 203"/>
              <a:gd name="T90" fmla="*/ 229 w 238"/>
              <a:gd name="T91" fmla="*/ 133 h 203"/>
              <a:gd name="T92" fmla="*/ 216 w 238"/>
              <a:gd name="T93" fmla="*/ 122 h 203"/>
              <a:gd name="T94" fmla="*/ 143 w 238"/>
              <a:gd name="T95" fmla="*/ 151 h 203"/>
              <a:gd name="T96" fmla="*/ 135 w 238"/>
              <a:gd name="T97" fmla="*/ 149 h 203"/>
              <a:gd name="T98" fmla="*/ 69 w 238"/>
              <a:gd name="T99" fmla="*/ 142 h 203"/>
              <a:gd name="T100" fmla="*/ 135 w 238"/>
              <a:gd name="T101" fmla="*/ 149 h 203"/>
              <a:gd name="T102" fmla="*/ 37 w 238"/>
              <a:gd name="T103" fmla="*/ 154 h 203"/>
              <a:gd name="T104" fmla="*/ 13 w 238"/>
              <a:gd name="T105" fmla="*/ 157 h 203"/>
              <a:gd name="T106" fmla="*/ 10 w 238"/>
              <a:gd name="T107" fmla="*/ 175 h 203"/>
              <a:gd name="T108" fmla="*/ 98 w 238"/>
              <a:gd name="T109" fmla="*/ 182 h 203"/>
              <a:gd name="T110" fmla="*/ 115 w 238"/>
              <a:gd name="T111" fmla="*/ 171 h 203"/>
              <a:gd name="T112" fmla="*/ 74 w 238"/>
              <a:gd name="T113" fmla="*/ 163 h 203"/>
              <a:gd name="T114" fmla="*/ 165 w 238"/>
              <a:gd name="T115" fmla="*/ 155 h 203"/>
              <a:gd name="T116" fmla="*/ 160 w 238"/>
              <a:gd name="T117" fmla="*/ 158 h 203"/>
              <a:gd name="T118" fmla="*/ 148 w 238"/>
              <a:gd name="T119" fmla="*/ 165 h 203"/>
              <a:gd name="T120" fmla="*/ 144 w 238"/>
              <a:gd name="T121" fmla="*/ 197 h 203"/>
              <a:gd name="T122" fmla="*/ 53 w 238"/>
              <a:gd name="T123" fmla="*/ 186 h 203"/>
              <a:gd name="T124" fmla="*/ 143 w 238"/>
              <a:gd name="T125" fmla="*/ 20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8" h="203">
                <a:moveTo>
                  <a:pt x="137" y="9"/>
                </a:moveTo>
                <a:cubicBezTo>
                  <a:pt x="138" y="10"/>
                  <a:pt x="137" y="11"/>
                  <a:pt x="136" y="12"/>
                </a:cubicBezTo>
                <a:cubicBezTo>
                  <a:pt x="134" y="14"/>
                  <a:pt x="132" y="16"/>
                  <a:pt x="131" y="18"/>
                </a:cubicBezTo>
                <a:cubicBezTo>
                  <a:pt x="128" y="20"/>
                  <a:pt x="123" y="21"/>
                  <a:pt x="119" y="22"/>
                </a:cubicBezTo>
                <a:cubicBezTo>
                  <a:pt x="117" y="29"/>
                  <a:pt x="111" y="32"/>
                  <a:pt x="104" y="28"/>
                </a:cubicBezTo>
                <a:cubicBezTo>
                  <a:pt x="103" y="29"/>
                  <a:pt x="102" y="31"/>
                  <a:pt x="101" y="32"/>
                </a:cubicBezTo>
                <a:cubicBezTo>
                  <a:pt x="97" y="34"/>
                  <a:pt x="92" y="32"/>
                  <a:pt x="89" y="35"/>
                </a:cubicBezTo>
                <a:cubicBezTo>
                  <a:pt x="101" y="32"/>
                  <a:pt x="114" y="36"/>
                  <a:pt x="121" y="43"/>
                </a:cubicBezTo>
                <a:cubicBezTo>
                  <a:pt x="128" y="54"/>
                  <a:pt x="126" y="73"/>
                  <a:pt x="121" y="86"/>
                </a:cubicBezTo>
                <a:cubicBezTo>
                  <a:pt x="130" y="81"/>
                  <a:pt x="143" y="84"/>
                  <a:pt x="155" y="85"/>
                </a:cubicBezTo>
                <a:cubicBezTo>
                  <a:pt x="162" y="86"/>
                  <a:pt x="168" y="86"/>
                  <a:pt x="175" y="86"/>
                </a:cubicBezTo>
                <a:cubicBezTo>
                  <a:pt x="180" y="86"/>
                  <a:pt x="184" y="87"/>
                  <a:pt x="188" y="87"/>
                </a:cubicBezTo>
                <a:cubicBezTo>
                  <a:pt x="194" y="87"/>
                  <a:pt x="204" y="89"/>
                  <a:pt x="210" y="87"/>
                </a:cubicBezTo>
                <a:cubicBezTo>
                  <a:pt x="212" y="87"/>
                  <a:pt x="213" y="88"/>
                  <a:pt x="214" y="88"/>
                </a:cubicBezTo>
                <a:cubicBezTo>
                  <a:pt x="216" y="89"/>
                  <a:pt x="218" y="90"/>
                  <a:pt x="220" y="91"/>
                </a:cubicBezTo>
                <a:cubicBezTo>
                  <a:pt x="222" y="95"/>
                  <a:pt x="223" y="102"/>
                  <a:pt x="220" y="106"/>
                </a:cubicBezTo>
                <a:cubicBezTo>
                  <a:pt x="223" y="107"/>
                  <a:pt x="228" y="107"/>
                  <a:pt x="229" y="107"/>
                </a:cubicBezTo>
                <a:cubicBezTo>
                  <a:pt x="237" y="113"/>
                  <a:pt x="238" y="130"/>
                  <a:pt x="234" y="141"/>
                </a:cubicBezTo>
                <a:cubicBezTo>
                  <a:pt x="215" y="157"/>
                  <a:pt x="194" y="172"/>
                  <a:pt x="173" y="186"/>
                </a:cubicBezTo>
                <a:cubicBezTo>
                  <a:pt x="172" y="187"/>
                  <a:pt x="172" y="187"/>
                  <a:pt x="172" y="188"/>
                </a:cubicBezTo>
                <a:cubicBezTo>
                  <a:pt x="171" y="188"/>
                  <a:pt x="171" y="188"/>
                  <a:pt x="170" y="188"/>
                </a:cubicBezTo>
                <a:cubicBezTo>
                  <a:pt x="165" y="192"/>
                  <a:pt x="159" y="195"/>
                  <a:pt x="153" y="199"/>
                </a:cubicBezTo>
                <a:cubicBezTo>
                  <a:pt x="152" y="200"/>
                  <a:pt x="149" y="202"/>
                  <a:pt x="148" y="203"/>
                </a:cubicBezTo>
                <a:cubicBezTo>
                  <a:pt x="145" y="203"/>
                  <a:pt x="143" y="202"/>
                  <a:pt x="140" y="201"/>
                </a:cubicBezTo>
                <a:cubicBezTo>
                  <a:pt x="138" y="201"/>
                  <a:pt x="135" y="202"/>
                  <a:pt x="133" y="201"/>
                </a:cubicBezTo>
                <a:cubicBezTo>
                  <a:pt x="130" y="201"/>
                  <a:pt x="128" y="201"/>
                  <a:pt x="126" y="200"/>
                </a:cubicBezTo>
                <a:cubicBezTo>
                  <a:pt x="117" y="199"/>
                  <a:pt x="105" y="198"/>
                  <a:pt x="96" y="198"/>
                </a:cubicBezTo>
                <a:cubicBezTo>
                  <a:pt x="87" y="197"/>
                  <a:pt x="80" y="197"/>
                  <a:pt x="73" y="196"/>
                </a:cubicBezTo>
                <a:cubicBezTo>
                  <a:pt x="66" y="195"/>
                  <a:pt x="58" y="192"/>
                  <a:pt x="50" y="191"/>
                </a:cubicBezTo>
                <a:cubicBezTo>
                  <a:pt x="44" y="190"/>
                  <a:pt x="39" y="189"/>
                  <a:pt x="32" y="188"/>
                </a:cubicBezTo>
                <a:cubicBezTo>
                  <a:pt x="27" y="187"/>
                  <a:pt x="20" y="185"/>
                  <a:pt x="13" y="184"/>
                </a:cubicBezTo>
                <a:cubicBezTo>
                  <a:pt x="12" y="183"/>
                  <a:pt x="10" y="183"/>
                  <a:pt x="9" y="183"/>
                </a:cubicBezTo>
                <a:cubicBezTo>
                  <a:pt x="7" y="183"/>
                  <a:pt x="6" y="182"/>
                  <a:pt x="5" y="182"/>
                </a:cubicBezTo>
                <a:cubicBezTo>
                  <a:pt x="3" y="182"/>
                  <a:pt x="2" y="183"/>
                  <a:pt x="0" y="182"/>
                </a:cubicBezTo>
                <a:cubicBezTo>
                  <a:pt x="0" y="178"/>
                  <a:pt x="4" y="175"/>
                  <a:pt x="8" y="175"/>
                </a:cubicBezTo>
                <a:cubicBezTo>
                  <a:pt x="8" y="173"/>
                  <a:pt x="6" y="173"/>
                  <a:pt x="6" y="171"/>
                </a:cubicBezTo>
                <a:cubicBezTo>
                  <a:pt x="6" y="169"/>
                  <a:pt x="8" y="168"/>
                  <a:pt x="9" y="166"/>
                </a:cubicBezTo>
                <a:cubicBezTo>
                  <a:pt x="7" y="161"/>
                  <a:pt x="11" y="157"/>
                  <a:pt x="8" y="153"/>
                </a:cubicBezTo>
                <a:cubicBezTo>
                  <a:pt x="8" y="152"/>
                  <a:pt x="9" y="152"/>
                  <a:pt x="9" y="151"/>
                </a:cubicBezTo>
                <a:cubicBezTo>
                  <a:pt x="6" y="151"/>
                  <a:pt x="3" y="151"/>
                  <a:pt x="1" y="149"/>
                </a:cubicBezTo>
                <a:cubicBezTo>
                  <a:pt x="1" y="148"/>
                  <a:pt x="1" y="147"/>
                  <a:pt x="2" y="146"/>
                </a:cubicBezTo>
                <a:cubicBezTo>
                  <a:pt x="8" y="143"/>
                  <a:pt x="16" y="141"/>
                  <a:pt x="21" y="138"/>
                </a:cubicBezTo>
                <a:cubicBezTo>
                  <a:pt x="19" y="137"/>
                  <a:pt x="15" y="137"/>
                  <a:pt x="12" y="137"/>
                </a:cubicBezTo>
                <a:cubicBezTo>
                  <a:pt x="11" y="136"/>
                  <a:pt x="10" y="136"/>
                  <a:pt x="9" y="136"/>
                </a:cubicBezTo>
                <a:cubicBezTo>
                  <a:pt x="7" y="135"/>
                  <a:pt x="5" y="136"/>
                  <a:pt x="5" y="133"/>
                </a:cubicBezTo>
                <a:cubicBezTo>
                  <a:pt x="6" y="132"/>
                  <a:pt x="8" y="130"/>
                  <a:pt x="10" y="130"/>
                </a:cubicBezTo>
                <a:cubicBezTo>
                  <a:pt x="10" y="126"/>
                  <a:pt x="14" y="124"/>
                  <a:pt x="12" y="121"/>
                </a:cubicBezTo>
                <a:cubicBezTo>
                  <a:pt x="12" y="119"/>
                  <a:pt x="13" y="119"/>
                  <a:pt x="13" y="118"/>
                </a:cubicBezTo>
                <a:cubicBezTo>
                  <a:pt x="13" y="117"/>
                  <a:pt x="11" y="115"/>
                  <a:pt x="12" y="114"/>
                </a:cubicBezTo>
                <a:cubicBezTo>
                  <a:pt x="11" y="114"/>
                  <a:pt x="10" y="113"/>
                  <a:pt x="9" y="112"/>
                </a:cubicBezTo>
                <a:cubicBezTo>
                  <a:pt x="9" y="111"/>
                  <a:pt x="10" y="109"/>
                  <a:pt x="11" y="108"/>
                </a:cubicBezTo>
                <a:cubicBezTo>
                  <a:pt x="13" y="107"/>
                  <a:pt x="19" y="107"/>
                  <a:pt x="22" y="106"/>
                </a:cubicBezTo>
                <a:cubicBezTo>
                  <a:pt x="34" y="104"/>
                  <a:pt x="45" y="103"/>
                  <a:pt x="55" y="98"/>
                </a:cubicBezTo>
                <a:cubicBezTo>
                  <a:pt x="52" y="95"/>
                  <a:pt x="49" y="90"/>
                  <a:pt x="47" y="85"/>
                </a:cubicBezTo>
                <a:cubicBezTo>
                  <a:pt x="44" y="81"/>
                  <a:pt x="42" y="75"/>
                  <a:pt x="41" y="69"/>
                </a:cubicBezTo>
                <a:cubicBezTo>
                  <a:pt x="40" y="64"/>
                  <a:pt x="42" y="58"/>
                  <a:pt x="43" y="52"/>
                </a:cubicBezTo>
                <a:cubicBezTo>
                  <a:pt x="45" y="44"/>
                  <a:pt x="50" y="36"/>
                  <a:pt x="59" y="34"/>
                </a:cubicBezTo>
                <a:cubicBezTo>
                  <a:pt x="60" y="34"/>
                  <a:pt x="61" y="35"/>
                  <a:pt x="62" y="34"/>
                </a:cubicBezTo>
                <a:cubicBezTo>
                  <a:pt x="63" y="34"/>
                  <a:pt x="65" y="34"/>
                  <a:pt x="66" y="34"/>
                </a:cubicBezTo>
                <a:cubicBezTo>
                  <a:pt x="70" y="33"/>
                  <a:pt x="75" y="35"/>
                  <a:pt x="79" y="36"/>
                </a:cubicBezTo>
                <a:cubicBezTo>
                  <a:pt x="78" y="32"/>
                  <a:pt x="78" y="28"/>
                  <a:pt x="78" y="23"/>
                </a:cubicBezTo>
                <a:cubicBezTo>
                  <a:pt x="78" y="20"/>
                  <a:pt x="77" y="18"/>
                  <a:pt x="77" y="15"/>
                </a:cubicBezTo>
                <a:cubicBezTo>
                  <a:pt x="77" y="13"/>
                  <a:pt x="78" y="11"/>
                  <a:pt x="78" y="9"/>
                </a:cubicBezTo>
                <a:cubicBezTo>
                  <a:pt x="78" y="7"/>
                  <a:pt x="77" y="6"/>
                  <a:pt x="78" y="5"/>
                </a:cubicBezTo>
                <a:cubicBezTo>
                  <a:pt x="80" y="4"/>
                  <a:pt x="83" y="4"/>
                  <a:pt x="85" y="5"/>
                </a:cubicBezTo>
                <a:cubicBezTo>
                  <a:pt x="85" y="10"/>
                  <a:pt x="82" y="14"/>
                  <a:pt x="82" y="20"/>
                </a:cubicBezTo>
                <a:cubicBezTo>
                  <a:pt x="82" y="23"/>
                  <a:pt x="82" y="26"/>
                  <a:pt x="82" y="30"/>
                </a:cubicBezTo>
                <a:cubicBezTo>
                  <a:pt x="82" y="30"/>
                  <a:pt x="82" y="30"/>
                  <a:pt x="82" y="30"/>
                </a:cubicBezTo>
                <a:cubicBezTo>
                  <a:pt x="83" y="27"/>
                  <a:pt x="83" y="23"/>
                  <a:pt x="84" y="21"/>
                </a:cubicBezTo>
                <a:cubicBezTo>
                  <a:pt x="85" y="20"/>
                  <a:pt x="86" y="19"/>
                  <a:pt x="87" y="19"/>
                </a:cubicBezTo>
                <a:cubicBezTo>
                  <a:pt x="88" y="18"/>
                  <a:pt x="88" y="18"/>
                  <a:pt x="89" y="17"/>
                </a:cubicBezTo>
                <a:cubicBezTo>
                  <a:pt x="90" y="16"/>
                  <a:pt x="90" y="14"/>
                  <a:pt x="91" y="12"/>
                </a:cubicBezTo>
                <a:cubicBezTo>
                  <a:pt x="92" y="11"/>
                  <a:pt x="94" y="9"/>
                  <a:pt x="95" y="9"/>
                </a:cubicBezTo>
                <a:cubicBezTo>
                  <a:pt x="97" y="8"/>
                  <a:pt x="99" y="9"/>
                  <a:pt x="101" y="8"/>
                </a:cubicBezTo>
                <a:cubicBezTo>
                  <a:pt x="104" y="6"/>
                  <a:pt x="104" y="4"/>
                  <a:pt x="106" y="2"/>
                </a:cubicBezTo>
                <a:cubicBezTo>
                  <a:pt x="109" y="1"/>
                  <a:pt x="114" y="0"/>
                  <a:pt x="116" y="2"/>
                </a:cubicBezTo>
                <a:cubicBezTo>
                  <a:pt x="118" y="3"/>
                  <a:pt x="119" y="6"/>
                  <a:pt x="121" y="6"/>
                </a:cubicBezTo>
                <a:cubicBezTo>
                  <a:pt x="123" y="6"/>
                  <a:pt x="126" y="6"/>
                  <a:pt x="129" y="6"/>
                </a:cubicBezTo>
                <a:cubicBezTo>
                  <a:pt x="131" y="6"/>
                  <a:pt x="133" y="7"/>
                  <a:pt x="135" y="8"/>
                </a:cubicBezTo>
                <a:cubicBezTo>
                  <a:pt x="136" y="8"/>
                  <a:pt x="137" y="8"/>
                  <a:pt x="137" y="9"/>
                </a:cubicBezTo>
                <a:close/>
                <a:moveTo>
                  <a:pt x="125" y="7"/>
                </a:moveTo>
                <a:cubicBezTo>
                  <a:pt x="124" y="7"/>
                  <a:pt x="122" y="8"/>
                  <a:pt x="121" y="8"/>
                </a:cubicBezTo>
                <a:cubicBezTo>
                  <a:pt x="119" y="8"/>
                  <a:pt x="119" y="6"/>
                  <a:pt x="117" y="6"/>
                </a:cubicBezTo>
                <a:cubicBezTo>
                  <a:pt x="115" y="3"/>
                  <a:pt x="112" y="3"/>
                  <a:pt x="107" y="4"/>
                </a:cubicBezTo>
                <a:cubicBezTo>
                  <a:pt x="104" y="6"/>
                  <a:pt x="102" y="11"/>
                  <a:pt x="97" y="10"/>
                </a:cubicBezTo>
                <a:cubicBezTo>
                  <a:pt x="96" y="11"/>
                  <a:pt x="95" y="11"/>
                  <a:pt x="95" y="11"/>
                </a:cubicBezTo>
                <a:cubicBezTo>
                  <a:pt x="95" y="11"/>
                  <a:pt x="95" y="11"/>
                  <a:pt x="95" y="11"/>
                </a:cubicBezTo>
                <a:cubicBezTo>
                  <a:pt x="95" y="12"/>
                  <a:pt x="94" y="12"/>
                  <a:pt x="93" y="12"/>
                </a:cubicBezTo>
                <a:cubicBezTo>
                  <a:pt x="92" y="16"/>
                  <a:pt x="90" y="19"/>
                  <a:pt x="87" y="21"/>
                </a:cubicBezTo>
                <a:cubicBezTo>
                  <a:pt x="84" y="24"/>
                  <a:pt x="84" y="30"/>
                  <a:pt x="84" y="33"/>
                </a:cubicBezTo>
                <a:cubicBezTo>
                  <a:pt x="85" y="31"/>
                  <a:pt x="88" y="29"/>
                  <a:pt x="89" y="26"/>
                </a:cubicBezTo>
                <a:cubicBezTo>
                  <a:pt x="90" y="24"/>
                  <a:pt x="90" y="21"/>
                  <a:pt x="92" y="20"/>
                </a:cubicBezTo>
                <a:cubicBezTo>
                  <a:pt x="91" y="22"/>
                  <a:pt x="90" y="23"/>
                  <a:pt x="91" y="24"/>
                </a:cubicBezTo>
                <a:cubicBezTo>
                  <a:pt x="92" y="22"/>
                  <a:pt x="94" y="21"/>
                  <a:pt x="95" y="20"/>
                </a:cubicBezTo>
                <a:cubicBezTo>
                  <a:pt x="95" y="18"/>
                  <a:pt x="97" y="14"/>
                  <a:pt x="98" y="14"/>
                </a:cubicBezTo>
                <a:cubicBezTo>
                  <a:pt x="98" y="16"/>
                  <a:pt x="97" y="17"/>
                  <a:pt x="97" y="19"/>
                </a:cubicBezTo>
                <a:cubicBezTo>
                  <a:pt x="99" y="18"/>
                  <a:pt x="102" y="15"/>
                  <a:pt x="105" y="15"/>
                </a:cubicBezTo>
                <a:cubicBezTo>
                  <a:pt x="107" y="13"/>
                  <a:pt x="111" y="12"/>
                  <a:pt x="113" y="11"/>
                </a:cubicBezTo>
                <a:cubicBezTo>
                  <a:pt x="112" y="12"/>
                  <a:pt x="111" y="13"/>
                  <a:pt x="110" y="14"/>
                </a:cubicBezTo>
                <a:cubicBezTo>
                  <a:pt x="113" y="13"/>
                  <a:pt x="117" y="14"/>
                  <a:pt x="121" y="13"/>
                </a:cubicBezTo>
                <a:cubicBezTo>
                  <a:pt x="125" y="12"/>
                  <a:pt x="128" y="10"/>
                  <a:pt x="131" y="10"/>
                </a:cubicBezTo>
                <a:cubicBezTo>
                  <a:pt x="126" y="16"/>
                  <a:pt x="115" y="14"/>
                  <a:pt x="108" y="16"/>
                </a:cubicBezTo>
                <a:cubicBezTo>
                  <a:pt x="110" y="18"/>
                  <a:pt x="114" y="19"/>
                  <a:pt x="115" y="21"/>
                </a:cubicBezTo>
                <a:cubicBezTo>
                  <a:pt x="112" y="20"/>
                  <a:pt x="109" y="18"/>
                  <a:pt x="105" y="17"/>
                </a:cubicBezTo>
                <a:cubicBezTo>
                  <a:pt x="103" y="17"/>
                  <a:pt x="101" y="19"/>
                  <a:pt x="98" y="20"/>
                </a:cubicBezTo>
                <a:cubicBezTo>
                  <a:pt x="101" y="21"/>
                  <a:pt x="104" y="22"/>
                  <a:pt x="106" y="23"/>
                </a:cubicBezTo>
                <a:cubicBezTo>
                  <a:pt x="103" y="24"/>
                  <a:pt x="99" y="21"/>
                  <a:pt x="96" y="22"/>
                </a:cubicBezTo>
                <a:cubicBezTo>
                  <a:pt x="94" y="23"/>
                  <a:pt x="92" y="25"/>
                  <a:pt x="91" y="28"/>
                </a:cubicBezTo>
                <a:cubicBezTo>
                  <a:pt x="93" y="27"/>
                  <a:pt x="97" y="26"/>
                  <a:pt x="99" y="28"/>
                </a:cubicBezTo>
                <a:cubicBezTo>
                  <a:pt x="95" y="27"/>
                  <a:pt x="92" y="29"/>
                  <a:pt x="89" y="30"/>
                </a:cubicBezTo>
                <a:cubicBezTo>
                  <a:pt x="87" y="32"/>
                  <a:pt x="85" y="35"/>
                  <a:pt x="85" y="38"/>
                </a:cubicBezTo>
                <a:cubicBezTo>
                  <a:pt x="85" y="37"/>
                  <a:pt x="86" y="36"/>
                  <a:pt x="86" y="35"/>
                </a:cubicBezTo>
                <a:cubicBezTo>
                  <a:pt x="88" y="34"/>
                  <a:pt x="89" y="32"/>
                  <a:pt x="92" y="31"/>
                </a:cubicBezTo>
                <a:cubicBezTo>
                  <a:pt x="94" y="31"/>
                  <a:pt x="97" y="31"/>
                  <a:pt x="99" y="30"/>
                </a:cubicBezTo>
                <a:cubicBezTo>
                  <a:pt x="101" y="29"/>
                  <a:pt x="102" y="26"/>
                  <a:pt x="105" y="26"/>
                </a:cubicBezTo>
                <a:cubicBezTo>
                  <a:pt x="110" y="30"/>
                  <a:pt x="116" y="27"/>
                  <a:pt x="117" y="21"/>
                </a:cubicBezTo>
                <a:cubicBezTo>
                  <a:pt x="119" y="19"/>
                  <a:pt x="123" y="20"/>
                  <a:pt x="125" y="19"/>
                </a:cubicBezTo>
                <a:cubicBezTo>
                  <a:pt x="130" y="17"/>
                  <a:pt x="132" y="13"/>
                  <a:pt x="134" y="10"/>
                </a:cubicBezTo>
                <a:cubicBezTo>
                  <a:pt x="131" y="9"/>
                  <a:pt x="129" y="7"/>
                  <a:pt x="125" y="7"/>
                </a:cubicBezTo>
                <a:close/>
                <a:moveTo>
                  <a:pt x="81" y="6"/>
                </a:moveTo>
                <a:cubicBezTo>
                  <a:pt x="78" y="12"/>
                  <a:pt x="79" y="22"/>
                  <a:pt x="80" y="29"/>
                </a:cubicBezTo>
                <a:cubicBezTo>
                  <a:pt x="81" y="23"/>
                  <a:pt x="80" y="16"/>
                  <a:pt x="82" y="11"/>
                </a:cubicBezTo>
                <a:cubicBezTo>
                  <a:pt x="82" y="9"/>
                  <a:pt x="84" y="8"/>
                  <a:pt x="82" y="6"/>
                </a:cubicBezTo>
                <a:cubicBezTo>
                  <a:pt x="82" y="5"/>
                  <a:pt x="82" y="6"/>
                  <a:pt x="81" y="6"/>
                </a:cubicBezTo>
                <a:close/>
                <a:moveTo>
                  <a:pt x="82" y="34"/>
                </a:moveTo>
                <a:cubicBezTo>
                  <a:pt x="82" y="36"/>
                  <a:pt x="83" y="33"/>
                  <a:pt x="82" y="32"/>
                </a:cubicBezTo>
                <a:cubicBezTo>
                  <a:pt x="82" y="33"/>
                  <a:pt x="82" y="33"/>
                  <a:pt x="82" y="34"/>
                </a:cubicBezTo>
                <a:close/>
                <a:moveTo>
                  <a:pt x="95" y="96"/>
                </a:moveTo>
                <a:cubicBezTo>
                  <a:pt x="97" y="97"/>
                  <a:pt x="91" y="104"/>
                  <a:pt x="89" y="104"/>
                </a:cubicBezTo>
                <a:cubicBezTo>
                  <a:pt x="89" y="104"/>
                  <a:pt x="89" y="104"/>
                  <a:pt x="89" y="104"/>
                </a:cubicBezTo>
                <a:cubicBezTo>
                  <a:pt x="90" y="104"/>
                  <a:pt x="92" y="105"/>
                  <a:pt x="93" y="106"/>
                </a:cubicBezTo>
                <a:cubicBezTo>
                  <a:pt x="100" y="106"/>
                  <a:pt x="105" y="104"/>
                  <a:pt x="109" y="101"/>
                </a:cubicBezTo>
                <a:cubicBezTo>
                  <a:pt x="111" y="99"/>
                  <a:pt x="112" y="98"/>
                  <a:pt x="113" y="97"/>
                </a:cubicBezTo>
                <a:cubicBezTo>
                  <a:pt x="115" y="95"/>
                  <a:pt x="117" y="90"/>
                  <a:pt x="117" y="87"/>
                </a:cubicBezTo>
                <a:cubicBezTo>
                  <a:pt x="118" y="87"/>
                  <a:pt x="118" y="86"/>
                  <a:pt x="119" y="86"/>
                </a:cubicBezTo>
                <a:cubicBezTo>
                  <a:pt x="121" y="78"/>
                  <a:pt x="124" y="69"/>
                  <a:pt x="123" y="60"/>
                </a:cubicBezTo>
                <a:cubicBezTo>
                  <a:pt x="123" y="53"/>
                  <a:pt x="121" y="45"/>
                  <a:pt x="116" y="42"/>
                </a:cubicBezTo>
                <a:cubicBezTo>
                  <a:pt x="110" y="38"/>
                  <a:pt x="101" y="34"/>
                  <a:pt x="93" y="36"/>
                </a:cubicBezTo>
                <a:cubicBezTo>
                  <a:pt x="89" y="37"/>
                  <a:pt x="85" y="39"/>
                  <a:pt x="83" y="42"/>
                </a:cubicBezTo>
                <a:cubicBezTo>
                  <a:pt x="81" y="42"/>
                  <a:pt x="80" y="43"/>
                  <a:pt x="78" y="44"/>
                </a:cubicBezTo>
                <a:cubicBezTo>
                  <a:pt x="76" y="43"/>
                  <a:pt x="75" y="43"/>
                  <a:pt x="73" y="44"/>
                </a:cubicBezTo>
                <a:cubicBezTo>
                  <a:pt x="72" y="42"/>
                  <a:pt x="70" y="43"/>
                  <a:pt x="70" y="40"/>
                </a:cubicBezTo>
                <a:cubicBezTo>
                  <a:pt x="71" y="40"/>
                  <a:pt x="71" y="40"/>
                  <a:pt x="72" y="39"/>
                </a:cubicBezTo>
                <a:cubicBezTo>
                  <a:pt x="73" y="42"/>
                  <a:pt x="78" y="42"/>
                  <a:pt x="80" y="41"/>
                </a:cubicBezTo>
                <a:cubicBezTo>
                  <a:pt x="81" y="40"/>
                  <a:pt x="80" y="39"/>
                  <a:pt x="79" y="37"/>
                </a:cubicBezTo>
                <a:cubicBezTo>
                  <a:pt x="78" y="38"/>
                  <a:pt x="76" y="37"/>
                  <a:pt x="74" y="37"/>
                </a:cubicBezTo>
                <a:cubicBezTo>
                  <a:pt x="67" y="35"/>
                  <a:pt x="57" y="36"/>
                  <a:pt x="52" y="40"/>
                </a:cubicBezTo>
                <a:cubicBezTo>
                  <a:pt x="51" y="41"/>
                  <a:pt x="50" y="42"/>
                  <a:pt x="49" y="42"/>
                </a:cubicBezTo>
                <a:cubicBezTo>
                  <a:pt x="43" y="49"/>
                  <a:pt x="42" y="65"/>
                  <a:pt x="44" y="74"/>
                </a:cubicBezTo>
                <a:cubicBezTo>
                  <a:pt x="46" y="81"/>
                  <a:pt x="49" y="90"/>
                  <a:pt x="55" y="95"/>
                </a:cubicBezTo>
                <a:cubicBezTo>
                  <a:pt x="60" y="100"/>
                  <a:pt x="64" y="104"/>
                  <a:pt x="71" y="106"/>
                </a:cubicBezTo>
                <a:cubicBezTo>
                  <a:pt x="74" y="106"/>
                  <a:pt x="77" y="105"/>
                  <a:pt x="80" y="105"/>
                </a:cubicBezTo>
                <a:cubicBezTo>
                  <a:pt x="76" y="102"/>
                  <a:pt x="73" y="99"/>
                  <a:pt x="71" y="94"/>
                </a:cubicBezTo>
                <a:cubicBezTo>
                  <a:pt x="75" y="97"/>
                  <a:pt x="77" y="102"/>
                  <a:pt x="82" y="103"/>
                </a:cubicBezTo>
                <a:cubicBezTo>
                  <a:pt x="85" y="103"/>
                  <a:pt x="87" y="103"/>
                  <a:pt x="90" y="101"/>
                </a:cubicBezTo>
                <a:cubicBezTo>
                  <a:pt x="92" y="100"/>
                  <a:pt x="94" y="95"/>
                  <a:pt x="95" y="96"/>
                </a:cubicBezTo>
                <a:close/>
                <a:moveTo>
                  <a:pt x="63" y="105"/>
                </a:moveTo>
                <a:cubicBezTo>
                  <a:pt x="62" y="103"/>
                  <a:pt x="60" y="102"/>
                  <a:pt x="58" y="100"/>
                </a:cubicBezTo>
                <a:cubicBezTo>
                  <a:pt x="58" y="100"/>
                  <a:pt x="58" y="100"/>
                  <a:pt x="57" y="100"/>
                </a:cubicBezTo>
                <a:cubicBezTo>
                  <a:pt x="57" y="100"/>
                  <a:pt x="57" y="101"/>
                  <a:pt x="56" y="100"/>
                </a:cubicBezTo>
                <a:cubicBezTo>
                  <a:pt x="49" y="103"/>
                  <a:pt x="43" y="104"/>
                  <a:pt x="35" y="106"/>
                </a:cubicBezTo>
                <a:cubicBezTo>
                  <a:pt x="32" y="106"/>
                  <a:pt x="28" y="107"/>
                  <a:pt x="25" y="107"/>
                </a:cubicBezTo>
                <a:cubicBezTo>
                  <a:pt x="21" y="108"/>
                  <a:pt x="14" y="109"/>
                  <a:pt x="11" y="112"/>
                </a:cubicBezTo>
                <a:cubicBezTo>
                  <a:pt x="22" y="115"/>
                  <a:pt x="39" y="117"/>
                  <a:pt x="50" y="116"/>
                </a:cubicBezTo>
                <a:cubicBezTo>
                  <a:pt x="53" y="117"/>
                  <a:pt x="57" y="117"/>
                  <a:pt x="62" y="117"/>
                </a:cubicBezTo>
                <a:cubicBezTo>
                  <a:pt x="69" y="118"/>
                  <a:pt x="78" y="119"/>
                  <a:pt x="86" y="120"/>
                </a:cubicBezTo>
                <a:cubicBezTo>
                  <a:pt x="100" y="121"/>
                  <a:pt x="115" y="123"/>
                  <a:pt x="129" y="124"/>
                </a:cubicBezTo>
                <a:cubicBezTo>
                  <a:pt x="132" y="124"/>
                  <a:pt x="135" y="124"/>
                  <a:pt x="137" y="124"/>
                </a:cubicBezTo>
                <a:cubicBezTo>
                  <a:pt x="139" y="124"/>
                  <a:pt x="140" y="124"/>
                  <a:pt x="140" y="123"/>
                </a:cubicBezTo>
                <a:cubicBezTo>
                  <a:pt x="141" y="123"/>
                  <a:pt x="141" y="123"/>
                  <a:pt x="142" y="123"/>
                </a:cubicBezTo>
                <a:cubicBezTo>
                  <a:pt x="154" y="117"/>
                  <a:pt x="168" y="113"/>
                  <a:pt x="179" y="106"/>
                </a:cubicBezTo>
                <a:cubicBezTo>
                  <a:pt x="180" y="106"/>
                  <a:pt x="180" y="105"/>
                  <a:pt x="181" y="106"/>
                </a:cubicBezTo>
                <a:cubicBezTo>
                  <a:pt x="190" y="100"/>
                  <a:pt x="199" y="95"/>
                  <a:pt x="208" y="90"/>
                </a:cubicBezTo>
                <a:cubicBezTo>
                  <a:pt x="206" y="91"/>
                  <a:pt x="204" y="89"/>
                  <a:pt x="201" y="90"/>
                </a:cubicBezTo>
                <a:cubicBezTo>
                  <a:pt x="197" y="89"/>
                  <a:pt x="193" y="90"/>
                  <a:pt x="189" y="90"/>
                </a:cubicBezTo>
                <a:cubicBezTo>
                  <a:pt x="187" y="90"/>
                  <a:pt x="186" y="89"/>
                  <a:pt x="184" y="89"/>
                </a:cubicBezTo>
                <a:cubicBezTo>
                  <a:pt x="182" y="88"/>
                  <a:pt x="180" y="89"/>
                  <a:pt x="178" y="88"/>
                </a:cubicBezTo>
                <a:cubicBezTo>
                  <a:pt x="174" y="88"/>
                  <a:pt x="172" y="88"/>
                  <a:pt x="169" y="88"/>
                </a:cubicBezTo>
                <a:cubicBezTo>
                  <a:pt x="167" y="88"/>
                  <a:pt x="165" y="88"/>
                  <a:pt x="163" y="88"/>
                </a:cubicBezTo>
                <a:cubicBezTo>
                  <a:pt x="154" y="87"/>
                  <a:pt x="141" y="84"/>
                  <a:pt x="132" y="85"/>
                </a:cubicBezTo>
                <a:cubicBezTo>
                  <a:pt x="132" y="85"/>
                  <a:pt x="130" y="85"/>
                  <a:pt x="130" y="85"/>
                </a:cubicBezTo>
                <a:cubicBezTo>
                  <a:pt x="126" y="85"/>
                  <a:pt x="124" y="87"/>
                  <a:pt x="120" y="88"/>
                </a:cubicBezTo>
                <a:cubicBezTo>
                  <a:pt x="117" y="95"/>
                  <a:pt x="114" y="102"/>
                  <a:pt x="108" y="105"/>
                </a:cubicBezTo>
                <a:cubicBezTo>
                  <a:pt x="103" y="108"/>
                  <a:pt x="96" y="109"/>
                  <a:pt x="90" y="106"/>
                </a:cubicBezTo>
                <a:cubicBezTo>
                  <a:pt x="90" y="108"/>
                  <a:pt x="91" y="108"/>
                  <a:pt x="91" y="109"/>
                </a:cubicBezTo>
                <a:cubicBezTo>
                  <a:pt x="91" y="109"/>
                  <a:pt x="91" y="110"/>
                  <a:pt x="90" y="110"/>
                </a:cubicBezTo>
                <a:cubicBezTo>
                  <a:pt x="88" y="111"/>
                  <a:pt x="87" y="109"/>
                  <a:pt x="85" y="110"/>
                </a:cubicBezTo>
                <a:cubicBezTo>
                  <a:pt x="83" y="110"/>
                  <a:pt x="82" y="113"/>
                  <a:pt x="79" y="112"/>
                </a:cubicBezTo>
                <a:cubicBezTo>
                  <a:pt x="79" y="110"/>
                  <a:pt x="78" y="109"/>
                  <a:pt x="78" y="108"/>
                </a:cubicBezTo>
                <a:cubicBezTo>
                  <a:pt x="72" y="109"/>
                  <a:pt x="68" y="106"/>
                  <a:pt x="63" y="105"/>
                </a:cubicBezTo>
                <a:close/>
                <a:moveTo>
                  <a:pt x="183" y="131"/>
                </a:moveTo>
                <a:cubicBezTo>
                  <a:pt x="185" y="129"/>
                  <a:pt x="187" y="127"/>
                  <a:pt x="190" y="126"/>
                </a:cubicBezTo>
                <a:cubicBezTo>
                  <a:pt x="195" y="123"/>
                  <a:pt x="200" y="120"/>
                  <a:pt x="204" y="117"/>
                </a:cubicBezTo>
                <a:cubicBezTo>
                  <a:pt x="208" y="114"/>
                  <a:pt x="214" y="111"/>
                  <a:pt x="217" y="108"/>
                </a:cubicBezTo>
                <a:cubicBezTo>
                  <a:pt x="221" y="103"/>
                  <a:pt x="221" y="92"/>
                  <a:pt x="213" y="91"/>
                </a:cubicBezTo>
                <a:cubicBezTo>
                  <a:pt x="213" y="90"/>
                  <a:pt x="212" y="91"/>
                  <a:pt x="212" y="92"/>
                </a:cubicBezTo>
                <a:cubicBezTo>
                  <a:pt x="209" y="92"/>
                  <a:pt x="207" y="93"/>
                  <a:pt x="205" y="95"/>
                </a:cubicBezTo>
                <a:cubicBezTo>
                  <a:pt x="203" y="96"/>
                  <a:pt x="201" y="96"/>
                  <a:pt x="200" y="97"/>
                </a:cubicBezTo>
                <a:cubicBezTo>
                  <a:pt x="182" y="108"/>
                  <a:pt x="163" y="116"/>
                  <a:pt x="143" y="124"/>
                </a:cubicBezTo>
                <a:cubicBezTo>
                  <a:pt x="148" y="130"/>
                  <a:pt x="151" y="143"/>
                  <a:pt x="148" y="151"/>
                </a:cubicBezTo>
                <a:cubicBezTo>
                  <a:pt x="158" y="145"/>
                  <a:pt x="171" y="137"/>
                  <a:pt x="183" y="131"/>
                </a:cubicBezTo>
                <a:close/>
                <a:moveTo>
                  <a:pt x="85" y="107"/>
                </a:moveTo>
                <a:cubicBezTo>
                  <a:pt x="86" y="107"/>
                  <a:pt x="87" y="108"/>
                  <a:pt x="88" y="107"/>
                </a:cubicBezTo>
                <a:cubicBezTo>
                  <a:pt x="87" y="107"/>
                  <a:pt x="87" y="107"/>
                  <a:pt x="87" y="106"/>
                </a:cubicBezTo>
                <a:cubicBezTo>
                  <a:pt x="86" y="106"/>
                  <a:pt x="86" y="106"/>
                  <a:pt x="85" y="107"/>
                </a:cubicBezTo>
                <a:close/>
                <a:moveTo>
                  <a:pt x="80" y="107"/>
                </a:moveTo>
                <a:cubicBezTo>
                  <a:pt x="80" y="107"/>
                  <a:pt x="80" y="108"/>
                  <a:pt x="80" y="108"/>
                </a:cubicBezTo>
                <a:cubicBezTo>
                  <a:pt x="80" y="108"/>
                  <a:pt x="80" y="109"/>
                  <a:pt x="81" y="110"/>
                </a:cubicBezTo>
                <a:cubicBezTo>
                  <a:pt x="82" y="109"/>
                  <a:pt x="83" y="108"/>
                  <a:pt x="84" y="107"/>
                </a:cubicBezTo>
                <a:cubicBezTo>
                  <a:pt x="83" y="108"/>
                  <a:pt x="82" y="107"/>
                  <a:pt x="80" y="107"/>
                </a:cubicBezTo>
                <a:close/>
                <a:moveTo>
                  <a:pt x="229" y="109"/>
                </a:moveTo>
                <a:cubicBezTo>
                  <a:pt x="226" y="108"/>
                  <a:pt x="222" y="109"/>
                  <a:pt x="219" y="109"/>
                </a:cubicBezTo>
                <a:cubicBezTo>
                  <a:pt x="216" y="113"/>
                  <a:pt x="211" y="115"/>
                  <a:pt x="207" y="117"/>
                </a:cubicBezTo>
                <a:cubicBezTo>
                  <a:pt x="204" y="119"/>
                  <a:pt x="201" y="121"/>
                  <a:pt x="199" y="123"/>
                </a:cubicBezTo>
                <a:cubicBezTo>
                  <a:pt x="193" y="127"/>
                  <a:pt x="187" y="130"/>
                  <a:pt x="181" y="134"/>
                </a:cubicBezTo>
                <a:cubicBezTo>
                  <a:pt x="170" y="140"/>
                  <a:pt x="158" y="148"/>
                  <a:pt x="146" y="154"/>
                </a:cubicBezTo>
                <a:cubicBezTo>
                  <a:pt x="144" y="154"/>
                  <a:pt x="143" y="155"/>
                  <a:pt x="142" y="155"/>
                </a:cubicBezTo>
                <a:cubicBezTo>
                  <a:pt x="142" y="155"/>
                  <a:pt x="142" y="154"/>
                  <a:pt x="142" y="155"/>
                </a:cubicBezTo>
                <a:cubicBezTo>
                  <a:pt x="139" y="153"/>
                  <a:pt x="137" y="154"/>
                  <a:pt x="133" y="154"/>
                </a:cubicBezTo>
                <a:cubicBezTo>
                  <a:pt x="130" y="153"/>
                  <a:pt x="127" y="152"/>
                  <a:pt x="125" y="152"/>
                </a:cubicBezTo>
                <a:cubicBezTo>
                  <a:pt x="121" y="151"/>
                  <a:pt x="118" y="151"/>
                  <a:pt x="115" y="151"/>
                </a:cubicBezTo>
                <a:cubicBezTo>
                  <a:pt x="104" y="148"/>
                  <a:pt x="95" y="148"/>
                  <a:pt x="85" y="147"/>
                </a:cubicBezTo>
                <a:cubicBezTo>
                  <a:pt x="78" y="146"/>
                  <a:pt x="72" y="145"/>
                  <a:pt x="65" y="144"/>
                </a:cubicBezTo>
                <a:cubicBezTo>
                  <a:pt x="51" y="142"/>
                  <a:pt x="38" y="140"/>
                  <a:pt x="24" y="138"/>
                </a:cubicBezTo>
                <a:cubicBezTo>
                  <a:pt x="20" y="141"/>
                  <a:pt x="15" y="143"/>
                  <a:pt x="11" y="145"/>
                </a:cubicBezTo>
                <a:cubicBezTo>
                  <a:pt x="8" y="146"/>
                  <a:pt x="4" y="146"/>
                  <a:pt x="4" y="149"/>
                </a:cubicBezTo>
                <a:cubicBezTo>
                  <a:pt x="16" y="148"/>
                  <a:pt x="30" y="151"/>
                  <a:pt x="43" y="152"/>
                </a:cubicBezTo>
                <a:cubicBezTo>
                  <a:pt x="60" y="153"/>
                  <a:pt x="77" y="155"/>
                  <a:pt x="93" y="158"/>
                </a:cubicBezTo>
                <a:cubicBezTo>
                  <a:pt x="100" y="159"/>
                  <a:pt x="107" y="159"/>
                  <a:pt x="113" y="160"/>
                </a:cubicBezTo>
                <a:cubicBezTo>
                  <a:pt x="121" y="160"/>
                  <a:pt x="128" y="160"/>
                  <a:pt x="135" y="161"/>
                </a:cubicBezTo>
                <a:cubicBezTo>
                  <a:pt x="137" y="162"/>
                  <a:pt x="139" y="162"/>
                  <a:pt x="142" y="163"/>
                </a:cubicBezTo>
                <a:cubicBezTo>
                  <a:pt x="144" y="163"/>
                  <a:pt x="145" y="162"/>
                  <a:pt x="147" y="163"/>
                </a:cubicBezTo>
                <a:cubicBezTo>
                  <a:pt x="148" y="162"/>
                  <a:pt x="150" y="159"/>
                  <a:pt x="153" y="161"/>
                </a:cubicBezTo>
                <a:cubicBezTo>
                  <a:pt x="158" y="157"/>
                  <a:pt x="164" y="153"/>
                  <a:pt x="170" y="150"/>
                </a:cubicBezTo>
                <a:cubicBezTo>
                  <a:pt x="175" y="146"/>
                  <a:pt x="181" y="142"/>
                  <a:pt x="187" y="139"/>
                </a:cubicBezTo>
                <a:cubicBezTo>
                  <a:pt x="192" y="135"/>
                  <a:pt x="198" y="131"/>
                  <a:pt x="204" y="128"/>
                </a:cubicBezTo>
                <a:cubicBezTo>
                  <a:pt x="210" y="124"/>
                  <a:pt x="214" y="120"/>
                  <a:pt x="220" y="116"/>
                </a:cubicBezTo>
                <a:cubicBezTo>
                  <a:pt x="222" y="114"/>
                  <a:pt x="224" y="112"/>
                  <a:pt x="227" y="112"/>
                </a:cubicBezTo>
                <a:cubicBezTo>
                  <a:pt x="228" y="113"/>
                  <a:pt x="226" y="114"/>
                  <a:pt x="225" y="115"/>
                </a:cubicBezTo>
                <a:cubicBezTo>
                  <a:pt x="232" y="121"/>
                  <a:pt x="231" y="133"/>
                  <a:pt x="229" y="143"/>
                </a:cubicBezTo>
                <a:cubicBezTo>
                  <a:pt x="237" y="135"/>
                  <a:pt x="236" y="117"/>
                  <a:pt x="229" y="109"/>
                </a:cubicBezTo>
                <a:close/>
                <a:moveTo>
                  <a:pt x="71" y="120"/>
                </a:moveTo>
                <a:cubicBezTo>
                  <a:pt x="52" y="118"/>
                  <a:pt x="32" y="119"/>
                  <a:pt x="15" y="115"/>
                </a:cubicBezTo>
                <a:cubicBezTo>
                  <a:pt x="15" y="115"/>
                  <a:pt x="15" y="115"/>
                  <a:pt x="14" y="115"/>
                </a:cubicBezTo>
                <a:cubicBezTo>
                  <a:pt x="15" y="119"/>
                  <a:pt x="20" y="115"/>
                  <a:pt x="23" y="118"/>
                </a:cubicBezTo>
                <a:cubicBezTo>
                  <a:pt x="20" y="119"/>
                  <a:pt x="16" y="117"/>
                  <a:pt x="15" y="120"/>
                </a:cubicBezTo>
                <a:cubicBezTo>
                  <a:pt x="17" y="120"/>
                  <a:pt x="19" y="121"/>
                  <a:pt x="21" y="122"/>
                </a:cubicBezTo>
                <a:cubicBezTo>
                  <a:pt x="24" y="122"/>
                  <a:pt x="26" y="122"/>
                  <a:pt x="28" y="124"/>
                </a:cubicBezTo>
                <a:cubicBezTo>
                  <a:pt x="23" y="124"/>
                  <a:pt x="19" y="121"/>
                  <a:pt x="15" y="123"/>
                </a:cubicBezTo>
                <a:cubicBezTo>
                  <a:pt x="15" y="124"/>
                  <a:pt x="15" y="124"/>
                  <a:pt x="14" y="125"/>
                </a:cubicBezTo>
                <a:cubicBezTo>
                  <a:pt x="21" y="126"/>
                  <a:pt x="27" y="126"/>
                  <a:pt x="34" y="127"/>
                </a:cubicBezTo>
                <a:cubicBezTo>
                  <a:pt x="39" y="128"/>
                  <a:pt x="43" y="130"/>
                  <a:pt x="48" y="131"/>
                </a:cubicBezTo>
                <a:cubicBezTo>
                  <a:pt x="53" y="132"/>
                  <a:pt x="59" y="132"/>
                  <a:pt x="64" y="134"/>
                </a:cubicBezTo>
                <a:cubicBezTo>
                  <a:pt x="48" y="132"/>
                  <a:pt x="29" y="126"/>
                  <a:pt x="13" y="127"/>
                </a:cubicBezTo>
                <a:cubicBezTo>
                  <a:pt x="13" y="128"/>
                  <a:pt x="13" y="128"/>
                  <a:pt x="13" y="129"/>
                </a:cubicBezTo>
                <a:cubicBezTo>
                  <a:pt x="19" y="130"/>
                  <a:pt x="24" y="132"/>
                  <a:pt x="30" y="133"/>
                </a:cubicBezTo>
                <a:cubicBezTo>
                  <a:pt x="45" y="136"/>
                  <a:pt x="61" y="137"/>
                  <a:pt x="76" y="140"/>
                </a:cubicBezTo>
                <a:cubicBezTo>
                  <a:pt x="82" y="141"/>
                  <a:pt x="89" y="141"/>
                  <a:pt x="95" y="142"/>
                </a:cubicBezTo>
                <a:cubicBezTo>
                  <a:pt x="111" y="143"/>
                  <a:pt x="125" y="145"/>
                  <a:pt x="139" y="148"/>
                </a:cubicBezTo>
                <a:cubicBezTo>
                  <a:pt x="138" y="147"/>
                  <a:pt x="138" y="144"/>
                  <a:pt x="138" y="144"/>
                </a:cubicBezTo>
                <a:cubicBezTo>
                  <a:pt x="127" y="142"/>
                  <a:pt x="113" y="141"/>
                  <a:pt x="103" y="138"/>
                </a:cubicBezTo>
                <a:cubicBezTo>
                  <a:pt x="113" y="140"/>
                  <a:pt x="128" y="141"/>
                  <a:pt x="138" y="142"/>
                </a:cubicBezTo>
                <a:cubicBezTo>
                  <a:pt x="138" y="140"/>
                  <a:pt x="138" y="140"/>
                  <a:pt x="138" y="139"/>
                </a:cubicBezTo>
                <a:cubicBezTo>
                  <a:pt x="133" y="140"/>
                  <a:pt x="127" y="138"/>
                  <a:pt x="123" y="137"/>
                </a:cubicBezTo>
                <a:cubicBezTo>
                  <a:pt x="126" y="136"/>
                  <a:pt x="131" y="138"/>
                  <a:pt x="136" y="138"/>
                </a:cubicBezTo>
                <a:cubicBezTo>
                  <a:pt x="136" y="136"/>
                  <a:pt x="137" y="134"/>
                  <a:pt x="138" y="133"/>
                </a:cubicBezTo>
                <a:cubicBezTo>
                  <a:pt x="131" y="130"/>
                  <a:pt x="122" y="132"/>
                  <a:pt x="115" y="131"/>
                </a:cubicBezTo>
                <a:cubicBezTo>
                  <a:pt x="108" y="130"/>
                  <a:pt x="100" y="128"/>
                  <a:pt x="93" y="126"/>
                </a:cubicBezTo>
                <a:cubicBezTo>
                  <a:pt x="103" y="127"/>
                  <a:pt x="112" y="130"/>
                  <a:pt x="122" y="130"/>
                </a:cubicBezTo>
                <a:cubicBezTo>
                  <a:pt x="126" y="130"/>
                  <a:pt x="131" y="130"/>
                  <a:pt x="135" y="130"/>
                </a:cubicBezTo>
                <a:cubicBezTo>
                  <a:pt x="136" y="130"/>
                  <a:pt x="138" y="131"/>
                  <a:pt x="139" y="129"/>
                </a:cubicBezTo>
                <a:cubicBezTo>
                  <a:pt x="139" y="128"/>
                  <a:pt x="137" y="127"/>
                  <a:pt x="137" y="126"/>
                </a:cubicBezTo>
                <a:cubicBezTo>
                  <a:pt x="115" y="125"/>
                  <a:pt x="93" y="122"/>
                  <a:pt x="71" y="120"/>
                </a:cubicBezTo>
                <a:close/>
                <a:moveTo>
                  <a:pt x="226" y="146"/>
                </a:moveTo>
                <a:cubicBezTo>
                  <a:pt x="225" y="144"/>
                  <a:pt x="227" y="144"/>
                  <a:pt x="227" y="142"/>
                </a:cubicBezTo>
                <a:cubicBezTo>
                  <a:pt x="228" y="140"/>
                  <a:pt x="228" y="136"/>
                  <a:pt x="229" y="133"/>
                </a:cubicBezTo>
                <a:cubicBezTo>
                  <a:pt x="229" y="125"/>
                  <a:pt x="228" y="119"/>
                  <a:pt x="223" y="116"/>
                </a:cubicBezTo>
                <a:cubicBezTo>
                  <a:pt x="221" y="117"/>
                  <a:pt x="219" y="119"/>
                  <a:pt x="217" y="120"/>
                </a:cubicBezTo>
                <a:cubicBezTo>
                  <a:pt x="222" y="128"/>
                  <a:pt x="224" y="140"/>
                  <a:pt x="221" y="149"/>
                </a:cubicBezTo>
                <a:cubicBezTo>
                  <a:pt x="223" y="148"/>
                  <a:pt x="224" y="147"/>
                  <a:pt x="226" y="146"/>
                </a:cubicBezTo>
                <a:close/>
                <a:moveTo>
                  <a:pt x="220" y="139"/>
                </a:moveTo>
                <a:cubicBezTo>
                  <a:pt x="220" y="132"/>
                  <a:pt x="219" y="125"/>
                  <a:pt x="216" y="122"/>
                </a:cubicBezTo>
                <a:cubicBezTo>
                  <a:pt x="200" y="133"/>
                  <a:pt x="183" y="143"/>
                  <a:pt x="167" y="154"/>
                </a:cubicBezTo>
                <a:cubicBezTo>
                  <a:pt x="171" y="162"/>
                  <a:pt x="174" y="173"/>
                  <a:pt x="173" y="183"/>
                </a:cubicBezTo>
                <a:cubicBezTo>
                  <a:pt x="189" y="173"/>
                  <a:pt x="203" y="162"/>
                  <a:pt x="219" y="151"/>
                </a:cubicBezTo>
                <a:cubicBezTo>
                  <a:pt x="219" y="148"/>
                  <a:pt x="221" y="143"/>
                  <a:pt x="220" y="139"/>
                </a:cubicBezTo>
                <a:close/>
                <a:moveTo>
                  <a:pt x="145" y="144"/>
                </a:moveTo>
                <a:cubicBezTo>
                  <a:pt x="145" y="146"/>
                  <a:pt x="143" y="148"/>
                  <a:pt x="143" y="151"/>
                </a:cubicBezTo>
                <a:cubicBezTo>
                  <a:pt x="146" y="150"/>
                  <a:pt x="147" y="147"/>
                  <a:pt x="147" y="144"/>
                </a:cubicBezTo>
                <a:cubicBezTo>
                  <a:pt x="148" y="138"/>
                  <a:pt x="146" y="132"/>
                  <a:pt x="144" y="128"/>
                </a:cubicBezTo>
                <a:cubicBezTo>
                  <a:pt x="143" y="128"/>
                  <a:pt x="142" y="127"/>
                  <a:pt x="142" y="126"/>
                </a:cubicBezTo>
                <a:cubicBezTo>
                  <a:pt x="140" y="127"/>
                  <a:pt x="140" y="126"/>
                  <a:pt x="139" y="126"/>
                </a:cubicBezTo>
                <a:cubicBezTo>
                  <a:pt x="141" y="132"/>
                  <a:pt x="145" y="137"/>
                  <a:pt x="145" y="144"/>
                </a:cubicBezTo>
                <a:close/>
                <a:moveTo>
                  <a:pt x="135" y="149"/>
                </a:moveTo>
                <a:cubicBezTo>
                  <a:pt x="127" y="147"/>
                  <a:pt x="119" y="146"/>
                  <a:pt x="111" y="145"/>
                </a:cubicBezTo>
                <a:cubicBezTo>
                  <a:pt x="106" y="144"/>
                  <a:pt x="101" y="144"/>
                  <a:pt x="97" y="144"/>
                </a:cubicBezTo>
                <a:cubicBezTo>
                  <a:pt x="87" y="143"/>
                  <a:pt x="78" y="141"/>
                  <a:pt x="67" y="140"/>
                </a:cubicBezTo>
                <a:cubicBezTo>
                  <a:pt x="53" y="139"/>
                  <a:pt x="39" y="137"/>
                  <a:pt x="24" y="134"/>
                </a:cubicBezTo>
                <a:cubicBezTo>
                  <a:pt x="19" y="133"/>
                  <a:pt x="10" y="129"/>
                  <a:pt x="8" y="133"/>
                </a:cubicBezTo>
                <a:cubicBezTo>
                  <a:pt x="27" y="138"/>
                  <a:pt x="48" y="140"/>
                  <a:pt x="69" y="142"/>
                </a:cubicBezTo>
                <a:cubicBezTo>
                  <a:pt x="74" y="143"/>
                  <a:pt x="79" y="144"/>
                  <a:pt x="84" y="145"/>
                </a:cubicBezTo>
                <a:cubicBezTo>
                  <a:pt x="89" y="145"/>
                  <a:pt x="94" y="146"/>
                  <a:pt x="99" y="146"/>
                </a:cubicBezTo>
                <a:cubicBezTo>
                  <a:pt x="106" y="147"/>
                  <a:pt x="114" y="149"/>
                  <a:pt x="121" y="150"/>
                </a:cubicBezTo>
                <a:cubicBezTo>
                  <a:pt x="126" y="150"/>
                  <a:pt x="133" y="151"/>
                  <a:pt x="136" y="151"/>
                </a:cubicBezTo>
                <a:cubicBezTo>
                  <a:pt x="137" y="152"/>
                  <a:pt x="139" y="152"/>
                  <a:pt x="140" y="151"/>
                </a:cubicBezTo>
                <a:cubicBezTo>
                  <a:pt x="139" y="150"/>
                  <a:pt x="137" y="149"/>
                  <a:pt x="135" y="149"/>
                </a:cubicBezTo>
                <a:close/>
                <a:moveTo>
                  <a:pt x="141" y="165"/>
                </a:moveTo>
                <a:cubicBezTo>
                  <a:pt x="136" y="165"/>
                  <a:pt x="132" y="163"/>
                  <a:pt x="128" y="162"/>
                </a:cubicBezTo>
                <a:cubicBezTo>
                  <a:pt x="121" y="162"/>
                  <a:pt x="110" y="162"/>
                  <a:pt x="101" y="161"/>
                </a:cubicBezTo>
                <a:cubicBezTo>
                  <a:pt x="93" y="160"/>
                  <a:pt x="84" y="158"/>
                  <a:pt x="76" y="158"/>
                </a:cubicBezTo>
                <a:cubicBezTo>
                  <a:pt x="67" y="157"/>
                  <a:pt x="58" y="155"/>
                  <a:pt x="48" y="155"/>
                </a:cubicBezTo>
                <a:cubicBezTo>
                  <a:pt x="44" y="154"/>
                  <a:pt x="41" y="154"/>
                  <a:pt x="37" y="154"/>
                </a:cubicBezTo>
                <a:cubicBezTo>
                  <a:pt x="30" y="153"/>
                  <a:pt x="21" y="151"/>
                  <a:pt x="12" y="151"/>
                </a:cubicBezTo>
                <a:cubicBezTo>
                  <a:pt x="11" y="152"/>
                  <a:pt x="11" y="152"/>
                  <a:pt x="10" y="153"/>
                </a:cubicBezTo>
                <a:cubicBezTo>
                  <a:pt x="10" y="156"/>
                  <a:pt x="13" y="155"/>
                  <a:pt x="15" y="155"/>
                </a:cubicBezTo>
                <a:cubicBezTo>
                  <a:pt x="17" y="155"/>
                  <a:pt x="20" y="155"/>
                  <a:pt x="22" y="155"/>
                </a:cubicBezTo>
                <a:cubicBezTo>
                  <a:pt x="26" y="155"/>
                  <a:pt x="30" y="155"/>
                  <a:pt x="32" y="157"/>
                </a:cubicBezTo>
                <a:cubicBezTo>
                  <a:pt x="26" y="157"/>
                  <a:pt x="18" y="156"/>
                  <a:pt x="13" y="157"/>
                </a:cubicBezTo>
                <a:cubicBezTo>
                  <a:pt x="17" y="158"/>
                  <a:pt x="24" y="157"/>
                  <a:pt x="28" y="160"/>
                </a:cubicBezTo>
                <a:cubicBezTo>
                  <a:pt x="23" y="160"/>
                  <a:pt x="19" y="159"/>
                  <a:pt x="11" y="159"/>
                </a:cubicBezTo>
                <a:cubicBezTo>
                  <a:pt x="10" y="161"/>
                  <a:pt x="11" y="164"/>
                  <a:pt x="12" y="166"/>
                </a:cubicBezTo>
                <a:cubicBezTo>
                  <a:pt x="29" y="168"/>
                  <a:pt x="43" y="171"/>
                  <a:pt x="59" y="174"/>
                </a:cubicBezTo>
                <a:cubicBezTo>
                  <a:pt x="43" y="172"/>
                  <a:pt x="28" y="169"/>
                  <a:pt x="10" y="168"/>
                </a:cubicBezTo>
                <a:cubicBezTo>
                  <a:pt x="7" y="170"/>
                  <a:pt x="11" y="173"/>
                  <a:pt x="10" y="175"/>
                </a:cubicBezTo>
                <a:cubicBezTo>
                  <a:pt x="16" y="176"/>
                  <a:pt x="21" y="177"/>
                  <a:pt x="26" y="178"/>
                </a:cubicBezTo>
                <a:cubicBezTo>
                  <a:pt x="42" y="182"/>
                  <a:pt x="56" y="185"/>
                  <a:pt x="72" y="186"/>
                </a:cubicBezTo>
                <a:cubicBezTo>
                  <a:pt x="93" y="187"/>
                  <a:pt x="113" y="191"/>
                  <a:pt x="136" y="193"/>
                </a:cubicBezTo>
                <a:cubicBezTo>
                  <a:pt x="138" y="194"/>
                  <a:pt x="142" y="194"/>
                  <a:pt x="144" y="194"/>
                </a:cubicBezTo>
                <a:cubicBezTo>
                  <a:pt x="144" y="193"/>
                  <a:pt x="142" y="192"/>
                  <a:pt x="142" y="189"/>
                </a:cubicBezTo>
                <a:cubicBezTo>
                  <a:pt x="129" y="187"/>
                  <a:pt x="112" y="185"/>
                  <a:pt x="98" y="182"/>
                </a:cubicBezTo>
                <a:cubicBezTo>
                  <a:pt x="95" y="182"/>
                  <a:pt x="91" y="181"/>
                  <a:pt x="88" y="180"/>
                </a:cubicBezTo>
                <a:cubicBezTo>
                  <a:pt x="108" y="182"/>
                  <a:pt x="125" y="186"/>
                  <a:pt x="143" y="187"/>
                </a:cubicBezTo>
                <a:cubicBezTo>
                  <a:pt x="141" y="182"/>
                  <a:pt x="145" y="180"/>
                  <a:pt x="144" y="175"/>
                </a:cubicBezTo>
                <a:cubicBezTo>
                  <a:pt x="140" y="175"/>
                  <a:pt x="136" y="175"/>
                  <a:pt x="131" y="174"/>
                </a:cubicBezTo>
                <a:cubicBezTo>
                  <a:pt x="127" y="174"/>
                  <a:pt x="123" y="172"/>
                  <a:pt x="120" y="172"/>
                </a:cubicBezTo>
                <a:cubicBezTo>
                  <a:pt x="118" y="172"/>
                  <a:pt x="115" y="173"/>
                  <a:pt x="115" y="171"/>
                </a:cubicBezTo>
                <a:cubicBezTo>
                  <a:pt x="120" y="170"/>
                  <a:pt x="127" y="173"/>
                  <a:pt x="133" y="173"/>
                </a:cubicBezTo>
                <a:cubicBezTo>
                  <a:pt x="137" y="173"/>
                  <a:pt x="141" y="173"/>
                  <a:pt x="144" y="174"/>
                </a:cubicBezTo>
                <a:cubicBezTo>
                  <a:pt x="145" y="172"/>
                  <a:pt x="146" y="172"/>
                  <a:pt x="145" y="171"/>
                </a:cubicBezTo>
                <a:cubicBezTo>
                  <a:pt x="141" y="170"/>
                  <a:pt x="137" y="170"/>
                  <a:pt x="132" y="170"/>
                </a:cubicBezTo>
                <a:cubicBezTo>
                  <a:pt x="127" y="170"/>
                  <a:pt x="123" y="169"/>
                  <a:pt x="118" y="169"/>
                </a:cubicBezTo>
                <a:cubicBezTo>
                  <a:pt x="102" y="167"/>
                  <a:pt x="87" y="167"/>
                  <a:pt x="74" y="163"/>
                </a:cubicBezTo>
                <a:cubicBezTo>
                  <a:pt x="87" y="164"/>
                  <a:pt x="101" y="166"/>
                  <a:pt x="115" y="167"/>
                </a:cubicBezTo>
                <a:cubicBezTo>
                  <a:pt x="126" y="167"/>
                  <a:pt x="135" y="169"/>
                  <a:pt x="145" y="168"/>
                </a:cubicBezTo>
                <a:cubicBezTo>
                  <a:pt x="145" y="167"/>
                  <a:pt x="145" y="167"/>
                  <a:pt x="145" y="165"/>
                </a:cubicBezTo>
                <a:cubicBezTo>
                  <a:pt x="143" y="165"/>
                  <a:pt x="142" y="165"/>
                  <a:pt x="141" y="165"/>
                </a:cubicBezTo>
                <a:close/>
                <a:moveTo>
                  <a:pt x="170" y="185"/>
                </a:moveTo>
                <a:cubicBezTo>
                  <a:pt x="172" y="174"/>
                  <a:pt x="170" y="162"/>
                  <a:pt x="165" y="155"/>
                </a:cubicBezTo>
                <a:cubicBezTo>
                  <a:pt x="164" y="156"/>
                  <a:pt x="163" y="156"/>
                  <a:pt x="162" y="156"/>
                </a:cubicBezTo>
                <a:cubicBezTo>
                  <a:pt x="165" y="168"/>
                  <a:pt x="168" y="177"/>
                  <a:pt x="165" y="189"/>
                </a:cubicBezTo>
                <a:cubicBezTo>
                  <a:pt x="167" y="188"/>
                  <a:pt x="169" y="187"/>
                  <a:pt x="170" y="185"/>
                </a:cubicBezTo>
                <a:close/>
                <a:moveTo>
                  <a:pt x="162" y="192"/>
                </a:moveTo>
                <a:cubicBezTo>
                  <a:pt x="163" y="190"/>
                  <a:pt x="164" y="187"/>
                  <a:pt x="164" y="186"/>
                </a:cubicBezTo>
                <a:cubicBezTo>
                  <a:pt x="165" y="177"/>
                  <a:pt x="163" y="165"/>
                  <a:pt x="160" y="158"/>
                </a:cubicBezTo>
                <a:cubicBezTo>
                  <a:pt x="157" y="160"/>
                  <a:pt x="154" y="162"/>
                  <a:pt x="151" y="164"/>
                </a:cubicBezTo>
                <a:cubicBezTo>
                  <a:pt x="155" y="175"/>
                  <a:pt x="155" y="188"/>
                  <a:pt x="152" y="198"/>
                </a:cubicBezTo>
                <a:cubicBezTo>
                  <a:pt x="154" y="195"/>
                  <a:pt x="160" y="194"/>
                  <a:pt x="162" y="192"/>
                </a:cubicBezTo>
                <a:close/>
                <a:moveTo>
                  <a:pt x="150" y="197"/>
                </a:moveTo>
                <a:cubicBezTo>
                  <a:pt x="154" y="187"/>
                  <a:pt x="153" y="172"/>
                  <a:pt x="149" y="165"/>
                </a:cubicBezTo>
                <a:cubicBezTo>
                  <a:pt x="149" y="165"/>
                  <a:pt x="149" y="164"/>
                  <a:pt x="148" y="165"/>
                </a:cubicBezTo>
                <a:cubicBezTo>
                  <a:pt x="146" y="165"/>
                  <a:pt x="147" y="168"/>
                  <a:pt x="147" y="170"/>
                </a:cubicBezTo>
                <a:cubicBezTo>
                  <a:pt x="147" y="173"/>
                  <a:pt x="147" y="176"/>
                  <a:pt x="148" y="179"/>
                </a:cubicBezTo>
                <a:cubicBezTo>
                  <a:pt x="148" y="183"/>
                  <a:pt x="148" y="187"/>
                  <a:pt x="147" y="190"/>
                </a:cubicBezTo>
                <a:cubicBezTo>
                  <a:pt x="147" y="194"/>
                  <a:pt x="145" y="198"/>
                  <a:pt x="146" y="200"/>
                </a:cubicBezTo>
                <a:cubicBezTo>
                  <a:pt x="148" y="201"/>
                  <a:pt x="149" y="198"/>
                  <a:pt x="150" y="197"/>
                </a:cubicBezTo>
                <a:close/>
                <a:moveTo>
                  <a:pt x="144" y="197"/>
                </a:moveTo>
                <a:cubicBezTo>
                  <a:pt x="142" y="196"/>
                  <a:pt x="140" y="196"/>
                  <a:pt x="138" y="196"/>
                </a:cubicBezTo>
                <a:cubicBezTo>
                  <a:pt x="137" y="196"/>
                  <a:pt x="136" y="195"/>
                  <a:pt x="135" y="195"/>
                </a:cubicBezTo>
                <a:cubicBezTo>
                  <a:pt x="132" y="194"/>
                  <a:pt x="129" y="194"/>
                  <a:pt x="127" y="194"/>
                </a:cubicBezTo>
                <a:cubicBezTo>
                  <a:pt x="118" y="194"/>
                  <a:pt x="108" y="191"/>
                  <a:pt x="99" y="191"/>
                </a:cubicBezTo>
                <a:cubicBezTo>
                  <a:pt x="96" y="191"/>
                  <a:pt x="93" y="190"/>
                  <a:pt x="89" y="189"/>
                </a:cubicBezTo>
                <a:cubicBezTo>
                  <a:pt x="77" y="188"/>
                  <a:pt x="65" y="188"/>
                  <a:pt x="53" y="186"/>
                </a:cubicBezTo>
                <a:cubicBezTo>
                  <a:pt x="44" y="185"/>
                  <a:pt x="34" y="182"/>
                  <a:pt x="26" y="180"/>
                </a:cubicBezTo>
                <a:cubicBezTo>
                  <a:pt x="23" y="180"/>
                  <a:pt x="19" y="179"/>
                  <a:pt x="16" y="178"/>
                </a:cubicBezTo>
                <a:cubicBezTo>
                  <a:pt x="12" y="178"/>
                  <a:pt x="4" y="175"/>
                  <a:pt x="4" y="180"/>
                </a:cubicBezTo>
                <a:cubicBezTo>
                  <a:pt x="29" y="184"/>
                  <a:pt x="55" y="191"/>
                  <a:pt x="81" y="194"/>
                </a:cubicBezTo>
                <a:cubicBezTo>
                  <a:pt x="84" y="194"/>
                  <a:pt x="88" y="195"/>
                  <a:pt x="91" y="195"/>
                </a:cubicBezTo>
                <a:cubicBezTo>
                  <a:pt x="107" y="196"/>
                  <a:pt x="126" y="199"/>
                  <a:pt x="143" y="200"/>
                </a:cubicBezTo>
                <a:cubicBezTo>
                  <a:pt x="143" y="199"/>
                  <a:pt x="144" y="197"/>
                  <a:pt x="144" y="197"/>
                </a:cubicBezTo>
                <a:close/>
              </a:path>
            </a:pathLst>
          </a:custGeom>
          <a:solidFill>
            <a:schemeClr val="tx1"/>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nvGrpSpPr>
          <p:cNvPr id="7" name="组合 6"/>
          <p:cNvGrpSpPr/>
          <p:nvPr/>
        </p:nvGrpSpPr>
        <p:grpSpPr>
          <a:xfrm>
            <a:off x="1301597" y="1882088"/>
            <a:ext cx="2150329" cy="1129164"/>
            <a:chOff x="7394576" y="3627438"/>
            <a:chExt cx="1077913" cy="566738"/>
          </a:xfrm>
          <a:solidFill>
            <a:schemeClr val="tx1"/>
          </a:solidFill>
        </p:grpSpPr>
        <p:sp>
          <p:nvSpPr>
            <p:cNvPr id="8" name="Freeform 100"/>
            <p:cNvSpPr/>
            <p:nvPr/>
          </p:nvSpPr>
          <p:spPr bwMode="auto">
            <a:xfrm>
              <a:off x="8123238" y="3681413"/>
              <a:ext cx="96838" cy="15875"/>
            </a:xfrm>
            <a:custGeom>
              <a:avLst/>
              <a:gdLst>
                <a:gd name="T0" fmla="*/ 31 w 31"/>
                <a:gd name="T1" fmla="*/ 2 h 5"/>
                <a:gd name="T2" fmla="*/ 30 w 31"/>
                <a:gd name="T3" fmla="*/ 5 h 5"/>
                <a:gd name="T4" fmla="*/ 0 w 31"/>
                <a:gd name="T5" fmla="*/ 4 h 5"/>
                <a:gd name="T6" fmla="*/ 12 w 31"/>
                <a:gd name="T7" fmla="*/ 1 h 5"/>
                <a:gd name="T8" fmla="*/ 18 w 31"/>
                <a:gd name="T9" fmla="*/ 0 h 5"/>
                <a:gd name="T10" fmla="*/ 26 w 31"/>
                <a:gd name="T11" fmla="*/ 2 h 5"/>
                <a:gd name="T12" fmla="*/ 31 w 3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31" y="2"/>
                  </a:moveTo>
                  <a:cubicBezTo>
                    <a:pt x="31" y="3"/>
                    <a:pt x="31" y="4"/>
                    <a:pt x="30" y="5"/>
                  </a:cubicBezTo>
                  <a:cubicBezTo>
                    <a:pt x="21" y="2"/>
                    <a:pt x="11" y="3"/>
                    <a:pt x="0" y="4"/>
                  </a:cubicBezTo>
                  <a:cubicBezTo>
                    <a:pt x="1" y="0"/>
                    <a:pt x="8" y="1"/>
                    <a:pt x="12" y="1"/>
                  </a:cubicBezTo>
                  <a:cubicBezTo>
                    <a:pt x="14" y="1"/>
                    <a:pt x="16" y="0"/>
                    <a:pt x="18" y="0"/>
                  </a:cubicBezTo>
                  <a:cubicBezTo>
                    <a:pt x="20" y="0"/>
                    <a:pt x="23" y="1"/>
                    <a:pt x="26" y="2"/>
                  </a:cubicBezTo>
                  <a:cubicBezTo>
                    <a:pt x="28" y="2"/>
                    <a:pt x="30" y="0"/>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101"/>
            <p:cNvSpPr/>
            <p:nvPr/>
          </p:nvSpPr>
          <p:spPr bwMode="auto">
            <a:xfrm>
              <a:off x="8129588" y="3706813"/>
              <a:ext cx="90488" cy="15875"/>
            </a:xfrm>
            <a:custGeom>
              <a:avLst/>
              <a:gdLst>
                <a:gd name="T0" fmla="*/ 28 w 29"/>
                <a:gd name="T1" fmla="*/ 2 h 5"/>
                <a:gd name="T2" fmla="*/ 29 w 29"/>
                <a:gd name="T3" fmla="*/ 5 h 5"/>
                <a:gd name="T4" fmla="*/ 21 w 29"/>
                <a:gd name="T5" fmla="*/ 3 h 5"/>
                <a:gd name="T6" fmla="*/ 0 w 29"/>
                <a:gd name="T7" fmla="*/ 5 h 5"/>
                <a:gd name="T8" fmla="*/ 0 w 29"/>
                <a:gd name="T9" fmla="*/ 3 h 5"/>
                <a:gd name="T10" fmla="*/ 18 w 29"/>
                <a:gd name="T11" fmla="*/ 0 h 5"/>
                <a:gd name="T12" fmla="*/ 28 w 2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9" h="5">
                  <a:moveTo>
                    <a:pt x="28" y="2"/>
                  </a:moveTo>
                  <a:cubicBezTo>
                    <a:pt x="28" y="2"/>
                    <a:pt x="29" y="3"/>
                    <a:pt x="29" y="5"/>
                  </a:cubicBezTo>
                  <a:cubicBezTo>
                    <a:pt x="26" y="5"/>
                    <a:pt x="23" y="3"/>
                    <a:pt x="21" y="3"/>
                  </a:cubicBezTo>
                  <a:cubicBezTo>
                    <a:pt x="13" y="2"/>
                    <a:pt x="7" y="3"/>
                    <a:pt x="0" y="5"/>
                  </a:cubicBezTo>
                  <a:cubicBezTo>
                    <a:pt x="0" y="4"/>
                    <a:pt x="0" y="3"/>
                    <a:pt x="0" y="3"/>
                  </a:cubicBezTo>
                  <a:cubicBezTo>
                    <a:pt x="0" y="0"/>
                    <a:pt x="13" y="0"/>
                    <a:pt x="18" y="0"/>
                  </a:cubicBezTo>
                  <a:cubicBezTo>
                    <a:pt x="22" y="1"/>
                    <a:pt x="24" y="1"/>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102"/>
            <p:cNvSpPr/>
            <p:nvPr/>
          </p:nvSpPr>
          <p:spPr bwMode="auto">
            <a:xfrm>
              <a:off x="8145463" y="3884613"/>
              <a:ext cx="69850" cy="15875"/>
            </a:xfrm>
            <a:custGeom>
              <a:avLst/>
              <a:gdLst>
                <a:gd name="T0" fmla="*/ 21 w 22"/>
                <a:gd name="T1" fmla="*/ 1 h 5"/>
                <a:gd name="T2" fmla="*/ 22 w 22"/>
                <a:gd name="T3" fmla="*/ 3 h 5"/>
                <a:gd name="T4" fmla="*/ 20 w 22"/>
                <a:gd name="T5" fmla="*/ 5 h 5"/>
                <a:gd name="T6" fmla="*/ 0 w 22"/>
                <a:gd name="T7" fmla="*/ 3 h 5"/>
                <a:gd name="T8" fmla="*/ 5 w 22"/>
                <a:gd name="T9" fmla="*/ 1 h 5"/>
                <a:gd name="T10" fmla="*/ 21 w 22"/>
                <a:gd name="T11" fmla="*/ 1 h 5"/>
              </a:gdLst>
              <a:ahLst/>
              <a:cxnLst>
                <a:cxn ang="0">
                  <a:pos x="T0" y="T1"/>
                </a:cxn>
                <a:cxn ang="0">
                  <a:pos x="T2" y="T3"/>
                </a:cxn>
                <a:cxn ang="0">
                  <a:pos x="T4" y="T5"/>
                </a:cxn>
                <a:cxn ang="0">
                  <a:pos x="T6" y="T7"/>
                </a:cxn>
                <a:cxn ang="0">
                  <a:pos x="T8" y="T9"/>
                </a:cxn>
                <a:cxn ang="0">
                  <a:pos x="T10" y="T11"/>
                </a:cxn>
              </a:cxnLst>
              <a:rect l="0" t="0" r="r" b="b"/>
              <a:pathLst>
                <a:path w="22" h="5">
                  <a:moveTo>
                    <a:pt x="21" y="1"/>
                  </a:moveTo>
                  <a:cubicBezTo>
                    <a:pt x="21" y="2"/>
                    <a:pt x="22" y="2"/>
                    <a:pt x="22" y="3"/>
                  </a:cubicBezTo>
                  <a:cubicBezTo>
                    <a:pt x="22" y="4"/>
                    <a:pt x="21" y="4"/>
                    <a:pt x="20" y="5"/>
                  </a:cubicBezTo>
                  <a:cubicBezTo>
                    <a:pt x="15" y="2"/>
                    <a:pt x="5" y="4"/>
                    <a:pt x="0" y="3"/>
                  </a:cubicBezTo>
                  <a:cubicBezTo>
                    <a:pt x="0" y="0"/>
                    <a:pt x="4" y="1"/>
                    <a:pt x="5" y="1"/>
                  </a:cubicBezTo>
                  <a:cubicBezTo>
                    <a:pt x="9" y="0"/>
                    <a:pt x="17" y="2"/>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103"/>
            <p:cNvSpPr/>
            <p:nvPr/>
          </p:nvSpPr>
          <p:spPr bwMode="auto">
            <a:xfrm>
              <a:off x="8145463" y="3900488"/>
              <a:ext cx="71438" cy="20638"/>
            </a:xfrm>
            <a:custGeom>
              <a:avLst/>
              <a:gdLst>
                <a:gd name="T0" fmla="*/ 22 w 23"/>
                <a:gd name="T1" fmla="*/ 3 h 7"/>
                <a:gd name="T2" fmla="*/ 22 w 23"/>
                <a:gd name="T3" fmla="*/ 7 h 7"/>
                <a:gd name="T4" fmla="*/ 8 w 23"/>
                <a:gd name="T5" fmla="*/ 4 h 7"/>
                <a:gd name="T6" fmla="*/ 0 w 23"/>
                <a:gd name="T7" fmla="*/ 3 h 7"/>
                <a:gd name="T8" fmla="*/ 22 w 23"/>
                <a:gd name="T9" fmla="*/ 3 h 7"/>
              </a:gdLst>
              <a:ahLst/>
              <a:cxnLst>
                <a:cxn ang="0">
                  <a:pos x="T0" y="T1"/>
                </a:cxn>
                <a:cxn ang="0">
                  <a:pos x="T2" y="T3"/>
                </a:cxn>
                <a:cxn ang="0">
                  <a:pos x="T4" y="T5"/>
                </a:cxn>
                <a:cxn ang="0">
                  <a:pos x="T6" y="T7"/>
                </a:cxn>
                <a:cxn ang="0">
                  <a:pos x="T8" y="T9"/>
                </a:cxn>
              </a:cxnLst>
              <a:rect l="0" t="0" r="r" b="b"/>
              <a:pathLst>
                <a:path w="23" h="7">
                  <a:moveTo>
                    <a:pt x="22" y="3"/>
                  </a:moveTo>
                  <a:cubicBezTo>
                    <a:pt x="23" y="4"/>
                    <a:pt x="22" y="6"/>
                    <a:pt x="22" y="7"/>
                  </a:cubicBezTo>
                  <a:cubicBezTo>
                    <a:pt x="18" y="6"/>
                    <a:pt x="13" y="5"/>
                    <a:pt x="8" y="4"/>
                  </a:cubicBezTo>
                  <a:cubicBezTo>
                    <a:pt x="5" y="4"/>
                    <a:pt x="0" y="6"/>
                    <a:pt x="0" y="3"/>
                  </a:cubicBezTo>
                  <a:cubicBezTo>
                    <a:pt x="6" y="0"/>
                    <a:pt x="13" y="4"/>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2" name="Freeform 104"/>
            <p:cNvSpPr/>
            <p:nvPr/>
          </p:nvSpPr>
          <p:spPr bwMode="auto">
            <a:xfrm>
              <a:off x="8142288" y="4073525"/>
              <a:ext cx="77788" cy="19050"/>
            </a:xfrm>
            <a:custGeom>
              <a:avLst/>
              <a:gdLst>
                <a:gd name="T0" fmla="*/ 23 w 25"/>
                <a:gd name="T1" fmla="*/ 2 h 6"/>
                <a:gd name="T2" fmla="*/ 22 w 25"/>
                <a:gd name="T3" fmla="*/ 6 h 6"/>
                <a:gd name="T4" fmla="*/ 20 w 25"/>
                <a:gd name="T5" fmla="*/ 5 h 6"/>
                <a:gd name="T6" fmla="*/ 0 w 25"/>
                <a:gd name="T7" fmla="*/ 4 h 6"/>
                <a:gd name="T8" fmla="*/ 13 w 25"/>
                <a:gd name="T9" fmla="*/ 2 h 6"/>
                <a:gd name="T10" fmla="*/ 23 w 25"/>
                <a:gd name="T11" fmla="*/ 2 h 6"/>
              </a:gdLst>
              <a:ahLst/>
              <a:cxnLst>
                <a:cxn ang="0">
                  <a:pos x="T0" y="T1"/>
                </a:cxn>
                <a:cxn ang="0">
                  <a:pos x="T2" y="T3"/>
                </a:cxn>
                <a:cxn ang="0">
                  <a:pos x="T4" y="T5"/>
                </a:cxn>
                <a:cxn ang="0">
                  <a:pos x="T6" y="T7"/>
                </a:cxn>
                <a:cxn ang="0">
                  <a:pos x="T8" y="T9"/>
                </a:cxn>
                <a:cxn ang="0">
                  <a:pos x="T10" y="T11"/>
                </a:cxn>
              </a:cxnLst>
              <a:rect l="0" t="0" r="r" b="b"/>
              <a:pathLst>
                <a:path w="25" h="6">
                  <a:moveTo>
                    <a:pt x="23" y="2"/>
                  </a:moveTo>
                  <a:cubicBezTo>
                    <a:pt x="25" y="3"/>
                    <a:pt x="25" y="6"/>
                    <a:pt x="22" y="6"/>
                  </a:cubicBezTo>
                  <a:cubicBezTo>
                    <a:pt x="22" y="6"/>
                    <a:pt x="21" y="6"/>
                    <a:pt x="20" y="5"/>
                  </a:cubicBezTo>
                  <a:cubicBezTo>
                    <a:pt x="15" y="4"/>
                    <a:pt x="5" y="5"/>
                    <a:pt x="0" y="4"/>
                  </a:cubicBezTo>
                  <a:cubicBezTo>
                    <a:pt x="3" y="0"/>
                    <a:pt x="10" y="2"/>
                    <a:pt x="13" y="2"/>
                  </a:cubicBezTo>
                  <a:cubicBezTo>
                    <a:pt x="18" y="2"/>
                    <a:pt x="19" y="3"/>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3" name="Freeform 105"/>
            <p:cNvSpPr/>
            <p:nvPr/>
          </p:nvSpPr>
          <p:spPr bwMode="auto">
            <a:xfrm>
              <a:off x="8139113" y="4098925"/>
              <a:ext cx="80963" cy="22225"/>
            </a:xfrm>
            <a:custGeom>
              <a:avLst/>
              <a:gdLst>
                <a:gd name="T0" fmla="*/ 25 w 26"/>
                <a:gd name="T1" fmla="*/ 1 h 7"/>
                <a:gd name="T2" fmla="*/ 26 w 26"/>
                <a:gd name="T3" fmla="*/ 4 h 7"/>
                <a:gd name="T4" fmla="*/ 20 w 26"/>
                <a:gd name="T5" fmla="*/ 5 h 7"/>
                <a:gd name="T6" fmla="*/ 5 w 26"/>
                <a:gd name="T7" fmla="*/ 4 h 7"/>
                <a:gd name="T8" fmla="*/ 0 w 26"/>
                <a:gd name="T9" fmla="*/ 3 h 7"/>
                <a:gd name="T10" fmla="*/ 25 w 26"/>
                <a:gd name="T11" fmla="*/ 1 h 7"/>
              </a:gdLst>
              <a:ahLst/>
              <a:cxnLst>
                <a:cxn ang="0">
                  <a:pos x="T0" y="T1"/>
                </a:cxn>
                <a:cxn ang="0">
                  <a:pos x="T2" y="T3"/>
                </a:cxn>
                <a:cxn ang="0">
                  <a:pos x="T4" y="T5"/>
                </a:cxn>
                <a:cxn ang="0">
                  <a:pos x="T6" y="T7"/>
                </a:cxn>
                <a:cxn ang="0">
                  <a:pos x="T8" y="T9"/>
                </a:cxn>
                <a:cxn ang="0">
                  <a:pos x="T10" y="T11"/>
                </a:cxn>
              </a:cxnLst>
              <a:rect l="0" t="0" r="r" b="b"/>
              <a:pathLst>
                <a:path w="26" h="7">
                  <a:moveTo>
                    <a:pt x="25" y="1"/>
                  </a:moveTo>
                  <a:cubicBezTo>
                    <a:pt x="25" y="2"/>
                    <a:pt x="26" y="3"/>
                    <a:pt x="26" y="4"/>
                  </a:cubicBezTo>
                  <a:cubicBezTo>
                    <a:pt x="25" y="7"/>
                    <a:pt x="23" y="6"/>
                    <a:pt x="20" y="5"/>
                  </a:cubicBezTo>
                  <a:cubicBezTo>
                    <a:pt x="16" y="5"/>
                    <a:pt x="10" y="4"/>
                    <a:pt x="5" y="4"/>
                  </a:cubicBezTo>
                  <a:cubicBezTo>
                    <a:pt x="3" y="4"/>
                    <a:pt x="1" y="5"/>
                    <a:pt x="0" y="3"/>
                  </a:cubicBezTo>
                  <a:cubicBezTo>
                    <a:pt x="6" y="0"/>
                    <a:pt x="17" y="5"/>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106"/>
            <p:cNvSpPr>
              <a:spLocks noEditPoints="1"/>
            </p:cNvSpPr>
            <p:nvPr/>
          </p:nvSpPr>
          <p:spPr bwMode="auto">
            <a:xfrm>
              <a:off x="7394576" y="3627438"/>
              <a:ext cx="1077913" cy="566738"/>
            </a:xfrm>
            <a:custGeom>
              <a:avLst/>
              <a:gdLst>
                <a:gd name="T0" fmla="*/ 114 w 342"/>
                <a:gd name="T1" fmla="*/ 19 h 179"/>
                <a:gd name="T2" fmla="*/ 194 w 342"/>
                <a:gd name="T3" fmla="*/ 30 h 179"/>
                <a:gd name="T4" fmla="*/ 265 w 342"/>
                <a:gd name="T5" fmla="*/ 19 h 179"/>
                <a:gd name="T6" fmla="*/ 335 w 342"/>
                <a:gd name="T7" fmla="*/ 144 h 179"/>
                <a:gd name="T8" fmla="*/ 288 w 342"/>
                <a:gd name="T9" fmla="*/ 167 h 179"/>
                <a:gd name="T10" fmla="*/ 235 w 342"/>
                <a:gd name="T11" fmla="*/ 178 h 179"/>
                <a:gd name="T12" fmla="*/ 173 w 342"/>
                <a:gd name="T13" fmla="*/ 172 h 179"/>
                <a:gd name="T14" fmla="*/ 112 w 342"/>
                <a:gd name="T15" fmla="*/ 168 h 179"/>
                <a:gd name="T16" fmla="*/ 43 w 342"/>
                <a:gd name="T17" fmla="*/ 169 h 179"/>
                <a:gd name="T18" fmla="*/ 52 w 342"/>
                <a:gd name="T19" fmla="*/ 47 h 179"/>
                <a:gd name="T20" fmla="*/ 264 w 342"/>
                <a:gd name="T21" fmla="*/ 132 h 179"/>
                <a:gd name="T22" fmla="*/ 229 w 342"/>
                <a:gd name="T23" fmla="*/ 10 h 179"/>
                <a:gd name="T24" fmla="*/ 246 w 342"/>
                <a:gd name="T25" fmla="*/ 177 h 179"/>
                <a:gd name="T26" fmla="*/ 224 w 342"/>
                <a:gd name="T27" fmla="*/ 168 h 179"/>
                <a:gd name="T28" fmla="*/ 225 w 342"/>
                <a:gd name="T29" fmla="*/ 11 h 179"/>
                <a:gd name="T30" fmla="*/ 134 w 342"/>
                <a:gd name="T31" fmla="*/ 20 h 179"/>
                <a:gd name="T32" fmla="*/ 98 w 342"/>
                <a:gd name="T33" fmla="*/ 49 h 179"/>
                <a:gd name="T34" fmla="*/ 112 w 342"/>
                <a:gd name="T35" fmla="*/ 165 h 179"/>
                <a:gd name="T36" fmla="*/ 111 w 342"/>
                <a:gd name="T37" fmla="*/ 24 h 179"/>
                <a:gd name="T38" fmla="*/ 195 w 342"/>
                <a:gd name="T39" fmla="*/ 57 h 179"/>
                <a:gd name="T40" fmla="*/ 154 w 342"/>
                <a:gd name="T41" fmla="*/ 34 h 179"/>
                <a:gd name="T42" fmla="*/ 156 w 342"/>
                <a:gd name="T43" fmla="*/ 142 h 179"/>
                <a:gd name="T44" fmla="*/ 114 w 342"/>
                <a:gd name="T45" fmla="*/ 39 h 179"/>
                <a:gd name="T46" fmla="*/ 52 w 342"/>
                <a:gd name="T47" fmla="*/ 50 h 179"/>
                <a:gd name="T48" fmla="*/ 15 w 342"/>
                <a:gd name="T49" fmla="*/ 153 h 179"/>
                <a:gd name="T50" fmla="*/ 75 w 342"/>
                <a:gd name="T51" fmla="*/ 45 h 179"/>
                <a:gd name="T52" fmla="*/ 221 w 342"/>
                <a:gd name="T53" fmla="*/ 51 h 179"/>
                <a:gd name="T54" fmla="*/ 221 w 342"/>
                <a:gd name="T55" fmla="*/ 170 h 179"/>
                <a:gd name="T56" fmla="*/ 69 w 342"/>
                <a:gd name="T57" fmla="*/ 85 h 179"/>
                <a:gd name="T58" fmla="*/ 82 w 342"/>
                <a:gd name="T59" fmla="*/ 58 h 179"/>
                <a:gd name="T60" fmla="*/ 72 w 342"/>
                <a:gd name="T61" fmla="*/ 74 h 179"/>
                <a:gd name="T62" fmla="*/ 63 w 342"/>
                <a:gd name="T63" fmla="*/ 93 h 179"/>
                <a:gd name="T64" fmla="*/ 45 w 342"/>
                <a:gd name="T65" fmla="*/ 133 h 179"/>
                <a:gd name="T66" fmla="*/ 50 w 342"/>
                <a:gd name="T67" fmla="*/ 131 h 179"/>
                <a:gd name="T68" fmla="*/ 114 w 342"/>
                <a:gd name="T69" fmla="*/ 51 h 179"/>
                <a:gd name="T70" fmla="*/ 153 w 342"/>
                <a:gd name="T71" fmla="*/ 110 h 179"/>
                <a:gd name="T72" fmla="*/ 198 w 342"/>
                <a:gd name="T73" fmla="*/ 165 h 179"/>
                <a:gd name="T74" fmla="*/ 279 w 342"/>
                <a:gd name="T75" fmla="*/ 76 h 179"/>
                <a:gd name="T76" fmla="*/ 267 w 342"/>
                <a:gd name="T77" fmla="*/ 63 h 179"/>
                <a:gd name="T78" fmla="*/ 76 w 342"/>
                <a:gd name="T79" fmla="*/ 57 h 179"/>
                <a:gd name="T80" fmla="*/ 85 w 342"/>
                <a:gd name="T81" fmla="*/ 61 h 179"/>
                <a:gd name="T82" fmla="*/ 107 w 342"/>
                <a:gd name="T83" fmla="*/ 167 h 179"/>
                <a:gd name="T84" fmla="*/ 93 w 342"/>
                <a:gd name="T85" fmla="*/ 64 h 179"/>
                <a:gd name="T86" fmla="*/ 265 w 342"/>
                <a:gd name="T87" fmla="*/ 103 h 179"/>
                <a:gd name="T88" fmla="*/ 306 w 342"/>
                <a:gd name="T89" fmla="*/ 169 h 179"/>
                <a:gd name="T90" fmla="*/ 265 w 342"/>
                <a:gd name="T91" fmla="*/ 73 h 179"/>
                <a:gd name="T92" fmla="*/ 300 w 342"/>
                <a:gd name="T93" fmla="*/ 78 h 179"/>
                <a:gd name="T94" fmla="*/ 278 w 342"/>
                <a:gd name="T95" fmla="*/ 96 h 179"/>
                <a:gd name="T96" fmla="*/ 64 w 342"/>
                <a:gd name="T97" fmla="*/ 105 h 179"/>
                <a:gd name="T98" fmla="*/ 71 w 342"/>
                <a:gd name="T99" fmla="*/ 123 h 179"/>
                <a:gd name="T100" fmla="*/ 280 w 342"/>
                <a:gd name="T101" fmla="*/ 100 h 179"/>
                <a:gd name="T102" fmla="*/ 52 w 342"/>
                <a:gd name="T103" fmla="*/ 111 h 179"/>
                <a:gd name="T104" fmla="*/ 66 w 342"/>
                <a:gd name="T105" fmla="*/ 118 h 179"/>
                <a:gd name="T106" fmla="*/ 323 w 342"/>
                <a:gd name="T107" fmla="*/ 125 h 179"/>
                <a:gd name="T108" fmla="*/ 37 w 342"/>
                <a:gd name="T109" fmla="*/ 140 h 179"/>
                <a:gd name="T110" fmla="*/ 332 w 342"/>
                <a:gd name="T111" fmla="*/ 153 h 179"/>
                <a:gd name="T112" fmla="*/ 153 w 342"/>
                <a:gd name="T113" fmla="*/ 156 h 179"/>
                <a:gd name="T114" fmla="*/ 34 w 342"/>
                <a:gd name="T115" fmla="*/ 149 h 179"/>
                <a:gd name="T116" fmla="*/ 339 w 342"/>
                <a:gd name="T117" fmla="*/ 162 h 179"/>
                <a:gd name="T118" fmla="*/ 115 w 342"/>
                <a:gd name="T119"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2" h="179">
                  <a:moveTo>
                    <a:pt x="79" y="39"/>
                  </a:moveTo>
                  <a:cubicBezTo>
                    <a:pt x="80" y="39"/>
                    <a:pt x="82" y="40"/>
                    <a:pt x="83" y="40"/>
                  </a:cubicBezTo>
                  <a:cubicBezTo>
                    <a:pt x="84" y="37"/>
                    <a:pt x="83" y="32"/>
                    <a:pt x="85" y="30"/>
                  </a:cubicBezTo>
                  <a:cubicBezTo>
                    <a:pt x="92" y="28"/>
                    <a:pt x="99" y="28"/>
                    <a:pt x="106" y="24"/>
                  </a:cubicBezTo>
                  <a:cubicBezTo>
                    <a:pt x="108" y="23"/>
                    <a:pt x="110" y="22"/>
                    <a:pt x="111" y="21"/>
                  </a:cubicBezTo>
                  <a:cubicBezTo>
                    <a:pt x="112" y="21"/>
                    <a:pt x="112" y="20"/>
                    <a:pt x="113" y="21"/>
                  </a:cubicBezTo>
                  <a:cubicBezTo>
                    <a:pt x="113" y="20"/>
                    <a:pt x="114" y="20"/>
                    <a:pt x="114" y="19"/>
                  </a:cubicBezTo>
                  <a:cubicBezTo>
                    <a:pt x="120" y="18"/>
                    <a:pt x="126" y="17"/>
                    <a:pt x="131" y="17"/>
                  </a:cubicBezTo>
                  <a:cubicBezTo>
                    <a:pt x="136" y="17"/>
                    <a:pt x="140" y="18"/>
                    <a:pt x="145" y="19"/>
                  </a:cubicBezTo>
                  <a:cubicBezTo>
                    <a:pt x="147" y="20"/>
                    <a:pt x="150" y="20"/>
                    <a:pt x="152" y="23"/>
                  </a:cubicBezTo>
                  <a:cubicBezTo>
                    <a:pt x="153" y="25"/>
                    <a:pt x="153" y="26"/>
                    <a:pt x="153" y="28"/>
                  </a:cubicBezTo>
                  <a:cubicBezTo>
                    <a:pt x="155" y="28"/>
                    <a:pt x="157" y="27"/>
                    <a:pt x="160" y="26"/>
                  </a:cubicBezTo>
                  <a:cubicBezTo>
                    <a:pt x="164" y="26"/>
                    <a:pt x="170" y="28"/>
                    <a:pt x="176" y="28"/>
                  </a:cubicBezTo>
                  <a:cubicBezTo>
                    <a:pt x="182" y="29"/>
                    <a:pt x="190" y="26"/>
                    <a:pt x="194" y="30"/>
                  </a:cubicBezTo>
                  <a:cubicBezTo>
                    <a:pt x="196" y="32"/>
                    <a:pt x="198" y="37"/>
                    <a:pt x="198" y="41"/>
                  </a:cubicBezTo>
                  <a:cubicBezTo>
                    <a:pt x="199" y="43"/>
                    <a:pt x="198" y="45"/>
                    <a:pt x="198" y="47"/>
                  </a:cubicBezTo>
                  <a:cubicBezTo>
                    <a:pt x="201" y="47"/>
                    <a:pt x="203" y="45"/>
                    <a:pt x="205" y="45"/>
                  </a:cubicBezTo>
                  <a:cubicBezTo>
                    <a:pt x="207" y="34"/>
                    <a:pt x="204" y="22"/>
                    <a:pt x="207" y="15"/>
                  </a:cubicBezTo>
                  <a:cubicBezTo>
                    <a:pt x="214" y="14"/>
                    <a:pt x="221" y="10"/>
                    <a:pt x="228" y="7"/>
                  </a:cubicBezTo>
                  <a:cubicBezTo>
                    <a:pt x="237" y="0"/>
                    <a:pt x="250" y="1"/>
                    <a:pt x="260" y="4"/>
                  </a:cubicBezTo>
                  <a:cubicBezTo>
                    <a:pt x="265" y="6"/>
                    <a:pt x="264" y="12"/>
                    <a:pt x="265" y="19"/>
                  </a:cubicBezTo>
                  <a:cubicBezTo>
                    <a:pt x="266" y="31"/>
                    <a:pt x="266" y="47"/>
                    <a:pt x="265" y="59"/>
                  </a:cubicBezTo>
                  <a:cubicBezTo>
                    <a:pt x="271" y="54"/>
                    <a:pt x="281" y="50"/>
                    <a:pt x="291" y="52"/>
                  </a:cubicBezTo>
                  <a:cubicBezTo>
                    <a:pt x="293" y="56"/>
                    <a:pt x="294" y="60"/>
                    <a:pt x="296" y="64"/>
                  </a:cubicBezTo>
                  <a:cubicBezTo>
                    <a:pt x="297" y="66"/>
                    <a:pt x="298" y="68"/>
                    <a:pt x="299" y="70"/>
                  </a:cubicBezTo>
                  <a:cubicBezTo>
                    <a:pt x="302" y="80"/>
                    <a:pt x="309" y="89"/>
                    <a:pt x="313" y="99"/>
                  </a:cubicBezTo>
                  <a:cubicBezTo>
                    <a:pt x="314" y="101"/>
                    <a:pt x="316" y="103"/>
                    <a:pt x="317" y="106"/>
                  </a:cubicBezTo>
                  <a:cubicBezTo>
                    <a:pt x="323" y="118"/>
                    <a:pt x="329" y="132"/>
                    <a:pt x="335" y="144"/>
                  </a:cubicBezTo>
                  <a:cubicBezTo>
                    <a:pt x="336" y="145"/>
                    <a:pt x="336" y="146"/>
                    <a:pt x="337" y="147"/>
                  </a:cubicBezTo>
                  <a:cubicBezTo>
                    <a:pt x="337" y="148"/>
                    <a:pt x="337" y="148"/>
                    <a:pt x="337" y="148"/>
                  </a:cubicBezTo>
                  <a:cubicBezTo>
                    <a:pt x="339" y="151"/>
                    <a:pt x="340" y="155"/>
                    <a:pt x="342" y="158"/>
                  </a:cubicBezTo>
                  <a:cubicBezTo>
                    <a:pt x="342" y="165"/>
                    <a:pt x="335" y="174"/>
                    <a:pt x="327" y="175"/>
                  </a:cubicBezTo>
                  <a:cubicBezTo>
                    <a:pt x="321" y="176"/>
                    <a:pt x="316" y="176"/>
                    <a:pt x="311" y="174"/>
                  </a:cubicBezTo>
                  <a:cubicBezTo>
                    <a:pt x="308" y="173"/>
                    <a:pt x="306" y="172"/>
                    <a:pt x="303" y="172"/>
                  </a:cubicBezTo>
                  <a:cubicBezTo>
                    <a:pt x="299" y="170"/>
                    <a:pt x="293" y="169"/>
                    <a:pt x="288" y="167"/>
                  </a:cubicBezTo>
                  <a:cubicBezTo>
                    <a:pt x="285" y="167"/>
                    <a:pt x="282" y="165"/>
                    <a:pt x="281" y="164"/>
                  </a:cubicBezTo>
                  <a:cubicBezTo>
                    <a:pt x="280" y="163"/>
                    <a:pt x="279" y="158"/>
                    <a:pt x="278" y="156"/>
                  </a:cubicBezTo>
                  <a:cubicBezTo>
                    <a:pt x="277" y="153"/>
                    <a:pt x="275" y="150"/>
                    <a:pt x="274" y="148"/>
                  </a:cubicBezTo>
                  <a:cubicBezTo>
                    <a:pt x="272" y="142"/>
                    <a:pt x="269" y="137"/>
                    <a:pt x="267" y="132"/>
                  </a:cubicBezTo>
                  <a:cubicBezTo>
                    <a:pt x="266" y="141"/>
                    <a:pt x="266" y="156"/>
                    <a:pt x="267" y="168"/>
                  </a:cubicBezTo>
                  <a:cubicBezTo>
                    <a:pt x="267" y="178"/>
                    <a:pt x="255" y="179"/>
                    <a:pt x="247" y="179"/>
                  </a:cubicBezTo>
                  <a:cubicBezTo>
                    <a:pt x="243" y="179"/>
                    <a:pt x="239" y="178"/>
                    <a:pt x="235" y="178"/>
                  </a:cubicBezTo>
                  <a:cubicBezTo>
                    <a:pt x="232" y="176"/>
                    <a:pt x="227" y="171"/>
                    <a:pt x="222" y="172"/>
                  </a:cubicBezTo>
                  <a:cubicBezTo>
                    <a:pt x="220" y="172"/>
                    <a:pt x="219" y="174"/>
                    <a:pt x="217" y="174"/>
                  </a:cubicBezTo>
                  <a:cubicBezTo>
                    <a:pt x="212" y="175"/>
                    <a:pt x="208" y="175"/>
                    <a:pt x="205" y="171"/>
                  </a:cubicBezTo>
                  <a:cubicBezTo>
                    <a:pt x="203" y="171"/>
                    <a:pt x="200" y="170"/>
                    <a:pt x="198" y="168"/>
                  </a:cubicBezTo>
                  <a:cubicBezTo>
                    <a:pt x="195" y="168"/>
                    <a:pt x="194" y="170"/>
                    <a:pt x="193" y="171"/>
                  </a:cubicBezTo>
                  <a:cubicBezTo>
                    <a:pt x="190" y="173"/>
                    <a:pt x="186" y="172"/>
                    <a:pt x="182" y="172"/>
                  </a:cubicBezTo>
                  <a:cubicBezTo>
                    <a:pt x="179" y="172"/>
                    <a:pt x="176" y="172"/>
                    <a:pt x="173" y="172"/>
                  </a:cubicBezTo>
                  <a:cubicBezTo>
                    <a:pt x="169" y="172"/>
                    <a:pt x="165" y="170"/>
                    <a:pt x="161" y="171"/>
                  </a:cubicBezTo>
                  <a:cubicBezTo>
                    <a:pt x="158" y="170"/>
                    <a:pt x="156" y="170"/>
                    <a:pt x="154" y="169"/>
                  </a:cubicBezTo>
                  <a:cubicBezTo>
                    <a:pt x="151" y="172"/>
                    <a:pt x="140" y="173"/>
                    <a:pt x="138" y="172"/>
                  </a:cubicBezTo>
                  <a:cubicBezTo>
                    <a:pt x="137" y="172"/>
                    <a:pt x="138" y="173"/>
                    <a:pt x="137" y="173"/>
                  </a:cubicBezTo>
                  <a:cubicBezTo>
                    <a:pt x="134" y="171"/>
                    <a:pt x="122" y="171"/>
                    <a:pt x="115" y="169"/>
                  </a:cubicBezTo>
                  <a:cubicBezTo>
                    <a:pt x="114" y="169"/>
                    <a:pt x="114" y="172"/>
                    <a:pt x="113" y="171"/>
                  </a:cubicBezTo>
                  <a:cubicBezTo>
                    <a:pt x="112" y="171"/>
                    <a:pt x="112" y="170"/>
                    <a:pt x="112" y="168"/>
                  </a:cubicBezTo>
                  <a:cubicBezTo>
                    <a:pt x="111" y="170"/>
                    <a:pt x="109" y="171"/>
                    <a:pt x="109" y="171"/>
                  </a:cubicBezTo>
                  <a:cubicBezTo>
                    <a:pt x="102" y="171"/>
                    <a:pt x="94" y="173"/>
                    <a:pt x="86" y="170"/>
                  </a:cubicBezTo>
                  <a:cubicBezTo>
                    <a:pt x="81" y="165"/>
                    <a:pt x="75" y="160"/>
                    <a:pt x="68" y="157"/>
                  </a:cubicBezTo>
                  <a:cubicBezTo>
                    <a:pt x="69" y="144"/>
                    <a:pt x="69" y="131"/>
                    <a:pt x="70" y="117"/>
                  </a:cubicBezTo>
                  <a:cubicBezTo>
                    <a:pt x="65" y="128"/>
                    <a:pt x="60" y="139"/>
                    <a:pt x="55" y="150"/>
                  </a:cubicBezTo>
                  <a:cubicBezTo>
                    <a:pt x="53" y="155"/>
                    <a:pt x="51" y="162"/>
                    <a:pt x="48" y="167"/>
                  </a:cubicBezTo>
                  <a:cubicBezTo>
                    <a:pt x="46" y="169"/>
                    <a:pt x="45" y="167"/>
                    <a:pt x="43" y="169"/>
                  </a:cubicBezTo>
                  <a:cubicBezTo>
                    <a:pt x="38" y="167"/>
                    <a:pt x="31" y="166"/>
                    <a:pt x="28" y="161"/>
                  </a:cubicBezTo>
                  <a:cubicBezTo>
                    <a:pt x="19" y="157"/>
                    <a:pt x="9" y="153"/>
                    <a:pt x="0" y="150"/>
                  </a:cubicBezTo>
                  <a:cubicBezTo>
                    <a:pt x="0" y="149"/>
                    <a:pt x="1" y="147"/>
                    <a:pt x="0" y="147"/>
                  </a:cubicBezTo>
                  <a:cubicBezTo>
                    <a:pt x="7" y="132"/>
                    <a:pt x="15" y="118"/>
                    <a:pt x="22" y="104"/>
                  </a:cubicBezTo>
                  <a:cubicBezTo>
                    <a:pt x="22" y="98"/>
                    <a:pt x="26" y="94"/>
                    <a:pt x="28" y="89"/>
                  </a:cubicBezTo>
                  <a:cubicBezTo>
                    <a:pt x="32" y="79"/>
                    <a:pt x="37" y="72"/>
                    <a:pt x="41" y="63"/>
                  </a:cubicBezTo>
                  <a:cubicBezTo>
                    <a:pt x="43" y="59"/>
                    <a:pt x="48" y="49"/>
                    <a:pt x="52" y="47"/>
                  </a:cubicBezTo>
                  <a:cubicBezTo>
                    <a:pt x="54" y="45"/>
                    <a:pt x="59" y="44"/>
                    <a:pt x="62" y="44"/>
                  </a:cubicBezTo>
                  <a:cubicBezTo>
                    <a:pt x="64" y="43"/>
                    <a:pt x="66" y="43"/>
                    <a:pt x="68" y="42"/>
                  </a:cubicBezTo>
                  <a:cubicBezTo>
                    <a:pt x="72" y="41"/>
                    <a:pt x="76" y="42"/>
                    <a:pt x="79" y="39"/>
                  </a:cubicBezTo>
                  <a:close/>
                  <a:moveTo>
                    <a:pt x="246" y="177"/>
                  </a:moveTo>
                  <a:cubicBezTo>
                    <a:pt x="252" y="177"/>
                    <a:pt x="262" y="175"/>
                    <a:pt x="264" y="171"/>
                  </a:cubicBezTo>
                  <a:cubicBezTo>
                    <a:pt x="264" y="169"/>
                    <a:pt x="264" y="164"/>
                    <a:pt x="264" y="161"/>
                  </a:cubicBezTo>
                  <a:cubicBezTo>
                    <a:pt x="264" y="153"/>
                    <a:pt x="264" y="141"/>
                    <a:pt x="264" y="132"/>
                  </a:cubicBezTo>
                  <a:cubicBezTo>
                    <a:pt x="264" y="127"/>
                    <a:pt x="263" y="121"/>
                    <a:pt x="263" y="115"/>
                  </a:cubicBezTo>
                  <a:cubicBezTo>
                    <a:pt x="263" y="103"/>
                    <a:pt x="262" y="92"/>
                    <a:pt x="262" y="80"/>
                  </a:cubicBezTo>
                  <a:cubicBezTo>
                    <a:pt x="263" y="53"/>
                    <a:pt x="264" y="32"/>
                    <a:pt x="262" y="10"/>
                  </a:cubicBezTo>
                  <a:cubicBezTo>
                    <a:pt x="261" y="10"/>
                    <a:pt x="261" y="8"/>
                    <a:pt x="261" y="8"/>
                  </a:cubicBezTo>
                  <a:cubicBezTo>
                    <a:pt x="257" y="5"/>
                    <a:pt x="253" y="5"/>
                    <a:pt x="249" y="5"/>
                  </a:cubicBezTo>
                  <a:cubicBezTo>
                    <a:pt x="246" y="4"/>
                    <a:pt x="243" y="4"/>
                    <a:pt x="241" y="4"/>
                  </a:cubicBezTo>
                  <a:cubicBezTo>
                    <a:pt x="237" y="5"/>
                    <a:pt x="230" y="6"/>
                    <a:pt x="229" y="10"/>
                  </a:cubicBezTo>
                  <a:cubicBezTo>
                    <a:pt x="227" y="15"/>
                    <a:pt x="229" y="27"/>
                    <a:pt x="229" y="32"/>
                  </a:cubicBezTo>
                  <a:cubicBezTo>
                    <a:pt x="229" y="38"/>
                    <a:pt x="229" y="45"/>
                    <a:pt x="230" y="52"/>
                  </a:cubicBezTo>
                  <a:cubicBezTo>
                    <a:pt x="231" y="60"/>
                    <a:pt x="233" y="69"/>
                    <a:pt x="233" y="79"/>
                  </a:cubicBezTo>
                  <a:cubicBezTo>
                    <a:pt x="233" y="94"/>
                    <a:pt x="234" y="112"/>
                    <a:pt x="233" y="128"/>
                  </a:cubicBezTo>
                  <a:cubicBezTo>
                    <a:pt x="232" y="131"/>
                    <a:pt x="233" y="133"/>
                    <a:pt x="233" y="137"/>
                  </a:cubicBezTo>
                  <a:cubicBezTo>
                    <a:pt x="233" y="149"/>
                    <a:pt x="232" y="161"/>
                    <a:pt x="231" y="173"/>
                  </a:cubicBezTo>
                  <a:cubicBezTo>
                    <a:pt x="235" y="175"/>
                    <a:pt x="240" y="177"/>
                    <a:pt x="246" y="177"/>
                  </a:cubicBezTo>
                  <a:close/>
                  <a:moveTo>
                    <a:pt x="208" y="19"/>
                  </a:moveTo>
                  <a:cubicBezTo>
                    <a:pt x="208" y="28"/>
                    <a:pt x="208" y="39"/>
                    <a:pt x="208" y="45"/>
                  </a:cubicBezTo>
                  <a:cubicBezTo>
                    <a:pt x="212" y="46"/>
                    <a:pt x="218" y="47"/>
                    <a:pt x="222" y="48"/>
                  </a:cubicBezTo>
                  <a:cubicBezTo>
                    <a:pt x="222" y="49"/>
                    <a:pt x="223" y="49"/>
                    <a:pt x="224" y="50"/>
                  </a:cubicBezTo>
                  <a:cubicBezTo>
                    <a:pt x="225" y="55"/>
                    <a:pt x="224" y="62"/>
                    <a:pt x="224" y="68"/>
                  </a:cubicBezTo>
                  <a:cubicBezTo>
                    <a:pt x="224" y="85"/>
                    <a:pt x="226" y="104"/>
                    <a:pt x="225" y="123"/>
                  </a:cubicBezTo>
                  <a:cubicBezTo>
                    <a:pt x="225" y="137"/>
                    <a:pt x="225" y="151"/>
                    <a:pt x="224" y="168"/>
                  </a:cubicBezTo>
                  <a:cubicBezTo>
                    <a:pt x="226" y="169"/>
                    <a:pt x="226" y="170"/>
                    <a:pt x="229" y="171"/>
                  </a:cubicBezTo>
                  <a:cubicBezTo>
                    <a:pt x="231" y="152"/>
                    <a:pt x="230" y="134"/>
                    <a:pt x="230" y="111"/>
                  </a:cubicBezTo>
                  <a:cubicBezTo>
                    <a:pt x="230" y="108"/>
                    <a:pt x="231" y="105"/>
                    <a:pt x="231" y="102"/>
                  </a:cubicBezTo>
                  <a:cubicBezTo>
                    <a:pt x="231" y="94"/>
                    <a:pt x="231" y="85"/>
                    <a:pt x="231" y="77"/>
                  </a:cubicBezTo>
                  <a:cubicBezTo>
                    <a:pt x="230" y="68"/>
                    <a:pt x="228" y="58"/>
                    <a:pt x="228" y="48"/>
                  </a:cubicBezTo>
                  <a:cubicBezTo>
                    <a:pt x="227" y="38"/>
                    <a:pt x="227" y="29"/>
                    <a:pt x="226" y="19"/>
                  </a:cubicBezTo>
                  <a:cubicBezTo>
                    <a:pt x="226" y="16"/>
                    <a:pt x="227" y="14"/>
                    <a:pt x="225" y="11"/>
                  </a:cubicBezTo>
                  <a:cubicBezTo>
                    <a:pt x="219" y="14"/>
                    <a:pt x="214" y="16"/>
                    <a:pt x="208" y="19"/>
                  </a:cubicBezTo>
                  <a:close/>
                  <a:moveTo>
                    <a:pt x="123" y="38"/>
                  </a:moveTo>
                  <a:cubicBezTo>
                    <a:pt x="128" y="39"/>
                    <a:pt x="132" y="40"/>
                    <a:pt x="137" y="40"/>
                  </a:cubicBezTo>
                  <a:cubicBezTo>
                    <a:pt x="140" y="40"/>
                    <a:pt x="145" y="39"/>
                    <a:pt x="146" y="39"/>
                  </a:cubicBezTo>
                  <a:cubicBezTo>
                    <a:pt x="147" y="39"/>
                    <a:pt x="149" y="38"/>
                    <a:pt x="150" y="37"/>
                  </a:cubicBezTo>
                  <a:cubicBezTo>
                    <a:pt x="150" y="32"/>
                    <a:pt x="150" y="27"/>
                    <a:pt x="149" y="23"/>
                  </a:cubicBezTo>
                  <a:cubicBezTo>
                    <a:pt x="145" y="22"/>
                    <a:pt x="140" y="20"/>
                    <a:pt x="134" y="20"/>
                  </a:cubicBezTo>
                  <a:cubicBezTo>
                    <a:pt x="128" y="20"/>
                    <a:pt x="117" y="20"/>
                    <a:pt x="115" y="23"/>
                  </a:cubicBezTo>
                  <a:cubicBezTo>
                    <a:pt x="113" y="25"/>
                    <a:pt x="114" y="28"/>
                    <a:pt x="114" y="31"/>
                  </a:cubicBezTo>
                  <a:cubicBezTo>
                    <a:pt x="114" y="34"/>
                    <a:pt x="113" y="36"/>
                    <a:pt x="114" y="38"/>
                  </a:cubicBezTo>
                  <a:cubicBezTo>
                    <a:pt x="116" y="35"/>
                    <a:pt x="120" y="38"/>
                    <a:pt x="123" y="38"/>
                  </a:cubicBezTo>
                  <a:close/>
                  <a:moveTo>
                    <a:pt x="86" y="34"/>
                  </a:moveTo>
                  <a:cubicBezTo>
                    <a:pt x="86" y="36"/>
                    <a:pt x="85" y="39"/>
                    <a:pt x="85" y="41"/>
                  </a:cubicBezTo>
                  <a:cubicBezTo>
                    <a:pt x="90" y="42"/>
                    <a:pt x="94" y="46"/>
                    <a:pt x="98" y="49"/>
                  </a:cubicBezTo>
                  <a:cubicBezTo>
                    <a:pt x="99" y="52"/>
                    <a:pt x="96" y="57"/>
                    <a:pt x="95" y="61"/>
                  </a:cubicBezTo>
                  <a:cubicBezTo>
                    <a:pt x="101" y="60"/>
                    <a:pt x="105" y="61"/>
                    <a:pt x="109" y="63"/>
                  </a:cubicBezTo>
                  <a:cubicBezTo>
                    <a:pt x="109" y="66"/>
                    <a:pt x="108" y="69"/>
                    <a:pt x="110" y="71"/>
                  </a:cubicBezTo>
                  <a:cubicBezTo>
                    <a:pt x="111" y="87"/>
                    <a:pt x="112" y="105"/>
                    <a:pt x="111" y="121"/>
                  </a:cubicBezTo>
                  <a:cubicBezTo>
                    <a:pt x="111" y="124"/>
                    <a:pt x="110" y="126"/>
                    <a:pt x="110" y="129"/>
                  </a:cubicBezTo>
                  <a:cubicBezTo>
                    <a:pt x="110" y="138"/>
                    <a:pt x="111" y="148"/>
                    <a:pt x="111" y="157"/>
                  </a:cubicBezTo>
                  <a:cubicBezTo>
                    <a:pt x="110" y="160"/>
                    <a:pt x="109" y="163"/>
                    <a:pt x="112" y="165"/>
                  </a:cubicBezTo>
                  <a:cubicBezTo>
                    <a:pt x="111" y="163"/>
                    <a:pt x="113" y="157"/>
                    <a:pt x="111" y="154"/>
                  </a:cubicBezTo>
                  <a:cubicBezTo>
                    <a:pt x="111" y="153"/>
                    <a:pt x="112" y="154"/>
                    <a:pt x="112" y="153"/>
                  </a:cubicBezTo>
                  <a:cubicBezTo>
                    <a:pt x="112" y="139"/>
                    <a:pt x="112" y="122"/>
                    <a:pt x="112" y="108"/>
                  </a:cubicBezTo>
                  <a:cubicBezTo>
                    <a:pt x="113" y="97"/>
                    <a:pt x="112" y="85"/>
                    <a:pt x="112" y="75"/>
                  </a:cubicBezTo>
                  <a:cubicBezTo>
                    <a:pt x="112" y="66"/>
                    <a:pt x="112" y="56"/>
                    <a:pt x="112" y="48"/>
                  </a:cubicBezTo>
                  <a:cubicBezTo>
                    <a:pt x="112" y="40"/>
                    <a:pt x="112" y="32"/>
                    <a:pt x="111" y="24"/>
                  </a:cubicBezTo>
                  <a:cubicBezTo>
                    <a:pt x="111" y="24"/>
                    <a:pt x="111" y="24"/>
                    <a:pt x="111" y="24"/>
                  </a:cubicBezTo>
                  <a:cubicBezTo>
                    <a:pt x="105" y="28"/>
                    <a:pt x="93" y="31"/>
                    <a:pt x="86" y="34"/>
                  </a:cubicBezTo>
                  <a:close/>
                  <a:moveTo>
                    <a:pt x="179" y="170"/>
                  </a:moveTo>
                  <a:cubicBezTo>
                    <a:pt x="186" y="171"/>
                    <a:pt x="192" y="169"/>
                    <a:pt x="194" y="165"/>
                  </a:cubicBezTo>
                  <a:cubicBezTo>
                    <a:pt x="195" y="157"/>
                    <a:pt x="194" y="147"/>
                    <a:pt x="194" y="139"/>
                  </a:cubicBezTo>
                  <a:cubicBezTo>
                    <a:pt x="194" y="120"/>
                    <a:pt x="194" y="103"/>
                    <a:pt x="195" y="87"/>
                  </a:cubicBezTo>
                  <a:cubicBezTo>
                    <a:pt x="196" y="79"/>
                    <a:pt x="195" y="70"/>
                    <a:pt x="195" y="61"/>
                  </a:cubicBezTo>
                  <a:cubicBezTo>
                    <a:pt x="195" y="60"/>
                    <a:pt x="195" y="58"/>
                    <a:pt x="195" y="57"/>
                  </a:cubicBezTo>
                  <a:cubicBezTo>
                    <a:pt x="195" y="55"/>
                    <a:pt x="195" y="54"/>
                    <a:pt x="195" y="52"/>
                  </a:cubicBezTo>
                  <a:cubicBezTo>
                    <a:pt x="195" y="48"/>
                    <a:pt x="197" y="39"/>
                    <a:pt x="194" y="35"/>
                  </a:cubicBezTo>
                  <a:cubicBezTo>
                    <a:pt x="193" y="33"/>
                    <a:pt x="188" y="31"/>
                    <a:pt x="185" y="31"/>
                  </a:cubicBezTo>
                  <a:cubicBezTo>
                    <a:pt x="180" y="30"/>
                    <a:pt x="176" y="31"/>
                    <a:pt x="171" y="30"/>
                  </a:cubicBezTo>
                  <a:cubicBezTo>
                    <a:pt x="166" y="29"/>
                    <a:pt x="161" y="28"/>
                    <a:pt x="158" y="29"/>
                  </a:cubicBezTo>
                  <a:cubicBezTo>
                    <a:pt x="157" y="29"/>
                    <a:pt x="154" y="30"/>
                    <a:pt x="154" y="32"/>
                  </a:cubicBezTo>
                  <a:cubicBezTo>
                    <a:pt x="153" y="32"/>
                    <a:pt x="154" y="33"/>
                    <a:pt x="154" y="34"/>
                  </a:cubicBezTo>
                  <a:cubicBezTo>
                    <a:pt x="154" y="36"/>
                    <a:pt x="154" y="40"/>
                    <a:pt x="154" y="43"/>
                  </a:cubicBezTo>
                  <a:cubicBezTo>
                    <a:pt x="154" y="44"/>
                    <a:pt x="153" y="45"/>
                    <a:pt x="153" y="46"/>
                  </a:cubicBezTo>
                  <a:cubicBezTo>
                    <a:pt x="153" y="50"/>
                    <a:pt x="153" y="54"/>
                    <a:pt x="153" y="57"/>
                  </a:cubicBezTo>
                  <a:cubicBezTo>
                    <a:pt x="153" y="66"/>
                    <a:pt x="155" y="77"/>
                    <a:pt x="155" y="88"/>
                  </a:cubicBezTo>
                  <a:cubicBezTo>
                    <a:pt x="155" y="93"/>
                    <a:pt x="155" y="98"/>
                    <a:pt x="155" y="103"/>
                  </a:cubicBezTo>
                  <a:cubicBezTo>
                    <a:pt x="155" y="108"/>
                    <a:pt x="156" y="113"/>
                    <a:pt x="156" y="118"/>
                  </a:cubicBezTo>
                  <a:cubicBezTo>
                    <a:pt x="156" y="126"/>
                    <a:pt x="156" y="134"/>
                    <a:pt x="156" y="142"/>
                  </a:cubicBezTo>
                  <a:cubicBezTo>
                    <a:pt x="155" y="150"/>
                    <a:pt x="154" y="159"/>
                    <a:pt x="156" y="167"/>
                  </a:cubicBezTo>
                  <a:cubicBezTo>
                    <a:pt x="162" y="167"/>
                    <a:pt x="171" y="169"/>
                    <a:pt x="179" y="170"/>
                  </a:cubicBezTo>
                  <a:close/>
                  <a:moveTo>
                    <a:pt x="114" y="47"/>
                  </a:moveTo>
                  <a:cubicBezTo>
                    <a:pt x="118" y="47"/>
                    <a:pt x="122" y="50"/>
                    <a:pt x="127" y="51"/>
                  </a:cubicBezTo>
                  <a:cubicBezTo>
                    <a:pt x="133" y="52"/>
                    <a:pt x="146" y="53"/>
                    <a:pt x="151" y="49"/>
                  </a:cubicBezTo>
                  <a:cubicBezTo>
                    <a:pt x="150" y="45"/>
                    <a:pt x="150" y="44"/>
                    <a:pt x="151" y="40"/>
                  </a:cubicBezTo>
                  <a:cubicBezTo>
                    <a:pt x="140" y="44"/>
                    <a:pt x="126" y="42"/>
                    <a:pt x="114" y="39"/>
                  </a:cubicBezTo>
                  <a:cubicBezTo>
                    <a:pt x="113" y="42"/>
                    <a:pt x="114" y="44"/>
                    <a:pt x="114" y="47"/>
                  </a:cubicBezTo>
                  <a:close/>
                  <a:moveTo>
                    <a:pt x="94" y="49"/>
                  </a:moveTo>
                  <a:cubicBezTo>
                    <a:pt x="90" y="47"/>
                    <a:pt x="86" y="43"/>
                    <a:pt x="80" y="43"/>
                  </a:cubicBezTo>
                  <a:cubicBezTo>
                    <a:pt x="79" y="44"/>
                    <a:pt x="77" y="45"/>
                    <a:pt x="77" y="47"/>
                  </a:cubicBezTo>
                  <a:cubicBezTo>
                    <a:pt x="84" y="47"/>
                    <a:pt x="88" y="52"/>
                    <a:pt x="94" y="55"/>
                  </a:cubicBezTo>
                  <a:cubicBezTo>
                    <a:pt x="95" y="52"/>
                    <a:pt x="96" y="51"/>
                    <a:pt x="94" y="49"/>
                  </a:cubicBezTo>
                  <a:close/>
                  <a:moveTo>
                    <a:pt x="52" y="50"/>
                  </a:moveTo>
                  <a:cubicBezTo>
                    <a:pt x="43" y="64"/>
                    <a:pt x="36" y="80"/>
                    <a:pt x="28" y="95"/>
                  </a:cubicBezTo>
                  <a:cubicBezTo>
                    <a:pt x="28" y="96"/>
                    <a:pt x="27" y="97"/>
                    <a:pt x="26" y="98"/>
                  </a:cubicBezTo>
                  <a:cubicBezTo>
                    <a:pt x="25" y="100"/>
                    <a:pt x="25" y="103"/>
                    <a:pt x="24" y="105"/>
                  </a:cubicBezTo>
                  <a:cubicBezTo>
                    <a:pt x="21" y="113"/>
                    <a:pt x="15" y="121"/>
                    <a:pt x="12" y="130"/>
                  </a:cubicBezTo>
                  <a:cubicBezTo>
                    <a:pt x="8" y="135"/>
                    <a:pt x="6" y="141"/>
                    <a:pt x="4" y="147"/>
                  </a:cubicBezTo>
                  <a:cubicBezTo>
                    <a:pt x="6" y="150"/>
                    <a:pt x="11" y="151"/>
                    <a:pt x="13" y="152"/>
                  </a:cubicBezTo>
                  <a:cubicBezTo>
                    <a:pt x="14" y="153"/>
                    <a:pt x="15" y="153"/>
                    <a:pt x="15" y="153"/>
                  </a:cubicBezTo>
                  <a:cubicBezTo>
                    <a:pt x="20" y="155"/>
                    <a:pt x="24" y="156"/>
                    <a:pt x="27" y="156"/>
                  </a:cubicBezTo>
                  <a:cubicBezTo>
                    <a:pt x="28" y="155"/>
                    <a:pt x="28" y="154"/>
                    <a:pt x="28" y="152"/>
                  </a:cubicBezTo>
                  <a:cubicBezTo>
                    <a:pt x="28" y="151"/>
                    <a:pt x="29" y="152"/>
                    <a:pt x="30" y="151"/>
                  </a:cubicBezTo>
                  <a:cubicBezTo>
                    <a:pt x="37" y="135"/>
                    <a:pt x="45" y="119"/>
                    <a:pt x="51" y="102"/>
                  </a:cubicBezTo>
                  <a:cubicBezTo>
                    <a:pt x="58" y="85"/>
                    <a:pt x="65" y="65"/>
                    <a:pt x="74" y="50"/>
                  </a:cubicBezTo>
                  <a:cubicBezTo>
                    <a:pt x="73" y="49"/>
                    <a:pt x="72" y="49"/>
                    <a:pt x="72" y="48"/>
                  </a:cubicBezTo>
                  <a:cubicBezTo>
                    <a:pt x="74" y="47"/>
                    <a:pt x="75" y="47"/>
                    <a:pt x="75" y="45"/>
                  </a:cubicBezTo>
                  <a:cubicBezTo>
                    <a:pt x="69" y="44"/>
                    <a:pt x="58" y="46"/>
                    <a:pt x="52" y="50"/>
                  </a:cubicBezTo>
                  <a:close/>
                  <a:moveTo>
                    <a:pt x="222" y="152"/>
                  </a:moveTo>
                  <a:cubicBezTo>
                    <a:pt x="223" y="137"/>
                    <a:pt x="223" y="119"/>
                    <a:pt x="223" y="105"/>
                  </a:cubicBezTo>
                  <a:cubicBezTo>
                    <a:pt x="223" y="100"/>
                    <a:pt x="222" y="96"/>
                    <a:pt x="222" y="93"/>
                  </a:cubicBezTo>
                  <a:cubicBezTo>
                    <a:pt x="222" y="91"/>
                    <a:pt x="222" y="90"/>
                    <a:pt x="222" y="88"/>
                  </a:cubicBezTo>
                  <a:cubicBezTo>
                    <a:pt x="222" y="82"/>
                    <a:pt x="222" y="76"/>
                    <a:pt x="222" y="70"/>
                  </a:cubicBezTo>
                  <a:cubicBezTo>
                    <a:pt x="222" y="65"/>
                    <a:pt x="223" y="53"/>
                    <a:pt x="221" y="51"/>
                  </a:cubicBezTo>
                  <a:cubicBezTo>
                    <a:pt x="220" y="50"/>
                    <a:pt x="211" y="48"/>
                    <a:pt x="208" y="48"/>
                  </a:cubicBezTo>
                  <a:cubicBezTo>
                    <a:pt x="208" y="48"/>
                    <a:pt x="206" y="48"/>
                    <a:pt x="205" y="49"/>
                  </a:cubicBezTo>
                  <a:cubicBezTo>
                    <a:pt x="206" y="53"/>
                    <a:pt x="205" y="58"/>
                    <a:pt x="205" y="63"/>
                  </a:cubicBezTo>
                  <a:cubicBezTo>
                    <a:pt x="205" y="68"/>
                    <a:pt x="205" y="73"/>
                    <a:pt x="205" y="77"/>
                  </a:cubicBezTo>
                  <a:cubicBezTo>
                    <a:pt x="205" y="87"/>
                    <a:pt x="206" y="97"/>
                    <a:pt x="206" y="107"/>
                  </a:cubicBezTo>
                  <a:cubicBezTo>
                    <a:pt x="207" y="128"/>
                    <a:pt x="206" y="149"/>
                    <a:pt x="205" y="169"/>
                  </a:cubicBezTo>
                  <a:cubicBezTo>
                    <a:pt x="209" y="174"/>
                    <a:pt x="217" y="172"/>
                    <a:pt x="221" y="170"/>
                  </a:cubicBezTo>
                  <a:cubicBezTo>
                    <a:pt x="223" y="164"/>
                    <a:pt x="222" y="158"/>
                    <a:pt x="222" y="152"/>
                  </a:cubicBezTo>
                  <a:close/>
                  <a:moveTo>
                    <a:pt x="68" y="115"/>
                  </a:moveTo>
                  <a:cubicBezTo>
                    <a:pt x="68" y="114"/>
                    <a:pt x="69" y="113"/>
                    <a:pt x="70" y="111"/>
                  </a:cubicBezTo>
                  <a:cubicBezTo>
                    <a:pt x="69" y="112"/>
                    <a:pt x="68" y="112"/>
                    <a:pt x="67" y="111"/>
                  </a:cubicBezTo>
                  <a:cubicBezTo>
                    <a:pt x="67" y="107"/>
                    <a:pt x="62" y="108"/>
                    <a:pt x="60" y="105"/>
                  </a:cubicBezTo>
                  <a:cubicBezTo>
                    <a:pt x="60" y="105"/>
                    <a:pt x="60" y="103"/>
                    <a:pt x="62" y="103"/>
                  </a:cubicBezTo>
                  <a:cubicBezTo>
                    <a:pt x="63" y="97"/>
                    <a:pt x="68" y="93"/>
                    <a:pt x="69" y="85"/>
                  </a:cubicBezTo>
                  <a:cubicBezTo>
                    <a:pt x="72" y="82"/>
                    <a:pt x="76" y="87"/>
                    <a:pt x="79" y="88"/>
                  </a:cubicBezTo>
                  <a:cubicBezTo>
                    <a:pt x="80" y="87"/>
                    <a:pt x="81" y="86"/>
                    <a:pt x="81" y="85"/>
                  </a:cubicBezTo>
                  <a:cubicBezTo>
                    <a:pt x="78" y="82"/>
                    <a:pt x="75" y="83"/>
                    <a:pt x="72" y="81"/>
                  </a:cubicBezTo>
                  <a:cubicBezTo>
                    <a:pt x="71" y="76"/>
                    <a:pt x="76" y="76"/>
                    <a:pt x="76" y="71"/>
                  </a:cubicBezTo>
                  <a:cubicBezTo>
                    <a:pt x="78" y="69"/>
                    <a:pt x="79" y="66"/>
                    <a:pt x="80" y="63"/>
                  </a:cubicBezTo>
                  <a:cubicBezTo>
                    <a:pt x="81" y="61"/>
                    <a:pt x="81" y="57"/>
                    <a:pt x="82" y="59"/>
                  </a:cubicBezTo>
                  <a:cubicBezTo>
                    <a:pt x="82" y="58"/>
                    <a:pt x="81" y="58"/>
                    <a:pt x="82" y="58"/>
                  </a:cubicBezTo>
                  <a:cubicBezTo>
                    <a:pt x="86" y="56"/>
                    <a:pt x="89" y="59"/>
                    <a:pt x="92" y="61"/>
                  </a:cubicBezTo>
                  <a:cubicBezTo>
                    <a:pt x="92" y="60"/>
                    <a:pt x="93" y="59"/>
                    <a:pt x="93" y="58"/>
                  </a:cubicBezTo>
                  <a:cubicBezTo>
                    <a:pt x="89" y="53"/>
                    <a:pt x="83" y="50"/>
                    <a:pt x="76" y="49"/>
                  </a:cubicBezTo>
                  <a:cubicBezTo>
                    <a:pt x="76" y="51"/>
                    <a:pt x="74" y="52"/>
                    <a:pt x="75" y="53"/>
                  </a:cubicBezTo>
                  <a:cubicBezTo>
                    <a:pt x="77" y="54"/>
                    <a:pt x="82" y="57"/>
                    <a:pt x="78" y="60"/>
                  </a:cubicBezTo>
                  <a:cubicBezTo>
                    <a:pt x="78" y="61"/>
                    <a:pt x="77" y="62"/>
                    <a:pt x="77" y="63"/>
                  </a:cubicBezTo>
                  <a:cubicBezTo>
                    <a:pt x="75" y="67"/>
                    <a:pt x="73" y="71"/>
                    <a:pt x="72" y="74"/>
                  </a:cubicBezTo>
                  <a:cubicBezTo>
                    <a:pt x="71" y="76"/>
                    <a:pt x="71" y="79"/>
                    <a:pt x="69" y="80"/>
                  </a:cubicBezTo>
                  <a:cubicBezTo>
                    <a:pt x="68" y="79"/>
                    <a:pt x="67" y="78"/>
                    <a:pt x="66" y="77"/>
                  </a:cubicBezTo>
                  <a:cubicBezTo>
                    <a:pt x="65" y="78"/>
                    <a:pt x="64" y="78"/>
                    <a:pt x="63" y="78"/>
                  </a:cubicBezTo>
                  <a:cubicBezTo>
                    <a:pt x="62" y="79"/>
                    <a:pt x="62" y="80"/>
                    <a:pt x="62" y="82"/>
                  </a:cubicBezTo>
                  <a:cubicBezTo>
                    <a:pt x="63" y="83"/>
                    <a:pt x="66" y="84"/>
                    <a:pt x="66" y="86"/>
                  </a:cubicBezTo>
                  <a:cubicBezTo>
                    <a:pt x="66" y="87"/>
                    <a:pt x="64" y="88"/>
                    <a:pt x="63" y="90"/>
                  </a:cubicBezTo>
                  <a:cubicBezTo>
                    <a:pt x="63" y="91"/>
                    <a:pt x="63" y="92"/>
                    <a:pt x="63" y="93"/>
                  </a:cubicBezTo>
                  <a:cubicBezTo>
                    <a:pt x="61" y="97"/>
                    <a:pt x="59" y="102"/>
                    <a:pt x="58" y="105"/>
                  </a:cubicBezTo>
                  <a:cubicBezTo>
                    <a:pt x="57" y="105"/>
                    <a:pt x="57" y="105"/>
                    <a:pt x="56" y="105"/>
                  </a:cubicBezTo>
                  <a:cubicBezTo>
                    <a:pt x="55" y="105"/>
                    <a:pt x="55" y="104"/>
                    <a:pt x="53" y="103"/>
                  </a:cubicBezTo>
                  <a:cubicBezTo>
                    <a:pt x="52" y="105"/>
                    <a:pt x="52" y="107"/>
                    <a:pt x="51" y="108"/>
                  </a:cubicBezTo>
                  <a:cubicBezTo>
                    <a:pt x="53" y="109"/>
                    <a:pt x="55" y="110"/>
                    <a:pt x="55" y="112"/>
                  </a:cubicBezTo>
                  <a:cubicBezTo>
                    <a:pt x="51" y="117"/>
                    <a:pt x="48" y="125"/>
                    <a:pt x="48" y="131"/>
                  </a:cubicBezTo>
                  <a:cubicBezTo>
                    <a:pt x="47" y="132"/>
                    <a:pt x="46" y="132"/>
                    <a:pt x="45" y="133"/>
                  </a:cubicBezTo>
                  <a:cubicBezTo>
                    <a:pt x="44" y="132"/>
                    <a:pt x="43" y="130"/>
                    <a:pt x="42" y="130"/>
                  </a:cubicBezTo>
                  <a:cubicBezTo>
                    <a:pt x="41" y="133"/>
                    <a:pt x="39" y="135"/>
                    <a:pt x="39" y="138"/>
                  </a:cubicBezTo>
                  <a:cubicBezTo>
                    <a:pt x="45" y="136"/>
                    <a:pt x="50" y="141"/>
                    <a:pt x="55" y="143"/>
                  </a:cubicBezTo>
                  <a:cubicBezTo>
                    <a:pt x="56" y="142"/>
                    <a:pt x="57" y="141"/>
                    <a:pt x="57" y="140"/>
                  </a:cubicBezTo>
                  <a:cubicBezTo>
                    <a:pt x="55" y="137"/>
                    <a:pt x="52" y="135"/>
                    <a:pt x="49" y="134"/>
                  </a:cubicBezTo>
                  <a:cubicBezTo>
                    <a:pt x="49" y="134"/>
                    <a:pt x="49" y="133"/>
                    <a:pt x="49" y="133"/>
                  </a:cubicBezTo>
                  <a:cubicBezTo>
                    <a:pt x="49" y="132"/>
                    <a:pt x="49" y="131"/>
                    <a:pt x="50" y="131"/>
                  </a:cubicBezTo>
                  <a:cubicBezTo>
                    <a:pt x="50" y="130"/>
                    <a:pt x="50" y="130"/>
                    <a:pt x="50" y="129"/>
                  </a:cubicBezTo>
                  <a:cubicBezTo>
                    <a:pt x="54" y="126"/>
                    <a:pt x="54" y="120"/>
                    <a:pt x="58" y="117"/>
                  </a:cubicBezTo>
                  <a:cubicBezTo>
                    <a:pt x="58" y="114"/>
                    <a:pt x="58" y="112"/>
                    <a:pt x="60" y="111"/>
                  </a:cubicBezTo>
                  <a:cubicBezTo>
                    <a:pt x="63" y="112"/>
                    <a:pt x="65" y="114"/>
                    <a:pt x="68" y="115"/>
                  </a:cubicBezTo>
                  <a:close/>
                  <a:moveTo>
                    <a:pt x="140" y="54"/>
                  </a:moveTo>
                  <a:cubicBezTo>
                    <a:pt x="131" y="55"/>
                    <a:pt x="122" y="52"/>
                    <a:pt x="114" y="50"/>
                  </a:cubicBezTo>
                  <a:cubicBezTo>
                    <a:pt x="114" y="50"/>
                    <a:pt x="114" y="51"/>
                    <a:pt x="114" y="51"/>
                  </a:cubicBezTo>
                  <a:cubicBezTo>
                    <a:pt x="115" y="82"/>
                    <a:pt x="113" y="115"/>
                    <a:pt x="114" y="142"/>
                  </a:cubicBezTo>
                  <a:cubicBezTo>
                    <a:pt x="115" y="141"/>
                    <a:pt x="117" y="142"/>
                    <a:pt x="117" y="142"/>
                  </a:cubicBezTo>
                  <a:cubicBezTo>
                    <a:pt x="119" y="141"/>
                    <a:pt x="119" y="142"/>
                    <a:pt x="121" y="143"/>
                  </a:cubicBezTo>
                  <a:cubicBezTo>
                    <a:pt x="122" y="143"/>
                    <a:pt x="123" y="142"/>
                    <a:pt x="124" y="143"/>
                  </a:cubicBezTo>
                  <a:cubicBezTo>
                    <a:pt x="125" y="143"/>
                    <a:pt x="126" y="143"/>
                    <a:pt x="126" y="143"/>
                  </a:cubicBezTo>
                  <a:cubicBezTo>
                    <a:pt x="135" y="145"/>
                    <a:pt x="145" y="144"/>
                    <a:pt x="153" y="143"/>
                  </a:cubicBezTo>
                  <a:cubicBezTo>
                    <a:pt x="153" y="132"/>
                    <a:pt x="154" y="121"/>
                    <a:pt x="153" y="110"/>
                  </a:cubicBezTo>
                  <a:cubicBezTo>
                    <a:pt x="152" y="101"/>
                    <a:pt x="153" y="91"/>
                    <a:pt x="152" y="82"/>
                  </a:cubicBezTo>
                  <a:cubicBezTo>
                    <a:pt x="152" y="73"/>
                    <a:pt x="150" y="62"/>
                    <a:pt x="151" y="53"/>
                  </a:cubicBezTo>
                  <a:cubicBezTo>
                    <a:pt x="147" y="52"/>
                    <a:pt x="144" y="54"/>
                    <a:pt x="140" y="54"/>
                  </a:cubicBezTo>
                  <a:close/>
                  <a:moveTo>
                    <a:pt x="197" y="51"/>
                  </a:moveTo>
                  <a:cubicBezTo>
                    <a:pt x="197" y="57"/>
                    <a:pt x="198" y="59"/>
                    <a:pt x="197" y="62"/>
                  </a:cubicBezTo>
                  <a:cubicBezTo>
                    <a:pt x="198" y="70"/>
                    <a:pt x="199" y="78"/>
                    <a:pt x="198" y="86"/>
                  </a:cubicBezTo>
                  <a:cubicBezTo>
                    <a:pt x="196" y="112"/>
                    <a:pt x="197" y="141"/>
                    <a:pt x="198" y="165"/>
                  </a:cubicBezTo>
                  <a:cubicBezTo>
                    <a:pt x="199" y="166"/>
                    <a:pt x="201" y="168"/>
                    <a:pt x="202" y="167"/>
                  </a:cubicBezTo>
                  <a:cubicBezTo>
                    <a:pt x="205" y="146"/>
                    <a:pt x="204" y="126"/>
                    <a:pt x="204" y="105"/>
                  </a:cubicBezTo>
                  <a:cubicBezTo>
                    <a:pt x="204" y="98"/>
                    <a:pt x="203" y="92"/>
                    <a:pt x="202" y="85"/>
                  </a:cubicBezTo>
                  <a:cubicBezTo>
                    <a:pt x="202" y="74"/>
                    <a:pt x="203" y="62"/>
                    <a:pt x="203" y="51"/>
                  </a:cubicBezTo>
                  <a:cubicBezTo>
                    <a:pt x="200" y="51"/>
                    <a:pt x="199" y="52"/>
                    <a:pt x="198" y="51"/>
                  </a:cubicBezTo>
                  <a:cubicBezTo>
                    <a:pt x="198" y="51"/>
                    <a:pt x="197" y="51"/>
                    <a:pt x="197" y="51"/>
                  </a:cubicBezTo>
                  <a:close/>
                  <a:moveTo>
                    <a:pt x="279" y="76"/>
                  </a:moveTo>
                  <a:cubicBezTo>
                    <a:pt x="284" y="75"/>
                    <a:pt x="291" y="72"/>
                    <a:pt x="294" y="68"/>
                  </a:cubicBezTo>
                  <a:cubicBezTo>
                    <a:pt x="296" y="65"/>
                    <a:pt x="293" y="62"/>
                    <a:pt x="292" y="60"/>
                  </a:cubicBezTo>
                  <a:cubicBezTo>
                    <a:pt x="291" y="58"/>
                    <a:pt x="290" y="55"/>
                    <a:pt x="288" y="54"/>
                  </a:cubicBezTo>
                  <a:cubicBezTo>
                    <a:pt x="287" y="54"/>
                    <a:pt x="284" y="54"/>
                    <a:pt x="281" y="54"/>
                  </a:cubicBezTo>
                  <a:cubicBezTo>
                    <a:pt x="279" y="55"/>
                    <a:pt x="276" y="55"/>
                    <a:pt x="275" y="55"/>
                  </a:cubicBezTo>
                  <a:cubicBezTo>
                    <a:pt x="272" y="56"/>
                    <a:pt x="269" y="59"/>
                    <a:pt x="267" y="60"/>
                  </a:cubicBezTo>
                  <a:cubicBezTo>
                    <a:pt x="268" y="61"/>
                    <a:pt x="266" y="62"/>
                    <a:pt x="267" y="63"/>
                  </a:cubicBezTo>
                  <a:cubicBezTo>
                    <a:pt x="266" y="63"/>
                    <a:pt x="265" y="63"/>
                    <a:pt x="265" y="64"/>
                  </a:cubicBezTo>
                  <a:cubicBezTo>
                    <a:pt x="265" y="69"/>
                    <a:pt x="268" y="73"/>
                    <a:pt x="270" y="77"/>
                  </a:cubicBezTo>
                  <a:cubicBezTo>
                    <a:pt x="273" y="76"/>
                    <a:pt x="275" y="76"/>
                    <a:pt x="279" y="76"/>
                  </a:cubicBezTo>
                  <a:close/>
                  <a:moveTo>
                    <a:pt x="73" y="56"/>
                  </a:moveTo>
                  <a:cubicBezTo>
                    <a:pt x="70" y="62"/>
                    <a:pt x="67" y="68"/>
                    <a:pt x="64" y="75"/>
                  </a:cubicBezTo>
                  <a:cubicBezTo>
                    <a:pt x="66" y="74"/>
                    <a:pt x="66" y="76"/>
                    <a:pt x="68" y="76"/>
                  </a:cubicBezTo>
                  <a:cubicBezTo>
                    <a:pt x="71" y="70"/>
                    <a:pt x="74" y="63"/>
                    <a:pt x="76" y="57"/>
                  </a:cubicBezTo>
                  <a:cubicBezTo>
                    <a:pt x="76" y="56"/>
                    <a:pt x="75" y="55"/>
                    <a:pt x="73" y="56"/>
                  </a:cubicBezTo>
                  <a:close/>
                  <a:moveTo>
                    <a:pt x="85" y="61"/>
                  </a:moveTo>
                  <a:cubicBezTo>
                    <a:pt x="83" y="63"/>
                    <a:pt x="82" y="66"/>
                    <a:pt x="80" y="70"/>
                  </a:cubicBezTo>
                  <a:cubicBezTo>
                    <a:pt x="79" y="73"/>
                    <a:pt x="76" y="76"/>
                    <a:pt x="76" y="78"/>
                  </a:cubicBezTo>
                  <a:cubicBezTo>
                    <a:pt x="77" y="81"/>
                    <a:pt x="80" y="81"/>
                    <a:pt x="81" y="83"/>
                  </a:cubicBezTo>
                  <a:cubicBezTo>
                    <a:pt x="86" y="77"/>
                    <a:pt x="88" y="70"/>
                    <a:pt x="91" y="64"/>
                  </a:cubicBezTo>
                  <a:cubicBezTo>
                    <a:pt x="89" y="62"/>
                    <a:pt x="87" y="61"/>
                    <a:pt x="85" y="61"/>
                  </a:cubicBezTo>
                  <a:close/>
                  <a:moveTo>
                    <a:pt x="93" y="64"/>
                  </a:moveTo>
                  <a:cubicBezTo>
                    <a:pt x="91" y="70"/>
                    <a:pt x="86" y="77"/>
                    <a:pt x="84" y="83"/>
                  </a:cubicBezTo>
                  <a:cubicBezTo>
                    <a:pt x="83" y="89"/>
                    <a:pt x="84" y="98"/>
                    <a:pt x="85" y="105"/>
                  </a:cubicBezTo>
                  <a:cubicBezTo>
                    <a:pt x="85" y="111"/>
                    <a:pt x="84" y="117"/>
                    <a:pt x="84" y="123"/>
                  </a:cubicBezTo>
                  <a:cubicBezTo>
                    <a:pt x="85" y="135"/>
                    <a:pt x="85" y="150"/>
                    <a:pt x="85" y="163"/>
                  </a:cubicBezTo>
                  <a:cubicBezTo>
                    <a:pt x="85" y="164"/>
                    <a:pt x="87" y="165"/>
                    <a:pt x="86" y="167"/>
                  </a:cubicBezTo>
                  <a:cubicBezTo>
                    <a:pt x="93" y="170"/>
                    <a:pt x="101" y="169"/>
                    <a:pt x="107" y="167"/>
                  </a:cubicBezTo>
                  <a:cubicBezTo>
                    <a:pt x="109" y="159"/>
                    <a:pt x="108" y="152"/>
                    <a:pt x="108" y="144"/>
                  </a:cubicBezTo>
                  <a:cubicBezTo>
                    <a:pt x="108" y="132"/>
                    <a:pt x="109" y="119"/>
                    <a:pt x="109" y="105"/>
                  </a:cubicBezTo>
                  <a:cubicBezTo>
                    <a:pt x="109" y="101"/>
                    <a:pt x="109" y="96"/>
                    <a:pt x="109" y="93"/>
                  </a:cubicBezTo>
                  <a:cubicBezTo>
                    <a:pt x="109" y="92"/>
                    <a:pt x="108" y="91"/>
                    <a:pt x="108" y="90"/>
                  </a:cubicBezTo>
                  <a:cubicBezTo>
                    <a:pt x="108" y="87"/>
                    <a:pt x="109" y="84"/>
                    <a:pt x="108" y="81"/>
                  </a:cubicBezTo>
                  <a:cubicBezTo>
                    <a:pt x="108" y="75"/>
                    <a:pt x="106" y="70"/>
                    <a:pt x="106" y="64"/>
                  </a:cubicBezTo>
                  <a:cubicBezTo>
                    <a:pt x="102" y="62"/>
                    <a:pt x="97" y="62"/>
                    <a:pt x="93" y="64"/>
                  </a:cubicBezTo>
                  <a:close/>
                  <a:moveTo>
                    <a:pt x="271" y="79"/>
                  </a:moveTo>
                  <a:cubicBezTo>
                    <a:pt x="271" y="82"/>
                    <a:pt x="272" y="83"/>
                    <a:pt x="273" y="84"/>
                  </a:cubicBezTo>
                  <a:cubicBezTo>
                    <a:pt x="274" y="84"/>
                    <a:pt x="274" y="83"/>
                    <a:pt x="276" y="83"/>
                  </a:cubicBezTo>
                  <a:cubicBezTo>
                    <a:pt x="285" y="87"/>
                    <a:pt x="306" y="80"/>
                    <a:pt x="296" y="69"/>
                  </a:cubicBezTo>
                  <a:cubicBezTo>
                    <a:pt x="292" y="77"/>
                    <a:pt x="281" y="78"/>
                    <a:pt x="271" y="79"/>
                  </a:cubicBezTo>
                  <a:close/>
                  <a:moveTo>
                    <a:pt x="265" y="96"/>
                  </a:moveTo>
                  <a:cubicBezTo>
                    <a:pt x="265" y="98"/>
                    <a:pt x="265" y="100"/>
                    <a:pt x="265" y="103"/>
                  </a:cubicBezTo>
                  <a:cubicBezTo>
                    <a:pt x="265" y="107"/>
                    <a:pt x="265" y="112"/>
                    <a:pt x="265" y="118"/>
                  </a:cubicBezTo>
                  <a:cubicBezTo>
                    <a:pt x="265" y="121"/>
                    <a:pt x="265" y="125"/>
                    <a:pt x="266" y="127"/>
                  </a:cubicBezTo>
                  <a:cubicBezTo>
                    <a:pt x="266" y="128"/>
                    <a:pt x="268" y="130"/>
                    <a:pt x="269" y="132"/>
                  </a:cubicBezTo>
                  <a:cubicBezTo>
                    <a:pt x="272" y="136"/>
                    <a:pt x="274" y="141"/>
                    <a:pt x="276" y="147"/>
                  </a:cubicBezTo>
                  <a:cubicBezTo>
                    <a:pt x="278" y="151"/>
                    <a:pt x="281" y="160"/>
                    <a:pt x="284" y="163"/>
                  </a:cubicBezTo>
                  <a:cubicBezTo>
                    <a:pt x="285" y="164"/>
                    <a:pt x="289" y="165"/>
                    <a:pt x="291" y="166"/>
                  </a:cubicBezTo>
                  <a:cubicBezTo>
                    <a:pt x="296" y="168"/>
                    <a:pt x="302" y="168"/>
                    <a:pt x="306" y="169"/>
                  </a:cubicBezTo>
                  <a:cubicBezTo>
                    <a:pt x="304" y="166"/>
                    <a:pt x="303" y="162"/>
                    <a:pt x="302" y="159"/>
                  </a:cubicBezTo>
                  <a:cubicBezTo>
                    <a:pt x="301" y="156"/>
                    <a:pt x="299" y="153"/>
                    <a:pt x="298" y="151"/>
                  </a:cubicBezTo>
                  <a:cubicBezTo>
                    <a:pt x="298" y="150"/>
                    <a:pt x="298" y="148"/>
                    <a:pt x="298" y="147"/>
                  </a:cubicBezTo>
                  <a:cubicBezTo>
                    <a:pt x="296" y="141"/>
                    <a:pt x="292" y="135"/>
                    <a:pt x="290" y="128"/>
                  </a:cubicBezTo>
                  <a:cubicBezTo>
                    <a:pt x="287" y="122"/>
                    <a:pt x="285" y="115"/>
                    <a:pt x="282" y="109"/>
                  </a:cubicBezTo>
                  <a:cubicBezTo>
                    <a:pt x="276" y="97"/>
                    <a:pt x="271" y="84"/>
                    <a:pt x="265" y="73"/>
                  </a:cubicBezTo>
                  <a:cubicBezTo>
                    <a:pt x="265" y="72"/>
                    <a:pt x="265" y="72"/>
                    <a:pt x="265" y="73"/>
                  </a:cubicBezTo>
                  <a:cubicBezTo>
                    <a:pt x="264" y="79"/>
                    <a:pt x="265" y="87"/>
                    <a:pt x="265" y="96"/>
                  </a:cubicBezTo>
                  <a:close/>
                  <a:moveTo>
                    <a:pt x="274" y="87"/>
                  </a:moveTo>
                  <a:cubicBezTo>
                    <a:pt x="276" y="89"/>
                    <a:pt x="276" y="92"/>
                    <a:pt x="278" y="94"/>
                  </a:cubicBezTo>
                  <a:cubicBezTo>
                    <a:pt x="278" y="93"/>
                    <a:pt x="278" y="93"/>
                    <a:pt x="278" y="93"/>
                  </a:cubicBezTo>
                  <a:cubicBezTo>
                    <a:pt x="280" y="93"/>
                    <a:pt x="283" y="93"/>
                    <a:pt x="285" y="93"/>
                  </a:cubicBezTo>
                  <a:cubicBezTo>
                    <a:pt x="291" y="93"/>
                    <a:pt x="299" y="87"/>
                    <a:pt x="301" y="83"/>
                  </a:cubicBezTo>
                  <a:cubicBezTo>
                    <a:pt x="302" y="81"/>
                    <a:pt x="302" y="79"/>
                    <a:pt x="300" y="78"/>
                  </a:cubicBezTo>
                  <a:cubicBezTo>
                    <a:pt x="295" y="87"/>
                    <a:pt x="283" y="86"/>
                    <a:pt x="274" y="87"/>
                  </a:cubicBezTo>
                  <a:close/>
                  <a:moveTo>
                    <a:pt x="278" y="96"/>
                  </a:moveTo>
                  <a:cubicBezTo>
                    <a:pt x="279" y="96"/>
                    <a:pt x="279" y="97"/>
                    <a:pt x="279" y="98"/>
                  </a:cubicBezTo>
                  <a:cubicBezTo>
                    <a:pt x="283" y="98"/>
                    <a:pt x="287" y="99"/>
                    <a:pt x="290" y="98"/>
                  </a:cubicBezTo>
                  <a:cubicBezTo>
                    <a:pt x="297" y="98"/>
                    <a:pt x="302" y="92"/>
                    <a:pt x="305" y="87"/>
                  </a:cubicBezTo>
                  <a:cubicBezTo>
                    <a:pt x="304" y="86"/>
                    <a:pt x="304" y="84"/>
                    <a:pt x="303" y="84"/>
                  </a:cubicBezTo>
                  <a:cubicBezTo>
                    <a:pt x="298" y="92"/>
                    <a:pt x="289" y="97"/>
                    <a:pt x="278" y="96"/>
                  </a:cubicBezTo>
                  <a:close/>
                  <a:moveTo>
                    <a:pt x="54" y="102"/>
                  </a:moveTo>
                  <a:cubicBezTo>
                    <a:pt x="55" y="102"/>
                    <a:pt x="56" y="103"/>
                    <a:pt x="57" y="102"/>
                  </a:cubicBezTo>
                  <a:cubicBezTo>
                    <a:pt x="57" y="100"/>
                    <a:pt x="60" y="96"/>
                    <a:pt x="61" y="92"/>
                  </a:cubicBezTo>
                  <a:cubicBezTo>
                    <a:pt x="62" y="90"/>
                    <a:pt x="65" y="84"/>
                    <a:pt x="60" y="84"/>
                  </a:cubicBezTo>
                  <a:cubicBezTo>
                    <a:pt x="59" y="91"/>
                    <a:pt x="56" y="95"/>
                    <a:pt x="54" y="102"/>
                  </a:cubicBezTo>
                  <a:close/>
                  <a:moveTo>
                    <a:pt x="72" y="88"/>
                  </a:moveTo>
                  <a:cubicBezTo>
                    <a:pt x="69" y="92"/>
                    <a:pt x="66" y="99"/>
                    <a:pt x="64" y="105"/>
                  </a:cubicBezTo>
                  <a:cubicBezTo>
                    <a:pt x="66" y="106"/>
                    <a:pt x="68" y="108"/>
                    <a:pt x="70" y="110"/>
                  </a:cubicBezTo>
                  <a:cubicBezTo>
                    <a:pt x="73" y="104"/>
                    <a:pt x="76" y="98"/>
                    <a:pt x="78" y="91"/>
                  </a:cubicBezTo>
                  <a:cubicBezTo>
                    <a:pt x="77" y="89"/>
                    <a:pt x="74" y="88"/>
                    <a:pt x="72" y="88"/>
                  </a:cubicBezTo>
                  <a:close/>
                  <a:moveTo>
                    <a:pt x="79" y="94"/>
                  </a:moveTo>
                  <a:cubicBezTo>
                    <a:pt x="79" y="95"/>
                    <a:pt x="79" y="96"/>
                    <a:pt x="79" y="97"/>
                  </a:cubicBezTo>
                  <a:cubicBezTo>
                    <a:pt x="77" y="101"/>
                    <a:pt x="74" y="105"/>
                    <a:pt x="73" y="109"/>
                  </a:cubicBezTo>
                  <a:cubicBezTo>
                    <a:pt x="72" y="113"/>
                    <a:pt x="72" y="118"/>
                    <a:pt x="71" y="123"/>
                  </a:cubicBezTo>
                  <a:cubicBezTo>
                    <a:pt x="71" y="135"/>
                    <a:pt x="72" y="143"/>
                    <a:pt x="70" y="154"/>
                  </a:cubicBezTo>
                  <a:cubicBezTo>
                    <a:pt x="74" y="157"/>
                    <a:pt x="78" y="160"/>
                    <a:pt x="82" y="163"/>
                  </a:cubicBezTo>
                  <a:cubicBezTo>
                    <a:pt x="83" y="155"/>
                    <a:pt x="83" y="148"/>
                    <a:pt x="83" y="139"/>
                  </a:cubicBezTo>
                  <a:cubicBezTo>
                    <a:pt x="83" y="131"/>
                    <a:pt x="82" y="123"/>
                    <a:pt x="82" y="117"/>
                  </a:cubicBezTo>
                  <a:cubicBezTo>
                    <a:pt x="82" y="109"/>
                    <a:pt x="83" y="97"/>
                    <a:pt x="82" y="89"/>
                  </a:cubicBezTo>
                  <a:cubicBezTo>
                    <a:pt x="81" y="91"/>
                    <a:pt x="80" y="92"/>
                    <a:pt x="79" y="94"/>
                  </a:cubicBezTo>
                  <a:close/>
                  <a:moveTo>
                    <a:pt x="280" y="100"/>
                  </a:moveTo>
                  <a:cubicBezTo>
                    <a:pt x="285" y="111"/>
                    <a:pt x="290" y="124"/>
                    <a:pt x="295" y="136"/>
                  </a:cubicBezTo>
                  <a:cubicBezTo>
                    <a:pt x="305" y="137"/>
                    <a:pt x="318" y="131"/>
                    <a:pt x="322" y="122"/>
                  </a:cubicBezTo>
                  <a:cubicBezTo>
                    <a:pt x="317" y="111"/>
                    <a:pt x="312" y="100"/>
                    <a:pt x="306" y="90"/>
                  </a:cubicBezTo>
                  <a:cubicBezTo>
                    <a:pt x="302" y="97"/>
                    <a:pt x="291" y="104"/>
                    <a:pt x="280" y="100"/>
                  </a:cubicBezTo>
                  <a:close/>
                  <a:moveTo>
                    <a:pt x="43" y="128"/>
                  </a:moveTo>
                  <a:cubicBezTo>
                    <a:pt x="44" y="129"/>
                    <a:pt x="44" y="129"/>
                    <a:pt x="45" y="129"/>
                  </a:cubicBezTo>
                  <a:cubicBezTo>
                    <a:pt x="47" y="123"/>
                    <a:pt x="50" y="117"/>
                    <a:pt x="52" y="111"/>
                  </a:cubicBezTo>
                  <a:cubicBezTo>
                    <a:pt x="51" y="112"/>
                    <a:pt x="51" y="111"/>
                    <a:pt x="50" y="111"/>
                  </a:cubicBezTo>
                  <a:cubicBezTo>
                    <a:pt x="48" y="117"/>
                    <a:pt x="45" y="122"/>
                    <a:pt x="43" y="128"/>
                  </a:cubicBezTo>
                  <a:close/>
                  <a:moveTo>
                    <a:pt x="62" y="115"/>
                  </a:moveTo>
                  <a:cubicBezTo>
                    <a:pt x="59" y="116"/>
                    <a:pt x="58" y="121"/>
                    <a:pt x="57" y="124"/>
                  </a:cubicBezTo>
                  <a:cubicBezTo>
                    <a:pt x="56" y="126"/>
                    <a:pt x="53" y="129"/>
                    <a:pt x="52" y="133"/>
                  </a:cubicBezTo>
                  <a:cubicBezTo>
                    <a:pt x="54" y="134"/>
                    <a:pt x="57" y="136"/>
                    <a:pt x="58" y="138"/>
                  </a:cubicBezTo>
                  <a:cubicBezTo>
                    <a:pt x="61" y="132"/>
                    <a:pt x="64" y="125"/>
                    <a:pt x="66" y="118"/>
                  </a:cubicBezTo>
                  <a:cubicBezTo>
                    <a:pt x="65" y="117"/>
                    <a:pt x="64" y="116"/>
                    <a:pt x="62" y="115"/>
                  </a:cubicBezTo>
                  <a:close/>
                  <a:moveTo>
                    <a:pt x="297" y="139"/>
                  </a:moveTo>
                  <a:cubicBezTo>
                    <a:pt x="297" y="140"/>
                    <a:pt x="297" y="141"/>
                    <a:pt x="298" y="142"/>
                  </a:cubicBezTo>
                  <a:cubicBezTo>
                    <a:pt x="298" y="141"/>
                    <a:pt x="298" y="141"/>
                    <a:pt x="299" y="140"/>
                  </a:cubicBezTo>
                  <a:cubicBezTo>
                    <a:pt x="302" y="141"/>
                    <a:pt x="306" y="140"/>
                    <a:pt x="308" y="140"/>
                  </a:cubicBezTo>
                  <a:cubicBezTo>
                    <a:pt x="314" y="139"/>
                    <a:pt x="320" y="135"/>
                    <a:pt x="323" y="132"/>
                  </a:cubicBezTo>
                  <a:cubicBezTo>
                    <a:pt x="324" y="130"/>
                    <a:pt x="326" y="127"/>
                    <a:pt x="323" y="125"/>
                  </a:cubicBezTo>
                  <a:cubicBezTo>
                    <a:pt x="317" y="134"/>
                    <a:pt x="308" y="138"/>
                    <a:pt x="297" y="139"/>
                  </a:cubicBezTo>
                  <a:close/>
                  <a:moveTo>
                    <a:pt x="326" y="131"/>
                  </a:moveTo>
                  <a:cubicBezTo>
                    <a:pt x="321" y="139"/>
                    <a:pt x="310" y="145"/>
                    <a:pt x="298" y="142"/>
                  </a:cubicBezTo>
                  <a:cubicBezTo>
                    <a:pt x="299" y="146"/>
                    <a:pt x="301" y="150"/>
                    <a:pt x="306" y="148"/>
                  </a:cubicBezTo>
                  <a:cubicBezTo>
                    <a:pt x="316" y="150"/>
                    <a:pt x="327" y="146"/>
                    <a:pt x="330" y="137"/>
                  </a:cubicBezTo>
                  <a:cubicBezTo>
                    <a:pt x="328" y="135"/>
                    <a:pt x="328" y="132"/>
                    <a:pt x="326" y="131"/>
                  </a:cubicBezTo>
                  <a:close/>
                  <a:moveTo>
                    <a:pt x="37" y="140"/>
                  </a:moveTo>
                  <a:cubicBezTo>
                    <a:pt x="36" y="142"/>
                    <a:pt x="35" y="145"/>
                    <a:pt x="34" y="147"/>
                  </a:cubicBezTo>
                  <a:cubicBezTo>
                    <a:pt x="38" y="148"/>
                    <a:pt x="41" y="147"/>
                    <a:pt x="45" y="149"/>
                  </a:cubicBezTo>
                  <a:cubicBezTo>
                    <a:pt x="47" y="150"/>
                    <a:pt x="49" y="153"/>
                    <a:pt x="51" y="154"/>
                  </a:cubicBezTo>
                  <a:cubicBezTo>
                    <a:pt x="52" y="151"/>
                    <a:pt x="53" y="150"/>
                    <a:pt x="54" y="147"/>
                  </a:cubicBezTo>
                  <a:cubicBezTo>
                    <a:pt x="50" y="143"/>
                    <a:pt x="44" y="140"/>
                    <a:pt x="37" y="140"/>
                  </a:cubicBezTo>
                  <a:close/>
                  <a:moveTo>
                    <a:pt x="313" y="160"/>
                  </a:moveTo>
                  <a:cubicBezTo>
                    <a:pt x="320" y="161"/>
                    <a:pt x="328" y="157"/>
                    <a:pt x="332" y="153"/>
                  </a:cubicBezTo>
                  <a:cubicBezTo>
                    <a:pt x="335" y="149"/>
                    <a:pt x="334" y="145"/>
                    <a:pt x="332" y="141"/>
                  </a:cubicBezTo>
                  <a:cubicBezTo>
                    <a:pt x="332" y="141"/>
                    <a:pt x="331" y="141"/>
                    <a:pt x="331" y="141"/>
                  </a:cubicBezTo>
                  <a:cubicBezTo>
                    <a:pt x="326" y="150"/>
                    <a:pt x="312" y="151"/>
                    <a:pt x="302" y="151"/>
                  </a:cubicBezTo>
                  <a:cubicBezTo>
                    <a:pt x="303" y="154"/>
                    <a:pt x="304" y="157"/>
                    <a:pt x="306" y="159"/>
                  </a:cubicBezTo>
                  <a:cubicBezTo>
                    <a:pt x="308" y="159"/>
                    <a:pt x="311" y="160"/>
                    <a:pt x="313" y="160"/>
                  </a:cubicBezTo>
                  <a:close/>
                  <a:moveTo>
                    <a:pt x="114" y="154"/>
                  </a:moveTo>
                  <a:cubicBezTo>
                    <a:pt x="125" y="157"/>
                    <a:pt x="139" y="158"/>
                    <a:pt x="153" y="156"/>
                  </a:cubicBezTo>
                  <a:cubicBezTo>
                    <a:pt x="153" y="152"/>
                    <a:pt x="153" y="149"/>
                    <a:pt x="153" y="145"/>
                  </a:cubicBezTo>
                  <a:cubicBezTo>
                    <a:pt x="139" y="147"/>
                    <a:pt x="124" y="147"/>
                    <a:pt x="115" y="144"/>
                  </a:cubicBezTo>
                  <a:cubicBezTo>
                    <a:pt x="114" y="147"/>
                    <a:pt x="114" y="150"/>
                    <a:pt x="114" y="154"/>
                  </a:cubicBezTo>
                  <a:close/>
                  <a:moveTo>
                    <a:pt x="32" y="153"/>
                  </a:moveTo>
                  <a:cubicBezTo>
                    <a:pt x="40" y="153"/>
                    <a:pt x="44" y="158"/>
                    <a:pt x="49" y="160"/>
                  </a:cubicBezTo>
                  <a:cubicBezTo>
                    <a:pt x="49" y="159"/>
                    <a:pt x="50" y="158"/>
                    <a:pt x="50" y="157"/>
                  </a:cubicBezTo>
                  <a:cubicBezTo>
                    <a:pt x="47" y="152"/>
                    <a:pt x="41" y="150"/>
                    <a:pt x="34" y="149"/>
                  </a:cubicBezTo>
                  <a:cubicBezTo>
                    <a:pt x="34" y="149"/>
                    <a:pt x="33" y="149"/>
                    <a:pt x="33" y="149"/>
                  </a:cubicBezTo>
                  <a:cubicBezTo>
                    <a:pt x="33" y="150"/>
                    <a:pt x="32" y="151"/>
                    <a:pt x="32" y="153"/>
                  </a:cubicBezTo>
                  <a:close/>
                  <a:moveTo>
                    <a:pt x="332" y="156"/>
                  </a:moveTo>
                  <a:cubicBezTo>
                    <a:pt x="326" y="163"/>
                    <a:pt x="317" y="163"/>
                    <a:pt x="307" y="162"/>
                  </a:cubicBezTo>
                  <a:cubicBezTo>
                    <a:pt x="309" y="166"/>
                    <a:pt x="310" y="171"/>
                    <a:pt x="314" y="172"/>
                  </a:cubicBezTo>
                  <a:cubicBezTo>
                    <a:pt x="316" y="173"/>
                    <a:pt x="321" y="173"/>
                    <a:pt x="323" y="173"/>
                  </a:cubicBezTo>
                  <a:cubicBezTo>
                    <a:pt x="331" y="172"/>
                    <a:pt x="337" y="168"/>
                    <a:pt x="339" y="162"/>
                  </a:cubicBezTo>
                  <a:cubicBezTo>
                    <a:pt x="341" y="158"/>
                    <a:pt x="338" y="154"/>
                    <a:pt x="336" y="150"/>
                  </a:cubicBezTo>
                  <a:cubicBezTo>
                    <a:pt x="335" y="152"/>
                    <a:pt x="333" y="155"/>
                    <a:pt x="332" y="156"/>
                  </a:cubicBezTo>
                  <a:close/>
                  <a:moveTo>
                    <a:pt x="30" y="160"/>
                  </a:moveTo>
                  <a:cubicBezTo>
                    <a:pt x="33" y="164"/>
                    <a:pt x="45" y="169"/>
                    <a:pt x="48" y="162"/>
                  </a:cubicBezTo>
                  <a:cubicBezTo>
                    <a:pt x="42" y="159"/>
                    <a:pt x="38" y="155"/>
                    <a:pt x="31" y="154"/>
                  </a:cubicBezTo>
                  <a:cubicBezTo>
                    <a:pt x="30" y="156"/>
                    <a:pt x="30" y="158"/>
                    <a:pt x="30" y="160"/>
                  </a:cubicBezTo>
                  <a:close/>
                  <a:moveTo>
                    <a:pt x="115" y="166"/>
                  </a:moveTo>
                  <a:cubicBezTo>
                    <a:pt x="119" y="167"/>
                    <a:pt x="125" y="169"/>
                    <a:pt x="132" y="169"/>
                  </a:cubicBezTo>
                  <a:cubicBezTo>
                    <a:pt x="138" y="170"/>
                    <a:pt x="149" y="171"/>
                    <a:pt x="152" y="167"/>
                  </a:cubicBezTo>
                  <a:cubicBezTo>
                    <a:pt x="153" y="165"/>
                    <a:pt x="152" y="160"/>
                    <a:pt x="152" y="159"/>
                  </a:cubicBezTo>
                  <a:cubicBezTo>
                    <a:pt x="139" y="159"/>
                    <a:pt x="125" y="160"/>
                    <a:pt x="114" y="156"/>
                  </a:cubicBezTo>
                  <a:cubicBezTo>
                    <a:pt x="114" y="160"/>
                    <a:pt x="113" y="164"/>
                    <a:pt x="115"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5" name="Freeform 107"/>
            <p:cNvSpPr>
              <a:spLocks noEditPoints="1"/>
            </p:cNvSpPr>
            <p:nvPr/>
          </p:nvSpPr>
          <p:spPr bwMode="auto">
            <a:xfrm>
              <a:off x="7893051" y="3754438"/>
              <a:ext cx="96838" cy="369888"/>
            </a:xfrm>
            <a:custGeom>
              <a:avLst/>
              <a:gdLst>
                <a:gd name="T0" fmla="*/ 28 w 31"/>
                <a:gd name="T1" fmla="*/ 114 h 117"/>
                <a:gd name="T2" fmla="*/ 4 w 31"/>
                <a:gd name="T3" fmla="*/ 114 h 117"/>
                <a:gd name="T4" fmla="*/ 2 w 31"/>
                <a:gd name="T5" fmla="*/ 91 h 117"/>
                <a:gd name="T6" fmla="*/ 3 w 31"/>
                <a:gd name="T7" fmla="*/ 67 h 117"/>
                <a:gd name="T8" fmla="*/ 2 w 31"/>
                <a:gd name="T9" fmla="*/ 61 h 117"/>
                <a:gd name="T10" fmla="*/ 2 w 31"/>
                <a:gd name="T11" fmla="*/ 34 h 117"/>
                <a:gd name="T12" fmla="*/ 1 w 31"/>
                <a:gd name="T13" fmla="*/ 18 h 117"/>
                <a:gd name="T14" fmla="*/ 2 w 31"/>
                <a:gd name="T15" fmla="*/ 5 h 117"/>
                <a:gd name="T16" fmla="*/ 7 w 31"/>
                <a:gd name="T17" fmla="*/ 1 h 117"/>
                <a:gd name="T18" fmla="*/ 12 w 31"/>
                <a:gd name="T19" fmla="*/ 1 h 117"/>
                <a:gd name="T20" fmla="*/ 29 w 31"/>
                <a:gd name="T21" fmla="*/ 7 h 117"/>
                <a:gd name="T22" fmla="*/ 29 w 31"/>
                <a:gd name="T23" fmla="*/ 24 h 117"/>
                <a:gd name="T24" fmla="*/ 29 w 31"/>
                <a:gd name="T25" fmla="*/ 82 h 117"/>
                <a:gd name="T26" fmla="*/ 28 w 31"/>
                <a:gd name="T27" fmla="*/ 114 h 117"/>
                <a:gd name="T28" fmla="*/ 9 w 31"/>
                <a:gd name="T29" fmla="*/ 112 h 117"/>
                <a:gd name="T30" fmla="*/ 19 w 31"/>
                <a:gd name="T31" fmla="*/ 112 h 117"/>
                <a:gd name="T32" fmla="*/ 26 w 31"/>
                <a:gd name="T33" fmla="*/ 108 h 117"/>
                <a:gd name="T34" fmla="*/ 26 w 31"/>
                <a:gd name="T35" fmla="*/ 97 h 117"/>
                <a:gd name="T36" fmla="*/ 26 w 31"/>
                <a:gd name="T37" fmla="*/ 76 h 117"/>
                <a:gd name="T38" fmla="*/ 27 w 31"/>
                <a:gd name="T39" fmla="*/ 24 h 117"/>
                <a:gd name="T40" fmla="*/ 27 w 31"/>
                <a:gd name="T41" fmla="*/ 10 h 117"/>
                <a:gd name="T42" fmla="*/ 21 w 31"/>
                <a:gd name="T43" fmla="*/ 5 h 117"/>
                <a:gd name="T44" fmla="*/ 7 w 31"/>
                <a:gd name="T45" fmla="*/ 5 h 117"/>
                <a:gd name="T46" fmla="*/ 4 w 31"/>
                <a:gd name="T47" fmla="*/ 13 h 117"/>
                <a:gd name="T48" fmla="*/ 4 w 31"/>
                <a:gd name="T49" fmla="*/ 15 h 117"/>
                <a:gd name="T50" fmla="*/ 5 w 31"/>
                <a:gd name="T51" fmla="*/ 54 h 117"/>
                <a:gd name="T52" fmla="*/ 4 w 31"/>
                <a:gd name="T53" fmla="*/ 106 h 117"/>
                <a:gd name="T54" fmla="*/ 4 w 31"/>
                <a:gd name="T55" fmla="*/ 109 h 117"/>
                <a:gd name="T56" fmla="*/ 8 w 31"/>
                <a:gd name="T57" fmla="*/ 113 h 117"/>
                <a:gd name="T58" fmla="*/ 9 w 31"/>
                <a:gd name="T59" fmla="*/ 1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117">
                  <a:moveTo>
                    <a:pt x="28" y="114"/>
                  </a:moveTo>
                  <a:cubicBezTo>
                    <a:pt x="22" y="117"/>
                    <a:pt x="12" y="117"/>
                    <a:pt x="4" y="114"/>
                  </a:cubicBezTo>
                  <a:cubicBezTo>
                    <a:pt x="0" y="108"/>
                    <a:pt x="2" y="100"/>
                    <a:pt x="2" y="91"/>
                  </a:cubicBezTo>
                  <a:cubicBezTo>
                    <a:pt x="2" y="83"/>
                    <a:pt x="3" y="75"/>
                    <a:pt x="3" y="67"/>
                  </a:cubicBezTo>
                  <a:cubicBezTo>
                    <a:pt x="3" y="65"/>
                    <a:pt x="2" y="63"/>
                    <a:pt x="2" y="61"/>
                  </a:cubicBezTo>
                  <a:cubicBezTo>
                    <a:pt x="3" y="51"/>
                    <a:pt x="2" y="42"/>
                    <a:pt x="2" y="34"/>
                  </a:cubicBezTo>
                  <a:cubicBezTo>
                    <a:pt x="1" y="28"/>
                    <a:pt x="1" y="23"/>
                    <a:pt x="1" y="18"/>
                  </a:cubicBezTo>
                  <a:cubicBezTo>
                    <a:pt x="2" y="14"/>
                    <a:pt x="0" y="9"/>
                    <a:pt x="2" y="5"/>
                  </a:cubicBezTo>
                  <a:cubicBezTo>
                    <a:pt x="3" y="3"/>
                    <a:pt x="6" y="1"/>
                    <a:pt x="7" y="1"/>
                  </a:cubicBezTo>
                  <a:cubicBezTo>
                    <a:pt x="8" y="1"/>
                    <a:pt x="10" y="1"/>
                    <a:pt x="12" y="1"/>
                  </a:cubicBezTo>
                  <a:cubicBezTo>
                    <a:pt x="19" y="1"/>
                    <a:pt x="26" y="0"/>
                    <a:pt x="29" y="7"/>
                  </a:cubicBezTo>
                  <a:cubicBezTo>
                    <a:pt x="31" y="13"/>
                    <a:pt x="29" y="19"/>
                    <a:pt x="29" y="24"/>
                  </a:cubicBezTo>
                  <a:cubicBezTo>
                    <a:pt x="28" y="41"/>
                    <a:pt x="29" y="64"/>
                    <a:pt x="29" y="82"/>
                  </a:cubicBezTo>
                  <a:cubicBezTo>
                    <a:pt x="29" y="94"/>
                    <a:pt x="30" y="104"/>
                    <a:pt x="28" y="114"/>
                  </a:cubicBezTo>
                  <a:close/>
                  <a:moveTo>
                    <a:pt x="9" y="112"/>
                  </a:moveTo>
                  <a:cubicBezTo>
                    <a:pt x="10" y="113"/>
                    <a:pt x="16" y="114"/>
                    <a:pt x="19" y="112"/>
                  </a:cubicBezTo>
                  <a:cubicBezTo>
                    <a:pt x="23" y="114"/>
                    <a:pt x="26" y="112"/>
                    <a:pt x="26" y="108"/>
                  </a:cubicBezTo>
                  <a:cubicBezTo>
                    <a:pt x="27" y="105"/>
                    <a:pt x="26" y="101"/>
                    <a:pt x="26" y="97"/>
                  </a:cubicBezTo>
                  <a:cubicBezTo>
                    <a:pt x="27" y="90"/>
                    <a:pt x="26" y="83"/>
                    <a:pt x="26" y="76"/>
                  </a:cubicBezTo>
                  <a:cubicBezTo>
                    <a:pt x="27" y="56"/>
                    <a:pt x="26" y="43"/>
                    <a:pt x="27" y="24"/>
                  </a:cubicBezTo>
                  <a:cubicBezTo>
                    <a:pt x="27" y="19"/>
                    <a:pt x="28" y="13"/>
                    <a:pt x="27" y="10"/>
                  </a:cubicBezTo>
                  <a:cubicBezTo>
                    <a:pt x="26" y="8"/>
                    <a:pt x="24" y="6"/>
                    <a:pt x="21" y="5"/>
                  </a:cubicBezTo>
                  <a:cubicBezTo>
                    <a:pt x="17" y="2"/>
                    <a:pt x="10" y="5"/>
                    <a:pt x="7" y="5"/>
                  </a:cubicBezTo>
                  <a:cubicBezTo>
                    <a:pt x="4" y="6"/>
                    <a:pt x="4" y="10"/>
                    <a:pt x="4" y="13"/>
                  </a:cubicBezTo>
                  <a:cubicBezTo>
                    <a:pt x="4" y="13"/>
                    <a:pt x="4" y="14"/>
                    <a:pt x="4" y="15"/>
                  </a:cubicBezTo>
                  <a:cubicBezTo>
                    <a:pt x="3" y="27"/>
                    <a:pt x="4" y="41"/>
                    <a:pt x="5" y="54"/>
                  </a:cubicBezTo>
                  <a:cubicBezTo>
                    <a:pt x="6" y="71"/>
                    <a:pt x="4" y="91"/>
                    <a:pt x="4" y="106"/>
                  </a:cubicBezTo>
                  <a:cubicBezTo>
                    <a:pt x="4" y="107"/>
                    <a:pt x="5" y="108"/>
                    <a:pt x="4" y="109"/>
                  </a:cubicBezTo>
                  <a:cubicBezTo>
                    <a:pt x="6" y="110"/>
                    <a:pt x="7" y="112"/>
                    <a:pt x="8" y="113"/>
                  </a:cubicBezTo>
                  <a:cubicBezTo>
                    <a:pt x="8" y="112"/>
                    <a:pt x="8" y="111"/>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sp>
        <p:nvSpPr>
          <p:cNvPr id="16" name="文本框 17"/>
          <p:cNvSpPr txBox="1"/>
          <p:nvPr/>
        </p:nvSpPr>
        <p:spPr>
          <a:xfrm>
            <a:off x="1411842" y="3400276"/>
            <a:ext cx="1968140" cy="4616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rPr>
              <a:t>Meaning one</a:t>
            </a:r>
          </a:p>
        </p:txBody>
      </p:sp>
      <p:sp>
        <p:nvSpPr>
          <p:cNvPr id="17" name="文本框 19"/>
          <p:cNvSpPr txBox="1"/>
          <p:nvPr/>
        </p:nvSpPr>
        <p:spPr>
          <a:xfrm>
            <a:off x="8922263" y="3431766"/>
            <a:ext cx="1968140" cy="4616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rPr>
              <a:t>Meaning three</a:t>
            </a:r>
          </a:p>
        </p:txBody>
      </p:sp>
      <p:sp>
        <p:nvSpPr>
          <p:cNvPr id="18" name="TextBox 13"/>
          <p:cNvSpPr txBox="1"/>
          <p:nvPr/>
        </p:nvSpPr>
        <p:spPr>
          <a:xfrm>
            <a:off x="1422977" y="4250965"/>
            <a:ext cx="1939237" cy="861774"/>
          </a:xfrm>
          <a:prstGeom prst="rect">
            <a:avLst/>
          </a:prstGeom>
          <a:noFill/>
        </p:spPr>
        <p:txBody>
          <a:bodyPr wrap="square" lIns="0" tIns="0" rIns="0" bIns="0" rtlCol="0" anchor="t" anchorCtr="0">
            <a:spAutoFit/>
          </a:bodyPr>
          <a:lstStyle/>
          <a:p>
            <a:pPr algn="ct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 Wild Lily Demo to Give You the Best Demo</a:t>
            </a:r>
            <a:r>
              <a:rPr lang="zh-CN" altLang="en-US" sz="1400" dirty="0">
                <a:solidFill>
                  <a:schemeClr val="tx1">
                    <a:lumMod val="75000"/>
                    <a:lumOff val="25000"/>
                  </a:schemeClr>
                </a:solidFill>
                <a:latin typeface="微软雅黑" pitchFamily="34" charset="-122"/>
                <a:ea typeface="微软雅黑" pitchFamily="34" charset="-122"/>
              </a:rPr>
              <a:t>。</a:t>
            </a:r>
          </a:p>
        </p:txBody>
      </p:sp>
      <p:sp>
        <p:nvSpPr>
          <p:cNvPr id="19" name="TextBox 13"/>
          <p:cNvSpPr txBox="1"/>
          <p:nvPr/>
        </p:nvSpPr>
        <p:spPr>
          <a:xfrm>
            <a:off x="5038672" y="4250965"/>
            <a:ext cx="1939237" cy="861774"/>
          </a:xfrm>
          <a:prstGeom prst="rect">
            <a:avLst/>
          </a:prstGeom>
          <a:noFill/>
        </p:spPr>
        <p:txBody>
          <a:bodyPr wrap="square" lIns="0" tIns="0" rIns="0" bIns="0" rtlCol="0" anchor="t" anchorCtr="0">
            <a:spAutoFit/>
          </a:bodyPr>
          <a:lstStyle/>
          <a:p>
            <a:pPr algn="ct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 Wild Lily Demo to Give You the Best Demo</a:t>
            </a:r>
            <a:r>
              <a:rPr lang="zh-CN" altLang="en-US" sz="1400" dirty="0">
                <a:solidFill>
                  <a:schemeClr val="tx1">
                    <a:lumMod val="75000"/>
                    <a:lumOff val="25000"/>
                  </a:schemeClr>
                </a:solidFill>
                <a:latin typeface="微软雅黑" pitchFamily="34" charset="-122"/>
                <a:ea typeface="微软雅黑" pitchFamily="34" charset="-122"/>
              </a:rPr>
              <a:t>。</a:t>
            </a:r>
          </a:p>
        </p:txBody>
      </p:sp>
      <p:sp>
        <p:nvSpPr>
          <p:cNvPr id="20" name="TextBox 13"/>
          <p:cNvSpPr txBox="1"/>
          <p:nvPr/>
        </p:nvSpPr>
        <p:spPr>
          <a:xfrm>
            <a:off x="8936714" y="4250965"/>
            <a:ext cx="1939237" cy="861774"/>
          </a:xfrm>
          <a:prstGeom prst="rect">
            <a:avLst/>
          </a:prstGeom>
          <a:noFill/>
        </p:spPr>
        <p:txBody>
          <a:bodyPr wrap="square" lIns="0" tIns="0" rIns="0" bIns="0" rtlCol="0" anchor="t" anchorCtr="0">
            <a:spAutoFit/>
          </a:bodyPr>
          <a:lstStyle/>
          <a:p>
            <a:pPr algn="ct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 Wild Lily Demo to Give You the Best Demo</a:t>
            </a:r>
            <a:r>
              <a:rPr lang="zh-CN" altLang="en-US" sz="1400" dirty="0">
                <a:solidFill>
                  <a:schemeClr val="tx1">
                    <a:lumMod val="75000"/>
                    <a:lumOff val="25000"/>
                  </a:schemeClr>
                </a:solidFill>
                <a:latin typeface="微软雅黑" pitchFamily="34" charset="-122"/>
                <a:ea typeface="微软雅黑" pitchFamily="34" charset="-122"/>
              </a:rPr>
              <a:t>。</a:t>
            </a: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0"/>
          <p:cNvSpPr>
            <a:spLocks noEditPoints="1"/>
          </p:cNvSpPr>
          <p:nvPr/>
        </p:nvSpPr>
        <p:spPr bwMode="auto">
          <a:xfrm rot="19800000">
            <a:off x="246176" y="224035"/>
            <a:ext cx="690137" cy="682506"/>
          </a:xfrm>
          <a:custGeom>
            <a:avLst/>
            <a:gdLst>
              <a:gd name="T0" fmla="*/ 34 w 122"/>
              <a:gd name="T1" fmla="*/ 106 h 120"/>
              <a:gd name="T2" fmla="*/ 27 w 122"/>
              <a:gd name="T3" fmla="*/ 113 h 120"/>
              <a:gd name="T4" fmla="*/ 17 w 122"/>
              <a:gd name="T5" fmla="*/ 116 h 120"/>
              <a:gd name="T6" fmla="*/ 0 w 122"/>
              <a:gd name="T7" fmla="*/ 106 h 120"/>
              <a:gd name="T8" fmla="*/ 0 w 122"/>
              <a:gd name="T9" fmla="*/ 96 h 120"/>
              <a:gd name="T10" fmla="*/ 17 w 122"/>
              <a:gd name="T11" fmla="*/ 76 h 120"/>
              <a:gd name="T12" fmla="*/ 26 w 122"/>
              <a:gd name="T13" fmla="*/ 67 h 120"/>
              <a:gd name="T14" fmla="*/ 40 w 122"/>
              <a:gd name="T15" fmla="*/ 30 h 120"/>
              <a:gd name="T16" fmla="*/ 79 w 122"/>
              <a:gd name="T17" fmla="*/ 0 h 120"/>
              <a:gd name="T18" fmla="*/ 118 w 122"/>
              <a:gd name="T19" fmla="*/ 31 h 120"/>
              <a:gd name="T20" fmla="*/ 75 w 122"/>
              <a:gd name="T21" fmla="*/ 76 h 120"/>
              <a:gd name="T22" fmla="*/ 57 w 122"/>
              <a:gd name="T23" fmla="*/ 83 h 120"/>
              <a:gd name="T24" fmla="*/ 42 w 122"/>
              <a:gd name="T25" fmla="*/ 99 h 120"/>
              <a:gd name="T26" fmla="*/ 61 w 122"/>
              <a:gd name="T27" fmla="*/ 73 h 120"/>
              <a:gd name="T28" fmla="*/ 98 w 122"/>
              <a:gd name="T29" fmla="*/ 71 h 120"/>
              <a:gd name="T30" fmla="*/ 116 w 122"/>
              <a:gd name="T31" fmla="*/ 40 h 120"/>
              <a:gd name="T32" fmla="*/ 63 w 122"/>
              <a:gd name="T33" fmla="*/ 7 h 120"/>
              <a:gd name="T34" fmla="*/ 48 w 122"/>
              <a:gd name="T35" fmla="*/ 48 h 120"/>
              <a:gd name="T36" fmla="*/ 37 w 122"/>
              <a:gd name="T37" fmla="*/ 84 h 120"/>
              <a:gd name="T38" fmla="*/ 85 w 122"/>
              <a:gd name="T39" fmla="*/ 54 h 120"/>
              <a:gd name="T40" fmla="*/ 74 w 122"/>
              <a:gd name="T41" fmla="*/ 50 h 120"/>
              <a:gd name="T42" fmla="*/ 74 w 122"/>
              <a:gd name="T43" fmla="*/ 40 h 120"/>
              <a:gd name="T44" fmla="*/ 72 w 122"/>
              <a:gd name="T45" fmla="*/ 36 h 120"/>
              <a:gd name="T46" fmla="*/ 64 w 122"/>
              <a:gd name="T47" fmla="*/ 53 h 120"/>
              <a:gd name="T48" fmla="*/ 34 w 122"/>
              <a:gd name="T49" fmla="*/ 79 h 120"/>
              <a:gd name="T50" fmla="*/ 62 w 122"/>
              <a:gd name="T51" fmla="*/ 51 h 120"/>
              <a:gd name="T52" fmla="*/ 63 w 122"/>
              <a:gd name="T53" fmla="*/ 29 h 120"/>
              <a:gd name="T54" fmla="*/ 81 w 122"/>
              <a:gd name="T55" fmla="*/ 46 h 120"/>
              <a:gd name="T56" fmla="*/ 62 w 122"/>
              <a:gd name="T57" fmla="*/ 63 h 120"/>
              <a:gd name="T58" fmla="*/ 47 w 122"/>
              <a:gd name="T59" fmla="*/ 90 h 120"/>
              <a:gd name="T60" fmla="*/ 26 w 122"/>
              <a:gd name="T61" fmla="*/ 75 h 120"/>
              <a:gd name="T62" fmla="*/ 44 w 122"/>
              <a:gd name="T63" fmla="*/ 92 h 120"/>
              <a:gd name="T64" fmla="*/ 19 w 122"/>
              <a:gd name="T65" fmla="*/ 83 h 120"/>
              <a:gd name="T66" fmla="*/ 38 w 122"/>
              <a:gd name="T67" fmla="*/ 100 h 120"/>
              <a:gd name="T68" fmla="*/ 19 w 122"/>
              <a:gd name="T69" fmla="*/ 83 h 120"/>
              <a:gd name="T70" fmla="*/ 7 w 122"/>
              <a:gd name="T71" fmla="*/ 95 h 120"/>
              <a:gd name="T72" fmla="*/ 33 w 122"/>
              <a:gd name="T73" fmla="*/ 102 h 120"/>
              <a:gd name="T74" fmla="*/ 6 w 122"/>
              <a:gd name="T75" fmla="*/ 100 h 120"/>
              <a:gd name="T76" fmla="*/ 18 w 122"/>
              <a:gd name="T77" fmla="*/ 111 h 120"/>
              <a:gd name="T78" fmla="*/ 27 w 122"/>
              <a:gd name="T7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20">
                <a:moveTo>
                  <a:pt x="40" y="105"/>
                </a:moveTo>
                <a:cubicBezTo>
                  <a:pt x="37" y="106"/>
                  <a:pt x="37" y="104"/>
                  <a:pt x="34" y="106"/>
                </a:cubicBezTo>
                <a:cubicBezTo>
                  <a:pt x="32" y="107"/>
                  <a:pt x="34" y="111"/>
                  <a:pt x="32" y="113"/>
                </a:cubicBezTo>
                <a:cubicBezTo>
                  <a:pt x="30" y="114"/>
                  <a:pt x="29" y="112"/>
                  <a:pt x="27" y="113"/>
                </a:cubicBezTo>
                <a:cubicBezTo>
                  <a:pt x="25" y="115"/>
                  <a:pt x="26" y="119"/>
                  <a:pt x="23" y="120"/>
                </a:cubicBezTo>
                <a:cubicBezTo>
                  <a:pt x="21" y="119"/>
                  <a:pt x="19" y="117"/>
                  <a:pt x="17" y="116"/>
                </a:cubicBezTo>
                <a:cubicBezTo>
                  <a:pt x="14" y="115"/>
                  <a:pt x="13" y="118"/>
                  <a:pt x="11" y="118"/>
                </a:cubicBezTo>
                <a:cubicBezTo>
                  <a:pt x="6" y="118"/>
                  <a:pt x="0" y="112"/>
                  <a:pt x="0" y="106"/>
                </a:cubicBezTo>
                <a:cubicBezTo>
                  <a:pt x="1" y="103"/>
                  <a:pt x="3" y="102"/>
                  <a:pt x="3" y="99"/>
                </a:cubicBezTo>
                <a:cubicBezTo>
                  <a:pt x="2" y="97"/>
                  <a:pt x="1" y="98"/>
                  <a:pt x="0" y="96"/>
                </a:cubicBezTo>
                <a:cubicBezTo>
                  <a:pt x="3" y="92"/>
                  <a:pt x="11" y="91"/>
                  <a:pt x="10" y="85"/>
                </a:cubicBezTo>
                <a:cubicBezTo>
                  <a:pt x="16" y="84"/>
                  <a:pt x="17" y="80"/>
                  <a:pt x="17" y="76"/>
                </a:cubicBezTo>
                <a:cubicBezTo>
                  <a:pt x="19" y="75"/>
                  <a:pt x="21" y="76"/>
                  <a:pt x="23" y="73"/>
                </a:cubicBezTo>
                <a:cubicBezTo>
                  <a:pt x="25" y="71"/>
                  <a:pt x="24" y="69"/>
                  <a:pt x="26" y="67"/>
                </a:cubicBezTo>
                <a:cubicBezTo>
                  <a:pt x="33" y="60"/>
                  <a:pt x="44" y="55"/>
                  <a:pt x="45" y="48"/>
                </a:cubicBezTo>
                <a:cubicBezTo>
                  <a:pt x="46" y="43"/>
                  <a:pt x="41" y="35"/>
                  <a:pt x="40" y="30"/>
                </a:cubicBezTo>
                <a:cubicBezTo>
                  <a:pt x="40" y="18"/>
                  <a:pt x="56" y="7"/>
                  <a:pt x="67" y="3"/>
                </a:cubicBezTo>
                <a:cubicBezTo>
                  <a:pt x="71" y="2"/>
                  <a:pt x="76" y="0"/>
                  <a:pt x="79" y="0"/>
                </a:cubicBezTo>
                <a:cubicBezTo>
                  <a:pt x="82" y="0"/>
                  <a:pt x="90" y="1"/>
                  <a:pt x="93" y="2"/>
                </a:cubicBezTo>
                <a:cubicBezTo>
                  <a:pt x="104" y="5"/>
                  <a:pt x="115" y="18"/>
                  <a:pt x="118" y="31"/>
                </a:cubicBezTo>
                <a:cubicBezTo>
                  <a:pt x="122" y="47"/>
                  <a:pt x="109" y="78"/>
                  <a:pt x="86" y="78"/>
                </a:cubicBezTo>
                <a:cubicBezTo>
                  <a:pt x="83" y="78"/>
                  <a:pt x="79" y="77"/>
                  <a:pt x="75" y="76"/>
                </a:cubicBezTo>
                <a:cubicBezTo>
                  <a:pt x="72" y="75"/>
                  <a:pt x="68" y="73"/>
                  <a:pt x="64" y="75"/>
                </a:cubicBezTo>
                <a:cubicBezTo>
                  <a:pt x="62" y="77"/>
                  <a:pt x="60" y="80"/>
                  <a:pt x="57" y="83"/>
                </a:cubicBezTo>
                <a:cubicBezTo>
                  <a:pt x="55" y="85"/>
                  <a:pt x="52" y="88"/>
                  <a:pt x="50" y="90"/>
                </a:cubicBezTo>
                <a:cubicBezTo>
                  <a:pt x="48" y="92"/>
                  <a:pt x="47" y="97"/>
                  <a:pt x="42" y="99"/>
                </a:cubicBezTo>
                <a:cubicBezTo>
                  <a:pt x="41" y="101"/>
                  <a:pt x="41" y="103"/>
                  <a:pt x="40" y="105"/>
                </a:cubicBezTo>
                <a:close/>
                <a:moveTo>
                  <a:pt x="61" y="73"/>
                </a:moveTo>
                <a:cubicBezTo>
                  <a:pt x="68" y="68"/>
                  <a:pt x="78" y="75"/>
                  <a:pt x="85" y="75"/>
                </a:cubicBezTo>
                <a:cubicBezTo>
                  <a:pt x="89" y="75"/>
                  <a:pt x="94" y="73"/>
                  <a:pt x="98" y="71"/>
                </a:cubicBezTo>
                <a:cubicBezTo>
                  <a:pt x="105" y="67"/>
                  <a:pt x="107" y="62"/>
                  <a:pt x="112" y="56"/>
                </a:cubicBezTo>
                <a:cubicBezTo>
                  <a:pt x="112" y="49"/>
                  <a:pt x="115" y="46"/>
                  <a:pt x="116" y="40"/>
                </a:cubicBezTo>
                <a:cubicBezTo>
                  <a:pt x="117" y="26"/>
                  <a:pt x="104" y="7"/>
                  <a:pt x="90" y="4"/>
                </a:cubicBezTo>
                <a:cubicBezTo>
                  <a:pt x="82" y="2"/>
                  <a:pt x="72" y="4"/>
                  <a:pt x="63" y="7"/>
                </a:cubicBezTo>
                <a:cubicBezTo>
                  <a:pt x="53" y="11"/>
                  <a:pt x="43" y="22"/>
                  <a:pt x="43" y="30"/>
                </a:cubicBezTo>
                <a:cubicBezTo>
                  <a:pt x="43" y="36"/>
                  <a:pt x="48" y="42"/>
                  <a:pt x="48" y="48"/>
                </a:cubicBezTo>
                <a:cubicBezTo>
                  <a:pt x="46" y="57"/>
                  <a:pt x="35" y="62"/>
                  <a:pt x="27" y="71"/>
                </a:cubicBezTo>
                <a:cubicBezTo>
                  <a:pt x="28" y="76"/>
                  <a:pt x="33" y="79"/>
                  <a:pt x="37" y="84"/>
                </a:cubicBezTo>
                <a:cubicBezTo>
                  <a:pt x="46" y="75"/>
                  <a:pt x="55" y="66"/>
                  <a:pt x="64" y="57"/>
                </a:cubicBezTo>
                <a:cubicBezTo>
                  <a:pt x="71" y="56"/>
                  <a:pt x="78" y="54"/>
                  <a:pt x="85" y="54"/>
                </a:cubicBezTo>
                <a:cubicBezTo>
                  <a:pt x="85" y="51"/>
                  <a:pt x="82" y="50"/>
                  <a:pt x="80" y="48"/>
                </a:cubicBezTo>
                <a:cubicBezTo>
                  <a:pt x="79" y="51"/>
                  <a:pt x="75" y="52"/>
                  <a:pt x="74" y="50"/>
                </a:cubicBezTo>
                <a:cubicBezTo>
                  <a:pt x="73" y="47"/>
                  <a:pt x="78" y="47"/>
                  <a:pt x="79" y="45"/>
                </a:cubicBezTo>
                <a:cubicBezTo>
                  <a:pt x="78" y="42"/>
                  <a:pt x="76" y="41"/>
                  <a:pt x="74" y="40"/>
                </a:cubicBezTo>
                <a:cubicBezTo>
                  <a:pt x="73" y="43"/>
                  <a:pt x="68" y="46"/>
                  <a:pt x="67" y="41"/>
                </a:cubicBezTo>
                <a:cubicBezTo>
                  <a:pt x="68" y="38"/>
                  <a:pt x="72" y="38"/>
                  <a:pt x="72" y="36"/>
                </a:cubicBezTo>
                <a:cubicBezTo>
                  <a:pt x="70" y="34"/>
                  <a:pt x="66" y="34"/>
                  <a:pt x="64" y="35"/>
                </a:cubicBezTo>
                <a:cubicBezTo>
                  <a:pt x="65" y="41"/>
                  <a:pt x="64" y="47"/>
                  <a:pt x="64" y="53"/>
                </a:cubicBezTo>
                <a:cubicBezTo>
                  <a:pt x="55" y="60"/>
                  <a:pt x="48" y="67"/>
                  <a:pt x="41" y="73"/>
                </a:cubicBezTo>
                <a:cubicBezTo>
                  <a:pt x="39" y="75"/>
                  <a:pt x="38" y="80"/>
                  <a:pt x="34" y="79"/>
                </a:cubicBezTo>
                <a:cubicBezTo>
                  <a:pt x="34" y="76"/>
                  <a:pt x="38" y="74"/>
                  <a:pt x="40" y="72"/>
                </a:cubicBezTo>
                <a:cubicBezTo>
                  <a:pt x="48" y="64"/>
                  <a:pt x="54" y="57"/>
                  <a:pt x="62" y="51"/>
                </a:cubicBezTo>
                <a:cubicBezTo>
                  <a:pt x="62" y="47"/>
                  <a:pt x="62" y="43"/>
                  <a:pt x="62" y="40"/>
                </a:cubicBezTo>
                <a:cubicBezTo>
                  <a:pt x="61" y="36"/>
                  <a:pt x="60" y="31"/>
                  <a:pt x="63" y="29"/>
                </a:cubicBezTo>
                <a:cubicBezTo>
                  <a:pt x="65" y="30"/>
                  <a:pt x="63" y="31"/>
                  <a:pt x="63" y="32"/>
                </a:cubicBezTo>
                <a:cubicBezTo>
                  <a:pt x="71" y="29"/>
                  <a:pt x="80" y="40"/>
                  <a:pt x="81" y="46"/>
                </a:cubicBezTo>
                <a:cubicBezTo>
                  <a:pt x="85" y="47"/>
                  <a:pt x="88" y="51"/>
                  <a:pt x="88" y="55"/>
                </a:cubicBezTo>
                <a:cubicBezTo>
                  <a:pt x="80" y="59"/>
                  <a:pt x="70" y="55"/>
                  <a:pt x="62" y="63"/>
                </a:cubicBezTo>
                <a:cubicBezTo>
                  <a:pt x="54" y="70"/>
                  <a:pt x="46" y="79"/>
                  <a:pt x="39" y="85"/>
                </a:cubicBezTo>
                <a:cubicBezTo>
                  <a:pt x="42" y="87"/>
                  <a:pt x="44" y="90"/>
                  <a:pt x="47" y="90"/>
                </a:cubicBezTo>
                <a:cubicBezTo>
                  <a:pt x="54" y="85"/>
                  <a:pt x="56" y="78"/>
                  <a:pt x="61" y="73"/>
                </a:cubicBezTo>
                <a:close/>
                <a:moveTo>
                  <a:pt x="26" y="75"/>
                </a:moveTo>
                <a:cubicBezTo>
                  <a:pt x="24" y="78"/>
                  <a:pt x="21" y="77"/>
                  <a:pt x="19" y="79"/>
                </a:cubicBezTo>
                <a:cubicBezTo>
                  <a:pt x="23" y="87"/>
                  <a:pt x="37" y="93"/>
                  <a:pt x="44" y="92"/>
                </a:cubicBezTo>
                <a:cubicBezTo>
                  <a:pt x="36" y="87"/>
                  <a:pt x="32" y="82"/>
                  <a:pt x="26" y="75"/>
                </a:cubicBezTo>
                <a:close/>
                <a:moveTo>
                  <a:pt x="19" y="83"/>
                </a:moveTo>
                <a:cubicBezTo>
                  <a:pt x="17" y="85"/>
                  <a:pt x="15" y="86"/>
                  <a:pt x="13" y="88"/>
                </a:cubicBezTo>
                <a:cubicBezTo>
                  <a:pt x="20" y="96"/>
                  <a:pt x="29" y="100"/>
                  <a:pt x="38" y="100"/>
                </a:cubicBezTo>
                <a:cubicBezTo>
                  <a:pt x="38" y="98"/>
                  <a:pt x="40" y="96"/>
                  <a:pt x="41" y="95"/>
                </a:cubicBezTo>
                <a:cubicBezTo>
                  <a:pt x="33" y="93"/>
                  <a:pt x="25" y="91"/>
                  <a:pt x="19" y="83"/>
                </a:cubicBezTo>
                <a:close/>
                <a:moveTo>
                  <a:pt x="12" y="90"/>
                </a:moveTo>
                <a:cubicBezTo>
                  <a:pt x="12" y="93"/>
                  <a:pt x="8" y="94"/>
                  <a:pt x="7" y="95"/>
                </a:cubicBezTo>
                <a:cubicBezTo>
                  <a:pt x="13" y="103"/>
                  <a:pt x="22" y="106"/>
                  <a:pt x="30" y="108"/>
                </a:cubicBezTo>
                <a:cubicBezTo>
                  <a:pt x="29" y="105"/>
                  <a:pt x="34" y="103"/>
                  <a:pt x="33" y="102"/>
                </a:cubicBezTo>
                <a:cubicBezTo>
                  <a:pt x="26" y="101"/>
                  <a:pt x="19" y="97"/>
                  <a:pt x="12" y="90"/>
                </a:cubicBezTo>
                <a:close/>
                <a:moveTo>
                  <a:pt x="6" y="100"/>
                </a:moveTo>
                <a:cubicBezTo>
                  <a:pt x="6" y="104"/>
                  <a:pt x="2" y="109"/>
                  <a:pt x="7" y="113"/>
                </a:cubicBezTo>
                <a:cubicBezTo>
                  <a:pt x="11" y="111"/>
                  <a:pt x="14" y="108"/>
                  <a:pt x="18" y="111"/>
                </a:cubicBezTo>
                <a:cubicBezTo>
                  <a:pt x="19" y="112"/>
                  <a:pt x="20" y="115"/>
                  <a:pt x="22" y="116"/>
                </a:cubicBezTo>
                <a:cubicBezTo>
                  <a:pt x="22" y="114"/>
                  <a:pt x="25" y="111"/>
                  <a:pt x="27" y="110"/>
                </a:cubicBezTo>
                <a:cubicBezTo>
                  <a:pt x="20" y="109"/>
                  <a:pt x="13" y="105"/>
                  <a:pt x="6" y="100"/>
                </a:cubicBez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 name="文本框 2"/>
          <p:cNvSpPr txBox="1"/>
          <p:nvPr/>
        </p:nvSpPr>
        <p:spPr>
          <a:xfrm>
            <a:off x="1060710" y="380622"/>
            <a:ext cx="2236510"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itchFamily="34" charset="-122"/>
                <a:ea typeface="微软雅黑" pitchFamily="34" charset="-122"/>
              </a:rPr>
              <a:t>Click here to add a title</a:t>
            </a:r>
          </a:p>
        </p:txBody>
      </p:sp>
      <p:grpSp>
        <p:nvGrpSpPr>
          <p:cNvPr id="4" name="组合 3"/>
          <p:cNvGrpSpPr/>
          <p:nvPr/>
        </p:nvGrpSpPr>
        <p:grpSpPr>
          <a:xfrm>
            <a:off x="1765810" y="2102484"/>
            <a:ext cx="8990587" cy="3813524"/>
            <a:chOff x="2469286" y="1832008"/>
            <a:chExt cx="7529990" cy="3193984"/>
          </a:xfrm>
        </p:grpSpPr>
        <p:sp>
          <p:nvSpPr>
            <p:cNvPr id="5" name="Freeform 5"/>
            <p:cNvSpPr/>
            <p:nvPr/>
          </p:nvSpPr>
          <p:spPr bwMode="auto">
            <a:xfrm>
              <a:off x="2469286" y="3041714"/>
              <a:ext cx="1578289" cy="1579632"/>
            </a:xfrm>
            <a:custGeom>
              <a:avLst/>
              <a:gdLst>
                <a:gd name="T0" fmla="*/ 646 w 861"/>
                <a:gd name="T1" fmla="*/ 430 h 861"/>
                <a:gd name="T2" fmla="*/ 430 w 861"/>
                <a:gd name="T3" fmla="*/ 645 h 861"/>
                <a:gd name="T4" fmla="*/ 215 w 861"/>
                <a:gd name="T5" fmla="*/ 430 h 861"/>
                <a:gd name="T6" fmla="*/ 430 w 861"/>
                <a:gd name="T7" fmla="*/ 215 h 861"/>
                <a:gd name="T8" fmla="*/ 488 w 861"/>
                <a:gd name="T9" fmla="*/ 223 h 861"/>
                <a:gd name="T10" fmla="*/ 418 w 861"/>
                <a:gd name="T11" fmla="*/ 0 h 861"/>
                <a:gd name="T12" fmla="*/ 0 w 861"/>
                <a:gd name="T13" fmla="*/ 430 h 861"/>
                <a:gd name="T14" fmla="*/ 430 w 861"/>
                <a:gd name="T15" fmla="*/ 861 h 861"/>
                <a:gd name="T16" fmla="*/ 861 w 861"/>
                <a:gd name="T17" fmla="*/ 430 h 861"/>
                <a:gd name="T18" fmla="*/ 742 w 861"/>
                <a:gd name="T19" fmla="*/ 133 h 861"/>
                <a:gd name="T20" fmla="*/ 590 w 861"/>
                <a:gd name="T21" fmla="*/ 286 h 861"/>
                <a:gd name="T22" fmla="*/ 646 w 861"/>
                <a:gd name="T23" fmla="*/ 43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1" h="861">
                  <a:moveTo>
                    <a:pt x="646" y="430"/>
                  </a:moveTo>
                  <a:cubicBezTo>
                    <a:pt x="646" y="549"/>
                    <a:pt x="549" y="645"/>
                    <a:pt x="430" y="645"/>
                  </a:cubicBezTo>
                  <a:cubicBezTo>
                    <a:pt x="311" y="645"/>
                    <a:pt x="215" y="549"/>
                    <a:pt x="215" y="430"/>
                  </a:cubicBezTo>
                  <a:cubicBezTo>
                    <a:pt x="215" y="311"/>
                    <a:pt x="311" y="215"/>
                    <a:pt x="430" y="215"/>
                  </a:cubicBezTo>
                  <a:cubicBezTo>
                    <a:pt x="450" y="215"/>
                    <a:pt x="470" y="218"/>
                    <a:pt x="488" y="223"/>
                  </a:cubicBezTo>
                  <a:cubicBezTo>
                    <a:pt x="447" y="156"/>
                    <a:pt x="422" y="80"/>
                    <a:pt x="418" y="0"/>
                  </a:cubicBezTo>
                  <a:cubicBezTo>
                    <a:pt x="186" y="6"/>
                    <a:pt x="0" y="196"/>
                    <a:pt x="0" y="430"/>
                  </a:cubicBezTo>
                  <a:cubicBezTo>
                    <a:pt x="0" y="668"/>
                    <a:pt x="192" y="861"/>
                    <a:pt x="430" y="861"/>
                  </a:cubicBezTo>
                  <a:cubicBezTo>
                    <a:pt x="668" y="861"/>
                    <a:pt x="861" y="668"/>
                    <a:pt x="861" y="430"/>
                  </a:cubicBezTo>
                  <a:cubicBezTo>
                    <a:pt x="861" y="315"/>
                    <a:pt x="816" y="211"/>
                    <a:pt x="742" y="133"/>
                  </a:cubicBezTo>
                  <a:cubicBezTo>
                    <a:pt x="590" y="286"/>
                    <a:pt x="590" y="286"/>
                    <a:pt x="590" y="286"/>
                  </a:cubicBezTo>
                  <a:cubicBezTo>
                    <a:pt x="625" y="325"/>
                    <a:pt x="646" y="375"/>
                    <a:pt x="646" y="430"/>
                  </a:cubicBezTo>
                  <a:close/>
                </a:path>
              </a:pathLst>
            </a:custGeom>
            <a:noFill/>
            <a:ln>
              <a:solidFill>
                <a:schemeClr val="tx1">
                  <a:lumMod val="75000"/>
                  <a:lumOff val="25000"/>
                </a:schemeClr>
              </a:solidFill>
            </a:ln>
          </p:spPr>
          <p:txBody>
            <a:bodyPr vert="horz" wrap="square" lIns="68575" tIns="34288" rIns="68575" bIns="34288" numCol="1" anchor="t" anchorCtr="0" compatLnSpc="1"/>
            <a:lstStyle/>
            <a:p>
              <a:pPr defTabSz="456565">
                <a:defRPr/>
              </a:pPr>
              <a:endParaRPr lang="id-ID" kern="0">
                <a:solidFill>
                  <a:srgbClr val="3CABE9"/>
                </a:solidFill>
                <a:latin typeface="Arial" pitchFamily="34" charset="0"/>
                <a:ea typeface="微软雅黑" pitchFamily="34" charset="-122"/>
                <a:sym typeface="Arial" pitchFamily="34" charset="0"/>
              </a:endParaRPr>
            </a:p>
          </p:txBody>
        </p:sp>
        <p:sp>
          <p:nvSpPr>
            <p:cNvPr id="6" name="Freeform 6"/>
            <p:cNvSpPr/>
            <p:nvPr/>
          </p:nvSpPr>
          <p:spPr bwMode="auto">
            <a:xfrm>
              <a:off x="3308406" y="2203934"/>
              <a:ext cx="1578289" cy="1375884"/>
            </a:xfrm>
            <a:custGeom>
              <a:avLst/>
              <a:gdLst>
                <a:gd name="T0" fmla="*/ 739 w 861"/>
                <a:gd name="T1" fmla="*/ 731 h 750"/>
                <a:gd name="T2" fmla="*/ 739 w 861"/>
                <a:gd name="T3" fmla="*/ 730 h 750"/>
                <a:gd name="T4" fmla="*/ 861 w 861"/>
                <a:gd name="T5" fmla="*/ 431 h 750"/>
                <a:gd name="T6" fmla="*/ 430 w 861"/>
                <a:gd name="T7" fmla="*/ 0 h 750"/>
                <a:gd name="T8" fmla="*/ 0 w 861"/>
                <a:gd name="T9" fmla="*/ 431 h 750"/>
                <a:gd name="T10" fmla="*/ 120 w 861"/>
                <a:gd name="T11" fmla="*/ 729 h 750"/>
                <a:gd name="T12" fmla="*/ 120 w 861"/>
                <a:gd name="T13" fmla="*/ 730 h 750"/>
                <a:gd name="T14" fmla="*/ 132 w 861"/>
                <a:gd name="T15" fmla="*/ 742 h 750"/>
                <a:gd name="T16" fmla="*/ 284 w 861"/>
                <a:gd name="T17" fmla="*/ 589 h 750"/>
                <a:gd name="T18" fmla="*/ 278 w 861"/>
                <a:gd name="T19" fmla="*/ 583 h 750"/>
                <a:gd name="T20" fmla="*/ 277 w 861"/>
                <a:gd name="T21" fmla="*/ 582 h 750"/>
                <a:gd name="T22" fmla="*/ 215 w 861"/>
                <a:gd name="T23" fmla="*/ 431 h 750"/>
                <a:gd name="T24" fmla="*/ 430 w 861"/>
                <a:gd name="T25" fmla="*/ 215 h 750"/>
                <a:gd name="T26" fmla="*/ 645 w 861"/>
                <a:gd name="T27" fmla="*/ 431 h 750"/>
                <a:gd name="T28" fmla="*/ 584 w 861"/>
                <a:gd name="T29" fmla="*/ 581 h 750"/>
                <a:gd name="T30" fmla="*/ 584 w 861"/>
                <a:gd name="T31" fmla="*/ 581 h 750"/>
                <a:gd name="T32" fmla="*/ 584 w 861"/>
                <a:gd name="T33" fmla="*/ 581 h 750"/>
                <a:gd name="T34" fmla="*/ 563 w 861"/>
                <a:gd name="T35" fmla="*/ 603 h 750"/>
                <a:gd name="T36" fmla="*/ 721 w 861"/>
                <a:gd name="T37" fmla="*/ 750 h 750"/>
                <a:gd name="T38" fmla="*/ 739 w 861"/>
                <a:gd name="T39" fmla="*/ 731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1" h="750">
                  <a:moveTo>
                    <a:pt x="739" y="731"/>
                  </a:moveTo>
                  <a:cubicBezTo>
                    <a:pt x="739" y="730"/>
                    <a:pt x="739" y="730"/>
                    <a:pt x="739" y="730"/>
                  </a:cubicBezTo>
                  <a:cubicBezTo>
                    <a:pt x="814" y="653"/>
                    <a:pt x="861" y="547"/>
                    <a:pt x="861" y="431"/>
                  </a:cubicBezTo>
                  <a:cubicBezTo>
                    <a:pt x="861" y="193"/>
                    <a:pt x="668" y="0"/>
                    <a:pt x="430" y="0"/>
                  </a:cubicBezTo>
                  <a:cubicBezTo>
                    <a:pt x="192" y="0"/>
                    <a:pt x="0" y="193"/>
                    <a:pt x="0" y="431"/>
                  </a:cubicBezTo>
                  <a:cubicBezTo>
                    <a:pt x="0" y="547"/>
                    <a:pt x="45" y="652"/>
                    <a:pt x="120" y="729"/>
                  </a:cubicBezTo>
                  <a:cubicBezTo>
                    <a:pt x="120" y="730"/>
                    <a:pt x="120" y="730"/>
                    <a:pt x="120" y="730"/>
                  </a:cubicBezTo>
                  <a:cubicBezTo>
                    <a:pt x="124" y="734"/>
                    <a:pt x="128" y="738"/>
                    <a:pt x="132" y="742"/>
                  </a:cubicBezTo>
                  <a:cubicBezTo>
                    <a:pt x="284" y="589"/>
                    <a:pt x="284" y="589"/>
                    <a:pt x="284" y="589"/>
                  </a:cubicBezTo>
                  <a:cubicBezTo>
                    <a:pt x="282" y="587"/>
                    <a:pt x="280" y="585"/>
                    <a:pt x="278" y="583"/>
                  </a:cubicBezTo>
                  <a:cubicBezTo>
                    <a:pt x="277" y="582"/>
                    <a:pt x="277" y="582"/>
                    <a:pt x="277" y="582"/>
                  </a:cubicBezTo>
                  <a:cubicBezTo>
                    <a:pt x="239" y="543"/>
                    <a:pt x="215" y="490"/>
                    <a:pt x="215" y="431"/>
                  </a:cubicBezTo>
                  <a:cubicBezTo>
                    <a:pt x="215" y="312"/>
                    <a:pt x="311" y="215"/>
                    <a:pt x="430" y="215"/>
                  </a:cubicBezTo>
                  <a:cubicBezTo>
                    <a:pt x="549" y="215"/>
                    <a:pt x="645" y="312"/>
                    <a:pt x="645" y="431"/>
                  </a:cubicBezTo>
                  <a:cubicBezTo>
                    <a:pt x="645" y="489"/>
                    <a:pt x="622" y="542"/>
                    <a:pt x="584" y="581"/>
                  </a:cubicBezTo>
                  <a:cubicBezTo>
                    <a:pt x="584" y="581"/>
                    <a:pt x="584" y="581"/>
                    <a:pt x="584" y="581"/>
                  </a:cubicBezTo>
                  <a:cubicBezTo>
                    <a:pt x="584" y="581"/>
                    <a:pt x="584" y="581"/>
                    <a:pt x="584" y="581"/>
                  </a:cubicBezTo>
                  <a:cubicBezTo>
                    <a:pt x="577" y="588"/>
                    <a:pt x="570" y="596"/>
                    <a:pt x="563" y="603"/>
                  </a:cubicBezTo>
                  <a:cubicBezTo>
                    <a:pt x="721" y="750"/>
                    <a:pt x="721" y="750"/>
                    <a:pt x="721" y="750"/>
                  </a:cubicBezTo>
                  <a:cubicBezTo>
                    <a:pt x="727" y="743"/>
                    <a:pt x="733" y="737"/>
                    <a:pt x="739" y="731"/>
                  </a:cubicBezTo>
                  <a:close/>
                </a:path>
              </a:pathLst>
            </a:custGeom>
            <a:noFill/>
            <a:ln>
              <a:solidFill>
                <a:schemeClr val="tx1">
                  <a:lumMod val="75000"/>
                  <a:lumOff val="25000"/>
                </a:schemeClr>
              </a:solidFill>
            </a:ln>
          </p:spPr>
          <p:txBody>
            <a:bodyPr vert="horz" wrap="square" lIns="68575" tIns="34288" rIns="68575" bIns="34288" numCol="1" anchor="t" anchorCtr="0" compatLnSpc="1"/>
            <a:lstStyle/>
            <a:p>
              <a:pPr defTabSz="456565">
                <a:defRPr/>
              </a:pPr>
              <a:endParaRPr lang="id-ID" kern="0">
                <a:solidFill>
                  <a:prstClr val="black"/>
                </a:solidFill>
                <a:latin typeface="Arial" pitchFamily="34" charset="0"/>
                <a:ea typeface="微软雅黑" pitchFamily="34" charset="-122"/>
                <a:sym typeface="Arial" pitchFamily="34" charset="0"/>
              </a:endParaRPr>
            </a:p>
          </p:txBody>
        </p:sp>
        <p:sp>
          <p:nvSpPr>
            <p:cNvPr id="7" name="Freeform 7"/>
            <p:cNvSpPr/>
            <p:nvPr/>
          </p:nvSpPr>
          <p:spPr bwMode="auto">
            <a:xfrm>
              <a:off x="4145976" y="3041714"/>
              <a:ext cx="1580612" cy="1579632"/>
            </a:xfrm>
            <a:custGeom>
              <a:avLst/>
              <a:gdLst>
                <a:gd name="T0" fmla="*/ 443 w 862"/>
                <a:gd name="T1" fmla="*/ 0 h 861"/>
                <a:gd name="T2" fmla="*/ 373 w 862"/>
                <a:gd name="T3" fmla="*/ 223 h 861"/>
                <a:gd name="T4" fmla="*/ 431 w 862"/>
                <a:gd name="T5" fmla="*/ 215 h 861"/>
                <a:gd name="T6" fmla="*/ 646 w 862"/>
                <a:gd name="T7" fmla="*/ 430 h 861"/>
                <a:gd name="T8" fmla="*/ 431 w 862"/>
                <a:gd name="T9" fmla="*/ 645 h 861"/>
                <a:gd name="T10" fmla="*/ 216 w 862"/>
                <a:gd name="T11" fmla="*/ 430 h 861"/>
                <a:gd name="T12" fmla="*/ 264 w 862"/>
                <a:gd name="T13" fmla="*/ 294 h 861"/>
                <a:gd name="T14" fmla="*/ 106 w 862"/>
                <a:gd name="T15" fmla="*/ 147 h 861"/>
                <a:gd name="T16" fmla="*/ 0 w 862"/>
                <a:gd name="T17" fmla="*/ 430 h 861"/>
                <a:gd name="T18" fmla="*/ 431 w 862"/>
                <a:gd name="T19" fmla="*/ 861 h 861"/>
                <a:gd name="T20" fmla="*/ 862 w 862"/>
                <a:gd name="T21" fmla="*/ 430 h 861"/>
                <a:gd name="T22" fmla="*/ 443 w 862"/>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2" h="861">
                  <a:moveTo>
                    <a:pt x="443" y="0"/>
                  </a:moveTo>
                  <a:cubicBezTo>
                    <a:pt x="439" y="80"/>
                    <a:pt x="415" y="156"/>
                    <a:pt x="373" y="223"/>
                  </a:cubicBezTo>
                  <a:cubicBezTo>
                    <a:pt x="391" y="218"/>
                    <a:pt x="411" y="215"/>
                    <a:pt x="431" y="215"/>
                  </a:cubicBezTo>
                  <a:cubicBezTo>
                    <a:pt x="550" y="215"/>
                    <a:pt x="646" y="311"/>
                    <a:pt x="646" y="430"/>
                  </a:cubicBezTo>
                  <a:cubicBezTo>
                    <a:pt x="646" y="549"/>
                    <a:pt x="550" y="645"/>
                    <a:pt x="431" y="645"/>
                  </a:cubicBezTo>
                  <a:cubicBezTo>
                    <a:pt x="312" y="645"/>
                    <a:pt x="216" y="549"/>
                    <a:pt x="216" y="430"/>
                  </a:cubicBezTo>
                  <a:cubicBezTo>
                    <a:pt x="216" y="378"/>
                    <a:pt x="234" y="331"/>
                    <a:pt x="264" y="294"/>
                  </a:cubicBezTo>
                  <a:cubicBezTo>
                    <a:pt x="106" y="147"/>
                    <a:pt x="106" y="147"/>
                    <a:pt x="106" y="147"/>
                  </a:cubicBezTo>
                  <a:cubicBezTo>
                    <a:pt x="40" y="223"/>
                    <a:pt x="0" y="322"/>
                    <a:pt x="0" y="430"/>
                  </a:cubicBezTo>
                  <a:cubicBezTo>
                    <a:pt x="0" y="668"/>
                    <a:pt x="193" y="861"/>
                    <a:pt x="431" y="861"/>
                  </a:cubicBezTo>
                  <a:cubicBezTo>
                    <a:pt x="669" y="861"/>
                    <a:pt x="862" y="668"/>
                    <a:pt x="862" y="430"/>
                  </a:cubicBezTo>
                  <a:cubicBezTo>
                    <a:pt x="862" y="196"/>
                    <a:pt x="675" y="6"/>
                    <a:pt x="443" y="0"/>
                  </a:cubicBezTo>
                  <a:close/>
                </a:path>
              </a:pathLst>
            </a:custGeom>
            <a:noFill/>
            <a:ln>
              <a:solidFill>
                <a:schemeClr val="tx1">
                  <a:lumMod val="75000"/>
                  <a:lumOff val="25000"/>
                </a:schemeClr>
              </a:solidFill>
            </a:ln>
          </p:spPr>
          <p:txBody>
            <a:bodyPr vert="horz" wrap="square" lIns="68575" tIns="34288" rIns="68575" bIns="34288" numCol="1" anchor="t" anchorCtr="0" compatLnSpc="1"/>
            <a:lstStyle/>
            <a:p>
              <a:pPr defTabSz="456565">
                <a:defRPr/>
              </a:pPr>
              <a:endParaRPr lang="id-ID" kern="0">
                <a:solidFill>
                  <a:prstClr val="black"/>
                </a:solidFill>
                <a:latin typeface="Arial" pitchFamily="34" charset="0"/>
                <a:ea typeface="微软雅黑" pitchFamily="34" charset="-122"/>
                <a:sym typeface="Arial" pitchFamily="34" charset="0"/>
              </a:endParaRPr>
            </a:p>
          </p:txBody>
        </p:sp>
        <p:sp>
          <p:nvSpPr>
            <p:cNvPr id="8" name="TextBox 175"/>
            <p:cNvSpPr txBox="1"/>
            <p:nvPr/>
          </p:nvSpPr>
          <p:spPr>
            <a:xfrm>
              <a:off x="3828944" y="2726457"/>
              <a:ext cx="497284" cy="470437"/>
            </a:xfrm>
            <a:prstGeom prst="rect">
              <a:avLst/>
            </a:prstGeom>
            <a:noFill/>
          </p:spPr>
          <p:txBody>
            <a:bodyPr wrap="none" lIns="68575" tIns="34288" rIns="68575" bIns="34288" rtlCol="0">
              <a:spAutoFit/>
            </a:bodyPr>
            <a:lstStyle/>
            <a:p>
              <a:pPr defTabSz="456565"/>
              <a:r>
                <a:rPr lang="id-ID" sz="3200" b="1" dirty="0">
                  <a:solidFill>
                    <a:schemeClr val="tx1">
                      <a:lumMod val="85000"/>
                      <a:lumOff val="15000"/>
                    </a:schemeClr>
                  </a:solidFill>
                  <a:latin typeface="Arial" pitchFamily="34" charset="0"/>
                  <a:ea typeface="微软雅黑" pitchFamily="34" charset="-122"/>
                  <a:cs typeface="Source Sans Pro ExtraLight"/>
                  <a:sym typeface="Arial" pitchFamily="34" charset="0"/>
                </a:rPr>
                <a:t>01</a:t>
              </a:r>
            </a:p>
          </p:txBody>
        </p:sp>
        <p:sp>
          <p:nvSpPr>
            <p:cNvPr id="9" name="TextBox 176"/>
            <p:cNvSpPr txBox="1"/>
            <p:nvPr/>
          </p:nvSpPr>
          <p:spPr>
            <a:xfrm>
              <a:off x="2968851" y="3579818"/>
              <a:ext cx="497284" cy="470437"/>
            </a:xfrm>
            <a:prstGeom prst="rect">
              <a:avLst/>
            </a:prstGeom>
            <a:noFill/>
          </p:spPr>
          <p:txBody>
            <a:bodyPr wrap="none" lIns="68575" tIns="34288" rIns="68575" bIns="34288" rtlCol="0">
              <a:spAutoFit/>
            </a:bodyPr>
            <a:lstStyle/>
            <a:p>
              <a:pPr defTabSz="456565"/>
              <a:r>
                <a:rPr lang="id-ID" sz="3200" b="1" dirty="0">
                  <a:solidFill>
                    <a:schemeClr val="tx1">
                      <a:lumMod val="85000"/>
                      <a:lumOff val="15000"/>
                    </a:schemeClr>
                  </a:solidFill>
                  <a:latin typeface="Arial" pitchFamily="34" charset="0"/>
                  <a:ea typeface="微软雅黑" pitchFamily="34" charset="-122"/>
                  <a:cs typeface="Source Sans Pro ExtraLight"/>
                  <a:sym typeface="Arial" pitchFamily="34" charset="0"/>
                </a:rPr>
                <a:t>02</a:t>
              </a:r>
            </a:p>
          </p:txBody>
        </p:sp>
        <p:sp>
          <p:nvSpPr>
            <p:cNvPr id="10" name="TextBox 177"/>
            <p:cNvSpPr txBox="1"/>
            <p:nvPr/>
          </p:nvSpPr>
          <p:spPr>
            <a:xfrm>
              <a:off x="4635828" y="3579818"/>
              <a:ext cx="497284" cy="470437"/>
            </a:xfrm>
            <a:prstGeom prst="rect">
              <a:avLst/>
            </a:prstGeom>
            <a:noFill/>
          </p:spPr>
          <p:txBody>
            <a:bodyPr wrap="none" lIns="68575" tIns="34288" rIns="68575" bIns="34288" rtlCol="0">
              <a:spAutoFit/>
            </a:bodyPr>
            <a:lstStyle/>
            <a:p>
              <a:pPr defTabSz="456565"/>
              <a:r>
                <a:rPr lang="id-ID" sz="3200" b="1" dirty="0">
                  <a:solidFill>
                    <a:schemeClr val="tx1">
                      <a:lumMod val="85000"/>
                      <a:lumOff val="15000"/>
                    </a:schemeClr>
                  </a:solidFill>
                  <a:latin typeface="Arial" pitchFamily="34" charset="0"/>
                  <a:ea typeface="微软雅黑" pitchFamily="34" charset="-122"/>
                  <a:cs typeface="Source Sans Pro ExtraLight"/>
                  <a:sym typeface="Arial" pitchFamily="34" charset="0"/>
                </a:rPr>
                <a:t>03</a:t>
              </a:r>
            </a:p>
          </p:txBody>
        </p:sp>
        <p:sp>
          <p:nvSpPr>
            <p:cNvPr id="11" name="Line 7"/>
            <p:cNvSpPr>
              <a:spLocks noChangeShapeType="1"/>
            </p:cNvSpPr>
            <p:nvPr/>
          </p:nvSpPr>
          <p:spPr bwMode="auto">
            <a:xfrm flipH="1">
              <a:off x="6455501" y="2030561"/>
              <a:ext cx="0" cy="2767186"/>
            </a:xfrm>
            <a:prstGeom prst="line">
              <a:avLst/>
            </a:prstGeom>
            <a:noFill/>
            <a:ln w="12700" cap="flat" cmpd="sng">
              <a:solidFill>
                <a:schemeClr val="tx1">
                  <a:lumMod val="65000"/>
                  <a:lumOff val="35000"/>
                </a:schemeClr>
              </a:solidFill>
              <a:prstDash val="solid"/>
              <a:round/>
            </a:ln>
            <a:effectLst/>
          </p:spPr>
          <p:txBody>
            <a:bodyPr lIns="0" tIns="0" rIns="0" bIns="0"/>
            <a:lstStyle/>
            <a:p>
              <a:pPr defTabSz="456565" fontAlgn="base" hangingPunct="0">
                <a:spcBef>
                  <a:spcPct val="0"/>
                </a:spcBef>
                <a:spcAft>
                  <a:spcPct val="0"/>
                </a:spcAft>
                <a:defRPr/>
              </a:pPr>
              <a:endParaRPr lang="es-ES" sz="1200">
                <a:solidFill>
                  <a:srgbClr val="000000"/>
                </a:solidFill>
                <a:latin typeface="Arial" pitchFamily="34" charset="0"/>
                <a:ea typeface="微软雅黑" pitchFamily="34" charset="-122"/>
                <a:sym typeface="Arial" pitchFamily="34" charset="0"/>
              </a:endParaRPr>
            </a:p>
          </p:txBody>
        </p:sp>
        <p:sp>
          <p:nvSpPr>
            <p:cNvPr id="12" name="AutoShape 9"/>
            <p:cNvSpPr/>
            <p:nvPr/>
          </p:nvSpPr>
          <p:spPr bwMode="auto">
            <a:xfrm>
              <a:off x="6949319" y="1832008"/>
              <a:ext cx="821604" cy="10834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45719" tIns="45719" rIns="45719" bIns="45719"/>
            <a:lstStyle>
              <a:lvl1pPr eaLnBrk="0">
                <a:defRPr sz="2400">
                  <a:solidFill>
                    <a:srgbClr val="000000"/>
                  </a:solidFill>
                  <a:latin typeface="Calibri" pitchFamily="34" charset="0"/>
                  <a:ea typeface="MS PGothic" pitchFamily="34" charset="-128"/>
                  <a:sym typeface="Calibri" pitchFamily="34" charset="0"/>
                </a:defRPr>
              </a:lvl1pPr>
              <a:lvl2pPr marL="742950" indent="-285750" eaLnBrk="0">
                <a:defRPr sz="2400">
                  <a:solidFill>
                    <a:srgbClr val="000000"/>
                  </a:solidFill>
                  <a:latin typeface="Calibri" pitchFamily="34" charset="0"/>
                  <a:ea typeface="MS PGothic" pitchFamily="34" charset="-128"/>
                  <a:sym typeface="Calibri" pitchFamily="34" charset="0"/>
                </a:defRPr>
              </a:lvl2pPr>
              <a:lvl3pPr marL="1143000" indent="-228600" eaLnBrk="0">
                <a:defRPr sz="2400">
                  <a:solidFill>
                    <a:srgbClr val="000000"/>
                  </a:solidFill>
                  <a:latin typeface="Calibri" pitchFamily="34" charset="0"/>
                  <a:ea typeface="MS PGothic" pitchFamily="34" charset="-128"/>
                  <a:sym typeface="Calibri" pitchFamily="34" charset="0"/>
                </a:defRPr>
              </a:lvl3pPr>
              <a:lvl4pPr marL="1600200" indent="-228600" eaLnBrk="0">
                <a:defRPr sz="2400">
                  <a:solidFill>
                    <a:srgbClr val="000000"/>
                  </a:solidFill>
                  <a:latin typeface="Calibri" pitchFamily="34" charset="0"/>
                  <a:ea typeface="MS PGothic" pitchFamily="34" charset="-128"/>
                  <a:sym typeface="Calibri" pitchFamily="34" charset="0"/>
                </a:defRPr>
              </a:lvl4pPr>
              <a:lvl5pPr marL="2057400" indent="-228600" eaLnBrk="0">
                <a:defRPr sz="2400">
                  <a:solidFill>
                    <a:srgbClr val="000000"/>
                  </a:solidFill>
                  <a:latin typeface="Calibri" pitchFamily="34" charset="0"/>
                  <a:ea typeface="MS PGothic" pitchFamily="34" charset="-128"/>
                  <a:sym typeface="Calibri" pitchFamily="34" charset="0"/>
                </a:defRPr>
              </a:lvl5pPr>
              <a:lvl6pPr marL="2514600" indent="-228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971800" indent="-228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3429000" indent="-228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886200" indent="-228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eaLnBrk="1" fontAlgn="base" hangingPunct="0">
                <a:spcBef>
                  <a:spcPct val="0"/>
                </a:spcBef>
                <a:spcAft>
                  <a:spcPct val="0"/>
                </a:spcAft>
              </a:pPr>
              <a:r>
                <a:rPr lang="es-ES" altLang="zh-CN" sz="6000" dirty="0">
                  <a:solidFill>
                    <a:schemeClr val="tx1">
                      <a:lumMod val="85000"/>
                      <a:lumOff val="15000"/>
                    </a:schemeClr>
                  </a:solidFill>
                  <a:latin typeface="Arial" pitchFamily="34" charset="0"/>
                  <a:ea typeface="微软雅黑" pitchFamily="34" charset="-122"/>
                  <a:sym typeface="Arial" pitchFamily="34" charset="0"/>
                </a:rPr>
                <a:t>1</a:t>
              </a:r>
              <a:endParaRPr lang="es-ES" altLang="zh-CN" sz="1800" dirty="0">
                <a:solidFill>
                  <a:schemeClr val="tx1">
                    <a:lumMod val="85000"/>
                    <a:lumOff val="15000"/>
                  </a:schemeClr>
                </a:solidFill>
                <a:latin typeface="Arial" pitchFamily="34" charset="0"/>
                <a:ea typeface="微软雅黑" pitchFamily="34" charset="-122"/>
                <a:sym typeface="Arial" pitchFamily="34" charset="0"/>
              </a:endParaRPr>
            </a:p>
          </p:txBody>
        </p:sp>
        <p:sp>
          <p:nvSpPr>
            <p:cNvPr id="13" name="AutoShape 12"/>
            <p:cNvSpPr/>
            <p:nvPr/>
          </p:nvSpPr>
          <p:spPr bwMode="auto">
            <a:xfrm>
              <a:off x="6949319" y="2872706"/>
              <a:ext cx="821604" cy="1085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45719" tIns="45719" rIns="45719" bIns="45719"/>
            <a:lstStyle>
              <a:lvl1pPr eaLnBrk="0">
                <a:defRPr sz="2400">
                  <a:solidFill>
                    <a:srgbClr val="000000"/>
                  </a:solidFill>
                  <a:latin typeface="Calibri" pitchFamily="34" charset="0"/>
                  <a:ea typeface="MS PGothic" pitchFamily="34" charset="-128"/>
                  <a:sym typeface="Calibri" pitchFamily="34" charset="0"/>
                </a:defRPr>
              </a:lvl1pPr>
              <a:lvl2pPr marL="742950" indent="-285750" eaLnBrk="0">
                <a:defRPr sz="2400">
                  <a:solidFill>
                    <a:srgbClr val="000000"/>
                  </a:solidFill>
                  <a:latin typeface="Calibri" pitchFamily="34" charset="0"/>
                  <a:ea typeface="MS PGothic" pitchFamily="34" charset="-128"/>
                  <a:sym typeface="Calibri" pitchFamily="34" charset="0"/>
                </a:defRPr>
              </a:lvl2pPr>
              <a:lvl3pPr marL="1143000" indent="-228600" eaLnBrk="0">
                <a:defRPr sz="2400">
                  <a:solidFill>
                    <a:srgbClr val="000000"/>
                  </a:solidFill>
                  <a:latin typeface="Calibri" pitchFamily="34" charset="0"/>
                  <a:ea typeface="MS PGothic" pitchFamily="34" charset="-128"/>
                  <a:sym typeface="Calibri" pitchFamily="34" charset="0"/>
                </a:defRPr>
              </a:lvl3pPr>
              <a:lvl4pPr marL="1600200" indent="-228600" eaLnBrk="0">
                <a:defRPr sz="2400">
                  <a:solidFill>
                    <a:srgbClr val="000000"/>
                  </a:solidFill>
                  <a:latin typeface="Calibri" pitchFamily="34" charset="0"/>
                  <a:ea typeface="MS PGothic" pitchFamily="34" charset="-128"/>
                  <a:sym typeface="Calibri" pitchFamily="34" charset="0"/>
                </a:defRPr>
              </a:lvl4pPr>
              <a:lvl5pPr marL="2057400" indent="-228600" eaLnBrk="0">
                <a:defRPr sz="2400">
                  <a:solidFill>
                    <a:srgbClr val="000000"/>
                  </a:solidFill>
                  <a:latin typeface="Calibri" pitchFamily="34" charset="0"/>
                  <a:ea typeface="MS PGothic" pitchFamily="34" charset="-128"/>
                  <a:sym typeface="Calibri" pitchFamily="34" charset="0"/>
                </a:defRPr>
              </a:lvl5pPr>
              <a:lvl6pPr marL="2514600" indent="-228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971800" indent="-228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3429000" indent="-228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886200" indent="-228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eaLnBrk="1" fontAlgn="base" hangingPunct="0">
                <a:spcBef>
                  <a:spcPct val="0"/>
                </a:spcBef>
                <a:spcAft>
                  <a:spcPct val="0"/>
                </a:spcAft>
              </a:pPr>
              <a:r>
                <a:rPr lang="es-ES" altLang="zh-CN" sz="6000" dirty="0">
                  <a:solidFill>
                    <a:schemeClr val="tx1">
                      <a:lumMod val="85000"/>
                      <a:lumOff val="15000"/>
                    </a:schemeClr>
                  </a:solidFill>
                  <a:latin typeface="Arial" pitchFamily="34" charset="0"/>
                  <a:ea typeface="微软雅黑" pitchFamily="34" charset="-122"/>
                  <a:sym typeface="Arial" pitchFamily="34" charset="0"/>
                </a:rPr>
                <a:t>2</a:t>
              </a:r>
              <a:endParaRPr lang="es-ES" altLang="zh-CN" sz="1800" dirty="0">
                <a:solidFill>
                  <a:schemeClr val="tx1">
                    <a:lumMod val="85000"/>
                    <a:lumOff val="15000"/>
                  </a:schemeClr>
                </a:solidFill>
                <a:latin typeface="Arial" pitchFamily="34" charset="0"/>
                <a:ea typeface="微软雅黑" pitchFamily="34" charset="-122"/>
                <a:sym typeface="Arial" pitchFamily="34" charset="0"/>
              </a:endParaRPr>
            </a:p>
          </p:txBody>
        </p:sp>
        <p:sp>
          <p:nvSpPr>
            <p:cNvPr id="14" name="AutoShape 15"/>
            <p:cNvSpPr/>
            <p:nvPr/>
          </p:nvSpPr>
          <p:spPr bwMode="auto">
            <a:xfrm>
              <a:off x="6949319" y="3940791"/>
              <a:ext cx="821604" cy="1085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45719" tIns="45719" rIns="45719" bIns="45719"/>
            <a:lstStyle>
              <a:lvl1pPr eaLnBrk="0">
                <a:defRPr sz="2400">
                  <a:solidFill>
                    <a:srgbClr val="000000"/>
                  </a:solidFill>
                  <a:latin typeface="Calibri" pitchFamily="34" charset="0"/>
                  <a:ea typeface="MS PGothic" pitchFamily="34" charset="-128"/>
                  <a:sym typeface="Calibri" pitchFamily="34" charset="0"/>
                </a:defRPr>
              </a:lvl1pPr>
              <a:lvl2pPr marL="742950" indent="-285750" eaLnBrk="0">
                <a:defRPr sz="2400">
                  <a:solidFill>
                    <a:srgbClr val="000000"/>
                  </a:solidFill>
                  <a:latin typeface="Calibri" pitchFamily="34" charset="0"/>
                  <a:ea typeface="MS PGothic" pitchFamily="34" charset="-128"/>
                  <a:sym typeface="Calibri" pitchFamily="34" charset="0"/>
                </a:defRPr>
              </a:lvl2pPr>
              <a:lvl3pPr marL="1143000" indent="-228600" eaLnBrk="0">
                <a:defRPr sz="2400">
                  <a:solidFill>
                    <a:srgbClr val="000000"/>
                  </a:solidFill>
                  <a:latin typeface="Calibri" pitchFamily="34" charset="0"/>
                  <a:ea typeface="MS PGothic" pitchFamily="34" charset="-128"/>
                  <a:sym typeface="Calibri" pitchFamily="34" charset="0"/>
                </a:defRPr>
              </a:lvl3pPr>
              <a:lvl4pPr marL="1600200" indent="-228600" eaLnBrk="0">
                <a:defRPr sz="2400">
                  <a:solidFill>
                    <a:srgbClr val="000000"/>
                  </a:solidFill>
                  <a:latin typeface="Calibri" pitchFamily="34" charset="0"/>
                  <a:ea typeface="MS PGothic" pitchFamily="34" charset="-128"/>
                  <a:sym typeface="Calibri" pitchFamily="34" charset="0"/>
                </a:defRPr>
              </a:lvl4pPr>
              <a:lvl5pPr marL="2057400" indent="-228600" eaLnBrk="0">
                <a:defRPr sz="2400">
                  <a:solidFill>
                    <a:srgbClr val="000000"/>
                  </a:solidFill>
                  <a:latin typeface="Calibri" pitchFamily="34" charset="0"/>
                  <a:ea typeface="MS PGothic" pitchFamily="34" charset="-128"/>
                  <a:sym typeface="Calibri" pitchFamily="34" charset="0"/>
                </a:defRPr>
              </a:lvl5pPr>
              <a:lvl6pPr marL="2514600" indent="-228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971800" indent="-228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3429000" indent="-228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886200" indent="-228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eaLnBrk="1" fontAlgn="base" hangingPunct="0">
                <a:spcBef>
                  <a:spcPct val="0"/>
                </a:spcBef>
                <a:spcAft>
                  <a:spcPct val="0"/>
                </a:spcAft>
              </a:pPr>
              <a:r>
                <a:rPr lang="es-ES" altLang="zh-CN" sz="6000" dirty="0">
                  <a:solidFill>
                    <a:schemeClr val="tx1">
                      <a:lumMod val="85000"/>
                      <a:lumOff val="15000"/>
                    </a:schemeClr>
                  </a:solidFill>
                  <a:latin typeface="Arial" pitchFamily="34" charset="0"/>
                  <a:ea typeface="微软雅黑" pitchFamily="34" charset="-122"/>
                  <a:sym typeface="Arial" pitchFamily="34" charset="0"/>
                </a:rPr>
                <a:t>3</a:t>
              </a:r>
              <a:endParaRPr lang="es-ES" altLang="zh-CN" sz="1800" dirty="0">
                <a:solidFill>
                  <a:schemeClr val="tx1">
                    <a:lumMod val="85000"/>
                    <a:lumOff val="15000"/>
                  </a:schemeClr>
                </a:solidFill>
                <a:latin typeface="Arial" pitchFamily="34" charset="0"/>
                <a:ea typeface="微软雅黑" pitchFamily="34" charset="-122"/>
                <a:sym typeface="Arial" pitchFamily="34" charset="0"/>
              </a:endParaRPr>
            </a:p>
          </p:txBody>
        </p:sp>
        <p:sp>
          <p:nvSpPr>
            <p:cNvPr id="15" name="TextBox 13"/>
            <p:cNvSpPr txBox="1"/>
            <p:nvPr/>
          </p:nvSpPr>
          <p:spPr>
            <a:xfrm>
              <a:off x="7520562" y="2046707"/>
              <a:ext cx="2215316" cy="231998"/>
            </a:xfrm>
            <a:prstGeom prst="rect">
              <a:avLst/>
            </a:prstGeom>
            <a:noFill/>
          </p:spPr>
          <p:txBody>
            <a:bodyPr wrap="square" lIns="0" tIns="0" rIns="0" bIns="0" rtlCol="0" anchor="t" anchorCtr="0">
              <a:spAutoFit/>
            </a:bodyPr>
            <a:lstStyle/>
            <a:p>
              <a:pPr defTabSz="912495">
                <a:spcBef>
                  <a:spcPct val="20000"/>
                </a:spcBef>
                <a:defRPr/>
              </a:pPr>
              <a:r>
                <a:rPr lang="zh-CN" altLang="en-US" b="1" dirty="0">
                  <a:solidFill>
                    <a:srgbClr val="445469"/>
                  </a:solidFill>
                  <a:latin typeface="Arial" pitchFamily="34" charset="0"/>
                  <a:ea typeface="微软雅黑" pitchFamily="34" charset="-122"/>
                  <a:sym typeface="Arial" pitchFamily="34" charset="0"/>
                </a:rPr>
                <a:t>Click to edit the title</a:t>
              </a:r>
              <a:endParaRPr lang="en-US" b="1" dirty="0">
                <a:solidFill>
                  <a:srgbClr val="445469"/>
                </a:solidFill>
                <a:latin typeface="Arial" pitchFamily="34" charset="0"/>
                <a:ea typeface="微软雅黑" pitchFamily="34" charset="-122"/>
                <a:sym typeface="Arial" pitchFamily="34" charset="0"/>
              </a:endParaRPr>
            </a:p>
          </p:txBody>
        </p:sp>
        <p:sp>
          <p:nvSpPr>
            <p:cNvPr id="16" name="TextBox 13"/>
            <p:cNvSpPr txBox="1"/>
            <p:nvPr/>
          </p:nvSpPr>
          <p:spPr>
            <a:xfrm>
              <a:off x="7520562" y="2342238"/>
              <a:ext cx="2202152" cy="154665"/>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75000"/>
                      <a:lumOff val="25000"/>
                    </a:schemeClr>
                  </a:solidFill>
                  <a:latin typeface="微软雅黑" pitchFamily="34" charset="-122"/>
                  <a:ea typeface="微软雅黑" pitchFamily="34" charset="-122"/>
                  <a:sym typeface="Arial" pitchFamily="34" charset="0"/>
                </a:rPr>
                <a:t>Wild Lily Demo to Give You the Best Demo</a:t>
              </a:r>
              <a:r>
                <a:rPr lang="zh-CN" altLang="en-US" sz="1200" dirty="0">
                  <a:solidFill>
                    <a:schemeClr val="tx1">
                      <a:lumMod val="75000"/>
                      <a:lumOff val="25000"/>
                    </a:schemeClr>
                  </a:solidFill>
                  <a:latin typeface="微软雅黑" pitchFamily="34" charset="-122"/>
                  <a:ea typeface="微软雅黑" pitchFamily="34" charset="-122"/>
                </a:rPr>
                <a:t>。</a:t>
              </a:r>
            </a:p>
          </p:txBody>
        </p:sp>
        <p:sp>
          <p:nvSpPr>
            <p:cNvPr id="17" name="TextBox 13"/>
            <p:cNvSpPr txBox="1"/>
            <p:nvPr/>
          </p:nvSpPr>
          <p:spPr>
            <a:xfrm>
              <a:off x="7520562" y="3041714"/>
              <a:ext cx="1982905" cy="231998"/>
            </a:xfrm>
            <a:prstGeom prst="rect">
              <a:avLst/>
            </a:prstGeom>
            <a:noFill/>
          </p:spPr>
          <p:txBody>
            <a:bodyPr wrap="square" lIns="0" tIns="0" rIns="0" bIns="0" rtlCol="0" anchor="t" anchorCtr="0">
              <a:spAutoFit/>
            </a:bodyPr>
            <a:lstStyle/>
            <a:p>
              <a:pPr defTabSz="912495">
                <a:spcBef>
                  <a:spcPct val="20000"/>
                </a:spcBef>
                <a:defRPr/>
              </a:pPr>
              <a:r>
                <a:rPr lang="zh-CN" altLang="en-US" b="1" dirty="0">
                  <a:solidFill>
                    <a:srgbClr val="445469"/>
                  </a:solidFill>
                  <a:latin typeface="Arial" pitchFamily="34" charset="0"/>
                  <a:ea typeface="微软雅黑" pitchFamily="34" charset="-122"/>
                  <a:sym typeface="Arial" pitchFamily="34" charset="0"/>
                </a:rPr>
                <a:t>Click to edit the title</a:t>
              </a:r>
              <a:endParaRPr lang="en-US" b="1" dirty="0">
                <a:solidFill>
                  <a:srgbClr val="445469"/>
                </a:solidFill>
                <a:latin typeface="Arial" pitchFamily="34" charset="0"/>
                <a:ea typeface="微软雅黑" pitchFamily="34" charset="-122"/>
                <a:sym typeface="Arial" pitchFamily="34" charset="0"/>
              </a:endParaRPr>
            </a:p>
          </p:txBody>
        </p:sp>
        <p:sp>
          <p:nvSpPr>
            <p:cNvPr id="18" name="TextBox 13"/>
            <p:cNvSpPr txBox="1"/>
            <p:nvPr/>
          </p:nvSpPr>
          <p:spPr>
            <a:xfrm>
              <a:off x="7520562" y="3392360"/>
              <a:ext cx="2202152" cy="154665"/>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75000"/>
                      <a:lumOff val="25000"/>
                    </a:schemeClr>
                  </a:solidFill>
                  <a:latin typeface="微软雅黑" pitchFamily="34" charset="-122"/>
                  <a:ea typeface="微软雅黑" pitchFamily="34" charset="-122"/>
                  <a:sym typeface="Arial" pitchFamily="34" charset="0"/>
                </a:rPr>
                <a:t>Wild Lily Demo to Give You the Best Demo</a:t>
              </a:r>
              <a:r>
                <a:rPr lang="zh-CN" altLang="en-US" sz="1200" dirty="0">
                  <a:solidFill>
                    <a:schemeClr val="tx1">
                      <a:lumMod val="75000"/>
                      <a:lumOff val="25000"/>
                    </a:schemeClr>
                  </a:solidFill>
                  <a:latin typeface="微软雅黑" pitchFamily="34" charset="-122"/>
                  <a:ea typeface="微软雅黑" pitchFamily="34" charset="-122"/>
                </a:rPr>
                <a:t>。</a:t>
              </a:r>
            </a:p>
          </p:txBody>
        </p:sp>
        <p:sp>
          <p:nvSpPr>
            <p:cNvPr id="19" name="TextBox 13"/>
            <p:cNvSpPr txBox="1"/>
            <p:nvPr/>
          </p:nvSpPr>
          <p:spPr>
            <a:xfrm>
              <a:off x="7520561" y="4180717"/>
              <a:ext cx="2478715" cy="231998"/>
            </a:xfrm>
            <a:prstGeom prst="rect">
              <a:avLst/>
            </a:prstGeom>
            <a:noFill/>
          </p:spPr>
          <p:txBody>
            <a:bodyPr wrap="square" lIns="0" tIns="0" rIns="0" bIns="0" rtlCol="0" anchor="t" anchorCtr="0">
              <a:spAutoFit/>
            </a:bodyPr>
            <a:lstStyle/>
            <a:p>
              <a:pPr defTabSz="912495">
                <a:spcBef>
                  <a:spcPct val="20000"/>
                </a:spcBef>
                <a:defRPr/>
              </a:pPr>
              <a:r>
                <a:rPr lang="zh-CN" altLang="en-US" b="1" dirty="0">
                  <a:solidFill>
                    <a:srgbClr val="445469"/>
                  </a:solidFill>
                  <a:latin typeface="Arial" pitchFamily="34" charset="0"/>
                  <a:ea typeface="微软雅黑" pitchFamily="34" charset="-122"/>
                  <a:sym typeface="Arial" pitchFamily="34" charset="0"/>
                </a:rPr>
                <a:t>Click to edit the title</a:t>
              </a:r>
              <a:endParaRPr lang="en-US" b="1" dirty="0">
                <a:solidFill>
                  <a:srgbClr val="445469"/>
                </a:solidFill>
                <a:latin typeface="Arial" pitchFamily="34" charset="0"/>
                <a:ea typeface="微软雅黑" pitchFamily="34" charset="-122"/>
                <a:sym typeface="Arial" pitchFamily="34" charset="0"/>
              </a:endParaRPr>
            </a:p>
          </p:txBody>
        </p:sp>
        <p:sp>
          <p:nvSpPr>
            <p:cNvPr id="20" name="TextBox 13"/>
            <p:cNvSpPr txBox="1"/>
            <p:nvPr/>
          </p:nvSpPr>
          <p:spPr>
            <a:xfrm>
              <a:off x="7520562" y="4476246"/>
              <a:ext cx="2202152" cy="154665"/>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75000"/>
                      <a:lumOff val="25000"/>
                    </a:schemeClr>
                  </a:solidFill>
                  <a:latin typeface="微软雅黑" pitchFamily="34" charset="-122"/>
                  <a:ea typeface="微软雅黑" pitchFamily="34" charset="-122"/>
                  <a:sym typeface="Arial" pitchFamily="34" charset="0"/>
                </a:rPr>
                <a:t>Wild Lily Demo to Give You the Best Demo</a:t>
              </a:r>
              <a:r>
                <a:rPr lang="zh-CN" altLang="en-US" sz="1200" dirty="0">
                  <a:solidFill>
                    <a:schemeClr val="tx1">
                      <a:lumMod val="75000"/>
                      <a:lumOff val="25000"/>
                    </a:schemeClr>
                  </a:solidFill>
                  <a:latin typeface="微软雅黑" pitchFamily="34" charset="-122"/>
                  <a:ea typeface="微软雅黑" pitchFamily="34" charset="-122"/>
                </a:rPr>
                <a:t>。</a:t>
              </a:r>
            </a:p>
          </p:txBody>
        </p:sp>
      </p:gr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0"/>
          <p:cNvSpPr>
            <a:spLocks noEditPoints="1"/>
          </p:cNvSpPr>
          <p:nvPr/>
        </p:nvSpPr>
        <p:spPr bwMode="auto">
          <a:xfrm rot="19800000">
            <a:off x="246176" y="224035"/>
            <a:ext cx="690137" cy="682506"/>
          </a:xfrm>
          <a:custGeom>
            <a:avLst/>
            <a:gdLst>
              <a:gd name="T0" fmla="*/ 34 w 122"/>
              <a:gd name="T1" fmla="*/ 106 h 120"/>
              <a:gd name="T2" fmla="*/ 27 w 122"/>
              <a:gd name="T3" fmla="*/ 113 h 120"/>
              <a:gd name="T4" fmla="*/ 17 w 122"/>
              <a:gd name="T5" fmla="*/ 116 h 120"/>
              <a:gd name="T6" fmla="*/ 0 w 122"/>
              <a:gd name="T7" fmla="*/ 106 h 120"/>
              <a:gd name="T8" fmla="*/ 0 w 122"/>
              <a:gd name="T9" fmla="*/ 96 h 120"/>
              <a:gd name="T10" fmla="*/ 17 w 122"/>
              <a:gd name="T11" fmla="*/ 76 h 120"/>
              <a:gd name="T12" fmla="*/ 26 w 122"/>
              <a:gd name="T13" fmla="*/ 67 h 120"/>
              <a:gd name="T14" fmla="*/ 40 w 122"/>
              <a:gd name="T15" fmla="*/ 30 h 120"/>
              <a:gd name="T16" fmla="*/ 79 w 122"/>
              <a:gd name="T17" fmla="*/ 0 h 120"/>
              <a:gd name="T18" fmla="*/ 118 w 122"/>
              <a:gd name="T19" fmla="*/ 31 h 120"/>
              <a:gd name="T20" fmla="*/ 75 w 122"/>
              <a:gd name="T21" fmla="*/ 76 h 120"/>
              <a:gd name="T22" fmla="*/ 57 w 122"/>
              <a:gd name="T23" fmla="*/ 83 h 120"/>
              <a:gd name="T24" fmla="*/ 42 w 122"/>
              <a:gd name="T25" fmla="*/ 99 h 120"/>
              <a:gd name="T26" fmla="*/ 61 w 122"/>
              <a:gd name="T27" fmla="*/ 73 h 120"/>
              <a:gd name="T28" fmla="*/ 98 w 122"/>
              <a:gd name="T29" fmla="*/ 71 h 120"/>
              <a:gd name="T30" fmla="*/ 116 w 122"/>
              <a:gd name="T31" fmla="*/ 40 h 120"/>
              <a:gd name="T32" fmla="*/ 63 w 122"/>
              <a:gd name="T33" fmla="*/ 7 h 120"/>
              <a:gd name="T34" fmla="*/ 48 w 122"/>
              <a:gd name="T35" fmla="*/ 48 h 120"/>
              <a:gd name="T36" fmla="*/ 37 w 122"/>
              <a:gd name="T37" fmla="*/ 84 h 120"/>
              <a:gd name="T38" fmla="*/ 85 w 122"/>
              <a:gd name="T39" fmla="*/ 54 h 120"/>
              <a:gd name="T40" fmla="*/ 74 w 122"/>
              <a:gd name="T41" fmla="*/ 50 h 120"/>
              <a:gd name="T42" fmla="*/ 74 w 122"/>
              <a:gd name="T43" fmla="*/ 40 h 120"/>
              <a:gd name="T44" fmla="*/ 72 w 122"/>
              <a:gd name="T45" fmla="*/ 36 h 120"/>
              <a:gd name="T46" fmla="*/ 64 w 122"/>
              <a:gd name="T47" fmla="*/ 53 h 120"/>
              <a:gd name="T48" fmla="*/ 34 w 122"/>
              <a:gd name="T49" fmla="*/ 79 h 120"/>
              <a:gd name="T50" fmla="*/ 62 w 122"/>
              <a:gd name="T51" fmla="*/ 51 h 120"/>
              <a:gd name="T52" fmla="*/ 63 w 122"/>
              <a:gd name="T53" fmla="*/ 29 h 120"/>
              <a:gd name="T54" fmla="*/ 81 w 122"/>
              <a:gd name="T55" fmla="*/ 46 h 120"/>
              <a:gd name="T56" fmla="*/ 62 w 122"/>
              <a:gd name="T57" fmla="*/ 63 h 120"/>
              <a:gd name="T58" fmla="*/ 47 w 122"/>
              <a:gd name="T59" fmla="*/ 90 h 120"/>
              <a:gd name="T60" fmla="*/ 26 w 122"/>
              <a:gd name="T61" fmla="*/ 75 h 120"/>
              <a:gd name="T62" fmla="*/ 44 w 122"/>
              <a:gd name="T63" fmla="*/ 92 h 120"/>
              <a:gd name="T64" fmla="*/ 19 w 122"/>
              <a:gd name="T65" fmla="*/ 83 h 120"/>
              <a:gd name="T66" fmla="*/ 38 w 122"/>
              <a:gd name="T67" fmla="*/ 100 h 120"/>
              <a:gd name="T68" fmla="*/ 19 w 122"/>
              <a:gd name="T69" fmla="*/ 83 h 120"/>
              <a:gd name="T70" fmla="*/ 7 w 122"/>
              <a:gd name="T71" fmla="*/ 95 h 120"/>
              <a:gd name="T72" fmla="*/ 33 w 122"/>
              <a:gd name="T73" fmla="*/ 102 h 120"/>
              <a:gd name="T74" fmla="*/ 6 w 122"/>
              <a:gd name="T75" fmla="*/ 100 h 120"/>
              <a:gd name="T76" fmla="*/ 18 w 122"/>
              <a:gd name="T77" fmla="*/ 111 h 120"/>
              <a:gd name="T78" fmla="*/ 27 w 122"/>
              <a:gd name="T7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20">
                <a:moveTo>
                  <a:pt x="40" y="105"/>
                </a:moveTo>
                <a:cubicBezTo>
                  <a:pt x="37" y="106"/>
                  <a:pt x="37" y="104"/>
                  <a:pt x="34" y="106"/>
                </a:cubicBezTo>
                <a:cubicBezTo>
                  <a:pt x="32" y="107"/>
                  <a:pt x="34" y="111"/>
                  <a:pt x="32" y="113"/>
                </a:cubicBezTo>
                <a:cubicBezTo>
                  <a:pt x="30" y="114"/>
                  <a:pt x="29" y="112"/>
                  <a:pt x="27" y="113"/>
                </a:cubicBezTo>
                <a:cubicBezTo>
                  <a:pt x="25" y="115"/>
                  <a:pt x="26" y="119"/>
                  <a:pt x="23" y="120"/>
                </a:cubicBezTo>
                <a:cubicBezTo>
                  <a:pt x="21" y="119"/>
                  <a:pt x="19" y="117"/>
                  <a:pt x="17" y="116"/>
                </a:cubicBezTo>
                <a:cubicBezTo>
                  <a:pt x="14" y="115"/>
                  <a:pt x="13" y="118"/>
                  <a:pt x="11" y="118"/>
                </a:cubicBezTo>
                <a:cubicBezTo>
                  <a:pt x="6" y="118"/>
                  <a:pt x="0" y="112"/>
                  <a:pt x="0" y="106"/>
                </a:cubicBezTo>
                <a:cubicBezTo>
                  <a:pt x="1" y="103"/>
                  <a:pt x="3" y="102"/>
                  <a:pt x="3" y="99"/>
                </a:cubicBezTo>
                <a:cubicBezTo>
                  <a:pt x="2" y="97"/>
                  <a:pt x="1" y="98"/>
                  <a:pt x="0" y="96"/>
                </a:cubicBezTo>
                <a:cubicBezTo>
                  <a:pt x="3" y="92"/>
                  <a:pt x="11" y="91"/>
                  <a:pt x="10" y="85"/>
                </a:cubicBezTo>
                <a:cubicBezTo>
                  <a:pt x="16" y="84"/>
                  <a:pt x="17" y="80"/>
                  <a:pt x="17" y="76"/>
                </a:cubicBezTo>
                <a:cubicBezTo>
                  <a:pt x="19" y="75"/>
                  <a:pt x="21" y="76"/>
                  <a:pt x="23" y="73"/>
                </a:cubicBezTo>
                <a:cubicBezTo>
                  <a:pt x="25" y="71"/>
                  <a:pt x="24" y="69"/>
                  <a:pt x="26" y="67"/>
                </a:cubicBezTo>
                <a:cubicBezTo>
                  <a:pt x="33" y="60"/>
                  <a:pt x="44" y="55"/>
                  <a:pt x="45" y="48"/>
                </a:cubicBezTo>
                <a:cubicBezTo>
                  <a:pt x="46" y="43"/>
                  <a:pt x="41" y="35"/>
                  <a:pt x="40" y="30"/>
                </a:cubicBezTo>
                <a:cubicBezTo>
                  <a:pt x="40" y="18"/>
                  <a:pt x="56" y="7"/>
                  <a:pt x="67" y="3"/>
                </a:cubicBezTo>
                <a:cubicBezTo>
                  <a:pt x="71" y="2"/>
                  <a:pt x="76" y="0"/>
                  <a:pt x="79" y="0"/>
                </a:cubicBezTo>
                <a:cubicBezTo>
                  <a:pt x="82" y="0"/>
                  <a:pt x="90" y="1"/>
                  <a:pt x="93" y="2"/>
                </a:cubicBezTo>
                <a:cubicBezTo>
                  <a:pt x="104" y="5"/>
                  <a:pt x="115" y="18"/>
                  <a:pt x="118" y="31"/>
                </a:cubicBezTo>
                <a:cubicBezTo>
                  <a:pt x="122" y="47"/>
                  <a:pt x="109" y="78"/>
                  <a:pt x="86" y="78"/>
                </a:cubicBezTo>
                <a:cubicBezTo>
                  <a:pt x="83" y="78"/>
                  <a:pt x="79" y="77"/>
                  <a:pt x="75" y="76"/>
                </a:cubicBezTo>
                <a:cubicBezTo>
                  <a:pt x="72" y="75"/>
                  <a:pt x="68" y="73"/>
                  <a:pt x="64" y="75"/>
                </a:cubicBezTo>
                <a:cubicBezTo>
                  <a:pt x="62" y="77"/>
                  <a:pt x="60" y="80"/>
                  <a:pt x="57" y="83"/>
                </a:cubicBezTo>
                <a:cubicBezTo>
                  <a:pt x="55" y="85"/>
                  <a:pt x="52" y="88"/>
                  <a:pt x="50" y="90"/>
                </a:cubicBezTo>
                <a:cubicBezTo>
                  <a:pt x="48" y="92"/>
                  <a:pt x="47" y="97"/>
                  <a:pt x="42" y="99"/>
                </a:cubicBezTo>
                <a:cubicBezTo>
                  <a:pt x="41" y="101"/>
                  <a:pt x="41" y="103"/>
                  <a:pt x="40" y="105"/>
                </a:cubicBezTo>
                <a:close/>
                <a:moveTo>
                  <a:pt x="61" y="73"/>
                </a:moveTo>
                <a:cubicBezTo>
                  <a:pt x="68" y="68"/>
                  <a:pt x="78" y="75"/>
                  <a:pt x="85" y="75"/>
                </a:cubicBezTo>
                <a:cubicBezTo>
                  <a:pt x="89" y="75"/>
                  <a:pt x="94" y="73"/>
                  <a:pt x="98" y="71"/>
                </a:cubicBezTo>
                <a:cubicBezTo>
                  <a:pt x="105" y="67"/>
                  <a:pt x="107" y="62"/>
                  <a:pt x="112" y="56"/>
                </a:cubicBezTo>
                <a:cubicBezTo>
                  <a:pt x="112" y="49"/>
                  <a:pt x="115" y="46"/>
                  <a:pt x="116" y="40"/>
                </a:cubicBezTo>
                <a:cubicBezTo>
                  <a:pt x="117" y="26"/>
                  <a:pt x="104" y="7"/>
                  <a:pt x="90" y="4"/>
                </a:cubicBezTo>
                <a:cubicBezTo>
                  <a:pt x="82" y="2"/>
                  <a:pt x="72" y="4"/>
                  <a:pt x="63" y="7"/>
                </a:cubicBezTo>
                <a:cubicBezTo>
                  <a:pt x="53" y="11"/>
                  <a:pt x="43" y="22"/>
                  <a:pt x="43" y="30"/>
                </a:cubicBezTo>
                <a:cubicBezTo>
                  <a:pt x="43" y="36"/>
                  <a:pt x="48" y="42"/>
                  <a:pt x="48" y="48"/>
                </a:cubicBezTo>
                <a:cubicBezTo>
                  <a:pt x="46" y="57"/>
                  <a:pt x="35" y="62"/>
                  <a:pt x="27" y="71"/>
                </a:cubicBezTo>
                <a:cubicBezTo>
                  <a:pt x="28" y="76"/>
                  <a:pt x="33" y="79"/>
                  <a:pt x="37" y="84"/>
                </a:cubicBezTo>
                <a:cubicBezTo>
                  <a:pt x="46" y="75"/>
                  <a:pt x="55" y="66"/>
                  <a:pt x="64" y="57"/>
                </a:cubicBezTo>
                <a:cubicBezTo>
                  <a:pt x="71" y="56"/>
                  <a:pt x="78" y="54"/>
                  <a:pt x="85" y="54"/>
                </a:cubicBezTo>
                <a:cubicBezTo>
                  <a:pt x="85" y="51"/>
                  <a:pt x="82" y="50"/>
                  <a:pt x="80" y="48"/>
                </a:cubicBezTo>
                <a:cubicBezTo>
                  <a:pt x="79" y="51"/>
                  <a:pt x="75" y="52"/>
                  <a:pt x="74" y="50"/>
                </a:cubicBezTo>
                <a:cubicBezTo>
                  <a:pt x="73" y="47"/>
                  <a:pt x="78" y="47"/>
                  <a:pt x="79" y="45"/>
                </a:cubicBezTo>
                <a:cubicBezTo>
                  <a:pt x="78" y="42"/>
                  <a:pt x="76" y="41"/>
                  <a:pt x="74" y="40"/>
                </a:cubicBezTo>
                <a:cubicBezTo>
                  <a:pt x="73" y="43"/>
                  <a:pt x="68" y="46"/>
                  <a:pt x="67" y="41"/>
                </a:cubicBezTo>
                <a:cubicBezTo>
                  <a:pt x="68" y="38"/>
                  <a:pt x="72" y="38"/>
                  <a:pt x="72" y="36"/>
                </a:cubicBezTo>
                <a:cubicBezTo>
                  <a:pt x="70" y="34"/>
                  <a:pt x="66" y="34"/>
                  <a:pt x="64" y="35"/>
                </a:cubicBezTo>
                <a:cubicBezTo>
                  <a:pt x="65" y="41"/>
                  <a:pt x="64" y="47"/>
                  <a:pt x="64" y="53"/>
                </a:cubicBezTo>
                <a:cubicBezTo>
                  <a:pt x="55" y="60"/>
                  <a:pt x="48" y="67"/>
                  <a:pt x="41" y="73"/>
                </a:cubicBezTo>
                <a:cubicBezTo>
                  <a:pt x="39" y="75"/>
                  <a:pt x="38" y="80"/>
                  <a:pt x="34" y="79"/>
                </a:cubicBezTo>
                <a:cubicBezTo>
                  <a:pt x="34" y="76"/>
                  <a:pt x="38" y="74"/>
                  <a:pt x="40" y="72"/>
                </a:cubicBezTo>
                <a:cubicBezTo>
                  <a:pt x="48" y="64"/>
                  <a:pt x="54" y="57"/>
                  <a:pt x="62" y="51"/>
                </a:cubicBezTo>
                <a:cubicBezTo>
                  <a:pt x="62" y="47"/>
                  <a:pt x="62" y="43"/>
                  <a:pt x="62" y="40"/>
                </a:cubicBezTo>
                <a:cubicBezTo>
                  <a:pt x="61" y="36"/>
                  <a:pt x="60" y="31"/>
                  <a:pt x="63" y="29"/>
                </a:cubicBezTo>
                <a:cubicBezTo>
                  <a:pt x="65" y="30"/>
                  <a:pt x="63" y="31"/>
                  <a:pt x="63" y="32"/>
                </a:cubicBezTo>
                <a:cubicBezTo>
                  <a:pt x="71" y="29"/>
                  <a:pt x="80" y="40"/>
                  <a:pt x="81" y="46"/>
                </a:cubicBezTo>
                <a:cubicBezTo>
                  <a:pt x="85" y="47"/>
                  <a:pt x="88" y="51"/>
                  <a:pt x="88" y="55"/>
                </a:cubicBezTo>
                <a:cubicBezTo>
                  <a:pt x="80" y="59"/>
                  <a:pt x="70" y="55"/>
                  <a:pt x="62" y="63"/>
                </a:cubicBezTo>
                <a:cubicBezTo>
                  <a:pt x="54" y="70"/>
                  <a:pt x="46" y="79"/>
                  <a:pt x="39" y="85"/>
                </a:cubicBezTo>
                <a:cubicBezTo>
                  <a:pt x="42" y="87"/>
                  <a:pt x="44" y="90"/>
                  <a:pt x="47" y="90"/>
                </a:cubicBezTo>
                <a:cubicBezTo>
                  <a:pt x="54" y="85"/>
                  <a:pt x="56" y="78"/>
                  <a:pt x="61" y="73"/>
                </a:cubicBezTo>
                <a:close/>
                <a:moveTo>
                  <a:pt x="26" y="75"/>
                </a:moveTo>
                <a:cubicBezTo>
                  <a:pt x="24" y="78"/>
                  <a:pt x="21" y="77"/>
                  <a:pt x="19" y="79"/>
                </a:cubicBezTo>
                <a:cubicBezTo>
                  <a:pt x="23" y="87"/>
                  <a:pt x="37" y="93"/>
                  <a:pt x="44" y="92"/>
                </a:cubicBezTo>
                <a:cubicBezTo>
                  <a:pt x="36" y="87"/>
                  <a:pt x="32" y="82"/>
                  <a:pt x="26" y="75"/>
                </a:cubicBezTo>
                <a:close/>
                <a:moveTo>
                  <a:pt x="19" y="83"/>
                </a:moveTo>
                <a:cubicBezTo>
                  <a:pt x="17" y="85"/>
                  <a:pt x="15" y="86"/>
                  <a:pt x="13" y="88"/>
                </a:cubicBezTo>
                <a:cubicBezTo>
                  <a:pt x="20" y="96"/>
                  <a:pt x="29" y="100"/>
                  <a:pt x="38" y="100"/>
                </a:cubicBezTo>
                <a:cubicBezTo>
                  <a:pt x="38" y="98"/>
                  <a:pt x="40" y="96"/>
                  <a:pt x="41" y="95"/>
                </a:cubicBezTo>
                <a:cubicBezTo>
                  <a:pt x="33" y="93"/>
                  <a:pt x="25" y="91"/>
                  <a:pt x="19" y="83"/>
                </a:cubicBezTo>
                <a:close/>
                <a:moveTo>
                  <a:pt x="12" y="90"/>
                </a:moveTo>
                <a:cubicBezTo>
                  <a:pt x="12" y="93"/>
                  <a:pt x="8" y="94"/>
                  <a:pt x="7" y="95"/>
                </a:cubicBezTo>
                <a:cubicBezTo>
                  <a:pt x="13" y="103"/>
                  <a:pt x="22" y="106"/>
                  <a:pt x="30" y="108"/>
                </a:cubicBezTo>
                <a:cubicBezTo>
                  <a:pt x="29" y="105"/>
                  <a:pt x="34" y="103"/>
                  <a:pt x="33" y="102"/>
                </a:cubicBezTo>
                <a:cubicBezTo>
                  <a:pt x="26" y="101"/>
                  <a:pt x="19" y="97"/>
                  <a:pt x="12" y="90"/>
                </a:cubicBezTo>
                <a:close/>
                <a:moveTo>
                  <a:pt x="6" y="100"/>
                </a:moveTo>
                <a:cubicBezTo>
                  <a:pt x="6" y="104"/>
                  <a:pt x="2" y="109"/>
                  <a:pt x="7" y="113"/>
                </a:cubicBezTo>
                <a:cubicBezTo>
                  <a:pt x="11" y="111"/>
                  <a:pt x="14" y="108"/>
                  <a:pt x="18" y="111"/>
                </a:cubicBezTo>
                <a:cubicBezTo>
                  <a:pt x="19" y="112"/>
                  <a:pt x="20" y="115"/>
                  <a:pt x="22" y="116"/>
                </a:cubicBezTo>
                <a:cubicBezTo>
                  <a:pt x="22" y="114"/>
                  <a:pt x="25" y="111"/>
                  <a:pt x="27" y="110"/>
                </a:cubicBezTo>
                <a:cubicBezTo>
                  <a:pt x="20" y="109"/>
                  <a:pt x="13" y="105"/>
                  <a:pt x="6" y="100"/>
                </a:cubicBez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 name="文本框 2"/>
          <p:cNvSpPr txBox="1"/>
          <p:nvPr/>
        </p:nvSpPr>
        <p:spPr>
          <a:xfrm>
            <a:off x="1060710" y="380622"/>
            <a:ext cx="2236510"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itchFamily="34" charset="-122"/>
                <a:ea typeface="微软雅黑" pitchFamily="34" charset="-122"/>
              </a:rPr>
              <a:t>Click here to add a title</a:t>
            </a:r>
          </a:p>
        </p:txBody>
      </p:sp>
      <p:grpSp>
        <p:nvGrpSpPr>
          <p:cNvPr id="4" name="Group 44"/>
          <p:cNvGrpSpPr/>
          <p:nvPr/>
        </p:nvGrpSpPr>
        <p:grpSpPr>
          <a:xfrm>
            <a:off x="1352044" y="2516678"/>
            <a:ext cx="657509" cy="738492"/>
            <a:chOff x="0" y="0"/>
            <a:chExt cx="807366" cy="906807"/>
          </a:xfrm>
        </p:grpSpPr>
        <p:sp>
          <p:nvSpPr>
            <p:cNvPr id="5"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6"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7" name="Group 44"/>
          <p:cNvGrpSpPr/>
          <p:nvPr/>
        </p:nvGrpSpPr>
        <p:grpSpPr>
          <a:xfrm>
            <a:off x="1337500" y="3868486"/>
            <a:ext cx="657509" cy="738492"/>
            <a:chOff x="0" y="0"/>
            <a:chExt cx="807366" cy="906807"/>
          </a:xfrm>
        </p:grpSpPr>
        <p:sp>
          <p:nvSpPr>
            <p:cNvPr id="8"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9"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10" name="Group 44"/>
          <p:cNvGrpSpPr/>
          <p:nvPr/>
        </p:nvGrpSpPr>
        <p:grpSpPr>
          <a:xfrm>
            <a:off x="1322956" y="5220294"/>
            <a:ext cx="657509" cy="738492"/>
            <a:chOff x="0" y="0"/>
            <a:chExt cx="807366" cy="906807"/>
          </a:xfrm>
        </p:grpSpPr>
        <p:sp>
          <p:nvSpPr>
            <p:cNvPr id="11"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2"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sp>
        <p:nvSpPr>
          <p:cNvPr id="13" name="TextBox 13"/>
          <p:cNvSpPr txBox="1"/>
          <p:nvPr/>
        </p:nvSpPr>
        <p:spPr>
          <a:xfrm>
            <a:off x="2477627" y="2599420"/>
            <a:ext cx="4439869" cy="430887"/>
          </a:xfrm>
          <a:prstGeom prst="rect">
            <a:avLst/>
          </a:prstGeom>
          <a:noFill/>
        </p:spPr>
        <p:txBody>
          <a:bodyPr wrap="square" lIns="0" tIns="0" rIns="0" bIns="0" rtlCol="0" anchor="t" anchorCtr="0">
            <a:spAutoFit/>
          </a:bodyPr>
          <a:lstStyle/>
          <a:p>
            <a:pP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 Wild Lily Demo to Give You the Best Demo</a:t>
            </a:r>
            <a:r>
              <a:rPr lang="zh-CN" altLang="en-US" sz="1400" dirty="0">
                <a:solidFill>
                  <a:schemeClr val="tx1">
                    <a:lumMod val="75000"/>
                    <a:lumOff val="25000"/>
                  </a:schemeClr>
                </a:solidFill>
                <a:latin typeface="微软雅黑" pitchFamily="34" charset="-122"/>
                <a:ea typeface="微软雅黑" pitchFamily="34" charset="-122"/>
              </a:rPr>
              <a:t>。</a:t>
            </a:r>
          </a:p>
        </p:txBody>
      </p:sp>
      <p:sp>
        <p:nvSpPr>
          <p:cNvPr id="14" name="TextBox 13"/>
          <p:cNvSpPr txBox="1"/>
          <p:nvPr/>
        </p:nvSpPr>
        <p:spPr>
          <a:xfrm>
            <a:off x="2477627" y="3951228"/>
            <a:ext cx="4439869" cy="430887"/>
          </a:xfrm>
          <a:prstGeom prst="rect">
            <a:avLst/>
          </a:prstGeom>
          <a:noFill/>
        </p:spPr>
        <p:txBody>
          <a:bodyPr wrap="square" lIns="0" tIns="0" rIns="0" bIns="0" rtlCol="0" anchor="t" anchorCtr="0">
            <a:spAutoFit/>
          </a:bodyPr>
          <a:lstStyle/>
          <a:p>
            <a:pP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 Wild Lily Demo to Give You the Best Demo</a:t>
            </a:r>
            <a:r>
              <a:rPr lang="zh-CN" altLang="en-US" sz="1400" dirty="0">
                <a:solidFill>
                  <a:schemeClr val="tx1">
                    <a:lumMod val="75000"/>
                    <a:lumOff val="25000"/>
                  </a:schemeClr>
                </a:solidFill>
                <a:latin typeface="微软雅黑" pitchFamily="34" charset="-122"/>
                <a:ea typeface="微软雅黑" pitchFamily="34" charset="-122"/>
              </a:rPr>
              <a:t>。</a:t>
            </a:r>
          </a:p>
        </p:txBody>
      </p:sp>
      <p:sp>
        <p:nvSpPr>
          <p:cNvPr id="15" name="TextBox 13"/>
          <p:cNvSpPr txBox="1"/>
          <p:nvPr/>
        </p:nvSpPr>
        <p:spPr>
          <a:xfrm>
            <a:off x="2477627" y="5220293"/>
            <a:ext cx="4439869" cy="430887"/>
          </a:xfrm>
          <a:prstGeom prst="rect">
            <a:avLst/>
          </a:prstGeom>
          <a:noFill/>
        </p:spPr>
        <p:txBody>
          <a:bodyPr wrap="square" lIns="0" tIns="0" rIns="0" bIns="0" rtlCol="0" anchor="t" anchorCtr="0">
            <a:spAutoFit/>
          </a:bodyPr>
          <a:lstStyle/>
          <a:p>
            <a:pP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 Wild Lily Demo to Give You the Best Demo</a:t>
            </a:r>
            <a:r>
              <a:rPr lang="zh-CN" altLang="en-US" sz="1400" dirty="0">
                <a:solidFill>
                  <a:schemeClr val="tx1">
                    <a:lumMod val="75000"/>
                    <a:lumOff val="25000"/>
                  </a:schemeClr>
                </a:solidFill>
                <a:latin typeface="微软雅黑" pitchFamily="34" charset="-122"/>
                <a:ea typeface="微软雅黑" pitchFamily="34" charset="-122"/>
              </a:rPr>
              <a:t>。</a:t>
            </a:r>
          </a:p>
        </p:txBody>
      </p:sp>
      <p:grpSp>
        <p:nvGrpSpPr>
          <p:cNvPr id="16" name="Group 2"/>
          <p:cNvGrpSpPr/>
          <p:nvPr/>
        </p:nvGrpSpPr>
        <p:grpSpPr bwMode="auto">
          <a:xfrm>
            <a:off x="8115195" y="1597513"/>
            <a:ext cx="2482289" cy="4707430"/>
            <a:chOff x="0" y="0"/>
            <a:chExt cx="1312863" cy="2505075"/>
          </a:xfrm>
        </p:grpSpPr>
        <p:sp>
          <p:nvSpPr>
            <p:cNvPr id="17" name="Freeform 6"/>
            <p:cNvSpPr>
              <a:spLocks noChangeArrowheads="1"/>
            </p:cNvSpPr>
            <p:nvPr/>
          </p:nvSpPr>
          <p:spPr bwMode="auto">
            <a:xfrm>
              <a:off x="1057275" y="457200"/>
              <a:ext cx="30163" cy="44450"/>
            </a:xfrm>
            <a:custGeom>
              <a:avLst/>
              <a:gdLst>
                <a:gd name="T0" fmla="*/ 4 w 11"/>
                <a:gd name="T1" fmla="*/ 0 h 16"/>
                <a:gd name="T2" fmla="*/ 9 w 11"/>
                <a:gd name="T3" fmla="*/ 7 h 16"/>
                <a:gd name="T4" fmla="*/ 4 w 11"/>
                <a:gd name="T5" fmla="*/ 7 h 16"/>
                <a:gd name="T6" fmla="*/ 9 w 11"/>
                <a:gd name="T7" fmla="*/ 8 h 16"/>
                <a:gd name="T8" fmla="*/ 7 w 11"/>
                <a:gd name="T9" fmla="*/ 11 h 16"/>
                <a:gd name="T10" fmla="*/ 10 w 11"/>
                <a:gd name="T11" fmla="*/ 12 h 16"/>
                <a:gd name="T12" fmla="*/ 8 w 11"/>
                <a:gd name="T13" fmla="*/ 13 h 16"/>
                <a:gd name="T14" fmla="*/ 2 w 11"/>
                <a:gd name="T15" fmla="*/ 14 h 16"/>
                <a:gd name="T16" fmla="*/ 6 w 11"/>
                <a:gd name="T17" fmla="*/ 10 h 16"/>
                <a:gd name="T18" fmla="*/ 2 w 11"/>
                <a:gd name="T19" fmla="*/ 9 h 16"/>
                <a:gd name="T20" fmla="*/ 7 w 11"/>
                <a:gd name="T21" fmla="*/ 5 h 16"/>
                <a:gd name="T22" fmla="*/ 4 w 11"/>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6"/>
                <a:gd name="T38" fmla="*/ 11 w 11"/>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6">
                  <a:moveTo>
                    <a:pt x="4" y="0"/>
                  </a:moveTo>
                  <a:cubicBezTo>
                    <a:pt x="7" y="1"/>
                    <a:pt x="8" y="4"/>
                    <a:pt x="9" y="7"/>
                  </a:cubicBezTo>
                  <a:cubicBezTo>
                    <a:pt x="7" y="7"/>
                    <a:pt x="6" y="7"/>
                    <a:pt x="4" y="7"/>
                  </a:cubicBezTo>
                  <a:cubicBezTo>
                    <a:pt x="5" y="9"/>
                    <a:pt x="9" y="7"/>
                    <a:pt x="9" y="8"/>
                  </a:cubicBezTo>
                  <a:cubicBezTo>
                    <a:pt x="9" y="10"/>
                    <a:pt x="8" y="11"/>
                    <a:pt x="7" y="11"/>
                  </a:cubicBezTo>
                  <a:cubicBezTo>
                    <a:pt x="7" y="12"/>
                    <a:pt x="9" y="12"/>
                    <a:pt x="10" y="12"/>
                  </a:cubicBezTo>
                  <a:cubicBezTo>
                    <a:pt x="11" y="14"/>
                    <a:pt x="7" y="16"/>
                    <a:pt x="8" y="13"/>
                  </a:cubicBezTo>
                  <a:cubicBezTo>
                    <a:pt x="6" y="13"/>
                    <a:pt x="4" y="14"/>
                    <a:pt x="2" y="14"/>
                  </a:cubicBezTo>
                  <a:cubicBezTo>
                    <a:pt x="3" y="12"/>
                    <a:pt x="4" y="11"/>
                    <a:pt x="6" y="10"/>
                  </a:cubicBezTo>
                  <a:cubicBezTo>
                    <a:pt x="6" y="8"/>
                    <a:pt x="3" y="10"/>
                    <a:pt x="2" y="9"/>
                  </a:cubicBezTo>
                  <a:cubicBezTo>
                    <a:pt x="0" y="5"/>
                    <a:pt x="5" y="6"/>
                    <a:pt x="7" y="5"/>
                  </a:cubicBezTo>
                  <a:cubicBezTo>
                    <a:pt x="6" y="3"/>
                    <a:pt x="2" y="2"/>
                    <a:pt x="4"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18" name="Freeform 7"/>
            <p:cNvSpPr>
              <a:spLocks noChangeArrowheads="1"/>
            </p:cNvSpPr>
            <p:nvPr/>
          </p:nvSpPr>
          <p:spPr bwMode="auto">
            <a:xfrm>
              <a:off x="212725" y="452437"/>
              <a:ext cx="31750" cy="57150"/>
            </a:xfrm>
            <a:custGeom>
              <a:avLst/>
              <a:gdLst>
                <a:gd name="T0" fmla="*/ 11 w 11"/>
                <a:gd name="T1" fmla="*/ 5 h 21"/>
                <a:gd name="T2" fmla="*/ 7 w 11"/>
                <a:gd name="T3" fmla="*/ 10 h 21"/>
                <a:gd name="T4" fmla="*/ 10 w 11"/>
                <a:gd name="T5" fmla="*/ 17 h 21"/>
                <a:gd name="T6" fmla="*/ 0 w 11"/>
                <a:gd name="T7" fmla="*/ 16 h 21"/>
                <a:gd name="T8" fmla="*/ 2 w 11"/>
                <a:gd name="T9" fmla="*/ 17 h 21"/>
                <a:gd name="T10" fmla="*/ 9 w 11"/>
                <a:gd name="T11" fmla="*/ 16 h 21"/>
                <a:gd name="T12" fmla="*/ 5 w 11"/>
                <a:gd name="T13" fmla="*/ 10 h 21"/>
                <a:gd name="T14" fmla="*/ 9 w 11"/>
                <a:gd name="T15" fmla="*/ 5 h 21"/>
                <a:gd name="T16" fmla="*/ 4 w 11"/>
                <a:gd name="T17" fmla="*/ 7 h 21"/>
                <a:gd name="T18" fmla="*/ 11 w 11"/>
                <a:gd name="T19" fmla="*/ 5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1"/>
                <a:gd name="T32" fmla="*/ 11 w 11"/>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1">
                  <a:moveTo>
                    <a:pt x="11" y="5"/>
                  </a:moveTo>
                  <a:cubicBezTo>
                    <a:pt x="11" y="8"/>
                    <a:pt x="9" y="9"/>
                    <a:pt x="7" y="10"/>
                  </a:cubicBezTo>
                  <a:cubicBezTo>
                    <a:pt x="8" y="13"/>
                    <a:pt x="11" y="13"/>
                    <a:pt x="10" y="17"/>
                  </a:cubicBezTo>
                  <a:cubicBezTo>
                    <a:pt x="6" y="18"/>
                    <a:pt x="1" y="21"/>
                    <a:pt x="0" y="16"/>
                  </a:cubicBezTo>
                  <a:cubicBezTo>
                    <a:pt x="2" y="15"/>
                    <a:pt x="2" y="17"/>
                    <a:pt x="2" y="17"/>
                  </a:cubicBezTo>
                  <a:cubicBezTo>
                    <a:pt x="4" y="18"/>
                    <a:pt x="7" y="17"/>
                    <a:pt x="9" y="16"/>
                  </a:cubicBezTo>
                  <a:cubicBezTo>
                    <a:pt x="9" y="13"/>
                    <a:pt x="6" y="13"/>
                    <a:pt x="5" y="10"/>
                  </a:cubicBezTo>
                  <a:cubicBezTo>
                    <a:pt x="8" y="9"/>
                    <a:pt x="9" y="8"/>
                    <a:pt x="9" y="5"/>
                  </a:cubicBezTo>
                  <a:cubicBezTo>
                    <a:pt x="8" y="3"/>
                    <a:pt x="4" y="5"/>
                    <a:pt x="4" y="7"/>
                  </a:cubicBezTo>
                  <a:cubicBezTo>
                    <a:pt x="1" y="4"/>
                    <a:pt x="10" y="0"/>
                    <a:pt x="11" y="5"/>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19" name="Freeform 8"/>
            <p:cNvSpPr>
              <a:spLocks noEditPoints="1" noChangeArrowheads="1"/>
            </p:cNvSpPr>
            <p:nvPr/>
          </p:nvSpPr>
          <p:spPr bwMode="auto">
            <a:xfrm>
              <a:off x="663575" y="457200"/>
              <a:ext cx="26988" cy="41275"/>
            </a:xfrm>
            <a:custGeom>
              <a:avLst/>
              <a:gdLst>
                <a:gd name="T0" fmla="*/ 8 w 10"/>
                <a:gd name="T1" fmla="*/ 1 h 15"/>
                <a:gd name="T2" fmla="*/ 10 w 10"/>
                <a:gd name="T3" fmla="*/ 8 h 15"/>
                <a:gd name="T4" fmla="*/ 7 w 10"/>
                <a:gd name="T5" fmla="*/ 9 h 15"/>
                <a:gd name="T6" fmla="*/ 7 w 10"/>
                <a:gd name="T7" fmla="*/ 15 h 15"/>
                <a:gd name="T8" fmla="*/ 5 w 10"/>
                <a:gd name="T9" fmla="*/ 10 h 15"/>
                <a:gd name="T10" fmla="*/ 0 w 10"/>
                <a:gd name="T11" fmla="*/ 10 h 15"/>
                <a:gd name="T12" fmla="*/ 4 w 10"/>
                <a:gd name="T13" fmla="*/ 3 h 15"/>
                <a:gd name="T14" fmla="*/ 8 w 10"/>
                <a:gd name="T15" fmla="*/ 1 h 15"/>
                <a:gd name="T16" fmla="*/ 2 w 10"/>
                <a:gd name="T17" fmla="*/ 8 h 15"/>
                <a:gd name="T18" fmla="*/ 5 w 10"/>
                <a:gd name="T19" fmla="*/ 8 h 15"/>
                <a:gd name="T20" fmla="*/ 4 w 10"/>
                <a:gd name="T21" fmla="*/ 4 h 15"/>
                <a:gd name="T22" fmla="*/ 2 w 10"/>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5"/>
                <a:gd name="T38" fmla="*/ 10 w 10"/>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5">
                  <a:moveTo>
                    <a:pt x="8" y="1"/>
                  </a:moveTo>
                  <a:cubicBezTo>
                    <a:pt x="8" y="3"/>
                    <a:pt x="5" y="9"/>
                    <a:pt x="10" y="8"/>
                  </a:cubicBezTo>
                  <a:cubicBezTo>
                    <a:pt x="10" y="9"/>
                    <a:pt x="9" y="10"/>
                    <a:pt x="7" y="9"/>
                  </a:cubicBezTo>
                  <a:cubicBezTo>
                    <a:pt x="7" y="11"/>
                    <a:pt x="7" y="13"/>
                    <a:pt x="7" y="15"/>
                  </a:cubicBezTo>
                  <a:cubicBezTo>
                    <a:pt x="5" y="15"/>
                    <a:pt x="5" y="12"/>
                    <a:pt x="5" y="10"/>
                  </a:cubicBezTo>
                  <a:cubicBezTo>
                    <a:pt x="4" y="10"/>
                    <a:pt x="2" y="10"/>
                    <a:pt x="0" y="10"/>
                  </a:cubicBezTo>
                  <a:cubicBezTo>
                    <a:pt x="0" y="6"/>
                    <a:pt x="3" y="5"/>
                    <a:pt x="4" y="3"/>
                  </a:cubicBezTo>
                  <a:cubicBezTo>
                    <a:pt x="5" y="2"/>
                    <a:pt x="4" y="0"/>
                    <a:pt x="8" y="1"/>
                  </a:cubicBezTo>
                  <a:close/>
                  <a:moveTo>
                    <a:pt x="2" y="8"/>
                  </a:moveTo>
                  <a:cubicBezTo>
                    <a:pt x="3" y="8"/>
                    <a:pt x="4" y="8"/>
                    <a:pt x="5" y="8"/>
                  </a:cubicBezTo>
                  <a:cubicBezTo>
                    <a:pt x="5" y="7"/>
                    <a:pt x="6" y="4"/>
                    <a:pt x="4" y="4"/>
                  </a:cubicBezTo>
                  <a:cubicBezTo>
                    <a:pt x="4" y="6"/>
                    <a:pt x="1" y="6"/>
                    <a:pt x="2" y="8"/>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20" name="Freeform 9"/>
            <p:cNvSpPr>
              <a:spLocks noChangeArrowheads="1"/>
            </p:cNvSpPr>
            <p:nvPr/>
          </p:nvSpPr>
          <p:spPr bwMode="auto">
            <a:xfrm>
              <a:off x="696912" y="457200"/>
              <a:ext cx="11113" cy="41275"/>
            </a:xfrm>
            <a:custGeom>
              <a:avLst/>
              <a:gdLst>
                <a:gd name="T0" fmla="*/ 1 w 4"/>
                <a:gd name="T1" fmla="*/ 1 h 15"/>
                <a:gd name="T2" fmla="*/ 2 w 4"/>
                <a:gd name="T3" fmla="*/ 8 h 15"/>
                <a:gd name="T4" fmla="*/ 2 w 4"/>
                <a:gd name="T5" fmla="*/ 14 h 15"/>
                <a:gd name="T6" fmla="*/ 1 w 4"/>
                <a:gd name="T7" fmla="*/ 13 h 15"/>
                <a:gd name="T8" fmla="*/ 1 w 4"/>
                <a:gd name="T9" fmla="*/ 10 h 15"/>
                <a:gd name="T10" fmla="*/ 1 w 4"/>
                <a:gd name="T11" fmla="*/ 1 h 15"/>
                <a:gd name="T12" fmla="*/ 0 60000 65536"/>
                <a:gd name="T13" fmla="*/ 0 60000 65536"/>
                <a:gd name="T14" fmla="*/ 0 60000 65536"/>
                <a:gd name="T15" fmla="*/ 0 60000 65536"/>
                <a:gd name="T16" fmla="*/ 0 60000 65536"/>
                <a:gd name="T17" fmla="*/ 0 60000 65536"/>
                <a:gd name="T18" fmla="*/ 0 w 4"/>
                <a:gd name="T19" fmla="*/ 0 h 15"/>
                <a:gd name="T20" fmla="*/ 4 w 4"/>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 h="15">
                  <a:moveTo>
                    <a:pt x="1" y="1"/>
                  </a:moveTo>
                  <a:cubicBezTo>
                    <a:pt x="4" y="0"/>
                    <a:pt x="3" y="7"/>
                    <a:pt x="2" y="8"/>
                  </a:cubicBezTo>
                  <a:cubicBezTo>
                    <a:pt x="2" y="10"/>
                    <a:pt x="2" y="12"/>
                    <a:pt x="2" y="14"/>
                  </a:cubicBezTo>
                  <a:cubicBezTo>
                    <a:pt x="2" y="15"/>
                    <a:pt x="1" y="14"/>
                    <a:pt x="1" y="13"/>
                  </a:cubicBezTo>
                  <a:cubicBezTo>
                    <a:pt x="1" y="12"/>
                    <a:pt x="1" y="11"/>
                    <a:pt x="1" y="10"/>
                  </a:cubicBezTo>
                  <a:cubicBezTo>
                    <a:pt x="2" y="6"/>
                    <a:pt x="0" y="2"/>
                    <a:pt x="1" y="1"/>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21" name="Freeform 10"/>
            <p:cNvSpPr>
              <a:spLocks noChangeArrowheads="1"/>
            </p:cNvSpPr>
            <p:nvPr/>
          </p:nvSpPr>
          <p:spPr bwMode="auto">
            <a:xfrm>
              <a:off x="188912" y="460375"/>
              <a:ext cx="11113" cy="38100"/>
            </a:xfrm>
            <a:custGeom>
              <a:avLst/>
              <a:gdLst>
                <a:gd name="T0" fmla="*/ 1 w 4"/>
                <a:gd name="T1" fmla="*/ 0 h 14"/>
                <a:gd name="T2" fmla="*/ 4 w 4"/>
                <a:gd name="T3" fmla="*/ 1 h 14"/>
                <a:gd name="T4" fmla="*/ 3 w 4"/>
                <a:gd name="T5" fmla="*/ 13 h 14"/>
                <a:gd name="T6" fmla="*/ 1 w 4"/>
                <a:gd name="T7" fmla="*/ 8 h 14"/>
                <a:gd name="T8" fmla="*/ 1 w 4"/>
                <a:gd name="T9" fmla="*/ 0 h 14"/>
                <a:gd name="T10" fmla="*/ 0 60000 65536"/>
                <a:gd name="T11" fmla="*/ 0 60000 65536"/>
                <a:gd name="T12" fmla="*/ 0 60000 65536"/>
                <a:gd name="T13" fmla="*/ 0 60000 65536"/>
                <a:gd name="T14" fmla="*/ 0 60000 65536"/>
                <a:gd name="T15" fmla="*/ 0 w 4"/>
                <a:gd name="T16" fmla="*/ 0 h 14"/>
                <a:gd name="T17" fmla="*/ 4 w 4"/>
                <a:gd name="T18" fmla="*/ 14 h 14"/>
              </a:gdLst>
              <a:ahLst/>
              <a:cxnLst>
                <a:cxn ang="T10">
                  <a:pos x="T0" y="T1"/>
                </a:cxn>
                <a:cxn ang="T11">
                  <a:pos x="T2" y="T3"/>
                </a:cxn>
                <a:cxn ang="T12">
                  <a:pos x="T4" y="T5"/>
                </a:cxn>
                <a:cxn ang="T13">
                  <a:pos x="T6" y="T7"/>
                </a:cxn>
                <a:cxn ang="T14">
                  <a:pos x="T8" y="T9"/>
                </a:cxn>
              </a:cxnLst>
              <a:rect l="T15" t="T16" r="T17" b="T18"/>
              <a:pathLst>
                <a:path w="4" h="14">
                  <a:moveTo>
                    <a:pt x="1" y="0"/>
                  </a:moveTo>
                  <a:cubicBezTo>
                    <a:pt x="3" y="0"/>
                    <a:pt x="3" y="1"/>
                    <a:pt x="4" y="1"/>
                  </a:cubicBezTo>
                  <a:cubicBezTo>
                    <a:pt x="4" y="5"/>
                    <a:pt x="3" y="9"/>
                    <a:pt x="3" y="13"/>
                  </a:cubicBezTo>
                  <a:cubicBezTo>
                    <a:pt x="0" y="14"/>
                    <a:pt x="1" y="10"/>
                    <a:pt x="1" y="8"/>
                  </a:cubicBezTo>
                  <a:cubicBezTo>
                    <a:pt x="1" y="6"/>
                    <a:pt x="1" y="3"/>
                    <a:pt x="1"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22" name="Freeform 11"/>
            <p:cNvSpPr>
              <a:spLocks noEditPoints="1" noChangeArrowheads="1"/>
            </p:cNvSpPr>
            <p:nvPr/>
          </p:nvSpPr>
          <p:spPr bwMode="auto">
            <a:xfrm>
              <a:off x="593725" y="460375"/>
              <a:ext cx="38100" cy="49213"/>
            </a:xfrm>
            <a:custGeom>
              <a:avLst/>
              <a:gdLst>
                <a:gd name="T0" fmla="*/ 9 w 14"/>
                <a:gd name="T1" fmla="*/ 0 h 18"/>
                <a:gd name="T2" fmla="*/ 4 w 14"/>
                <a:gd name="T3" fmla="*/ 18 h 18"/>
                <a:gd name="T4" fmla="*/ 2 w 14"/>
                <a:gd name="T5" fmla="*/ 15 h 18"/>
                <a:gd name="T6" fmla="*/ 2 w 14"/>
                <a:gd name="T7" fmla="*/ 7 h 18"/>
                <a:gd name="T8" fmla="*/ 3 w 14"/>
                <a:gd name="T9" fmla="*/ 3 h 18"/>
                <a:gd name="T10" fmla="*/ 5 w 14"/>
                <a:gd name="T11" fmla="*/ 0 h 18"/>
                <a:gd name="T12" fmla="*/ 9 w 14"/>
                <a:gd name="T13" fmla="*/ 0 h 18"/>
                <a:gd name="T14" fmla="*/ 3 w 14"/>
                <a:gd name="T15" fmla="*/ 16 h 18"/>
                <a:gd name="T16" fmla="*/ 9 w 14"/>
                <a:gd name="T17" fmla="*/ 13 h 18"/>
                <a:gd name="T18" fmla="*/ 5 w 14"/>
                <a:gd name="T19" fmla="*/ 3 h 18"/>
                <a:gd name="T20" fmla="*/ 3 w 14"/>
                <a:gd name="T21" fmla="*/ 1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8"/>
                <a:gd name="T35" fmla="*/ 14 w 1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8">
                  <a:moveTo>
                    <a:pt x="9" y="0"/>
                  </a:moveTo>
                  <a:cubicBezTo>
                    <a:pt x="7" y="4"/>
                    <a:pt x="14" y="17"/>
                    <a:pt x="4" y="18"/>
                  </a:cubicBezTo>
                  <a:cubicBezTo>
                    <a:pt x="4" y="17"/>
                    <a:pt x="2" y="17"/>
                    <a:pt x="2" y="15"/>
                  </a:cubicBezTo>
                  <a:cubicBezTo>
                    <a:pt x="0" y="14"/>
                    <a:pt x="2" y="9"/>
                    <a:pt x="2" y="7"/>
                  </a:cubicBezTo>
                  <a:cubicBezTo>
                    <a:pt x="3" y="5"/>
                    <a:pt x="3" y="4"/>
                    <a:pt x="3" y="3"/>
                  </a:cubicBezTo>
                  <a:cubicBezTo>
                    <a:pt x="4" y="2"/>
                    <a:pt x="5" y="2"/>
                    <a:pt x="5" y="0"/>
                  </a:cubicBezTo>
                  <a:cubicBezTo>
                    <a:pt x="6" y="0"/>
                    <a:pt x="7" y="0"/>
                    <a:pt x="9" y="0"/>
                  </a:cubicBezTo>
                  <a:close/>
                  <a:moveTo>
                    <a:pt x="3" y="16"/>
                  </a:moveTo>
                  <a:cubicBezTo>
                    <a:pt x="7" y="17"/>
                    <a:pt x="7" y="14"/>
                    <a:pt x="9" y="13"/>
                  </a:cubicBezTo>
                  <a:cubicBezTo>
                    <a:pt x="7" y="10"/>
                    <a:pt x="9" y="3"/>
                    <a:pt x="5" y="3"/>
                  </a:cubicBezTo>
                  <a:cubicBezTo>
                    <a:pt x="3" y="6"/>
                    <a:pt x="3" y="11"/>
                    <a:pt x="3" y="16"/>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23" name="Freeform 12"/>
            <p:cNvSpPr>
              <a:spLocks noEditPoints="1" noChangeArrowheads="1"/>
            </p:cNvSpPr>
            <p:nvPr/>
          </p:nvSpPr>
          <p:spPr bwMode="auto">
            <a:xfrm>
              <a:off x="615950" y="452437"/>
              <a:ext cx="26988" cy="52388"/>
            </a:xfrm>
            <a:custGeom>
              <a:avLst/>
              <a:gdLst>
                <a:gd name="T0" fmla="*/ 10 w 10"/>
                <a:gd name="T1" fmla="*/ 4 h 19"/>
                <a:gd name="T2" fmla="*/ 10 w 10"/>
                <a:gd name="T3" fmla="*/ 18 h 19"/>
                <a:gd name="T4" fmla="*/ 8 w 10"/>
                <a:gd name="T5" fmla="*/ 11 h 19"/>
                <a:gd name="T6" fmla="*/ 3 w 10"/>
                <a:gd name="T7" fmla="*/ 13 h 19"/>
                <a:gd name="T8" fmla="*/ 10 w 10"/>
                <a:gd name="T9" fmla="*/ 4 h 19"/>
                <a:gd name="T10" fmla="*/ 4 w 10"/>
                <a:gd name="T11" fmla="*/ 11 h 19"/>
                <a:gd name="T12" fmla="*/ 7 w 10"/>
                <a:gd name="T13" fmla="*/ 5 h 19"/>
                <a:gd name="T14" fmla="*/ 4 w 10"/>
                <a:gd name="T15" fmla="*/ 11 h 19"/>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9"/>
                <a:gd name="T26" fmla="*/ 10 w 10"/>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9">
                  <a:moveTo>
                    <a:pt x="10" y="4"/>
                  </a:moveTo>
                  <a:cubicBezTo>
                    <a:pt x="10" y="9"/>
                    <a:pt x="10" y="14"/>
                    <a:pt x="10" y="18"/>
                  </a:cubicBezTo>
                  <a:cubicBezTo>
                    <a:pt x="7" y="19"/>
                    <a:pt x="9" y="13"/>
                    <a:pt x="8" y="11"/>
                  </a:cubicBezTo>
                  <a:cubicBezTo>
                    <a:pt x="7" y="9"/>
                    <a:pt x="6" y="14"/>
                    <a:pt x="3" y="13"/>
                  </a:cubicBezTo>
                  <a:cubicBezTo>
                    <a:pt x="0" y="8"/>
                    <a:pt x="4" y="0"/>
                    <a:pt x="10" y="4"/>
                  </a:cubicBezTo>
                  <a:close/>
                  <a:moveTo>
                    <a:pt x="4" y="11"/>
                  </a:moveTo>
                  <a:cubicBezTo>
                    <a:pt x="7" y="11"/>
                    <a:pt x="7" y="8"/>
                    <a:pt x="7" y="5"/>
                  </a:cubicBezTo>
                  <a:cubicBezTo>
                    <a:pt x="3" y="4"/>
                    <a:pt x="4" y="8"/>
                    <a:pt x="4" y="11"/>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24" name="Freeform 13"/>
            <p:cNvSpPr>
              <a:spLocks noChangeArrowheads="1"/>
            </p:cNvSpPr>
            <p:nvPr/>
          </p:nvSpPr>
          <p:spPr bwMode="auto">
            <a:xfrm>
              <a:off x="241300" y="463550"/>
              <a:ext cx="38100" cy="44450"/>
            </a:xfrm>
            <a:custGeom>
              <a:avLst/>
              <a:gdLst>
                <a:gd name="T0" fmla="*/ 9 w 14"/>
                <a:gd name="T1" fmla="*/ 2 h 16"/>
                <a:gd name="T2" fmla="*/ 6 w 14"/>
                <a:gd name="T3" fmla="*/ 2 h 16"/>
                <a:gd name="T4" fmla="*/ 2 w 14"/>
                <a:gd name="T5" fmla="*/ 12 h 16"/>
                <a:gd name="T6" fmla="*/ 9 w 14"/>
                <a:gd name="T7" fmla="*/ 12 h 16"/>
                <a:gd name="T8" fmla="*/ 4 w 14"/>
                <a:gd name="T9" fmla="*/ 8 h 16"/>
                <a:gd name="T10" fmla="*/ 12 w 14"/>
                <a:gd name="T11" fmla="*/ 8 h 16"/>
                <a:gd name="T12" fmla="*/ 10 w 14"/>
                <a:gd name="T13" fmla="*/ 11 h 16"/>
                <a:gd name="T14" fmla="*/ 9 w 14"/>
                <a:gd name="T15" fmla="*/ 15 h 16"/>
                <a:gd name="T16" fmla="*/ 2 w 14"/>
                <a:gd name="T17" fmla="*/ 12 h 16"/>
                <a:gd name="T18" fmla="*/ 5 w 14"/>
                <a:gd name="T19" fmla="*/ 0 h 16"/>
                <a:gd name="T20" fmla="*/ 9 w 14"/>
                <a:gd name="T21" fmla="*/ 2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6"/>
                <a:gd name="T35" fmla="*/ 14 w 1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6">
                  <a:moveTo>
                    <a:pt x="9" y="2"/>
                  </a:moveTo>
                  <a:cubicBezTo>
                    <a:pt x="9" y="6"/>
                    <a:pt x="8" y="1"/>
                    <a:pt x="6" y="2"/>
                  </a:cubicBezTo>
                  <a:cubicBezTo>
                    <a:pt x="3" y="4"/>
                    <a:pt x="2" y="7"/>
                    <a:pt x="2" y="12"/>
                  </a:cubicBezTo>
                  <a:cubicBezTo>
                    <a:pt x="3" y="13"/>
                    <a:pt x="7" y="15"/>
                    <a:pt x="9" y="12"/>
                  </a:cubicBezTo>
                  <a:cubicBezTo>
                    <a:pt x="9" y="9"/>
                    <a:pt x="3" y="12"/>
                    <a:pt x="4" y="8"/>
                  </a:cubicBezTo>
                  <a:cubicBezTo>
                    <a:pt x="7" y="6"/>
                    <a:pt x="10" y="11"/>
                    <a:pt x="12" y="8"/>
                  </a:cubicBezTo>
                  <a:cubicBezTo>
                    <a:pt x="14" y="8"/>
                    <a:pt x="12" y="12"/>
                    <a:pt x="10" y="11"/>
                  </a:cubicBezTo>
                  <a:cubicBezTo>
                    <a:pt x="10" y="13"/>
                    <a:pt x="9" y="13"/>
                    <a:pt x="9" y="15"/>
                  </a:cubicBezTo>
                  <a:cubicBezTo>
                    <a:pt x="5" y="16"/>
                    <a:pt x="4" y="14"/>
                    <a:pt x="2" y="12"/>
                  </a:cubicBezTo>
                  <a:cubicBezTo>
                    <a:pt x="0" y="9"/>
                    <a:pt x="2" y="3"/>
                    <a:pt x="5" y="0"/>
                  </a:cubicBezTo>
                  <a:cubicBezTo>
                    <a:pt x="7" y="0"/>
                    <a:pt x="9" y="1"/>
                    <a:pt x="9" y="2"/>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25" name="Freeform 14"/>
            <p:cNvSpPr>
              <a:spLocks noChangeArrowheads="1"/>
            </p:cNvSpPr>
            <p:nvPr/>
          </p:nvSpPr>
          <p:spPr bwMode="auto">
            <a:xfrm>
              <a:off x="174625" y="465137"/>
              <a:ext cx="15875" cy="36513"/>
            </a:xfrm>
            <a:custGeom>
              <a:avLst/>
              <a:gdLst>
                <a:gd name="T0" fmla="*/ 1 w 6"/>
                <a:gd name="T1" fmla="*/ 0 h 13"/>
                <a:gd name="T2" fmla="*/ 4 w 6"/>
                <a:gd name="T3" fmla="*/ 11 h 13"/>
                <a:gd name="T4" fmla="*/ 0 w 6"/>
                <a:gd name="T5" fmla="*/ 4 h 13"/>
                <a:gd name="T6" fmla="*/ 1 w 6"/>
                <a:gd name="T7" fmla="*/ 0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1" y="0"/>
                  </a:moveTo>
                  <a:cubicBezTo>
                    <a:pt x="6" y="0"/>
                    <a:pt x="1" y="9"/>
                    <a:pt x="4" y="11"/>
                  </a:cubicBezTo>
                  <a:cubicBezTo>
                    <a:pt x="1" y="13"/>
                    <a:pt x="0" y="7"/>
                    <a:pt x="0" y="4"/>
                  </a:cubicBezTo>
                  <a:cubicBezTo>
                    <a:pt x="1" y="2"/>
                    <a:pt x="1" y="2"/>
                    <a:pt x="1"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26" name="Freeform 15"/>
            <p:cNvSpPr>
              <a:spLocks noChangeArrowheads="1"/>
            </p:cNvSpPr>
            <p:nvPr/>
          </p:nvSpPr>
          <p:spPr bwMode="auto">
            <a:xfrm>
              <a:off x="649287" y="468312"/>
              <a:ext cx="11113" cy="11113"/>
            </a:xfrm>
            <a:custGeom>
              <a:avLst/>
              <a:gdLst>
                <a:gd name="T0" fmla="*/ 4 w 4"/>
                <a:gd name="T1" fmla="*/ 1 h 4"/>
                <a:gd name="T2" fmla="*/ 2 w 4"/>
                <a:gd name="T3" fmla="*/ 4 h 4"/>
                <a:gd name="T4" fmla="*/ 4 w 4"/>
                <a:gd name="T5" fmla="*/ 1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1"/>
                  </a:moveTo>
                  <a:cubicBezTo>
                    <a:pt x="4" y="3"/>
                    <a:pt x="2" y="2"/>
                    <a:pt x="2" y="4"/>
                  </a:cubicBezTo>
                  <a:cubicBezTo>
                    <a:pt x="0" y="4"/>
                    <a:pt x="2" y="0"/>
                    <a:pt x="4" y="1"/>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27" name="Freeform 16"/>
            <p:cNvSpPr>
              <a:spLocks noChangeArrowheads="1"/>
            </p:cNvSpPr>
            <p:nvPr/>
          </p:nvSpPr>
          <p:spPr bwMode="auto">
            <a:xfrm>
              <a:off x="163512" y="474662"/>
              <a:ext cx="11113" cy="22225"/>
            </a:xfrm>
            <a:custGeom>
              <a:avLst/>
              <a:gdLst>
                <a:gd name="T0" fmla="*/ 0 w 4"/>
                <a:gd name="T1" fmla="*/ 0 h 8"/>
                <a:gd name="T2" fmla="*/ 3 w 4"/>
                <a:gd name="T3" fmla="*/ 0 h 8"/>
                <a:gd name="T4" fmla="*/ 0 w 4"/>
                <a:gd name="T5" fmla="*/ 8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0"/>
                  </a:moveTo>
                  <a:cubicBezTo>
                    <a:pt x="1" y="0"/>
                    <a:pt x="2" y="0"/>
                    <a:pt x="3" y="0"/>
                  </a:cubicBezTo>
                  <a:cubicBezTo>
                    <a:pt x="4" y="2"/>
                    <a:pt x="3" y="8"/>
                    <a:pt x="0" y="8"/>
                  </a:cubicBezTo>
                  <a:cubicBezTo>
                    <a:pt x="0" y="5"/>
                    <a:pt x="0" y="2"/>
                    <a:pt x="0"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28" name="Freeform 17"/>
            <p:cNvSpPr>
              <a:spLocks noChangeArrowheads="1"/>
            </p:cNvSpPr>
            <p:nvPr/>
          </p:nvSpPr>
          <p:spPr bwMode="auto">
            <a:xfrm>
              <a:off x="152400" y="474662"/>
              <a:ext cx="11113" cy="22225"/>
            </a:xfrm>
            <a:custGeom>
              <a:avLst/>
              <a:gdLst>
                <a:gd name="T0" fmla="*/ 0 w 4"/>
                <a:gd name="T1" fmla="*/ 1 h 8"/>
                <a:gd name="T2" fmla="*/ 3 w 4"/>
                <a:gd name="T3" fmla="*/ 2 h 8"/>
                <a:gd name="T4" fmla="*/ 2 w 4"/>
                <a:gd name="T5" fmla="*/ 8 h 8"/>
                <a:gd name="T6" fmla="*/ 0 w 4"/>
                <a:gd name="T7" fmla="*/ 1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1"/>
                  </a:moveTo>
                  <a:cubicBezTo>
                    <a:pt x="2" y="0"/>
                    <a:pt x="1" y="2"/>
                    <a:pt x="3" y="2"/>
                  </a:cubicBezTo>
                  <a:cubicBezTo>
                    <a:pt x="4" y="5"/>
                    <a:pt x="3" y="6"/>
                    <a:pt x="2" y="8"/>
                  </a:cubicBezTo>
                  <a:cubicBezTo>
                    <a:pt x="1" y="7"/>
                    <a:pt x="0" y="4"/>
                    <a:pt x="0" y="1"/>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29" name="Freeform 18"/>
            <p:cNvSpPr>
              <a:spLocks noEditPoints="1" noChangeArrowheads="1"/>
            </p:cNvSpPr>
            <p:nvPr/>
          </p:nvSpPr>
          <p:spPr bwMode="auto">
            <a:xfrm>
              <a:off x="430212" y="541337"/>
              <a:ext cx="201613" cy="212725"/>
            </a:xfrm>
            <a:custGeom>
              <a:avLst/>
              <a:gdLst>
                <a:gd name="T0" fmla="*/ 68 w 73"/>
                <a:gd name="T1" fmla="*/ 8 h 77"/>
                <a:gd name="T2" fmla="*/ 72 w 73"/>
                <a:gd name="T3" fmla="*/ 45 h 77"/>
                <a:gd name="T4" fmla="*/ 73 w 73"/>
                <a:gd name="T5" fmla="*/ 48 h 77"/>
                <a:gd name="T6" fmla="*/ 72 w 73"/>
                <a:gd name="T7" fmla="*/ 49 h 77"/>
                <a:gd name="T8" fmla="*/ 70 w 73"/>
                <a:gd name="T9" fmla="*/ 66 h 77"/>
                <a:gd name="T10" fmla="*/ 69 w 73"/>
                <a:gd name="T11" fmla="*/ 67 h 77"/>
                <a:gd name="T12" fmla="*/ 65 w 73"/>
                <a:gd name="T13" fmla="*/ 73 h 77"/>
                <a:gd name="T14" fmla="*/ 63 w 73"/>
                <a:gd name="T15" fmla="*/ 73 h 77"/>
                <a:gd name="T16" fmla="*/ 63 w 73"/>
                <a:gd name="T17" fmla="*/ 74 h 77"/>
                <a:gd name="T18" fmla="*/ 61 w 73"/>
                <a:gd name="T19" fmla="*/ 74 h 77"/>
                <a:gd name="T20" fmla="*/ 47 w 73"/>
                <a:gd name="T21" fmla="*/ 76 h 77"/>
                <a:gd name="T22" fmla="*/ 43 w 73"/>
                <a:gd name="T23" fmla="*/ 77 h 77"/>
                <a:gd name="T24" fmla="*/ 28 w 73"/>
                <a:gd name="T25" fmla="*/ 76 h 77"/>
                <a:gd name="T26" fmla="*/ 17 w 73"/>
                <a:gd name="T27" fmla="*/ 76 h 77"/>
                <a:gd name="T28" fmla="*/ 2 w 73"/>
                <a:gd name="T29" fmla="*/ 71 h 77"/>
                <a:gd name="T30" fmla="*/ 1 w 73"/>
                <a:gd name="T31" fmla="*/ 68 h 77"/>
                <a:gd name="T32" fmla="*/ 1 w 73"/>
                <a:gd name="T33" fmla="*/ 67 h 77"/>
                <a:gd name="T34" fmla="*/ 0 w 73"/>
                <a:gd name="T35" fmla="*/ 51 h 77"/>
                <a:gd name="T36" fmla="*/ 1 w 73"/>
                <a:gd name="T37" fmla="*/ 11 h 77"/>
                <a:gd name="T38" fmla="*/ 9 w 73"/>
                <a:gd name="T39" fmla="*/ 4 h 77"/>
                <a:gd name="T40" fmla="*/ 68 w 73"/>
                <a:gd name="T41" fmla="*/ 8 h 77"/>
                <a:gd name="T42" fmla="*/ 9 w 73"/>
                <a:gd name="T43" fmla="*/ 6 h 77"/>
                <a:gd name="T44" fmla="*/ 7 w 73"/>
                <a:gd name="T45" fmla="*/ 9 h 77"/>
                <a:gd name="T46" fmla="*/ 5 w 73"/>
                <a:gd name="T47" fmla="*/ 11 h 77"/>
                <a:gd name="T48" fmla="*/ 3 w 73"/>
                <a:gd name="T49" fmla="*/ 11 h 77"/>
                <a:gd name="T50" fmla="*/ 2 w 73"/>
                <a:gd name="T51" fmla="*/ 17 h 77"/>
                <a:gd name="T52" fmla="*/ 1 w 73"/>
                <a:gd name="T53" fmla="*/ 18 h 77"/>
                <a:gd name="T54" fmla="*/ 1 w 73"/>
                <a:gd name="T55" fmla="*/ 23 h 77"/>
                <a:gd name="T56" fmla="*/ 69 w 73"/>
                <a:gd name="T57" fmla="*/ 23 h 77"/>
                <a:gd name="T58" fmla="*/ 68 w 73"/>
                <a:gd name="T59" fmla="*/ 9 h 77"/>
                <a:gd name="T60" fmla="*/ 9 w 73"/>
                <a:gd name="T61" fmla="*/ 6 h 77"/>
                <a:gd name="T62" fmla="*/ 2 w 73"/>
                <a:gd name="T63" fmla="*/ 24 h 77"/>
                <a:gd name="T64" fmla="*/ 1 w 73"/>
                <a:gd name="T65" fmla="*/ 29 h 77"/>
                <a:gd name="T66" fmla="*/ 1 w 73"/>
                <a:gd name="T67" fmla="*/ 66 h 77"/>
                <a:gd name="T68" fmla="*/ 7 w 73"/>
                <a:gd name="T69" fmla="*/ 72 h 77"/>
                <a:gd name="T70" fmla="*/ 10 w 73"/>
                <a:gd name="T71" fmla="*/ 73 h 77"/>
                <a:gd name="T72" fmla="*/ 14 w 73"/>
                <a:gd name="T73" fmla="*/ 74 h 77"/>
                <a:gd name="T74" fmla="*/ 34 w 73"/>
                <a:gd name="T75" fmla="*/ 74 h 77"/>
                <a:gd name="T76" fmla="*/ 44 w 73"/>
                <a:gd name="T77" fmla="*/ 75 h 77"/>
                <a:gd name="T78" fmla="*/ 54 w 73"/>
                <a:gd name="T79" fmla="*/ 74 h 77"/>
                <a:gd name="T80" fmla="*/ 56 w 73"/>
                <a:gd name="T81" fmla="*/ 75 h 77"/>
                <a:gd name="T82" fmla="*/ 57 w 73"/>
                <a:gd name="T83" fmla="*/ 74 h 77"/>
                <a:gd name="T84" fmla="*/ 64 w 73"/>
                <a:gd name="T85" fmla="*/ 71 h 77"/>
                <a:gd name="T86" fmla="*/ 68 w 73"/>
                <a:gd name="T87" fmla="*/ 66 h 77"/>
                <a:gd name="T88" fmla="*/ 69 w 73"/>
                <a:gd name="T89" fmla="*/ 65 h 77"/>
                <a:gd name="T90" fmla="*/ 70 w 73"/>
                <a:gd name="T91" fmla="*/ 59 h 77"/>
                <a:gd name="T92" fmla="*/ 71 w 73"/>
                <a:gd name="T93" fmla="*/ 58 h 77"/>
                <a:gd name="T94" fmla="*/ 70 w 73"/>
                <a:gd name="T95" fmla="*/ 24 h 77"/>
                <a:gd name="T96" fmla="*/ 2 w 73"/>
                <a:gd name="T97" fmla="*/ 24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
                <a:gd name="T148" fmla="*/ 0 h 77"/>
                <a:gd name="T149" fmla="*/ 73 w 73"/>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 h="77">
                  <a:moveTo>
                    <a:pt x="68" y="8"/>
                  </a:moveTo>
                  <a:cubicBezTo>
                    <a:pt x="72" y="20"/>
                    <a:pt x="71" y="30"/>
                    <a:pt x="72" y="45"/>
                  </a:cubicBezTo>
                  <a:cubicBezTo>
                    <a:pt x="72" y="45"/>
                    <a:pt x="73" y="46"/>
                    <a:pt x="73" y="48"/>
                  </a:cubicBezTo>
                  <a:cubicBezTo>
                    <a:pt x="73" y="48"/>
                    <a:pt x="72" y="49"/>
                    <a:pt x="72" y="49"/>
                  </a:cubicBezTo>
                  <a:cubicBezTo>
                    <a:pt x="71" y="53"/>
                    <a:pt x="73" y="62"/>
                    <a:pt x="70" y="66"/>
                  </a:cubicBezTo>
                  <a:cubicBezTo>
                    <a:pt x="70" y="67"/>
                    <a:pt x="69" y="67"/>
                    <a:pt x="69" y="67"/>
                  </a:cubicBezTo>
                  <a:cubicBezTo>
                    <a:pt x="68" y="69"/>
                    <a:pt x="67" y="72"/>
                    <a:pt x="65" y="73"/>
                  </a:cubicBezTo>
                  <a:cubicBezTo>
                    <a:pt x="65" y="73"/>
                    <a:pt x="63" y="73"/>
                    <a:pt x="63" y="73"/>
                  </a:cubicBezTo>
                  <a:cubicBezTo>
                    <a:pt x="63" y="73"/>
                    <a:pt x="63" y="74"/>
                    <a:pt x="63" y="74"/>
                  </a:cubicBezTo>
                  <a:cubicBezTo>
                    <a:pt x="63" y="74"/>
                    <a:pt x="62" y="74"/>
                    <a:pt x="61" y="74"/>
                  </a:cubicBezTo>
                  <a:cubicBezTo>
                    <a:pt x="60" y="76"/>
                    <a:pt x="53" y="76"/>
                    <a:pt x="47" y="76"/>
                  </a:cubicBezTo>
                  <a:cubicBezTo>
                    <a:pt x="46" y="76"/>
                    <a:pt x="45" y="77"/>
                    <a:pt x="43" y="77"/>
                  </a:cubicBezTo>
                  <a:cubicBezTo>
                    <a:pt x="40" y="76"/>
                    <a:pt x="33" y="75"/>
                    <a:pt x="28" y="76"/>
                  </a:cubicBezTo>
                  <a:cubicBezTo>
                    <a:pt x="24" y="76"/>
                    <a:pt x="22" y="76"/>
                    <a:pt x="17" y="76"/>
                  </a:cubicBezTo>
                  <a:cubicBezTo>
                    <a:pt x="12" y="75"/>
                    <a:pt x="5" y="74"/>
                    <a:pt x="2" y="71"/>
                  </a:cubicBezTo>
                  <a:cubicBezTo>
                    <a:pt x="2" y="70"/>
                    <a:pt x="2" y="69"/>
                    <a:pt x="1" y="68"/>
                  </a:cubicBezTo>
                  <a:cubicBezTo>
                    <a:pt x="1" y="68"/>
                    <a:pt x="1" y="68"/>
                    <a:pt x="1" y="67"/>
                  </a:cubicBezTo>
                  <a:cubicBezTo>
                    <a:pt x="0" y="63"/>
                    <a:pt x="0" y="57"/>
                    <a:pt x="0" y="51"/>
                  </a:cubicBezTo>
                  <a:cubicBezTo>
                    <a:pt x="0" y="37"/>
                    <a:pt x="0" y="24"/>
                    <a:pt x="1" y="11"/>
                  </a:cubicBezTo>
                  <a:cubicBezTo>
                    <a:pt x="4" y="9"/>
                    <a:pt x="7" y="7"/>
                    <a:pt x="9" y="4"/>
                  </a:cubicBezTo>
                  <a:cubicBezTo>
                    <a:pt x="28" y="7"/>
                    <a:pt x="53" y="0"/>
                    <a:pt x="68" y="8"/>
                  </a:cubicBezTo>
                  <a:close/>
                  <a:moveTo>
                    <a:pt x="9" y="6"/>
                  </a:moveTo>
                  <a:cubicBezTo>
                    <a:pt x="9" y="7"/>
                    <a:pt x="8" y="8"/>
                    <a:pt x="7" y="9"/>
                  </a:cubicBezTo>
                  <a:cubicBezTo>
                    <a:pt x="6" y="10"/>
                    <a:pt x="6" y="10"/>
                    <a:pt x="5" y="11"/>
                  </a:cubicBezTo>
                  <a:cubicBezTo>
                    <a:pt x="5" y="11"/>
                    <a:pt x="3" y="10"/>
                    <a:pt x="3" y="11"/>
                  </a:cubicBezTo>
                  <a:cubicBezTo>
                    <a:pt x="2" y="12"/>
                    <a:pt x="3" y="14"/>
                    <a:pt x="2" y="17"/>
                  </a:cubicBezTo>
                  <a:cubicBezTo>
                    <a:pt x="2" y="17"/>
                    <a:pt x="2" y="17"/>
                    <a:pt x="1" y="18"/>
                  </a:cubicBezTo>
                  <a:cubicBezTo>
                    <a:pt x="1" y="20"/>
                    <a:pt x="2" y="21"/>
                    <a:pt x="1" y="23"/>
                  </a:cubicBezTo>
                  <a:cubicBezTo>
                    <a:pt x="24" y="21"/>
                    <a:pt x="47" y="22"/>
                    <a:pt x="69" y="23"/>
                  </a:cubicBezTo>
                  <a:cubicBezTo>
                    <a:pt x="70" y="17"/>
                    <a:pt x="68" y="14"/>
                    <a:pt x="68" y="9"/>
                  </a:cubicBezTo>
                  <a:cubicBezTo>
                    <a:pt x="52" y="2"/>
                    <a:pt x="29" y="8"/>
                    <a:pt x="9" y="6"/>
                  </a:cubicBezTo>
                  <a:close/>
                  <a:moveTo>
                    <a:pt x="2" y="24"/>
                  </a:moveTo>
                  <a:cubicBezTo>
                    <a:pt x="1" y="25"/>
                    <a:pt x="1" y="28"/>
                    <a:pt x="1" y="29"/>
                  </a:cubicBezTo>
                  <a:cubicBezTo>
                    <a:pt x="1" y="42"/>
                    <a:pt x="2" y="55"/>
                    <a:pt x="1" y="66"/>
                  </a:cubicBezTo>
                  <a:cubicBezTo>
                    <a:pt x="3" y="68"/>
                    <a:pt x="6" y="72"/>
                    <a:pt x="7" y="72"/>
                  </a:cubicBezTo>
                  <a:cubicBezTo>
                    <a:pt x="9" y="73"/>
                    <a:pt x="9" y="73"/>
                    <a:pt x="10" y="73"/>
                  </a:cubicBezTo>
                  <a:cubicBezTo>
                    <a:pt x="12" y="74"/>
                    <a:pt x="12" y="74"/>
                    <a:pt x="14" y="74"/>
                  </a:cubicBezTo>
                  <a:cubicBezTo>
                    <a:pt x="21" y="75"/>
                    <a:pt x="27" y="74"/>
                    <a:pt x="34" y="74"/>
                  </a:cubicBezTo>
                  <a:cubicBezTo>
                    <a:pt x="37" y="74"/>
                    <a:pt x="40" y="75"/>
                    <a:pt x="44" y="75"/>
                  </a:cubicBezTo>
                  <a:cubicBezTo>
                    <a:pt x="47" y="75"/>
                    <a:pt x="50" y="74"/>
                    <a:pt x="54" y="74"/>
                  </a:cubicBezTo>
                  <a:cubicBezTo>
                    <a:pt x="55" y="74"/>
                    <a:pt x="55" y="75"/>
                    <a:pt x="56" y="75"/>
                  </a:cubicBezTo>
                  <a:cubicBezTo>
                    <a:pt x="57" y="75"/>
                    <a:pt x="57" y="74"/>
                    <a:pt x="57" y="74"/>
                  </a:cubicBezTo>
                  <a:cubicBezTo>
                    <a:pt x="61" y="73"/>
                    <a:pt x="62" y="73"/>
                    <a:pt x="64" y="71"/>
                  </a:cubicBezTo>
                  <a:cubicBezTo>
                    <a:pt x="65" y="70"/>
                    <a:pt x="68" y="67"/>
                    <a:pt x="68" y="66"/>
                  </a:cubicBezTo>
                  <a:cubicBezTo>
                    <a:pt x="68" y="65"/>
                    <a:pt x="69" y="66"/>
                    <a:pt x="69" y="65"/>
                  </a:cubicBezTo>
                  <a:cubicBezTo>
                    <a:pt x="70" y="63"/>
                    <a:pt x="70" y="61"/>
                    <a:pt x="70" y="59"/>
                  </a:cubicBezTo>
                  <a:cubicBezTo>
                    <a:pt x="70" y="59"/>
                    <a:pt x="71" y="58"/>
                    <a:pt x="71" y="58"/>
                  </a:cubicBezTo>
                  <a:cubicBezTo>
                    <a:pt x="72" y="49"/>
                    <a:pt x="71" y="35"/>
                    <a:pt x="70" y="24"/>
                  </a:cubicBezTo>
                  <a:cubicBezTo>
                    <a:pt x="49" y="24"/>
                    <a:pt x="24" y="23"/>
                    <a:pt x="2" y="24"/>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30" name="Freeform 19"/>
            <p:cNvSpPr>
              <a:spLocks noEditPoints="1" noChangeArrowheads="1"/>
            </p:cNvSpPr>
            <p:nvPr/>
          </p:nvSpPr>
          <p:spPr bwMode="auto">
            <a:xfrm>
              <a:off x="938212" y="552450"/>
              <a:ext cx="198438" cy="207963"/>
            </a:xfrm>
            <a:custGeom>
              <a:avLst/>
              <a:gdLst>
                <a:gd name="T0" fmla="*/ 69 w 72"/>
                <a:gd name="T1" fmla="*/ 7 h 75"/>
                <a:gd name="T2" fmla="*/ 69 w 72"/>
                <a:gd name="T3" fmla="*/ 22 h 75"/>
                <a:gd name="T4" fmla="*/ 71 w 72"/>
                <a:gd name="T5" fmla="*/ 47 h 75"/>
                <a:gd name="T6" fmla="*/ 67 w 72"/>
                <a:gd name="T7" fmla="*/ 72 h 75"/>
                <a:gd name="T8" fmla="*/ 60 w 72"/>
                <a:gd name="T9" fmla="*/ 74 h 75"/>
                <a:gd name="T10" fmla="*/ 51 w 72"/>
                <a:gd name="T11" fmla="*/ 74 h 75"/>
                <a:gd name="T12" fmla="*/ 50 w 72"/>
                <a:gd name="T13" fmla="*/ 74 h 75"/>
                <a:gd name="T14" fmla="*/ 42 w 72"/>
                <a:gd name="T15" fmla="*/ 74 h 75"/>
                <a:gd name="T16" fmla="*/ 34 w 72"/>
                <a:gd name="T17" fmla="*/ 73 h 75"/>
                <a:gd name="T18" fmla="*/ 8 w 72"/>
                <a:gd name="T19" fmla="*/ 71 h 75"/>
                <a:gd name="T20" fmla="*/ 7 w 72"/>
                <a:gd name="T21" fmla="*/ 70 h 75"/>
                <a:gd name="T22" fmla="*/ 3 w 72"/>
                <a:gd name="T23" fmla="*/ 67 h 75"/>
                <a:gd name="T24" fmla="*/ 0 w 72"/>
                <a:gd name="T25" fmla="*/ 11 h 75"/>
                <a:gd name="T26" fmla="*/ 3 w 72"/>
                <a:gd name="T27" fmla="*/ 7 h 75"/>
                <a:gd name="T28" fmla="*/ 5 w 72"/>
                <a:gd name="T29" fmla="*/ 4 h 75"/>
                <a:gd name="T30" fmla="*/ 6 w 72"/>
                <a:gd name="T31" fmla="*/ 4 h 75"/>
                <a:gd name="T32" fmla="*/ 11 w 72"/>
                <a:gd name="T33" fmla="*/ 1 h 75"/>
                <a:gd name="T34" fmla="*/ 35 w 72"/>
                <a:gd name="T35" fmla="*/ 2 h 75"/>
                <a:gd name="T36" fmla="*/ 63 w 72"/>
                <a:gd name="T37" fmla="*/ 3 h 75"/>
                <a:gd name="T38" fmla="*/ 69 w 72"/>
                <a:gd name="T39" fmla="*/ 7 h 75"/>
                <a:gd name="T40" fmla="*/ 64 w 72"/>
                <a:gd name="T41" fmla="*/ 5 h 75"/>
                <a:gd name="T42" fmla="*/ 58 w 72"/>
                <a:gd name="T43" fmla="*/ 3 h 75"/>
                <a:gd name="T44" fmla="*/ 40 w 72"/>
                <a:gd name="T45" fmla="*/ 3 h 75"/>
                <a:gd name="T46" fmla="*/ 13 w 72"/>
                <a:gd name="T47" fmla="*/ 3 h 75"/>
                <a:gd name="T48" fmla="*/ 6 w 72"/>
                <a:gd name="T49" fmla="*/ 5 h 75"/>
                <a:gd name="T50" fmla="*/ 2 w 72"/>
                <a:gd name="T51" fmla="*/ 10 h 75"/>
                <a:gd name="T52" fmla="*/ 3 w 72"/>
                <a:gd name="T53" fmla="*/ 44 h 75"/>
                <a:gd name="T54" fmla="*/ 5 w 72"/>
                <a:gd name="T55" fmla="*/ 67 h 75"/>
                <a:gd name="T56" fmla="*/ 8 w 72"/>
                <a:gd name="T57" fmla="*/ 69 h 75"/>
                <a:gd name="T58" fmla="*/ 10 w 72"/>
                <a:gd name="T59" fmla="*/ 69 h 75"/>
                <a:gd name="T60" fmla="*/ 11 w 72"/>
                <a:gd name="T61" fmla="*/ 71 h 75"/>
                <a:gd name="T62" fmla="*/ 16 w 72"/>
                <a:gd name="T63" fmla="*/ 71 h 75"/>
                <a:gd name="T64" fmla="*/ 20 w 72"/>
                <a:gd name="T65" fmla="*/ 72 h 75"/>
                <a:gd name="T66" fmla="*/ 31 w 72"/>
                <a:gd name="T67" fmla="*/ 71 h 75"/>
                <a:gd name="T68" fmla="*/ 38 w 72"/>
                <a:gd name="T69" fmla="*/ 72 h 75"/>
                <a:gd name="T70" fmla="*/ 47 w 72"/>
                <a:gd name="T71" fmla="*/ 72 h 75"/>
                <a:gd name="T72" fmla="*/ 57 w 72"/>
                <a:gd name="T73" fmla="*/ 74 h 75"/>
                <a:gd name="T74" fmla="*/ 65 w 72"/>
                <a:gd name="T75" fmla="*/ 71 h 75"/>
                <a:gd name="T76" fmla="*/ 69 w 72"/>
                <a:gd name="T77" fmla="*/ 47 h 75"/>
                <a:gd name="T78" fmla="*/ 69 w 72"/>
                <a:gd name="T79" fmla="*/ 41 h 75"/>
                <a:gd name="T80" fmla="*/ 68 w 72"/>
                <a:gd name="T81" fmla="*/ 8 h 75"/>
                <a:gd name="T82" fmla="*/ 64 w 72"/>
                <a:gd name="T83" fmla="*/ 5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
                <a:gd name="T127" fmla="*/ 0 h 75"/>
                <a:gd name="T128" fmla="*/ 72 w 72"/>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 h="75">
                  <a:moveTo>
                    <a:pt x="69" y="7"/>
                  </a:moveTo>
                  <a:cubicBezTo>
                    <a:pt x="70" y="12"/>
                    <a:pt x="69" y="17"/>
                    <a:pt x="69" y="22"/>
                  </a:cubicBezTo>
                  <a:cubicBezTo>
                    <a:pt x="69" y="30"/>
                    <a:pt x="70" y="39"/>
                    <a:pt x="71" y="47"/>
                  </a:cubicBezTo>
                  <a:cubicBezTo>
                    <a:pt x="71" y="56"/>
                    <a:pt x="72" y="65"/>
                    <a:pt x="67" y="72"/>
                  </a:cubicBezTo>
                  <a:cubicBezTo>
                    <a:pt x="65" y="72"/>
                    <a:pt x="63" y="74"/>
                    <a:pt x="60" y="74"/>
                  </a:cubicBezTo>
                  <a:cubicBezTo>
                    <a:pt x="57" y="75"/>
                    <a:pt x="54" y="75"/>
                    <a:pt x="51" y="74"/>
                  </a:cubicBezTo>
                  <a:cubicBezTo>
                    <a:pt x="51" y="74"/>
                    <a:pt x="50" y="74"/>
                    <a:pt x="50" y="74"/>
                  </a:cubicBezTo>
                  <a:cubicBezTo>
                    <a:pt x="48" y="73"/>
                    <a:pt x="45" y="74"/>
                    <a:pt x="42" y="74"/>
                  </a:cubicBezTo>
                  <a:cubicBezTo>
                    <a:pt x="39" y="73"/>
                    <a:pt x="37" y="73"/>
                    <a:pt x="34" y="73"/>
                  </a:cubicBezTo>
                  <a:cubicBezTo>
                    <a:pt x="25" y="72"/>
                    <a:pt x="15" y="74"/>
                    <a:pt x="8" y="71"/>
                  </a:cubicBezTo>
                  <a:cubicBezTo>
                    <a:pt x="8" y="71"/>
                    <a:pt x="8" y="70"/>
                    <a:pt x="7" y="70"/>
                  </a:cubicBezTo>
                  <a:cubicBezTo>
                    <a:pt x="6" y="70"/>
                    <a:pt x="4" y="68"/>
                    <a:pt x="3" y="67"/>
                  </a:cubicBezTo>
                  <a:cubicBezTo>
                    <a:pt x="1" y="50"/>
                    <a:pt x="0" y="31"/>
                    <a:pt x="0" y="11"/>
                  </a:cubicBezTo>
                  <a:cubicBezTo>
                    <a:pt x="1" y="10"/>
                    <a:pt x="2" y="9"/>
                    <a:pt x="3" y="7"/>
                  </a:cubicBezTo>
                  <a:cubicBezTo>
                    <a:pt x="3" y="6"/>
                    <a:pt x="4" y="5"/>
                    <a:pt x="5" y="4"/>
                  </a:cubicBezTo>
                  <a:cubicBezTo>
                    <a:pt x="5" y="4"/>
                    <a:pt x="6" y="4"/>
                    <a:pt x="6" y="4"/>
                  </a:cubicBezTo>
                  <a:cubicBezTo>
                    <a:pt x="7" y="3"/>
                    <a:pt x="8" y="2"/>
                    <a:pt x="11" y="1"/>
                  </a:cubicBezTo>
                  <a:cubicBezTo>
                    <a:pt x="17" y="0"/>
                    <a:pt x="26" y="2"/>
                    <a:pt x="35" y="2"/>
                  </a:cubicBezTo>
                  <a:cubicBezTo>
                    <a:pt x="45" y="2"/>
                    <a:pt x="55" y="0"/>
                    <a:pt x="63" y="3"/>
                  </a:cubicBezTo>
                  <a:cubicBezTo>
                    <a:pt x="65" y="4"/>
                    <a:pt x="67" y="6"/>
                    <a:pt x="69" y="7"/>
                  </a:cubicBezTo>
                  <a:close/>
                  <a:moveTo>
                    <a:pt x="64" y="5"/>
                  </a:moveTo>
                  <a:cubicBezTo>
                    <a:pt x="62" y="4"/>
                    <a:pt x="60" y="4"/>
                    <a:pt x="58" y="3"/>
                  </a:cubicBezTo>
                  <a:cubicBezTo>
                    <a:pt x="52" y="2"/>
                    <a:pt x="47" y="3"/>
                    <a:pt x="40" y="3"/>
                  </a:cubicBezTo>
                  <a:cubicBezTo>
                    <a:pt x="31" y="3"/>
                    <a:pt x="19" y="2"/>
                    <a:pt x="13" y="3"/>
                  </a:cubicBezTo>
                  <a:cubicBezTo>
                    <a:pt x="10" y="4"/>
                    <a:pt x="8" y="3"/>
                    <a:pt x="6" y="5"/>
                  </a:cubicBezTo>
                  <a:cubicBezTo>
                    <a:pt x="4" y="6"/>
                    <a:pt x="4" y="9"/>
                    <a:pt x="2" y="10"/>
                  </a:cubicBezTo>
                  <a:cubicBezTo>
                    <a:pt x="1" y="22"/>
                    <a:pt x="2" y="33"/>
                    <a:pt x="3" y="44"/>
                  </a:cubicBezTo>
                  <a:cubicBezTo>
                    <a:pt x="3" y="52"/>
                    <a:pt x="2" y="60"/>
                    <a:pt x="5" y="67"/>
                  </a:cubicBezTo>
                  <a:cubicBezTo>
                    <a:pt x="6" y="68"/>
                    <a:pt x="8" y="69"/>
                    <a:pt x="8" y="69"/>
                  </a:cubicBezTo>
                  <a:cubicBezTo>
                    <a:pt x="8" y="69"/>
                    <a:pt x="9" y="69"/>
                    <a:pt x="10" y="69"/>
                  </a:cubicBezTo>
                  <a:cubicBezTo>
                    <a:pt x="10" y="69"/>
                    <a:pt x="10" y="71"/>
                    <a:pt x="11" y="71"/>
                  </a:cubicBezTo>
                  <a:cubicBezTo>
                    <a:pt x="12" y="71"/>
                    <a:pt x="14" y="71"/>
                    <a:pt x="16" y="71"/>
                  </a:cubicBezTo>
                  <a:cubicBezTo>
                    <a:pt x="17" y="71"/>
                    <a:pt x="19" y="72"/>
                    <a:pt x="20" y="72"/>
                  </a:cubicBezTo>
                  <a:cubicBezTo>
                    <a:pt x="23" y="72"/>
                    <a:pt x="27" y="71"/>
                    <a:pt x="31" y="71"/>
                  </a:cubicBezTo>
                  <a:cubicBezTo>
                    <a:pt x="33" y="71"/>
                    <a:pt x="36" y="72"/>
                    <a:pt x="38" y="72"/>
                  </a:cubicBezTo>
                  <a:cubicBezTo>
                    <a:pt x="42" y="72"/>
                    <a:pt x="45" y="72"/>
                    <a:pt x="47" y="72"/>
                  </a:cubicBezTo>
                  <a:cubicBezTo>
                    <a:pt x="51" y="72"/>
                    <a:pt x="54" y="74"/>
                    <a:pt x="57" y="74"/>
                  </a:cubicBezTo>
                  <a:cubicBezTo>
                    <a:pt x="60" y="73"/>
                    <a:pt x="64" y="72"/>
                    <a:pt x="65" y="71"/>
                  </a:cubicBezTo>
                  <a:cubicBezTo>
                    <a:pt x="71" y="66"/>
                    <a:pt x="70" y="54"/>
                    <a:pt x="69" y="47"/>
                  </a:cubicBezTo>
                  <a:cubicBezTo>
                    <a:pt x="69" y="45"/>
                    <a:pt x="69" y="43"/>
                    <a:pt x="69" y="41"/>
                  </a:cubicBezTo>
                  <a:cubicBezTo>
                    <a:pt x="68" y="31"/>
                    <a:pt x="68" y="20"/>
                    <a:pt x="68" y="8"/>
                  </a:cubicBezTo>
                  <a:cubicBezTo>
                    <a:pt x="66" y="7"/>
                    <a:pt x="65" y="5"/>
                    <a:pt x="64" y="5"/>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31" name="Freeform 20"/>
            <p:cNvSpPr>
              <a:spLocks noChangeArrowheads="1"/>
            </p:cNvSpPr>
            <p:nvPr/>
          </p:nvSpPr>
          <p:spPr bwMode="auto">
            <a:xfrm>
              <a:off x="465137" y="571500"/>
              <a:ext cx="65088" cy="19050"/>
            </a:xfrm>
            <a:custGeom>
              <a:avLst/>
              <a:gdLst>
                <a:gd name="T0" fmla="*/ 5 w 23"/>
                <a:gd name="T1" fmla="*/ 0 h 7"/>
                <a:gd name="T2" fmla="*/ 8 w 23"/>
                <a:gd name="T3" fmla="*/ 0 h 7"/>
                <a:gd name="T4" fmla="*/ 10 w 23"/>
                <a:gd name="T5" fmla="*/ 5 h 7"/>
                <a:gd name="T6" fmla="*/ 12 w 23"/>
                <a:gd name="T7" fmla="*/ 0 h 7"/>
                <a:gd name="T8" fmla="*/ 16 w 23"/>
                <a:gd name="T9" fmla="*/ 0 h 7"/>
                <a:gd name="T10" fmla="*/ 19 w 23"/>
                <a:gd name="T11" fmla="*/ 3 h 7"/>
                <a:gd name="T12" fmla="*/ 21 w 23"/>
                <a:gd name="T13" fmla="*/ 0 h 7"/>
                <a:gd name="T14" fmla="*/ 21 w 23"/>
                <a:gd name="T15" fmla="*/ 7 h 7"/>
                <a:gd name="T16" fmla="*/ 19 w 23"/>
                <a:gd name="T17" fmla="*/ 5 h 7"/>
                <a:gd name="T18" fmla="*/ 17 w 23"/>
                <a:gd name="T19" fmla="*/ 7 h 7"/>
                <a:gd name="T20" fmla="*/ 16 w 23"/>
                <a:gd name="T21" fmla="*/ 2 h 7"/>
                <a:gd name="T22" fmla="*/ 14 w 23"/>
                <a:gd name="T23" fmla="*/ 7 h 7"/>
                <a:gd name="T24" fmla="*/ 9 w 23"/>
                <a:gd name="T25" fmla="*/ 7 h 7"/>
                <a:gd name="T26" fmla="*/ 8 w 23"/>
                <a:gd name="T27" fmla="*/ 3 h 7"/>
                <a:gd name="T28" fmla="*/ 8 w 23"/>
                <a:gd name="T29" fmla="*/ 6 h 7"/>
                <a:gd name="T30" fmla="*/ 6 w 23"/>
                <a:gd name="T31" fmla="*/ 3 h 7"/>
                <a:gd name="T32" fmla="*/ 4 w 23"/>
                <a:gd name="T33" fmla="*/ 7 h 7"/>
                <a:gd name="T34" fmla="*/ 5 w 23"/>
                <a:gd name="T35" fmla="*/ 0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7"/>
                <a:gd name="T56" fmla="*/ 23 w 23"/>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7">
                  <a:moveTo>
                    <a:pt x="5" y="0"/>
                  </a:moveTo>
                  <a:cubicBezTo>
                    <a:pt x="6" y="0"/>
                    <a:pt x="7" y="1"/>
                    <a:pt x="8" y="0"/>
                  </a:cubicBezTo>
                  <a:cubicBezTo>
                    <a:pt x="10" y="0"/>
                    <a:pt x="9" y="4"/>
                    <a:pt x="10" y="5"/>
                  </a:cubicBezTo>
                  <a:cubicBezTo>
                    <a:pt x="12" y="5"/>
                    <a:pt x="10" y="1"/>
                    <a:pt x="12" y="0"/>
                  </a:cubicBezTo>
                  <a:cubicBezTo>
                    <a:pt x="13" y="0"/>
                    <a:pt x="16" y="1"/>
                    <a:pt x="16" y="0"/>
                  </a:cubicBezTo>
                  <a:cubicBezTo>
                    <a:pt x="18" y="0"/>
                    <a:pt x="19" y="1"/>
                    <a:pt x="19" y="3"/>
                  </a:cubicBezTo>
                  <a:cubicBezTo>
                    <a:pt x="20" y="2"/>
                    <a:pt x="20" y="1"/>
                    <a:pt x="21" y="0"/>
                  </a:cubicBezTo>
                  <a:cubicBezTo>
                    <a:pt x="23" y="2"/>
                    <a:pt x="19" y="4"/>
                    <a:pt x="21" y="7"/>
                  </a:cubicBezTo>
                  <a:cubicBezTo>
                    <a:pt x="20" y="7"/>
                    <a:pt x="19" y="6"/>
                    <a:pt x="19" y="5"/>
                  </a:cubicBezTo>
                  <a:cubicBezTo>
                    <a:pt x="18" y="5"/>
                    <a:pt x="18" y="6"/>
                    <a:pt x="17" y="7"/>
                  </a:cubicBezTo>
                  <a:cubicBezTo>
                    <a:pt x="15" y="7"/>
                    <a:pt x="17" y="4"/>
                    <a:pt x="16" y="2"/>
                  </a:cubicBezTo>
                  <a:cubicBezTo>
                    <a:pt x="14" y="2"/>
                    <a:pt x="15" y="5"/>
                    <a:pt x="14" y="7"/>
                  </a:cubicBezTo>
                  <a:cubicBezTo>
                    <a:pt x="12" y="7"/>
                    <a:pt x="11" y="7"/>
                    <a:pt x="9" y="7"/>
                  </a:cubicBezTo>
                  <a:cubicBezTo>
                    <a:pt x="9" y="6"/>
                    <a:pt x="8" y="5"/>
                    <a:pt x="8" y="3"/>
                  </a:cubicBezTo>
                  <a:cubicBezTo>
                    <a:pt x="7" y="3"/>
                    <a:pt x="8" y="5"/>
                    <a:pt x="8" y="6"/>
                  </a:cubicBezTo>
                  <a:cubicBezTo>
                    <a:pt x="6" y="6"/>
                    <a:pt x="6" y="4"/>
                    <a:pt x="6" y="3"/>
                  </a:cubicBezTo>
                  <a:cubicBezTo>
                    <a:pt x="4" y="3"/>
                    <a:pt x="4" y="5"/>
                    <a:pt x="4" y="7"/>
                  </a:cubicBezTo>
                  <a:cubicBezTo>
                    <a:pt x="0" y="6"/>
                    <a:pt x="3" y="1"/>
                    <a:pt x="5"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32" name="Freeform 21"/>
            <p:cNvSpPr>
              <a:spLocks noEditPoints="1" noChangeArrowheads="1"/>
            </p:cNvSpPr>
            <p:nvPr/>
          </p:nvSpPr>
          <p:spPr bwMode="auto">
            <a:xfrm>
              <a:off x="984250" y="587375"/>
              <a:ext cx="111125" cy="117475"/>
            </a:xfrm>
            <a:custGeom>
              <a:avLst/>
              <a:gdLst>
                <a:gd name="T0" fmla="*/ 15 w 40"/>
                <a:gd name="T1" fmla="*/ 3 h 42"/>
                <a:gd name="T2" fmla="*/ 15 w 40"/>
                <a:gd name="T3" fmla="*/ 2 h 42"/>
                <a:gd name="T4" fmla="*/ 33 w 40"/>
                <a:gd name="T5" fmla="*/ 8 h 42"/>
                <a:gd name="T6" fmla="*/ 40 w 40"/>
                <a:gd name="T7" fmla="*/ 20 h 42"/>
                <a:gd name="T8" fmla="*/ 39 w 40"/>
                <a:gd name="T9" fmla="*/ 28 h 42"/>
                <a:gd name="T10" fmla="*/ 37 w 40"/>
                <a:gd name="T11" fmla="*/ 34 h 42"/>
                <a:gd name="T12" fmla="*/ 36 w 40"/>
                <a:gd name="T13" fmla="*/ 34 h 42"/>
                <a:gd name="T14" fmla="*/ 28 w 40"/>
                <a:gd name="T15" fmla="*/ 41 h 42"/>
                <a:gd name="T16" fmla="*/ 20 w 40"/>
                <a:gd name="T17" fmla="*/ 42 h 42"/>
                <a:gd name="T18" fmla="*/ 12 w 40"/>
                <a:gd name="T19" fmla="*/ 41 h 42"/>
                <a:gd name="T20" fmla="*/ 11 w 40"/>
                <a:gd name="T21" fmla="*/ 41 h 42"/>
                <a:gd name="T22" fmla="*/ 6 w 40"/>
                <a:gd name="T23" fmla="*/ 37 h 42"/>
                <a:gd name="T24" fmla="*/ 6 w 40"/>
                <a:gd name="T25" fmla="*/ 35 h 42"/>
                <a:gd name="T26" fmla="*/ 3 w 40"/>
                <a:gd name="T27" fmla="*/ 33 h 42"/>
                <a:gd name="T28" fmla="*/ 2 w 40"/>
                <a:gd name="T29" fmla="*/ 31 h 42"/>
                <a:gd name="T30" fmla="*/ 1 w 40"/>
                <a:gd name="T31" fmla="*/ 27 h 42"/>
                <a:gd name="T32" fmla="*/ 1 w 40"/>
                <a:gd name="T33" fmla="*/ 27 h 42"/>
                <a:gd name="T34" fmla="*/ 1 w 40"/>
                <a:gd name="T35" fmla="*/ 14 h 42"/>
                <a:gd name="T36" fmla="*/ 2 w 40"/>
                <a:gd name="T37" fmla="*/ 13 h 42"/>
                <a:gd name="T38" fmla="*/ 4 w 40"/>
                <a:gd name="T39" fmla="*/ 9 h 42"/>
                <a:gd name="T40" fmla="*/ 7 w 40"/>
                <a:gd name="T41" fmla="*/ 7 h 42"/>
                <a:gd name="T42" fmla="*/ 15 w 40"/>
                <a:gd name="T43" fmla="*/ 3 h 42"/>
                <a:gd name="T44" fmla="*/ 28 w 40"/>
                <a:gd name="T45" fmla="*/ 7 h 42"/>
                <a:gd name="T46" fmla="*/ 25 w 40"/>
                <a:gd name="T47" fmla="*/ 5 h 42"/>
                <a:gd name="T48" fmla="*/ 15 w 40"/>
                <a:gd name="T49" fmla="*/ 5 h 42"/>
                <a:gd name="T50" fmla="*/ 9 w 40"/>
                <a:gd name="T51" fmla="*/ 7 h 42"/>
                <a:gd name="T52" fmla="*/ 4 w 40"/>
                <a:gd name="T53" fmla="*/ 12 h 42"/>
                <a:gd name="T54" fmla="*/ 3 w 40"/>
                <a:gd name="T55" fmla="*/ 13 h 42"/>
                <a:gd name="T56" fmla="*/ 2 w 40"/>
                <a:gd name="T57" fmla="*/ 28 h 42"/>
                <a:gd name="T58" fmla="*/ 3 w 40"/>
                <a:gd name="T59" fmla="*/ 29 h 42"/>
                <a:gd name="T60" fmla="*/ 4 w 40"/>
                <a:gd name="T61" fmla="*/ 31 h 42"/>
                <a:gd name="T62" fmla="*/ 4 w 40"/>
                <a:gd name="T63" fmla="*/ 33 h 42"/>
                <a:gd name="T64" fmla="*/ 6 w 40"/>
                <a:gd name="T65" fmla="*/ 34 h 42"/>
                <a:gd name="T66" fmla="*/ 8 w 40"/>
                <a:gd name="T67" fmla="*/ 37 h 42"/>
                <a:gd name="T68" fmla="*/ 9 w 40"/>
                <a:gd name="T69" fmla="*/ 37 h 42"/>
                <a:gd name="T70" fmla="*/ 11 w 40"/>
                <a:gd name="T71" fmla="*/ 39 h 42"/>
                <a:gd name="T72" fmla="*/ 12 w 40"/>
                <a:gd name="T73" fmla="*/ 40 h 42"/>
                <a:gd name="T74" fmla="*/ 19 w 40"/>
                <a:gd name="T75" fmla="*/ 41 h 42"/>
                <a:gd name="T76" fmla="*/ 32 w 40"/>
                <a:gd name="T77" fmla="*/ 37 h 42"/>
                <a:gd name="T78" fmla="*/ 36 w 40"/>
                <a:gd name="T79" fmla="*/ 32 h 42"/>
                <a:gd name="T80" fmla="*/ 38 w 40"/>
                <a:gd name="T81" fmla="*/ 18 h 42"/>
                <a:gd name="T82" fmla="*/ 28 w 40"/>
                <a:gd name="T83" fmla="*/ 7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2"/>
                <a:gd name="T128" fmla="*/ 40 w 40"/>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2">
                  <a:moveTo>
                    <a:pt x="15" y="3"/>
                  </a:moveTo>
                  <a:cubicBezTo>
                    <a:pt x="14" y="3"/>
                    <a:pt x="15" y="2"/>
                    <a:pt x="15" y="2"/>
                  </a:cubicBezTo>
                  <a:cubicBezTo>
                    <a:pt x="23" y="0"/>
                    <a:pt x="30" y="6"/>
                    <a:pt x="33" y="8"/>
                  </a:cubicBezTo>
                  <a:cubicBezTo>
                    <a:pt x="35" y="10"/>
                    <a:pt x="39" y="15"/>
                    <a:pt x="40" y="20"/>
                  </a:cubicBezTo>
                  <a:cubicBezTo>
                    <a:pt x="40" y="22"/>
                    <a:pt x="39" y="25"/>
                    <a:pt x="39" y="28"/>
                  </a:cubicBezTo>
                  <a:cubicBezTo>
                    <a:pt x="38" y="30"/>
                    <a:pt x="38" y="32"/>
                    <a:pt x="37" y="34"/>
                  </a:cubicBezTo>
                  <a:cubicBezTo>
                    <a:pt x="37" y="34"/>
                    <a:pt x="36" y="33"/>
                    <a:pt x="36" y="34"/>
                  </a:cubicBezTo>
                  <a:cubicBezTo>
                    <a:pt x="36" y="36"/>
                    <a:pt x="30" y="41"/>
                    <a:pt x="28" y="41"/>
                  </a:cubicBezTo>
                  <a:cubicBezTo>
                    <a:pt x="26" y="42"/>
                    <a:pt x="23" y="42"/>
                    <a:pt x="20" y="42"/>
                  </a:cubicBezTo>
                  <a:cubicBezTo>
                    <a:pt x="17" y="42"/>
                    <a:pt x="14" y="42"/>
                    <a:pt x="12" y="41"/>
                  </a:cubicBezTo>
                  <a:cubicBezTo>
                    <a:pt x="12" y="41"/>
                    <a:pt x="12" y="41"/>
                    <a:pt x="11" y="41"/>
                  </a:cubicBezTo>
                  <a:cubicBezTo>
                    <a:pt x="12" y="41"/>
                    <a:pt x="6" y="38"/>
                    <a:pt x="6" y="37"/>
                  </a:cubicBezTo>
                  <a:cubicBezTo>
                    <a:pt x="6" y="37"/>
                    <a:pt x="6" y="36"/>
                    <a:pt x="6" y="35"/>
                  </a:cubicBezTo>
                  <a:cubicBezTo>
                    <a:pt x="5" y="34"/>
                    <a:pt x="4" y="34"/>
                    <a:pt x="3" y="33"/>
                  </a:cubicBezTo>
                  <a:cubicBezTo>
                    <a:pt x="3" y="32"/>
                    <a:pt x="3" y="32"/>
                    <a:pt x="2" y="31"/>
                  </a:cubicBezTo>
                  <a:cubicBezTo>
                    <a:pt x="2" y="30"/>
                    <a:pt x="2" y="27"/>
                    <a:pt x="1" y="27"/>
                  </a:cubicBezTo>
                  <a:cubicBezTo>
                    <a:pt x="1" y="27"/>
                    <a:pt x="1" y="27"/>
                    <a:pt x="1" y="27"/>
                  </a:cubicBezTo>
                  <a:cubicBezTo>
                    <a:pt x="0" y="22"/>
                    <a:pt x="0" y="17"/>
                    <a:pt x="1" y="14"/>
                  </a:cubicBezTo>
                  <a:cubicBezTo>
                    <a:pt x="2" y="13"/>
                    <a:pt x="2" y="14"/>
                    <a:pt x="2" y="13"/>
                  </a:cubicBezTo>
                  <a:cubicBezTo>
                    <a:pt x="2" y="11"/>
                    <a:pt x="4" y="11"/>
                    <a:pt x="4" y="9"/>
                  </a:cubicBezTo>
                  <a:cubicBezTo>
                    <a:pt x="4" y="8"/>
                    <a:pt x="5" y="8"/>
                    <a:pt x="7" y="7"/>
                  </a:cubicBezTo>
                  <a:cubicBezTo>
                    <a:pt x="8" y="5"/>
                    <a:pt x="11" y="4"/>
                    <a:pt x="15" y="3"/>
                  </a:cubicBezTo>
                  <a:close/>
                  <a:moveTo>
                    <a:pt x="28" y="7"/>
                  </a:moveTo>
                  <a:cubicBezTo>
                    <a:pt x="27" y="6"/>
                    <a:pt x="26" y="5"/>
                    <a:pt x="25" y="5"/>
                  </a:cubicBezTo>
                  <a:cubicBezTo>
                    <a:pt x="22" y="3"/>
                    <a:pt x="17" y="5"/>
                    <a:pt x="15" y="5"/>
                  </a:cubicBezTo>
                  <a:cubicBezTo>
                    <a:pt x="11" y="5"/>
                    <a:pt x="11" y="5"/>
                    <a:pt x="9" y="7"/>
                  </a:cubicBezTo>
                  <a:cubicBezTo>
                    <a:pt x="8" y="8"/>
                    <a:pt x="4" y="10"/>
                    <a:pt x="4" y="12"/>
                  </a:cubicBezTo>
                  <a:cubicBezTo>
                    <a:pt x="4" y="13"/>
                    <a:pt x="3" y="12"/>
                    <a:pt x="3" y="13"/>
                  </a:cubicBezTo>
                  <a:cubicBezTo>
                    <a:pt x="2" y="15"/>
                    <a:pt x="2" y="24"/>
                    <a:pt x="2" y="28"/>
                  </a:cubicBezTo>
                  <a:cubicBezTo>
                    <a:pt x="2" y="28"/>
                    <a:pt x="3" y="29"/>
                    <a:pt x="3" y="29"/>
                  </a:cubicBezTo>
                  <a:cubicBezTo>
                    <a:pt x="3" y="30"/>
                    <a:pt x="3" y="30"/>
                    <a:pt x="4" y="31"/>
                  </a:cubicBezTo>
                  <a:cubicBezTo>
                    <a:pt x="4" y="31"/>
                    <a:pt x="4" y="32"/>
                    <a:pt x="4" y="33"/>
                  </a:cubicBezTo>
                  <a:cubicBezTo>
                    <a:pt x="4" y="33"/>
                    <a:pt x="5" y="33"/>
                    <a:pt x="6" y="34"/>
                  </a:cubicBezTo>
                  <a:cubicBezTo>
                    <a:pt x="7" y="35"/>
                    <a:pt x="7" y="36"/>
                    <a:pt x="8" y="37"/>
                  </a:cubicBezTo>
                  <a:cubicBezTo>
                    <a:pt x="8" y="37"/>
                    <a:pt x="9" y="37"/>
                    <a:pt x="9" y="37"/>
                  </a:cubicBezTo>
                  <a:cubicBezTo>
                    <a:pt x="10" y="37"/>
                    <a:pt x="10" y="39"/>
                    <a:pt x="11" y="39"/>
                  </a:cubicBezTo>
                  <a:cubicBezTo>
                    <a:pt x="12" y="39"/>
                    <a:pt x="11" y="39"/>
                    <a:pt x="12" y="40"/>
                  </a:cubicBezTo>
                  <a:cubicBezTo>
                    <a:pt x="14" y="40"/>
                    <a:pt x="16" y="41"/>
                    <a:pt x="19" y="41"/>
                  </a:cubicBezTo>
                  <a:cubicBezTo>
                    <a:pt x="26" y="42"/>
                    <a:pt x="28" y="40"/>
                    <a:pt x="32" y="37"/>
                  </a:cubicBezTo>
                  <a:cubicBezTo>
                    <a:pt x="34" y="36"/>
                    <a:pt x="35" y="33"/>
                    <a:pt x="36" y="32"/>
                  </a:cubicBezTo>
                  <a:cubicBezTo>
                    <a:pt x="38" y="29"/>
                    <a:pt x="38" y="24"/>
                    <a:pt x="38" y="18"/>
                  </a:cubicBezTo>
                  <a:cubicBezTo>
                    <a:pt x="35" y="13"/>
                    <a:pt x="32" y="9"/>
                    <a:pt x="28" y="7"/>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33" name="Freeform 22"/>
            <p:cNvSpPr>
              <a:spLocks noEditPoints="1" noChangeArrowheads="1"/>
            </p:cNvSpPr>
            <p:nvPr/>
          </p:nvSpPr>
          <p:spPr bwMode="auto">
            <a:xfrm>
              <a:off x="935037" y="846137"/>
              <a:ext cx="204788" cy="207963"/>
            </a:xfrm>
            <a:custGeom>
              <a:avLst/>
              <a:gdLst>
                <a:gd name="T0" fmla="*/ 3 w 74"/>
                <a:gd name="T1" fmla="*/ 65 h 75"/>
                <a:gd name="T2" fmla="*/ 2 w 74"/>
                <a:gd name="T3" fmla="*/ 8 h 75"/>
                <a:gd name="T4" fmla="*/ 6 w 74"/>
                <a:gd name="T5" fmla="*/ 5 h 75"/>
                <a:gd name="T6" fmla="*/ 8 w 74"/>
                <a:gd name="T7" fmla="*/ 3 h 75"/>
                <a:gd name="T8" fmla="*/ 17 w 74"/>
                <a:gd name="T9" fmla="*/ 2 h 75"/>
                <a:gd name="T10" fmla="*/ 24 w 74"/>
                <a:gd name="T11" fmla="*/ 1 h 75"/>
                <a:gd name="T12" fmla="*/ 46 w 74"/>
                <a:gd name="T13" fmla="*/ 1 h 75"/>
                <a:gd name="T14" fmla="*/ 53 w 74"/>
                <a:gd name="T15" fmla="*/ 1 h 75"/>
                <a:gd name="T16" fmla="*/ 61 w 74"/>
                <a:gd name="T17" fmla="*/ 2 h 75"/>
                <a:gd name="T18" fmla="*/ 63 w 74"/>
                <a:gd name="T19" fmla="*/ 2 h 75"/>
                <a:gd name="T20" fmla="*/ 66 w 74"/>
                <a:gd name="T21" fmla="*/ 4 h 75"/>
                <a:gd name="T22" fmla="*/ 67 w 74"/>
                <a:gd name="T23" fmla="*/ 5 h 75"/>
                <a:gd name="T24" fmla="*/ 69 w 74"/>
                <a:gd name="T25" fmla="*/ 8 h 75"/>
                <a:gd name="T26" fmla="*/ 71 w 74"/>
                <a:gd name="T27" fmla="*/ 9 h 75"/>
                <a:gd name="T28" fmla="*/ 71 w 74"/>
                <a:gd name="T29" fmla="*/ 15 h 75"/>
                <a:gd name="T30" fmla="*/ 72 w 74"/>
                <a:gd name="T31" fmla="*/ 15 h 75"/>
                <a:gd name="T32" fmla="*/ 71 w 74"/>
                <a:gd name="T33" fmla="*/ 27 h 75"/>
                <a:gd name="T34" fmla="*/ 68 w 74"/>
                <a:gd name="T35" fmla="*/ 68 h 75"/>
                <a:gd name="T36" fmla="*/ 42 w 74"/>
                <a:gd name="T37" fmla="*/ 73 h 75"/>
                <a:gd name="T38" fmla="*/ 27 w 74"/>
                <a:gd name="T39" fmla="*/ 74 h 75"/>
                <a:gd name="T40" fmla="*/ 13 w 74"/>
                <a:gd name="T41" fmla="*/ 74 h 75"/>
                <a:gd name="T42" fmla="*/ 3 w 74"/>
                <a:gd name="T43" fmla="*/ 65 h 75"/>
                <a:gd name="T44" fmla="*/ 30 w 74"/>
                <a:gd name="T45" fmla="*/ 73 h 75"/>
                <a:gd name="T46" fmla="*/ 39 w 74"/>
                <a:gd name="T47" fmla="*/ 71 h 75"/>
                <a:gd name="T48" fmla="*/ 66 w 74"/>
                <a:gd name="T49" fmla="*/ 68 h 75"/>
                <a:gd name="T50" fmla="*/ 69 w 74"/>
                <a:gd name="T51" fmla="*/ 51 h 75"/>
                <a:gd name="T52" fmla="*/ 69 w 74"/>
                <a:gd name="T53" fmla="*/ 35 h 75"/>
                <a:gd name="T54" fmla="*/ 67 w 74"/>
                <a:gd name="T55" fmla="*/ 7 h 75"/>
                <a:gd name="T56" fmla="*/ 59 w 74"/>
                <a:gd name="T57" fmla="*/ 3 h 75"/>
                <a:gd name="T58" fmla="*/ 31 w 74"/>
                <a:gd name="T59" fmla="*/ 1 h 75"/>
                <a:gd name="T60" fmla="*/ 28 w 74"/>
                <a:gd name="T61" fmla="*/ 2 h 75"/>
                <a:gd name="T62" fmla="*/ 14 w 74"/>
                <a:gd name="T63" fmla="*/ 4 h 75"/>
                <a:gd name="T64" fmla="*/ 8 w 74"/>
                <a:gd name="T65" fmla="*/ 6 h 75"/>
                <a:gd name="T66" fmla="*/ 6 w 74"/>
                <a:gd name="T67" fmla="*/ 6 h 75"/>
                <a:gd name="T68" fmla="*/ 6 w 74"/>
                <a:gd name="T69" fmla="*/ 8 h 75"/>
                <a:gd name="T70" fmla="*/ 3 w 74"/>
                <a:gd name="T71" fmla="*/ 9 h 75"/>
                <a:gd name="T72" fmla="*/ 5 w 74"/>
                <a:gd name="T73" fmla="*/ 66 h 75"/>
                <a:gd name="T74" fmla="*/ 12 w 74"/>
                <a:gd name="T75" fmla="*/ 72 h 75"/>
                <a:gd name="T76" fmla="*/ 30 w 74"/>
                <a:gd name="T77" fmla="*/ 73 h 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5"/>
                <a:gd name="T119" fmla="*/ 74 w 74"/>
                <a:gd name="T120" fmla="*/ 75 h 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5">
                  <a:moveTo>
                    <a:pt x="3" y="65"/>
                  </a:moveTo>
                  <a:cubicBezTo>
                    <a:pt x="2" y="47"/>
                    <a:pt x="0" y="27"/>
                    <a:pt x="2" y="8"/>
                  </a:cubicBezTo>
                  <a:cubicBezTo>
                    <a:pt x="4" y="7"/>
                    <a:pt x="5" y="6"/>
                    <a:pt x="6" y="5"/>
                  </a:cubicBezTo>
                  <a:cubicBezTo>
                    <a:pt x="7" y="5"/>
                    <a:pt x="8" y="3"/>
                    <a:pt x="8" y="3"/>
                  </a:cubicBezTo>
                  <a:cubicBezTo>
                    <a:pt x="10" y="3"/>
                    <a:pt x="14" y="3"/>
                    <a:pt x="17" y="2"/>
                  </a:cubicBezTo>
                  <a:cubicBezTo>
                    <a:pt x="18" y="2"/>
                    <a:pt x="21" y="1"/>
                    <a:pt x="24" y="1"/>
                  </a:cubicBezTo>
                  <a:cubicBezTo>
                    <a:pt x="30" y="0"/>
                    <a:pt x="39" y="2"/>
                    <a:pt x="46" y="1"/>
                  </a:cubicBezTo>
                  <a:cubicBezTo>
                    <a:pt x="47" y="0"/>
                    <a:pt x="49" y="0"/>
                    <a:pt x="53" y="1"/>
                  </a:cubicBezTo>
                  <a:cubicBezTo>
                    <a:pt x="56" y="1"/>
                    <a:pt x="58" y="2"/>
                    <a:pt x="61" y="2"/>
                  </a:cubicBezTo>
                  <a:cubicBezTo>
                    <a:pt x="62" y="2"/>
                    <a:pt x="62" y="2"/>
                    <a:pt x="63" y="2"/>
                  </a:cubicBezTo>
                  <a:cubicBezTo>
                    <a:pt x="64" y="3"/>
                    <a:pt x="65" y="3"/>
                    <a:pt x="66" y="4"/>
                  </a:cubicBezTo>
                  <a:cubicBezTo>
                    <a:pt x="67" y="4"/>
                    <a:pt x="66" y="5"/>
                    <a:pt x="67" y="5"/>
                  </a:cubicBezTo>
                  <a:cubicBezTo>
                    <a:pt x="68" y="5"/>
                    <a:pt x="69" y="7"/>
                    <a:pt x="69" y="8"/>
                  </a:cubicBezTo>
                  <a:cubicBezTo>
                    <a:pt x="69" y="8"/>
                    <a:pt x="71" y="9"/>
                    <a:pt x="71" y="9"/>
                  </a:cubicBezTo>
                  <a:cubicBezTo>
                    <a:pt x="71" y="11"/>
                    <a:pt x="70" y="12"/>
                    <a:pt x="71" y="15"/>
                  </a:cubicBezTo>
                  <a:cubicBezTo>
                    <a:pt x="71" y="15"/>
                    <a:pt x="72" y="15"/>
                    <a:pt x="72" y="15"/>
                  </a:cubicBezTo>
                  <a:cubicBezTo>
                    <a:pt x="72" y="19"/>
                    <a:pt x="71" y="23"/>
                    <a:pt x="71" y="27"/>
                  </a:cubicBezTo>
                  <a:cubicBezTo>
                    <a:pt x="70" y="36"/>
                    <a:pt x="74" y="63"/>
                    <a:pt x="68" y="68"/>
                  </a:cubicBezTo>
                  <a:cubicBezTo>
                    <a:pt x="65" y="72"/>
                    <a:pt x="53" y="72"/>
                    <a:pt x="42" y="73"/>
                  </a:cubicBezTo>
                  <a:cubicBezTo>
                    <a:pt x="38" y="73"/>
                    <a:pt x="32" y="74"/>
                    <a:pt x="27" y="74"/>
                  </a:cubicBezTo>
                  <a:cubicBezTo>
                    <a:pt x="22" y="74"/>
                    <a:pt x="16" y="75"/>
                    <a:pt x="13" y="74"/>
                  </a:cubicBezTo>
                  <a:cubicBezTo>
                    <a:pt x="8" y="72"/>
                    <a:pt x="6" y="68"/>
                    <a:pt x="3" y="65"/>
                  </a:cubicBezTo>
                  <a:close/>
                  <a:moveTo>
                    <a:pt x="30" y="73"/>
                  </a:moveTo>
                  <a:cubicBezTo>
                    <a:pt x="33" y="73"/>
                    <a:pt x="36" y="71"/>
                    <a:pt x="39" y="71"/>
                  </a:cubicBezTo>
                  <a:cubicBezTo>
                    <a:pt x="49" y="70"/>
                    <a:pt x="62" y="72"/>
                    <a:pt x="66" y="68"/>
                  </a:cubicBezTo>
                  <a:cubicBezTo>
                    <a:pt x="71" y="63"/>
                    <a:pt x="69" y="60"/>
                    <a:pt x="69" y="51"/>
                  </a:cubicBezTo>
                  <a:cubicBezTo>
                    <a:pt x="69" y="46"/>
                    <a:pt x="69" y="39"/>
                    <a:pt x="69" y="35"/>
                  </a:cubicBezTo>
                  <a:cubicBezTo>
                    <a:pt x="69" y="27"/>
                    <a:pt x="72" y="12"/>
                    <a:pt x="67" y="7"/>
                  </a:cubicBezTo>
                  <a:cubicBezTo>
                    <a:pt x="66" y="5"/>
                    <a:pt x="63" y="4"/>
                    <a:pt x="59" y="3"/>
                  </a:cubicBezTo>
                  <a:cubicBezTo>
                    <a:pt x="52" y="1"/>
                    <a:pt x="39" y="1"/>
                    <a:pt x="31" y="1"/>
                  </a:cubicBezTo>
                  <a:cubicBezTo>
                    <a:pt x="30" y="2"/>
                    <a:pt x="30" y="2"/>
                    <a:pt x="28" y="2"/>
                  </a:cubicBezTo>
                  <a:cubicBezTo>
                    <a:pt x="23" y="3"/>
                    <a:pt x="19" y="3"/>
                    <a:pt x="14" y="4"/>
                  </a:cubicBezTo>
                  <a:cubicBezTo>
                    <a:pt x="12" y="5"/>
                    <a:pt x="10" y="5"/>
                    <a:pt x="8" y="6"/>
                  </a:cubicBezTo>
                  <a:cubicBezTo>
                    <a:pt x="8" y="6"/>
                    <a:pt x="7" y="6"/>
                    <a:pt x="6" y="6"/>
                  </a:cubicBezTo>
                  <a:cubicBezTo>
                    <a:pt x="6" y="6"/>
                    <a:pt x="6" y="7"/>
                    <a:pt x="6" y="8"/>
                  </a:cubicBezTo>
                  <a:cubicBezTo>
                    <a:pt x="5" y="8"/>
                    <a:pt x="4" y="9"/>
                    <a:pt x="3" y="9"/>
                  </a:cubicBezTo>
                  <a:cubicBezTo>
                    <a:pt x="1" y="28"/>
                    <a:pt x="3" y="48"/>
                    <a:pt x="5" y="66"/>
                  </a:cubicBezTo>
                  <a:cubicBezTo>
                    <a:pt x="7" y="68"/>
                    <a:pt x="10" y="70"/>
                    <a:pt x="12" y="72"/>
                  </a:cubicBezTo>
                  <a:cubicBezTo>
                    <a:pt x="19" y="71"/>
                    <a:pt x="24" y="73"/>
                    <a:pt x="30" y="73"/>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34" name="Freeform 23"/>
            <p:cNvSpPr>
              <a:spLocks noEditPoints="1" noChangeArrowheads="1"/>
            </p:cNvSpPr>
            <p:nvPr/>
          </p:nvSpPr>
          <p:spPr bwMode="auto">
            <a:xfrm>
              <a:off x="179387" y="849312"/>
              <a:ext cx="195263" cy="204788"/>
            </a:xfrm>
            <a:custGeom>
              <a:avLst/>
              <a:gdLst>
                <a:gd name="T0" fmla="*/ 41 w 70"/>
                <a:gd name="T1" fmla="*/ 72 h 74"/>
                <a:gd name="T2" fmla="*/ 11 w 70"/>
                <a:gd name="T3" fmla="*/ 71 h 74"/>
                <a:gd name="T4" fmla="*/ 2 w 70"/>
                <a:gd name="T5" fmla="*/ 68 h 74"/>
                <a:gd name="T6" fmla="*/ 2 w 70"/>
                <a:gd name="T7" fmla="*/ 63 h 74"/>
                <a:gd name="T8" fmla="*/ 5 w 70"/>
                <a:gd name="T9" fmla="*/ 5 h 74"/>
                <a:gd name="T10" fmla="*/ 16 w 70"/>
                <a:gd name="T11" fmla="*/ 2 h 74"/>
                <a:gd name="T12" fmla="*/ 40 w 70"/>
                <a:gd name="T13" fmla="*/ 1 h 74"/>
                <a:gd name="T14" fmla="*/ 43 w 70"/>
                <a:gd name="T15" fmla="*/ 2 h 74"/>
                <a:gd name="T16" fmla="*/ 68 w 70"/>
                <a:gd name="T17" fmla="*/ 9 h 74"/>
                <a:gd name="T18" fmla="*/ 69 w 70"/>
                <a:gd name="T19" fmla="*/ 33 h 74"/>
                <a:gd name="T20" fmla="*/ 69 w 70"/>
                <a:gd name="T21" fmla="*/ 61 h 74"/>
                <a:gd name="T22" fmla="*/ 65 w 70"/>
                <a:gd name="T23" fmla="*/ 70 h 74"/>
                <a:gd name="T24" fmla="*/ 67 w 70"/>
                <a:gd name="T25" fmla="*/ 47 h 74"/>
                <a:gd name="T26" fmla="*/ 64 w 70"/>
                <a:gd name="T27" fmla="*/ 7 h 74"/>
                <a:gd name="T28" fmla="*/ 62 w 70"/>
                <a:gd name="T29" fmla="*/ 6 h 74"/>
                <a:gd name="T30" fmla="*/ 23 w 70"/>
                <a:gd name="T31" fmla="*/ 3 h 74"/>
                <a:gd name="T32" fmla="*/ 6 w 70"/>
                <a:gd name="T33" fmla="*/ 6 h 74"/>
                <a:gd name="T34" fmla="*/ 3 w 70"/>
                <a:gd name="T35" fmla="*/ 13 h 74"/>
                <a:gd name="T36" fmla="*/ 4 w 70"/>
                <a:gd name="T37" fmla="*/ 22 h 74"/>
                <a:gd name="T38" fmla="*/ 19 w 70"/>
                <a:gd name="T39" fmla="*/ 7 h 74"/>
                <a:gd name="T40" fmla="*/ 36 w 70"/>
                <a:gd name="T41" fmla="*/ 7 h 74"/>
                <a:gd name="T42" fmla="*/ 57 w 70"/>
                <a:gd name="T43" fmla="*/ 7 h 74"/>
                <a:gd name="T44" fmla="*/ 65 w 70"/>
                <a:gd name="T45" fmla="*/ 38 h 74"/>
                <a:gd name="T46" fmla="*/ 65 w 70"/>
                <a:gd name="T47" fmla="*/ 41 h 74"/>
                <a:gd name="T48" fmla="*/ 64 w 70"/>
                <a:gd name="T49" fmla="*/ 63 h 74"/>
                <a:gd name="T50" fmla="*/ 63 w 70"/>
                <a:gd name="T51" fmla="*/ 66 h 74"/>
                <a:gd name="T52" fmla="*/ 65 w 70"/>
                <a:gd name="T53" fmla="*/ 68 h 74"/>
                <a:gd name="T54" fmla="*/ 38 w 70"/>
                <a:gd name="T55" fmla="*/ 7 h 74"/>
                <a:gd name="T56" fmla="*/ 7 w 70"/>
                <a:gd name="T57" fmla="*/ 12 h 74"/>
                <a:gd name="T58" fmla="*/ 4 w 70"/>
                <a:gd name="T59" fmla="*/ 38 h 74"/>
                <a:gd name="T60" fmla="*/ 4 w 70"/>
                <a:gd name="T61" fmla="*/ 61 h 74"/>
                <a:gd name="T62" fmla="*/ 10 w 70"/>
                <a:gd name="T63" fmla="*/ 64 h 74"/>
                <a:gd name="T64" fmla="*/ 26 w 70"/>
                <a:gd name="T65" fmla="*/ 67 h 74"/>
                <a:gd name="T66" fmla="*/ 37 w 70"/>
                <a:gd name="T67" fmla="*/ 69 h 74"/>
                <a:gd name="T68" fmla="*/ 63 w 70"/>
                <a:gd name="T69" fmla="*/ 63 h 74"/>
                <a:gd name="T70" fmla="*/ 64 w 70"/>
                <a:gd name="T71" fmla="*/ 38 h 74"/>
                <a:gd name="T72" fmla="*/ 64 w 70"/>
                <a:gd name="T73" fmla="*/ 29 h 74"/>
                <a:gd name="T74" fmla="*/ 64 w 70"/>
                <a:gd name="T75" fmla="*/ 13 h 74"/>
                <a:gd name="T76" fmla="*/ 4 w 70"/>
                <a:gd name="T77" fmla="*/ 66 h 74"/>
                <a:gd name="T78" fmla="*/ 6 w 70"/>
                <a:gd name="T79" fmla="*/ 68 h 74"/>
                <a:gd name="T80" fmla="*/ 38 w 70"/>
                <a:gd name="T81" fmla="*/ 70 h 74"/>
                <a:gd name="T82" fmla="*/ 22 w 70"/>
                <a:gd name="T83" fmla="*/ 68 h 74"/>
                <a:gd name="T84" fmla="*/ 10 w 70"/>
                <a:gd name="T85" fmla="*/ 66 h 74"/>
                <a:gd name="T86" fmla="*/ 5 w 70"/>
                <a:gd name="T87" fmla="*/ 63 h 74"/>
                <a:gd name="T88" fmla="*/ 4 w 70"/>
                <a:gd name="T89" fmla="*/ 66 h 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0"/>
                <a:gd name="T136" fmla="*/ 0 h 74"/>
                <a:gd name="T137" fmla="*/ 70 w 70"/>
                <a:gd name="T138" fmla="*/ 74 h 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0" h="74">
                  <a:moveTo>
                    <a:pt x="65" y="70"/>
                  </a:moveTo>
                  <a:cubicBezTo>
                    <a:pt x="58" y="72"/>
                    <a:pt x="50" y="71"/>
                    <a:pt x="41" y="72"/>
                  </a:cubicBezTo>
                  <a:cubicBezTo>
                    <a:pt x="31" y="72"/>
                    <a:pt x="21" y="74"/>
                    <a:pt x="12" y="72"/>
                  </a:cubicBezTo>
                  <a:cubicBezTo>
                    <a:pt x="12" y="72"/>
                    <a:pt x="12" y="71"/>
                    <a:pt x="11" y="71"/>
                  </a:cubicBezTo>
                  <a:cubicBezTo>
                    <a:pt x="11" y="71"/>
                    <a:pt x="10" y="71"/>
                    <a:pt x="9" y="71"/>
                  </a:cubicBezTo>
                  <a:cubicBezTo>
                    <a:pt x="6" y="70"/>
                    <a:pt x="4" y="69"/>
                    <a:pt x="2" y="68"/>
                  </a:cubicBezTo>
                  <a:cubicBezTo>
                    <a:pt x="1" y="67"/>
                    <a:pt x="3" y="67"/>
                    <a:pt x="3" y="67"/>
                  </a:cubicBezTo>
                  <a:cubicBezTo>
                    <a:pt x="3" y="66"/>
                    <a:pt x="2" y="64"/>
                    <a:pt x="2" y="63"/>
                  </a:cubicBezTo>
                  <a:cubicBezTo>
                    <a:pt x="0" y="56"/>
                    <a:pt x="1" y="38"/>
                    <a:pt x="2" y="28"/>
                  </a:cubicBezTo>
                  <a:cubicBezTo>
                    <a:pt x="2" y="20"/>
                    <a:pt x="0" y="10"/>
                    <a:pt x="5" y="5"/>
                  </a:cubicBezTo>
                  <a:cubicBezTo>
                    <a:pt x="7" y="3"/>
                    <a:pt x="10" y="3"/>
                    <a:pt x="12" y="4"/>
                  </a:cubicBezTo>
                  <a:cubicBezTo>
                    <a:pt x="13" y="3"/>
                    <a:pt x="14" y="3"/>
                    <a:pt x="16" y="2"/>
                  </a:cubicBezTo>
                  <a:cubicBezTo>
                    <a:pt x="19" y="1"/>
                    <a:pt x="25" y="2"/>
                    <a:pt x="31" y="1"/>
                  </a:cubicBezTo>
                  <a:cubicBezTo>
                    <a:pt x="33" y="1"/>
                    <a:pt x="36" y="0"/>
                    <a:pt x="40" y="1"/>
                  </a:cubicBezTo>
                  <a:cubicBezTo>
                    <a:pt x="40" y="1"/>
                    <a:pt x="40" y="2"/>
                    <a:pt x="41" y="2"/>
                  </a:cubicBezTo>
                  <a:cubicBezTo>
                    <a:pt x="42" y="2"/>
                    <a:pt x="42" y="2"/>
                    <a:pt x="43" y="2"/>
                  </a:cubicBezTo>
                  <a:cubicBezTo>
                    <a:pt x="47" y="3"/>
                    <a:pt x="57" y="3"/>
                    <a:pt x="64" y="5"/>
                  </a:cubicBezTo>
                  <a:cubicBezTo>
                    <a:pt x="65" y="6"/>
                    <a:pt x="65" y="9"/>
                    <a:pt x="68" y="9"/>
                  </a:cubicBezTo>
                  <a:cubicBezTo>
                    <a:pt x="69" y="14"/>
                    <a:pt x="68" y="19"/>
                    <a:pt x="68" y="24"/>
                  </a:cubicBezTo>
                  <a:cubicBezTo>
                    <a:pt x="68" y="27"/>
                    <a:pt x="69" y="30"/>
                    <a:pt x="69" y="33"/>
                  </a:cubicBezTo>
                  <a:cubicBezTo>
                    <a:pt x="69" y="37"/>
                    <a:pt x="69" y="43"/>
                    <a:pt x="69" y="47"/>
                  </a:cubicBezTo>
                  <a:cubicBezTo>
                    <a:pt x="69" y="53"/>
                    <a:pt x="70" y="56"/>
                    <a:pt x="69" y="61"/>
                  </a:cubicBezTo>
                  <a:cubicBezTo>
                    <a:pt x="69" y="61"/>
                    <a:pt x="69" y="64"/>
                    <a:pt x="69" y="64"/>
                  </a:cubicBezTo>
                  <a:cubicBezTo>
                    <a:pt x="68" y="65"/>
                    <a:pt x="67" y="68"/>
                    <a:pt x="65" y="70"/>
                  </a:cubicBezTo>
                  <a:close/>
                  <a:moveTo>
                    <a:pt x="68" y="59"/>
                  </a:moveTo>
                  <a:cubicBezTo>
                    <a:pt x="68" y="55"/>
                    <a:pt x="67" y="51"/>
                    <a:pt x="67" y="47"/>
                  </a:cubicBezTo>
                  <a:cubicBezTo>
                    <a:pt x="67" y="35"/>
                    <a:pt x="67" y="23"/>
                    <a:pt x="67" y="11"/>
                  </a:cubicBezTo>
                  <a:cubicBezTo>
                    <a:pt x="65" y="11"/>
                    <a:pt x="65" y="8"/>
                    <a:pt x="64" y="7"/>
                  </a:cubicBezTo>
                  <a:cubicBezTo>
                    <a:pt x="64" y="7"/>
                    <a:pt x="63" y="8"/>
                    <a:pt x="63" y="7"/>
                  </a:cubicBezTo>
                  <a:cubicBezTo>
                    <a:pt x="62" y="7"/>
                    <a:pt x="62" y="6"/>
                    <a:pt x="62" y="6"/>
                  </a:cubicBezTo>
                  <a:cubicBezTo>
                    <a:pt x="58" y="4"/>
                    <a:pt x="44" y="4"/>
                    <a:pt x="39" y="3"/>
                  </a:cubicBezTo>
                  <a:cubicBezTo>
                    <a:pt x="34" y="2"/>
                    <a:pt x="28" y="3"/>
                    <a:pt x="23" y="3"/>
                  </a:cubicBezTo>
                  <a:cubicBezTo>
                    <a:pt x="19" y="3"/>
                    <a:pt x="17" y="3"/>
                    <a:pt x="15" y="4"/>
                  </a:cubicBezTo>
                  <a:cubicBezTo>
                    <a:pt x="11" y="5"/>
                    <a:pt x="9" y="5"/>
                    <a:pt x="6" y="6"/>
                  </a:cubicBezTo>
                  <a:cubicBezTo>
                    <a:pt x="5" y="8"/>
                    <a:pt x="4" y="10"/>
                    <a:pt x="4" y="12"/>
                  </a:cubicBezTo>
                  <a:cubicBezTo>
                    <a:pt x="4" y="13"/>
                    <a:pt x="3" y="13"/>
                    <a:pt x="3" y="13"/>
                  </a:cubicBezTo>
                  <a:cubicBezTo>
                    <a:pt x="2" y="14"/>
                    <a:pt x="3" y="16"/>
                    <a:pt x="3" y="18"/>
                  </a:cubicBezTo>
                  <a:cubicBezTo>
                    <a:pt x="3" y="19"/>
                    <a:pt x="2" y="22"/>
                    <a:pt x="4" y="22"/>
                  </a:cubicBezTo>
                  <a:cubicBezTo>
                    <a:pt x="5" y="16"/>
                    <a:pt x="4" y="10"/>
                    <a:pt x="10" y="7"/>
                  </a:cubicBezTo>
                  <a:cubicBezTo>
                    <a:pt x="12" y="6"/>
                    <a:pt x="15" y="7"/>
                    <a:pt x="19" y="7"/>
                  </a:cubicBezTo>
                  <a:cubicBezTo>
                    <a:pt x="20" y="6"/>
                    <a:pt x="20" y="6"/>
                    <a:pt x="21" y="6"/>
                  </a:cubicBezTo>
                  <a:cubicBezTo>
                    <a:pt x="27" y="4"/>
                    <a:pt x="32" y="6"/>
                    <a:pt x="36" y="7"/>
                  </a:cubicBezTo>
                  <a:cubicBezTo>
                    <a:pt x="42" y="7"/>
                    <a:pt x="52" y="7"/>
                    <a:pt x="55" y="7"/>
                  </a:cubicBezTo>
                  <a:cubicBezTo>
                    <a:pt x="55" y="8"/>
                    <a:pt x="56" y="7"/>
                    <a:pt x="57" y="7"/>
                  </a:cubicBezTo>
                  <a:cubicBezTo>
                    <a:pt x="60" y="8"/>
                    <a:pt x="64" y="10"/>
                    <a:pt x="64" y="12"/>
                  </a:cubicBezTo>
                  <a:cubicBezTo>
                    <a:pt x="66" y="19"/>
                    <a:pt x="65" y="28"/>
                    <a:pt x="65" y="38"/>
                  </a:cubicBezTo>
                  <a:cubicBezTo>
                    <a:pt x="65" y="39"/>
                    <a:pt x="64" y="39"/>
                    <a:pt x="64" y="40"/>
                  </a:cubicBezTo>
                  <a:cubicBezTo>
                    <a:pt x="64" y="40"/>
                    <a:pt x="65" y="41"/>
                    <a:pt x="65" y="41"/>
                  </a:cubicBezTo>
                  <a:cubicBezTo>
                    <a:pt x="66" y="44"/>
                    <a:pt x="65" y="47"/>
                    <a:pt x="65" y="50"/>
                  </a:cubicBezTo>
                  <a:cubicBezTo>
                    <a:pt x="65" y="54"/>
                    <a:pt x="65" y="61"/>
                    <a:pt x="64" y="63"/>
                  </a:cubicBezTo>
                  <a:cubicBezTo>
                    <a:pt x="64" y="63"/>
                    <a:pt x="63" y="64"/>
                    <a:pt x="63" y="64"/>
                  </a:cubicBezTo>
                  <a:cubicBezTo>
                    <a:pt x="62" y="64"/>
                    <a:pt x="63" y="65"/>
                    <a:pt x="63" y="66"/>
                  </a:cubicBezTo>
                  <a:cubicBezTo>
                    <a:pt x="60" y="68"/>
                    <a:pt x="56" y="68"/>
                    <a:pt x="53" y="70"/>
                  </a:cubicBezTo>
                  <a:cubicBezTo>
                    <a:pt x="58" y="70"/>
                    <a:pt x="61" y="69"/>
                    <a:pt x="65" y="68"/>
                  </a:cubicBezTo>
                  <a:cubicBezTo>
                    <a:pt x="66" y="65"/>
                    <a:pt x="68" y="62"/>
                    <a:pt x="68" y="59"/>
                  </a:cubicBezTo>
                  <a:close/>
                  <a:moveTo>
                    <a:pt x="38" y="7"/>
                  </a:moveTo>
                  <a:cubicBezTo>
                    <a:pt x="28" y="7"/>
                    <a:pt x="17" y="7"/>
                    <a:pt x="10" y="9"/>
                  </a:cubicBezTo>
                  <a:cubicBezTo>
                    <a:pt x="10" y="11"/>
                    <a:pt x="8" y="11"/>
                    <a:pt x="7" y="12"/>
                  </a:cubicBezTo>
                  <a:cubicBezTo>
                    <a:pt x="5" y="15"/>
                    <a:pt x="6" y="19"/>
                    <a:pt x="5" y="24"/>
                  </a:cubicBezTo>
                  <a:cubicBezTo>
                    <a:pt x="5" y="29"/>
                    <a:pt x="4" y="36"/>
                    <a:pt x="4" y="38"/>
                  </a:cubicBezTo>
                  <a:cubicBezTo>
                    <a:pt x="3" y="38"/>
                    <a:pt x="4" y="39"/>
                    <a:pt x="4" y="40"/>
                  </a:cubicBezTo>
                  <a:cubicBezTo>
                    <a:pt x="3" y="48"/>
                    <a:pt x="2" y="55"/>
                    <a:pt x="4" y="61"/>
                  </a:cubicBezTo>
                  <a:cubicBezTo>
                    <a:pt x="6" y="61"/>
                    <a:pt x="8" y="64"/>
                    <a:pt x="8" y="64"/>
                  </a:cubicBezTo>
                  <a:cubicBezTo>
                    <a:pt x="8" y="64"/>
                    <a:pt x="9" y="64"/>
                    <a:pt x="10" y="64"/>
                  </a:cubicBezTo>
                  <a:cubicBezTo>
                    <a:pt x="10" y="64"/>
                    <a:pt x="10" y="66"/>
                    <a:pt x="11" y="66"/>
                  </a:cubicBezTo>
                  <a:cubicBezTo>
                    <a:pt x="14" y="67"/>
                    <a:pt x="23" y="67"/>
                    <a:pt x="26" y="67"/>
                  </a:cubicBezTo>
                  <a:cubicBezTo>
                    <a:pt x="27" y="68"/>
                    <a:pt x="27" y="68"/>
                    <a:pt x="28" y="68"/>
                  </a:cubicBezTo>
                  <a:cubicBezTo>
                    <a:pt x="32" y="69"/>
                    <a:pt x="36" y="68"/>
                    <a:pt x="37" y="69"/>
                  </a:cubicBezTo>
                  <a:cubicBezTo>
                    <a:pt x="38" y="70"/>
                    <a:pt x="47" y="69"/>
                    <a:pt x="47" y="69"/>
                  </a:cubicBezTo>
                  <a:cubicBezTo>
                    <a:pt x="54" y="69"/>
                    <a:pt x="60" y="66"/>
                    <a:pt x="63" y="63"/>
                  </a:cubicBezTo>
                  <a:cubicBezTo>
                    <a:pt x="63" y="58"/>
                    <a:pt x="64" y="53"/>
                    <a:pt x="64" y="48"/>
                  </a:cubicBezTo>
                  <a:cubicBezTo>
                    <a:pt x="64" y="45"/>
                    <a:pt x="63" y="41"/>
                    <a:pt x="64" y="38"/>
                  </a:cubicBezTo>
                  <a:cubicBezTo>
                    <a:pt x="64" y="37"/>
                    <a:pt x="64" y="36"/>
                    <a:pt x="64" y="35"/>
                  </a:cubicBezTo>
                  <a:cubicBezTo>
                    <a:pt x="64" y="33"/>
                    <a:pt x="63" y="31"/>
                    <a:pt x="64" y="29"/>
                  </a:cubicBezTo>
                  <a:cubicBezTo>
                    <a:pt x="64" y="28"/>
                    <a:pt x="64" y="27"/>
                    <a:pt x="64" y="26"/>
                  </a:cubicBezTo>
                  <a:cubicBezTo>
                    <a:pt x="65" y="20"/>
                    <a:pt x="64" y="17"/>
                    <a:pt x="64" y="13"/>
                  </a:cubicBezTo>
                  <a:cubicBezTo>
                    <a:pt x="59" y="8"/>
                    <a:pt x="48" y="8"/>
                    <a:pt x="38" y="7"/>
                  </a:cubicBezTo>
                  <a:close/>
                  <a:moveTo>
                    <a:pt x="4" y="66"/>
                  </a:moveTo>
                  <a:cubicBezTo>
                    <a:pt x="4" y="67"/>
                    <a:pt x="8" y="66"/>
                    <a:pt x="8" y="67"/>
                  </a:cubicBezTo>
                  <a:cubicBezTo>
                    <a:pt x="7" y="68"/>
                    <a:pt x="6" y="67"/>
                    <a:pt x="6" y="68"/>
                  </a:cubicBezTo>
                  <a:cubicBezTo>
                    <a:pt x="13" y="72"/>
                    <a:pt x="25" y="71"/>
                    <a:pt x="36" y="71"/>
                  </a:cubicBezTo>
                  <a:cubicBezTo>
                    <a:pt x="37" y="71"/>
                    <a:pt x="38" y="71"/>
                    <a:pt x="38" y="70"/>
                  </a:cubicBezTo>
                  <a:cubicBezTo>
                    <a:pt x="37" y="70"/>
                    <a:pt x="36" y="70"/>
                    <a:pt x="35" y="70"/>
                  </a:cubicBezTo>
                  <a:cubicBezTo>
                    <a:pt x="30" y="69"/>
                    <a:pt x="24" y="69"/>
                    <a:pt x="22" y="68"/>
                  </a:cubicBezTo>
                  <a:cubicBezTo>
                    <a:pt x="18" y="68"/>
                    <a:pt x="14" y="68"/>
                    <a:pt x="11" y="67"/>
                  </a:cubicBezTo>
                  <a:cubicBezTo>
                    <a:pt x="11" y="67"/>
                    <a:pt x="10" y="66"/>
                    <a:pt x="10" y="66"/>
                  </a:cubicBezTo>
                  <a:cubicBezTo>
                    <a:pt x="9" y="65"/>
                    <a:pt x="8" y="65"/>
                    <a:pt x="7" y="65"/>
                  </a:cubicBezTo>
                  <a:cubicBezTo>
                    <a:pt x="6" y="64"/>
                    <a:pt x="6" y="64"/>
                    <a:pt x="5" y="63"/>
                  </a:cubicBezTo>
                  <a:cubicBezTo>
                    <a:pt x="4" y="62"/>
                    <a:pt x="4" y="62"/>
                    <a:pt x="3" y="61"/>
                  </a:cubicBezTo>
                  <a:cubicBezTo>
                    <a:pt x="2" y="64"/>
                    <a:pt x="4" y="64"/>
                    <a:pt x="4" y="66"/>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35" name="Freeform 24"/>
            <p:cNvSpPr>
              <a:spLocks noEditPoints="1" noChangeArrowheads="1"/>
            </p:cNvSpPr>
            <p:nvPr/>
          </p:nvSpPr>
          <p:spPr bwMode="auto">
            <a:xfrm>
              <a:off x="427037" y="849312"/>
              <a:ext cx="207963" cy="204788"/>
            </a:xfrm>
            <a:custGeom>
              <a:avLst/>
              <a:gdLst>
                <a:gd name="T0" fmla="*/ 18 w 75"/>
                <a:gd name="T1" fmla="*/ 1 h 74"/>
                <a:gd name="T2" fmla="*/ 32 w 75"/>
                <a:gd name="T3" fmla="*/ 1 h 74"/>
                <a:gd name="T4" fmla="*/ 60 w 75"/>
                <a:gd name="T5" fmla="*/ 2 h 74"/>
                <a:gd name="T6" fmla="*/ 70 w 75"/>
                <a:gd name="T7" fmla="*/ 6 h 74"/>
                <a:gd name="T8" fmla="*/ 71 w 75"/>
                <a:gd name="T9" fmla="*/ 27 h 74"/>
                <a:gd name="T10" fmla="*/ 46 w 75"/>
                <a:gd name="T11" fmla="*/ 74 h 74"/>
                <a:gd name="T12" fmla="*/ 8 w 75"/>
                <a:gd name="T13" fmla="*/ 72 h 74"/>
                <a:gd name="T14" fmla="*/ 3 w 75"/>
                <a:gd name="T15" fmla="*/ 65 h 74"/>
                <a:gd name="T16" fmla="*/ 2 w 75"/>
                <a:gd name="T17" fmla="*/ 45 h 74"/>
                <a:gd name="T18" fmla="*/ 4 w 75"/>
                <a:gd name="T19" fmla="*/ 8 h 74"/>
                <a:gd name="T20" fmla="*/ 26 w 75"/>
                <a:gd name="T21" fmla="*/ 2 h 74"/>
                <a:gd name="T22" fmla="*/ 29 w 75"/>
                <a:gd name="T23" fmla="*/ 26 h 74"/>
                <a:gd name="T24" fmla="*/ 34 w 75"/>
                <a:gd name="T25" fmla="*/ 42 h 74"/>
                <a:gd name="T26" fmla="*/ 36 w 75"/>
                <a:gd name="T27" fmla="*/ 52 h 74"/>
                <a:gd name="T28" fmla="*/ 39 w 75"/>
                <a:gd name="T29" fmla="*/ 48 h 74"/>
                <a:gd name="T30" fmla="*/ 42 w 75"/>
                <a:gd name="T31" fmla="*/ 44 h 74"/>
                <a:gd name="T32" fmla="*/ 44 w 75"/>
                <a:gd name="T33" fmla="*/ 40 h 74"/>
                <a:gd name="T34" fmla="*/ 49 w 75"/>
                <a:gd name="T35" fmla="*/ 33 h 74"/>
                <a:gd name="T36" fmla="*/ 26 w 75"/>
                <a:gd name="T37" fmla="*/ 2 h 74"/>
                <a:gd name="T38" fmla="*/ 9 w 75"/>
                <a:gd name="T39" fmla="*/ 5 h 74"/>
                <a:gd name="T40" fmla="*/ 5 w 75"/>
                <a:gd name="T41" fmla="*/ 12 h 74"/>
                <a:gd name="T42" fmla="*/ 4 w 75"/>
                <a:gd name="T43" fmla="*/ 14 h 74"/>
                <a:gd name="T44" fmla="*/ 3 w 75"/>
                <a:gd name="T45" fmla="*/ 15 h 74"/>
                <a:gd name="T46" fmla="*/ 10 w 75"/>
                <a:gd name="T47" fmla="*/ 40 h 74"/>
                <a:gd name="T48" fmla="*/ 21 w 75"/>
                <a:gd name="T49" fmla="*/ 36 h 74"/>
                <a:gd name="T50" fmla="*/ 24 w 75"/>
                <a:gd name="T51" fmla="*/ 21 h 74"/>
                <a:gd name="T52" fmla="*/ 12 w 75"/>
                <a:gd name="T53" fmla="*/ 2 h 74"/>
                <a:gd name="T54" fmla="*/ 51 w 75"/>
                <a:gd name="T55" fmla="*/ 23 h 74"/>
                <a:gd name="T56" fmla="*/ 53 w 75"/>
                <a:gd name="T57" fmla="*/ 27 h 74"/>
                <a:gd name="T58" fmla="*/ 55 w 75"/>
                <a:gd name="T59" fmla="*/ 23 h 74"/>
                <a:gd name="T60" fmla="*/ 60 w 75"/>
                <a:gd name="T61" fmla="*/ 35 h 74"/>
                <a:gd name="T62" fmla="*/ 69 w 75"/>
                <a:gd name="T63" fmla="*/ 36 h 74"/>
                <a:gd name="T64" fmla="*/ 70 w 75"/>
                <a:gd name="T65" fmla="*/ 15 h 74"/>
                <a:gd name="T66" fmla="*/ 69 w 75"/>
                <a:gd name="T67" fmla="*/ 8 h 74"/>
                <a:gd name="T68" fmla="*/ 65 w 75"/>
                <a:gd name="T69" fmla="*/ 4 h 74"/>
                <a:gd name="T70" fmla="*/ 51 w 75"/>
                <a:gd name="T71" fmla="*/ 5 h 74"/>
                <a:gd name="T72" fmla="*/ 50 w 75"/>
                <a:gd name="T73" fmla="*/ 54 h 74"/>
                <a:gd name="T74" fmla="*/ 49 w 75"/>
                <a:gd name="T75" fmla="*/ 72 h 74"/>
                <a:gd name="T76" fmla="*/ 48 w 75"/>
                <a:gd name="T77" fmla="*/ 38 h 74"/>
                <a:gd name="T78" fmla="*/ 35 w 75"/>
                <a:gd name="T79" fmla="*/ 54 h 74"/>
                <a:gd name="T80" fmla="*/ 27 w 75"/>
                <a:gd name="T81" fmla="*/ 30 h 74"/>
                <a:gd name="T82" fmla="*/ 25 w 75"/>
                <a:gd name="T83" fmla="*/ 38 h 74"/>
                <a:gd name="T84" fmla="*/ 25 w 75"/>
                <a:gd name="T85" fmla="*/ 42 h 74"/>
                <a:gd name="T86" fmla="*/ 24 w 75"/>
                <a:gd name="T87" fmla="*/ 61 h 74"/>
                <a:gd name="T88" fmla="*/ 55 w 75"/>
                <a:gd name="T89" fmla="*/ 72 h 74"/>
                <a:gd name="T90" fmla="*/ 62 w 75"/>
                <a:gd name="T91" fmla="*/ 70 h 74"/>
                <a:gd name="T92" fmla="*/ 66 w 75"/>
                <a:gd name="T93" fmla="*/ 67 h 74"/>
                <a:gd name="T94" fmla="*/ 69 w 75"/>
                <a:gd name="T95" fmla="*/ 63 h 74"/>
                <a:gd name="T96" fmla="*/ 70 w 75"/>
                <a:gd name="T97" fmla="*/ 52 h 74"/>
                <a:gd name="T98" fmla="*/ 70 w 75"/>
                <a:gd name="T99" fmla="*/ 42 h 74"/>
                <a:gd name="T100" fmla="*/ 69 w 75"/>
                <a:gd name="T101" fmla="*/ 39 h 74"/>
                <a:gd name="T102" fmla="*/ 59 w 75"/>
                <a:gd name="T103" fmla="*/ 36 h 74"/>
                <a:gd name="T104" fmla="*/ 55 w 75"/>
                <a:gd name="T105" fmla="*/ 25 h 74"/>
                <a:gd name="T106" fmla="*/ 14 w 75"/>
                <a:gd name="T107" fmla="*/ 35 h 74"/>
                <a:gd name="T108" fmla="*/ 9 w 75"/>
                <a:gd name="T109" fmla="*/ 41 h 74"/>
                <a:gd name="T110" fmla="*/ 3 w 75"/>
                <a:gd name="T111" fmla="*/ 39 h 74"/>
                <a:gd name="T112" fmla="*/ 5 w 75"/>
                <a:gd name="T113" fmla="*/ 64 h 74"/>
                <a:gd name="T114" fmla="*/ 6 w 75"/>
                <a:gd name="T115" fmla="*/ 66 h 74"/>
                <a:gd name="T116" fmla="*/ 8 w 75"/>
                <a:gd name="T117" fmla="*/ 68 h 74"/>
                <a:gd name="T118" fmla="*/ 12 w 75"/>
                <a:gd name="T119" fmla="*/ 72 h 74"/>
                <a:gd name="T120" fmla="*/ 24 w 75"/>
                <a:gd name="T121" fmla="*/ 35 h 74"/>
                <a:gd name="T122" fmla="*/ 15 w 75"/>
                <a:gd name="T123" fmla="*/ 33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74"/>
                <a:gd name="T188" fmla="*/ 75 w 75"/>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74">
                  <a:moveTo>
                    <a:pt x="12" y="0"/>
                  </a:moveTo>
                  <a:cubicBezTo>
                    <a:pt x="14" y="1"/>
                    <a:pt x="15" y="1"/>
                    <a:pt x="18" y="1"/>
                  </a:cubicBezTo>
                  <a:cubicBezTo>
                    <a:pt x="20" y="1"/>
                    <a:pt x="21" y="0"/>
                    <a:pt x="23" y="0"/>
                  </a:cubicBezTo>
                  <a:cubicBezTo>
                    <a:pt x="26" y="1"/>
                    <a:pt x="29" y="1"/>
                    <a:pt x="32" y="1"/>
                  </a:cubicBezTo>
                  <a:cubicBezTo>
                    <a:pt x="37" y="1"/>
                    <a:pt x="42" y="0"/>
                    <a:pt x="48" y="0"/>
                  </a:cubicBezTo>
                  <a:cubicBezTo>
                    <a:pt x="52" y="1"/>
                    <a:pt x="56" y="1"/>
                    <a:pt x="60" y="2"/>
                  </a:cubicBezTo>
                  <a:cubicBezTo>
                    <a:pt x="62" y="3"/>
                    <a:pt x="64" y="2"/>
                    <a:pt x="66" y="3"/>
                  </a:cubicBezTo>
                  <a:cubicBezTo>
                    <a:pt x="67" y="4"/>
                    <a:pt x="68" y="5"/>
                    <a:pt x="70" y="6"/>
                  </a:cubicBezTo>
                  <a:cubicBezTo>
                    <a:pt x="70" y="7"/>
                    <a:pt x="70" y="7"/>
                    <a:pt x="71" y="7"/>
                  </a:cubicBezTo>
                  <a:cubicBezTo>
                    <a:pt x="73" y="14"/>
                    <a:pt x="72" y="20"/>
                    <a:pt x="71" y="27"/>
                  </a:cubicBezTo>
                  <a:cubicBezTo>
                    <a:pt x="70" y="38"/>
                    <a:pt x="75" y="63"/>
                    <a:pt x="66" y="70"/>
                  </a:cubicBezTo>
                  <a:cubicBezTo>
                    <a:pt x="62" y="73"/>
                    <a:pt x="54" y="73"/>
                    <a:pt x="46" y="74"/>
                  </a:cubicBezTo>
                  <a:cubicBezTo>
                    <a:pt x="36" y="74"/>
                    <a:pt x="23" y="74"/>
                    <a:pt x="11" y="74"/>
                  </a:cubicBezTo>
                  <a:cubicBezTo>
                    <a:pt x="11" y="73"/>
                    <a:pt x="9" y="73"/>
                    <a:pt x="8" y="72"/>
                  </a:cubicBezTo>
                  <a:cubicBezTo>
                    <a:pt x="8" y="71"/>
                    <a:pt x="7" y="70"/>
                    <a:pt x="7" y="69"/>
                  </a:cubicBezTo>
                  <a:cubicBezTo>
                    <a:pt x="6" y="68"/>
                    <a:pt x="4" y="67"/>
                    <a:pt x="3" y="65"/>
                  </a:cubicBezTo>
                  <a:cubicBezTo>
                    <a:pt x="3" y="63"/>
                    <a:pt x="3" y="59"/>
                    <a:pt x="3" y="54"/>
                  </a:cubicBezTo>
                  <a:cubicBezTo>
                    <a:pt x="3" y="52"/>
                    <a:pt x="3" y="49"/>
                    <a:pt x="2" y="45"/>
                  </a:cubicBezTo>
                  <a:cubicBezTo>
                    <a:pt x="2" y="39"/>
                    <a:pt x="0" y="18"/>
                    <a:pt x="2" y="14"/>
                  </a:cubicBezTo>
                  <a:cubicBezTo>
                    <a:pt x="3" y="12"/>
                    <a:pt x="3" y="10"/>
                    <a:pt x="4" y="8"/>
                  </a:cubicBezTo>
                  <a:cubicBezTo>
                    <a:pt x="6" y="6"/>
                    <a:pt x="9" y="3"/>
                    <a:pt x="12" y="0"/>
                  </a:cubicBezTo>
                  <a:close/>
                  <a:moveTo>
                    <a:pt x="26" y="2"/>
                  </a:moveTo>
                  <a:cubicBezTo>
                    <a:pt x="24" y="10"/>
                    <a:pt x="26" y="20"/>
                    <a:pt x="26" y="27"/>
                  </a:cubicBezTo>
                  <a:cubicBezTo>
                    <a:pt x="27" y="30"/>
                    <a:pt x="27" y="26"/>
                    <a:pt x="29" y="26"/>
                  </a:cubicBezTo>
                  <a:cubicBezTo>
                    <a:pt x="29" y="24"/>
                    <a:pt x="31" y="24"/>
                    <a:pt x="33" y="24"/>
                  </a:cubicBezTo>
                  <a:cubicBezTo>
                    <a:pt x="32" y="31"/>
                    <a:pt x="33" y="37"/>
                    <a:pt x="34" y="42"/>
                  </a:cubicBezTo>
                  <a:cubicBezTo>
                    <a:pt x="34" y="43"/>
                    <a:pt x="35" y="43"/>
                    <a:pt x="35" y="43"/>
                  </a:cubicBezTo>
                  <a:cubicBezTo>
                    <a:pt x="35" y="46"/>
                    <a:pt x="34" y="50"/>
                    <a:pt x="36" y="52"/>
                  </a:cubicBezTo>
                  <a:cubicBezTo>
                    <a:pt x="37" y="51"/>
                    <a:pt x="37" y="51"/>
                    <a:pt x="37" y="50"/>
                  </a:cubicBezTo>
                  <a:cubicBezTo>
                    <a:pt x="38" y="50"/>
                    <a:pt x="39" y="49"/>
                    <a:pt x="39" y="48"/>
                  </a:cubicBezTo>
                  <a:cubicBezTo>
                    <a:pt x="39" y="47"/>
                    <a:pt x="39" y="46"/>
                    <a:pt x="40" y="46"/>
                  </a:cubicBezTo>
                  <a:cubicBezTo>
                    <a:pt x="40" y="45"/>
                    <a:pt x="41" y="45"/>
                    <a:pt x="42" y="44"/>
                  </a:cubicBezTo>
                  <a:cubicBezTo>
                    <a:pt x="42" y="43"/>
                    <a:pt x="42" y="42"/>
                    <a:pt x="42" y="41"/>
                  </a:cubicBezTo>
                  <a:cubicBezTo>
                    <a:pt x="43" y="41"/>
                    <a:pt x="44" y="40"/>
                    <a:pt x="44" y="40"/>
                  </a:cubicBezTo>
                  <a:cubicBezTo>
                    <a:pt x="45" y="38"/>
                    <a:pt x="47" y="37"/>
                    <a:pt x="48" y="36"/>
                  </a:cubicBezTo>
                  <a:cubicBezTo>
                    <a:pt x="48" y="35"/>
                    <a:pt x="48" y="33"/>
                    <a:pt x="49" y="33"/>
                  </a:cubicBezTo>
                  <a:cubicBezTo>
                    <a:pt x="49" y="23"/>
                    <a:pt x="49" y="12"/>
                    <a:pt x="49" y="2"/>
                  </a:cubicBezTo>
                  <a:cubicBezTo>
                    <a:pt x="42" y="0"/>
                    <a:pt x="35" y="3"/>
                    <a:pt x="26" y="2"/>
                  </a:cubicBezTo>
                  <a:close/>
                  <a:moveTo>
                    <a:pt x="12" y="2"/>
                  </a:moveTo>
                  <a:cubicBezTo>
                    <a:pt x="11" y="3"/>
                    <a:pt x="11" y="4"/>
                    <a:pt x="9" y="5"/>
                  </a:cubicBezTo>
                  <a:cubicBezTo>
                    <a:pt x="9" y="6"/>
                    <a:pt x="7" y="6"/>
                    <a:pt x="6" y="7"/>
                  </a:cubicBezTo>
                  <a:cubicBezTo>
                    <a:pt x="5" y="8"/>
                    <a:pt x="6" y="10"/>
                    <a:pt x="5" y="12"/>
                  </a:cubicBezTo>
                  <a:cubicBezTo>
                    <a:pt x="5" y="12"/>
                    <a:pt x="4" y="12"/>
                    <a:pt x="4" y="12"/>
                  </a:cubicBezTo>
                  <a:cubicBezTo>
                    <a:pt x="4" y="12"/>
                    <a:pt x="4" y="13"/>
                    <a:pt x="4" y="14"/>
                  </a:cubicBezTo>
                  <a:cubicBezTo>
                    <a:pt x="4" y="14"/>
                    <a:pt x="3" y="13"/>
                    <a:pt x="3" y="14"/>
                  </a:cubicBezTo>
                  <a:cubicBezTo>
                    <a:pt x="3" y="14"/>
                    <a:pt x="3" y="15"/>
                    <a:pt x="3" y="15"/>
                  </a:cubicBezTo>
                  <a:cubicBezTo>
                    <a:pt x="2" y="21"/>
                    <a:pt x="4" y="29"/>
                    <a:pt x="3" y="36"/>
                  </a:cubicBezTo>
                  <a:cubicBezTo>
                    <a:pt x="5" y="37"/>
                    <a:pt x="7" y="39"/>
                    <a:pt x="10" y="40"/>
                  </a:cubicBezTo>
                  <a:cubicBezTo>
                    <a:pt x="12" y="36"/>
                    <a:pt x="13" y="32"/>
                    <a:pt x="15" y="30"/>
                  </a:cubicBezTo>
                  <a:cubicBezTo>
                    <a:pt x="17" y="32"/>
                    <a:pt x="18" y="35"/>
                    <a:pt x="21" y="36"/>
                  </a:cubicBezTo>
                  <a:cubicBezTo>
                    <a:pt x="22" y="34"/>
                    <a:pt x="24" y="33"/>
                    <a:pt x="24" y="31"/>
                  </a:cubicBezTo>
                  <a:cubicBezTo>
                    <a:pt x="25" y="28"/>
                    <a:pt x="24" y="25"/>
                    <a:pt x="24" y="21"/>
                  </a:cubicBezTo>
                  <a:cubicBezTo>
                    <a:pt x="24" y="15"/>
                    <a:pt x="24" y="8"/>
                    <a:pt x="24" y="2"/>
                  </a:cubicBezTo>
                  <a:cubicBezTo>
                    <a:pt x="20" y="2"/>
                    <a:pt x="16" y="2"/>
                    <a:pt x="12" y="2"/>
                  </a:cubicBezTo>
                  <a:close/>
                  <a:moveTo>
                    <a:pt x="51" y="5"/>
                  </a:moveTo>
                  <a:cubicBezTo>
                    <a:pt x="51" y="11"/>
                    <a:pt x="51" y="18"/>
                    <a:pt x="51" y="23"/>
                  </a:cubicBezTo>
                  <a:cubicBezTo>
                    <a:pt x="51" y="25"/>
                    <a:pt x="50" y="27"/>
                    <a:pt x="52" y="28"/>
                  </a:cubicBezTo>
                  <a:cubicBezTo>
                    <a:pt x="52" y="27"/>
                    <a:pt x="53" y="27"/>
                    <a:pt x="53" y="27"/>
                  </a:cubicBezTo>
                  <a:cubicBezTo>
                    <a:pt x="53" y="26"/>
                    <a:pt x="53" y="25"/>
                    <a:pt x="54" y="24"/>
                  </a:cubicBezTo>
                  <a:cubicBezTo>
                    <a:pt x="54" y="24"/>
                    <a:pt x="55" y="23"/>
                    <a:pt x="55" y="23"/>
                  </a:cubicBezTo>
                  <a:cubicBezTo>
                    <a:pt x="56" y="22"/>
                    <a:pt x="55" y="21"/>
                    <a:pt x="57" y="21"/>
                  </a:cubicBezTo>
                  <a:cubicBezTo>
                    <a:pt x="57" y="27"/>
                    <a:pt x="57" y="32"/>
                    <a:pt x="60" y="35"/>
                  </a:cubicBezTo>
                  <a:cubicBezTo>
                    <a:pt x="62" y="33"/>
                    <a:pt x="61" y="27"/>
                    <a:pt x="65" y="27"/>
                  </a:cubicBezTo>
                  <a:cubicBezTo>
                    <a:pt x="67" y="29"/>
                    <a:pt x="66" y="35"/>
                    <a:pt x="69" y="36"/>
                  </a:cubicBezTo>
                  <a:cubicBezTo>
                    <a:pt x="69" y="31"/>
                    <a:pt x="70" y="26"/>
                    <a:pt x="70" y="22"/>
                  </a:cubicBezTo>
                  <a:cubicBezTo>
                    <a:pt x="70" y="20"/>
                    <a:pt x="70" y="17"/>
                    <a:pt x="70" y="15"/>
                  </a:cubicBezTo>
                  <a:cubicBezTo>
                    <a:pt x="70" y="13"/>
                    <a:pt x="72" y="12"/>
                    <a:pt x="71" y="10"/>
                  </a:cubicBezTo>
                  <a:cubicBezTo>
                    <a:pt x="71" y="9"/>
                    <a:pt x="70" y="9"/>
                    <a:pt x="69" y="8"/>
                  </a:cubicBezTo>
                  <a:cubicBezTo>
                    <a:pt x="68" y="7"/>
                    <a:pt x="68" y="5"/>
                    <a:pt x="66" y="5"/>
                  </a:cubicBezTo>
                  <a:cubicBezTo>
                    <a:pt x="65" y="5"/>
                    <a:pt x="65" y="4"/>
                    <a:pt x="65" y="4"/>
                  </a:cubicBezTo>
                  <a:cubicBezTo>
                    <a:pt x="61" y="3"/>
                    <a:pt x="56" y="3"/>
                    <a:pt x="51" y="2"/>
                  </a:cubicBezTo>
                  <a:cubicBezTo>
                    <a:pt x="51" y="3"/>
                    <a:pt x="51" y="4"/>
                    <a:pt x="51" y="5"/>
                  </a:cubicBezTo>
                  <a:close/>
                  <a:moveTo>
                    <a:pt x="51" y="33"/>
                  </a:moveTo>
                  <a:cubicBezTo>
                    <a:pt x="50" y="37"/>
                    <a:pt x="50" y="46"/>
                    <a:pt x="50" y="54"/>
                  </a:cubicBezTo>
                  <a:cubicBezTo>
                    <a:pt x="50" y="57"/>
                    <a:pt x="50" y="60"/>
                    <a:pt x="50" y="63"/>
                  </a:cubicBezTo>
                  <a:cubicBezTo>
                    <a:pt x="50" y="66"/>
                    <a:pt x="51" y="70"/>
                    <a:pt x="49" y="72"/>
                  </a:cubicBezTo>
                  <a:cubicBezTo>
                    <a:pt x="48" y="60"/>
                    <a:pt x="50" y="50"/>
                    <a:pt x="49" y="38"/>
                  </a:cubicBezTo>
                  <a:cubicBezTo>
                    <a:pt x="49" y="37"/>
                    <a:pt x="48" y="37"/>
                    <a:pt x="48" y="38"/>
                  </a:cubicBezTo>
                  <a:cubicBezTo>
                    <a:pt x="44" y="41"/>
                    <a:pt x="42" y="46"/>
                    <a:pt x="39" y="50"/>
                  </a:cubicBezTo>
                  <a:cubicBezTo>
                    <a:pt x="38" y="52"/>
                    <a:pt x="38" y="55"/>
                    <a:pt x="35" y="54"/>
                  </a:cubicBezTo>
                  <a:cubicBezTo>
                    <a:pt x="33" y="45"/>
                    <a:pt x="31" y="37"/>
                    <a:pt x="32" y="26"/>
                  </a:cubicBezTo>
                  <a:cubicBezTo>
                    <a:pt x="29" y="26"/>
                    <a:pt x="28" y="29"/>
                    <a:pt x="27" y="30"/>
                  </a:cubicBezTo>
                  <a:cubicBezTo>
                    <a:pt x="26" y="32"/>
                    <a:pt x="26" y="32"/>
                    <a:pt x="26" y="34"/>
                  </a:cubicBezTo>
                  <a:cubicBezTo>
                    <a:pt x="26" y="36"/>
                    <a:pt x="25" y="37"/>
                    <a:pt x="25" y="38"/>
                  </a:cubicBezTo>
                  <a:cubicBezTo>
                    <a:pt x="25" y="39"/>
                    <a:pt x="26" y="40"/>
                    <a:pt x="26" y="41"/>
                  </a:cubicBezTo>
                  <a:cubicBezTo>
                    <a:pt x="26" y="41"/>
                    <a:pt x="25" y="42"/>
                    <a:pt x="25" y="42"/>
                  </a:cubicBezTo>
                  <a:cubicBezTo>
                    <a:pt x="24" y="46"/>
                    <a:pt x="25" y="51"/>
                    <a:pt x="25" y="55"/>
                  </a:cubicBezTo>
                  <a:cubicBezTo>
                    <a:pt x="25" y="57"/>
                    <a:pt x="24" y="59"/>
                    <a:pt x="24" y="61"/>
                  </a:cubicBezTo>
                  <a:cubicBezTo>
                    <a:pt x="24" y="65"/>
                    <a:pt x="25" y="69"/>
                    <a:pt x="25" y="73"/>
                  </a:cubicBezTo>
                  <a:cubicBezTo>
                    <a:pt x="35" y="73"/>
                    <a:pt x="48" y="73"/>
                    <a:pt x="55" y="72"/>
                  </a:cubicBezTo>
                  <a:cubicBezTo>
                    <a:pt x="57" y="72"/>
                    <a:pt x="61" y="71"/>
                    <a:pt x="62" y="71"/>
                  </a:cubicBezTo>
                  <a:cubicBezTo>
                    <a:pt x="62" y="71"/>
                    <a:pt x="61" y="70"/>
                    <a:pt x="62" y="70"/>
                  </a:cubicBezTo>
                  <a:cubicBezTo>
                    <a:pt x="62" y="70"/>
                    <a:pt x="64" y="70"/>
                    <a:pt x="64" y="69"/>
                  </a:cubicBezTo>
                  <a:cubicBezTo>
                    <a:pt x="64" y="69"/>
                    <a:pt x="66" y="68"/>
                    <a:pt x="66" y="67"/>
                  </a:cubicBezTo>
                  <a:cubicBezTo>
                    <a:pt x="66" y="66"/>
                    <a:pt x="66" y="67"/>
                    <a:pt x="67" y="67"/>
                  </a:cubicBezTo>
                  <a:cubicBezTo>
                    <a:pt x="68" y="65"/>
                    <a:pt x="68" y="65"/>
                    <a:pt x="69" y="63"/>
                  </a:cubicBezTo>
                  <a:cubicBezTo>
                    <a:pt x="69" y="61"/>
                    <a:pt x="69" y="60"/>
                    <a:pt x="69" y="57"/>
                  </a:cubicBezTo>
                  <a:cubicBezTo>
                    <a:pt x="69" y="55"/>
                    <a:pt x="70" y="53"/>
                    <a:pt x="70" y="52"/>
                  </a:cubicBezTo>
                  <a:cubicBezTo>
                    <a:pt x="70" y="50"/>
                    <a:pt x="69" y="49"/>
                    <a:pt x="69" y="47"/>
                  </a:cubicBezTo>
                  <a:cubicBezTo>
                    <a:pt x="69" y="45"/>
                    <a:pt x="70" y="44"/>
                    <a:pt x="70" y="42"/>
                  </a:cubicBezTo>
                  <a:cubicBezTo>
                    <a:pt x="70" y="42"/>
                    <a:pt x="69" y="42"/>
                    <a:pt x="69" y="41"/>
                  </a:cubicBezTo>
                  <a:cubicBezTo>
                    <a:pt x="69" y="41"/>
                    <a:pt x="70" y="40"/>
                    <a:pt x="69" y="39"/>
                  </a:cubicBezTo>
                  <a:cubicBezTo>
                    <a:pt x="66" y="37"/>
                    <a:pt x="66" y="33"/>
                    <a:pt x="65" y="29"/>
                  </a:cubicBezTo>
                  <a:cubicBezTo>
                    <a:pt x="61" y="29"/>
                    <a:pt x="64" y="37"/>
                    <a:pt x="59" y="36"/>
                  </a:cubicBezTo>
                  <a:cubicBezTo>
                    <a:pt x="56" y="35"/>
                    <a:pt x="56" y="30"/>
                    <a:pt x="56" y="26"/>
                  </a:cubicBezTo>
                  <a:cubicBezTo>
                    <a:pt x="56" y="25"/>
                    <a:pt x="56" y="25"/>
                    <a:pt x="55" y="25"/>
                  </a:cubicBezTo>
                  <a:cubicBezTo>
                    <a:pt x="54" y="27"/>
                    <a:pt x="52" y="31"/>
                    <a:pt x="51" y="33"/>
                  </a:cubicBezTo>
                  <a:close/>
                  <a:moveTo>
                    <a:pt x="14" y="35"/>
                  </a:moveTo>
                  <a:cubicBezTo>
                    <a:pt x="13" y="36"/>
                    <a:pt x="12" y="36"/>
                    <a:pt x="12" y="37"/>
                  </a:cubicBezTo>
                  <a:cubicBezTo>
                    <a:pt x="11" y="39"/>
                    <a:pt x="12" y="41"/>
                    <a:pt x="9" y="41"/>
                  </a:cubicBezTo>
                  <a:cubicBezTo>
                    <a:pt x="9" y="41"/>
                    <a:pt x="9" y="41"/>
                    <a:pt x="8" y="40"/>
                  </a:cubicBezTo>
                  <a:cubicBezTo>
                    <a:pt x="6" y="40"/>
                    <a:pt x="6" y="38"/>
                    <a:pt x="3" y="39"/>
                  </a:cubicBezTo>
                  <a:cubicBezTo>
                    <a:pt x="3" y="41"/>
                    <a:pt x="4" y="44"/>
                    <a:pt x="4" y="47"/>
                  </a:cubicBezTo>
                  <a:cubicBezTo>
                    <a:pt x="5" y="52"/>
                    <a:pt x="3" y="63"/>
                    <a:pt x="5" y="64"/>
                  </a:cubicBezTo>
                  <a:cubicBezTo>
                    <a:pt x="5" y="64"/>
                    <a:pt x="5" y="65"/>
                    <a:pt x="5" y="66"/>
                  </a:cubicBezTo>
                  <a:cubicBezTo>
                    <a:pt x="5" y="66"/>
                    <a:pt x="6" y="66"/>
                    <a:pt x="6" y="66"/>
                  </a:cubicBezTo>
                  <a:cubicBezTo>
                    <a:pt x="6" y="66"/>
                    <a:pt x="6" y="67"/>
                    <a:pt x="6" y="67"/>
                  </a:cubicBezTo>
                  <a:cubicBezTo>
                    <a:pt x="6" y="68"/>
                    <a:pt x="7" y="68"/>
                    <a:pt x="8" y="68"/>
                  </a:cubicBezTo>
                  <a:cubicBezTo>
                    <a:pt x="8" y="69"/>
                    <a:pt x="9" y="70"/>
                    <a:pt x="9" y="70"/>
                  </a:cubicBezTo>
                  <a:cubicBezTo>
                    <a:pt x="10" y="71"/>
                    <a:pt x="11" y="71"/>
                    <a:pt x="12" y="72"/>
                  </a:cubicBezTo>
                  <a:cubicBezTo>
                    <a:pt x="14" y="73"/>
                    <a:pt x="18" y="72"/>
                    <a:pt x="23" y="73"/>
                  </a:cubicBezTo>
                  <a:cubicBezTo>
                    <a:pt x="23" y="59"/>
                    <a:pt x="24" y="48"/>
                    <a:pt x="24" y="35"/>
                  </a:cubicBezTo>
                  <a:cubicBezTo>
                    <a:pt x="23" y="33"/>
                    <a:pt x="22" y="39"/>
                    <a:pt x="19" y="38"/>
                  </a:cubicBezTo>
                  <a:cubicBezTo>
                    <a:pt x="17" y="37"/>
                    <a:pt x="18" y="33"/>
                    <a:pt x="15" y="33"/>
                  </a:cubicBezTo>
                  <a:cubicBezTo>
                    <a:pt x="15" y="34"/>
                    <a:pt x="14" y="35"/>
                    <a:pt x="14" y="35"/>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36" name="Freeform 25"/>
            <p:cNvSpPr>
              <a:spLocks noEditPoints="1" noChangeArrowheads="1"/>
            </p:cNvSpPr>
            <p:nvPr/>
          </p:nvSpPr>
          <p:spPr bwMode="auto">
            <a:xfrm>
              <a:off x="200025" y="873125"/>
              <a:ext cx="152400" cy="120650"/>
            </a:xfrm>
            <a:custGeom>
              <a:avLst/>
              <a:gdLst>
                <a:gd name="T0" fmla="*/ 50 w 55"/>
                <a:gd name="T1" fmla="*/ 4 h 43"/>
                <a:gd name="T2" fmla="*/ 53 w 55"/>
                <a:gd name="T3" fmla="*/ 13 h 43"/>
                <a:gd name="T4" fmla="*/ 54 w 55"/>
                <a:gd name="T5" fmla="*/ 25 h 43"/>
                <a:gd name="T6" fmla="*/ 53 w 55"/>
                <a:gd name="T7" fmla="*/ 26 h 43"/>
                <a:gd name="T8" fmla="*/ 48 w 55"/>
                <a:gd name="T9" fmla="*/ 39 h 43"/>
                <a:gd name="T10" fmla="*/ 19 w 55"/>
                <a:gd name="T11" fmla="*/ 40 h 43"/>
                <a:gd name="T12" fmla="*/ 2 w 55"/>
                <a:gd name="T13" fmla="*/ 34 h 43"/>
                <a:gd name="T14" fmla="*/ 3 w 55"/>
                <a:gd name="T15" fmla="*/ 15 h 43"/>
                <a:gd name="T16" fmla="*/ 3 w 55"/>
                <a:gd name="T17" fmla="*/ 11 h 43"/>
                <a:gd name="T18" fmla="*/ 4 w 55"/>
                <a:gd name="T19" fmla="*/ 8 h 43"/>
                <a:gd name="T20" fmla="*/ 5 w 55"/>
                <a:gd name="T21" fmla="*/ 5 h 43"/>
                <a:gd name="T22" fmla="*/ 9 w 55"/>
                <a:gd name="T23" fmla="*/ 4 h 43"/>
                <a:gd name="T24" fmla="*/ 10 w 55"/>
                <a:gd name="T25" fmla="*/ 2 h 43"/>
                <a:gd name="T26" fmla="*/ 12 w 55"/>
                <a:gd name="T27" fmla="*/ 2 h 43"/>
                <a:gd name="T28" fmla="*/ 14 w 55"/>
                <a:gd name="T29" fmla="*/ 0 h 43"/>
                <a:gd name="T30" fmla="*/ 16 w 55"/>
                <a:gd name="T31" fmla="*/ 0 h 43"/>
                <a:gd name="T32" fmla="*/ 50 w 55"/>
                <a:gd name="T33" fmla="*/ 4 h 43"/>
                <a:gd name="T34" fmla="*/ 28 w 55"/>
                <a:gd name="T35" fmla="*/ 3 h 43"/>
                <a:gd name="T36" fmla="*/ 17 w 55"/>
                <a:gd name="T37" fmla="*/ 2 h 43"/>
                <a:gd name="T38" fmla="*/ 11 w 55"/>
                <a:gd name="T39" fmla="*/ 4 h 43"/>
                <a:gd name="T40" fmla="*/ 10 w 55"/>
                <a:gd name="T41" fmla="*/ 4 h 43"/>
                <a:gd name="T42" fmla="*/ 5 w 55"/>
                <a:gd name="T43" fmla="*/ 8 h 43"/>
                <a:gd name="T44" fmla="*/ 4 w 55"/>
                <a:gd name="T45" fmla="*/ 14 h 43"/>
                <a:gd name="T46" fmla="*/ 4 w 55"/>
                <a:gd name="T47" fmla="*/ 15 h 43"/>
                <a:gd name="T48" fmla="*/ 4 w 55"/>
                <a:gd name="T49" fmla="*/ 17 h 43"/>
                <a:gd name="T50" fmla="*/ 3 w 55"/>
                <a:gd name="T51" fmla="*/ 21 h 43"/>
                <a:gd name="T52" fmla="*/ 4 w 55"/>
                <a:gd name="T53" fmla="*/ 33 h 43"/>
                <a:gd name="T54" fmla="*/ 8 w 55"/>
                <a:gd name="T55" fmla="*/ 37 h 43"/>
                <a:gd name="T56" fmla="*/ 10 w 55"/>
                <a:gd name="T57" fmla="*/ 38 h 43"/>
                <a:gd name="T58" fmla="*/ 12 w 55"/>
                <a:gd name="T59" fmla="*/ 38 h 43"/>
                <a:gd name="T60" fmla="*/ 37 w 55"/>
                <a:gd name="T61" fmla="*/ 39 h 43"/>
                <a:gd name="T62" fmla="*/ 49 w 55"/>
                <a:gd name="T63" fmla="*/ 38 h 43"/>
                <a:gd name="T64" fmla="*/ 52 w 55"/>
                <a:gd name="T65" fmla="*/ 24 h 43"/>
                <a:gd name="T66" fmla="*/ 53 w 55"/>
                <a:gd name="T67" fmla="*/ 23 h 43"/>
                <a:gd name="T68" fmla="*/ 52 w 55"/>
                <a:gd name="T69" fmla="*/ 18 h 43"/>
                <a:gd name="T70" fmla="*/ 51 w 55"/>
                <a:gd name="T71" fmla="*/ 13 h 43"/>
                <a:gd name="T72" fmla="*/ 51 w 55"/>
                <a:gd name="T73" fmla="*/ 11 h 43"/>
                <a:gd name="T74" fmla="*/ 49 w 55"/>
                <a:gd name="T75" fmla="*/ 5 h 43"/>
                <a:gd name="T76" fmla="*/ 28 w 55"/>
                <a:gd name="T77" fmla="*/ 3 h 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43"/>
                <a:gd name="T119" fmla="*/ 55 w 55"/>
                <a:gd name="T120" fmla="*/ 43 h 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43">
                  <a:moveTo>
                    <a:pt x="50" y="4"/>
                  </a:moveTo>
                  <a:cubicBezTo>
                    <a:pt x="51" y="6"/>
                    <a:pt x="52" y="9"/>
                    <a:pt x="53" y="13"/>
                  </a:cubicBezTo>
                  <a:cubicBezTo>
                    <a:pt x="54" y="15"/>
                    <a:pt x="55" y="20"/>
                    <a:pt x="54" y="25"/>
                  </a:cubicBezTo>
                  <a:cubicBezTo>
                    <a:pt x="54" y="25"/>
                    <a:pt x="53" y="25"/>
                    <a:pt x="53" y="26"/>
                  </a:cubicBezTo>
                  <a:cubicBezTo>
                    <a:pt x="52" y="34"/>
                    <a:pt x="53" y="36"/>
                    <a:pt x="48" y="39"/>
                  </a:cubicBezTo>
                  <a:cubicBezTo>
                    <a:pt x="42" y="43"/>
                    <a:pt x="27" y="41"/>
                    <a:pt x="19" y="40"/>
                  </a:cubicBezTo>
                  <a:cubicBezTo>
                    <a:pt x="12" y="39"/>
                    <a:pt x="6" y="38"/>
                    <a:pt x="2" y="34"/>
                  </a:cubicBezTo>
                  <a:cubicBezTo>
                    <a:pt x="0" y="28"/>
                    <a:pt x="2" y="21"/>
                    <a:pt x="3" y="15"/>
                  </a:cubicBezTo>
                  <a:cubicBezTo>
                    <a:pt x="3" y="14"/>
                    <a:pt x="2" y="12"/>
                    <a:pt x="3" y="11"/>
                  </a:cubicBezTo>
                  <a:cubicBezTo>
                    <a:pt x="3" y="11"/>
                    <a:pt x="4" y="10"/>
                    <a:pt x="4" y="8"/>
                  </a:cubicBezTo>
                  <a:cubicBezTo>
                    <a:pt x="5" y="8"/>
                    <a:pt x="5" y="6"/>
                    <a:pt x="5" y="5"/>
                  </a:cubicBezTo>
                  <a:cubicBezTo>
                    <a:pt x="6" y="4"/>
                    <a:pt x="8" y="4"/>
                    <a:pt x="9" y="4"/>
                  </a:cubicBezTo>
                  <a:cubicBezTo>
                    <a:pt x="9" y="3"/>
                    <a:pt x="9" y="2"/>
                    <a:pt x="10" y="2"/>
                  </a:cubicBezTo>
                  <a:cubicBezTo>
                    <a:pt x="10" y="2"/>
                    <a:pt x="11" y="2"/>
                    <a:pt x="12" y="2"/>
                  </a:cubicBezTo>
                  <a:cubicBezTo>
                    <a:pt x="13" y="2"/>
                    <a:pt x="13" y="0"/>
                    <a:pt x="14" y="0"/>
                  </a:cubicBezTo>
                  <a:cubicBezTo>
                    <a:pt x="14" y="0"/>
                    <a:pt x="15" y="0"/>
                    <a:pt x="16" y="0"/>
                  </a:cubicBezTo>
                  <a:cubicBezTo>
                    <a:pt x="25" y="1"/>
                    <a:pt x="42" y="0"/>
                    <a:pt x="50" y="4"/>
                  </a:cubicBezTo>
                  <a:close/>
                  <a:moveTo>
                    <a:pt x="28" y="3"/>
                  </a:moveTo>
                  <a:cubicBezTo>
                    <a:pt x="24" y="3"/>
                    <a:pt x="20" y="1"/>
                    <a:pt x="17" y="2"/>
                  </a:cubicBezTo>
                  <a:cubicBezTo>
                    <a:pt x="15" y="2"/>
                    <a:pt x="12" y="3"/>
                    <a:pt x="11" y="4"/>
                  </a:cubicBezTo>
                  <a:cubicBezTo>
                    <a:pt x="11" y="4"/>
                    <a:pt x="10" y="3"/>
                    <a:pt x="10" y="4"/>
                  </a:cubicBezTo>
                  <a:cubicBezTo>
                    <a:pt x="8" y="5"/>
                    <a:pt x="5" y="8"/>
                    <a:pt x="5" y="8"/>
                  </a:cubicBezTo>
                  <a:cubicBezTo>
                    <a:pt x="4" y="9"/>
                    <a:pt x="5" y="12"/>
                    <a:pt x="4" y="14"/>
                  </a:cubicBezTo>
                  <a:cubicBezTo>
                    <a:pt x="4" y="14"/>
                    <a:pt x="4" y="14"/>
                    <a:pt x="4" y="15"/>
                  </a:cubicBezTo>
                  <a:cubicBezTo>
                    <a:pt x="3" y="15"/>
                    <a:pt x="4" y="16"/>
                    <a:pt x="4" y="17"/>
                  </a:cubicBezTo>
                  <a:cubicBezTo>
                    <a:pt x="3" y="19"/>
                    <a:pt x="3" y="20"/>
                    <a:pt x="3" y="21"/>
                  </a:cubicBezTo>
                  <a:cubicBezTo>
                    <a:pt x="1" y="26"/>
                    <a:pt x="3" y="30"/>
                    <a:pt x="4" y="33"/>
                  </a:cubicBezTo>
                  <a:cubicBezTo>
                    <a:pt x="5" y="34"/>
                    <a:pt x="7" y="36"/>
                    <a:pt x="8" y="37"/>
                  </a:cubicBezTo>
                  <a:cubicBezTo>
                    <a:pt x="9" y="37"/>
                    <a:pt x="10" y="37"/>
                    <a:pt x="10" y="38"/>
                  </a:cubicBezTo>
                  <a:cubicBezTo>
                    <a:pt x="11" y="38"/>
                    <a:pt x="12" y="37"/>
                    <a:pt x="12" y="38"/>
                  </a:cubicBezTo>
                  <a:cubicBezTo>
                    <a:pt x="19" y="39"/>
                    <a:pt x="28" y="40"/>
                    <a:pt x="37" y="39"/>
                  </a:cubicBezTo>
                  <a:cubicBezTo>
                    <a:pt x="41" y="39"/>
                    <a:pt x="46" y="40"/>
                    <a:pt x="49" y="38"/>
                  </a:cubicBezTo>
                  <a:cubicBezTo>
                    <a:pt x="52" y="35"/>
                    <a:pt x="52" y="28"/>
                    <a:pt x="52" y="24"/>
                  </a:cubicBezTo>
                  <a:cubicBezTo>
                    <a:pt x="52" y="23"/>
                    <a:pt x="53" y="23"/>
                    <a:pt x="53" y="23"/>
                  </a:cubicBezTo>
                  <a:cubicBezTo>
                    <a:pt x="53" y="22"/>
                    <a:pt x="52" y="20"/>
                    <a:pt x="52" y="18"/>
                  </a:cubicBezTo>
                  <a:cubicBezTo>
                    <a:pt x="52" y="15"/>
                    <a:pt x="52" y="14"/>
                    <a:pt x="51" y="13"/>
                  </a:cubicBezTo>
                  <a:cubicBezTo>
                    <a:pt x="51" y="13"/>
                    <a:pt x="51" y="12"/>
                    <a:pt x="51" y="11"/>
                  </a:cubicBezTo>
                  <a:cubicBezTo>
                    <a:pt x="50" y="9"/>
                    <a:pt x="50" y="6"/>
                    <a:pt x="49" y="5"/>
                  </a:cubicBezTo>
                  <a:cubicBezTo>
                    <a:pt x="44" y="2"/>
                    <a:pt x="35" y="3"/>
                    <a:pt x="28" y="3"/>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37" name="Freeform 26"/>
            <p:cNvSpPr>
              <a:spLocks noEditPoints="1" noChangeArrowheads="1"/>
            </p:cNvSpPr>
            <p:nvPr/>
          </p:nvSpPr>
          <p:spPr bwMode="auto">
            <a:xfrm>
              <a:off x="990600" y="882650"/>
              <a:ext cx="88900" cy="93663"/>
            </a:xfrm>
            <a:custGeom>
              <a:avLst/>
              <a:gdLst>
                <a:gd name="T0" fmla="*/ 26 w 32"/>
                <a:gd name="T1" fmla="*/ 3 h 34"/>
                <a:gd name="T2" fmla="*/ 28 w 32"/>
                <a:gd name="T3" fmla="*/ 6 h 34"/>
                <a:gd name="T4" fmla="*/ 29 w 32"/>
                <a:gd name="T5" fmla="*/ 8 h 34"/>
                <a:gd name="T6" fmla="*/ 31 w 32"/>
                <a:gd name="T7" fmla="*/ 10 h 34"/>
                <a:gd name="T8" fmla="*/ 31 w 32"/>
                <a:gd name="T9" fmla="*/ 21 h 34"/>
                <a:gd name="T10" fmla="*/ 30 w 32"/>
                <a:gd name="T11" fmla="*/ 24 h 34"/>
                <a:gd name="T12" fmla="*/ 28 w 32"/>
                <a:gd name="T13" fmla="*/ 25 h 34"/>
                <a:gd name="T14" fmla="*/ 28 w 32"/>
                <a:gd name="T15" fmla="*/ 27 h 34"/>
                <a:gd name="T16" fmla="*/ 26 w 32"/>
                <a:gd name="T17" fmla="*/ 28 h 34"/>
                <a:gd name="T18" fmla="*/ 24 w 32"/>
                <a:gd name="T19" fmla="*/ 29 h 34"/>
                <a:gd name="T20" fmla="*/ 2 w 32"/>
                <a:gd name="T21" fmla="*/ 15 h 34"/>
                <a:gd name="T22" fmla="*/ 8 w 32"/>
                <a:gd name="T23" fmla="*/ 5 h 34"/>
                <a:gd name="T24" fmla="*/ 9 w 32"/>
                <a:gd name="T25" fmla="*/ 3 h 34"/>
                <a:gd name="T26" fmla="*/ 11 w 32"/>
                <a:gd name="T27" fmla="*/ 3 h 34"/>
                <a:gd name="T28" fmla="*/ 26 w 32"/>
                <a:gd name="T29" fmla="*/ 3 h 34"/>
                <a:gd name="T30" fmla="*/ 15 w 32"/>
                <a:gd name="T31" fmla="*/ 4 h 34"/>
                <a:gd name="T32" fmla="*/ 12 w 32"/>
                <a:gd name="T33" fmla="*/ 4 h 34"/>
                <a:gd name="T34" fmla="*/ 10 w 32"/>
                <a:gd name="T35" fmla="*/ 6 h 34"/>
                <a:gd name="T36" fmla="*/ 7 w 32"/>
                <a:gd name="T37" fmla="*/ 7 h 34"/>
                <a:gd name="T38" fmla="*/ 5 w 32"/>
                <a:gd name="T39" fmla="*/ 12 h 34"/>
                <a:gd name="T40" fmla="*/ 4 w 32"/>
                <a:gd name="T41" fmla="*/ 13 h 34"/>
                <a:gd name="T42" fmla="*/ 3 w 32"/>
                <a:gd name="T43" fmla="*/ 15 h 34"/>
                <a:gd name="T44" fmla="*/ 12 w 32"/>
                <a:gd name="T45" fmla="*/ 28 h 34"/>
                <a:gd name="T46" fmla="*/ 13 w 32"/>
                <a:gd name="T47" fmla="*/ 29 h 34"/>
                <a:gd name="T48" fmla="*/ 22 w 32"/>
                <a:gd name="T49" fmla="*/ 29 h 34"/>
                <a:gd name="T50" fmla="*/ 28 w 32"/>
                <a:gd name="T51" fmla="*/ 24 h 34"/>
                <a:gd name="T52" fmla="*/ 29 w 32"/>
                <a:gd name="T53" fmla="*/ 21 h 34"/>
                <a:gd name="T54" fmla="*/ 30 w 32"/>
                <a:gd name="T55" fmla="*/ 20 h 34"/>
                <a:gd name="T56" fmla="*/ 24 w 32"/>
                <a:gd name="T57" fmla="*/ 3 h 34"/>
                <a:gd name="T58" fmla="*/ 15 w 32"/>
                <a:gd name="T59" fmla="*/ 4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
                <a:gd name="T91" fmla="*/ 0 h 34"/>
                <a:gd name="T92" fmla="*/ 32 w 32"/>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 h="34">
                  <a:moveTo>
                    <a:pt x="26" y="3"/>
                  </a:moveTo>
                  <a:cubicBezTo>
                    <a:pt x="27" y="4"/>
                    <a:pt x="28" y="5"/>
                    <a:pt x="28" y="6"/>
                  </a:cubicBezTo>
                  <a:cubicBezTo>
                    <a:pt x="29" y="7"/>
                    <a:pt x="29" y="8"/>
                    <a:pt x="29" y="8"/>
                  </a:cubicBezTo>
                  <a:cubicBezTo>
                    <a:pt x="29" y="9"/>
                    <a:pt x="31" y="10"/>
                    <a:pt x="31" y="10"/>
                  </a:cubicBezTo>
                  <a:cubicBezTo>
                    <a:pt x="32" y="12"/>
                    <a:pt x="32" y="17"/>
                    <a:pt x="31" y="21"/>
                  </a:cubicBezTo>
                  <a:cubicBezTo>
                    <a:pt x="31" y="21"/>
                    <a:pt x="30" y="23"/>
                    <a:pt x="30" y="24"/>
                  </a:cubicBezTo>
                  <a:cubicBezTo>
                    <a:pt x="30" y="25"/>
                    <a:pt x="28" y="25"/>
                    <a:pt x="28" y="25"/>
                  </a:cubicBezTo>
                  <a:cubicBezTo>
                    <a:pt x="28" y="25"/>
                    <a:pt x="28" y="26"/>
                    <a:pt x="28" y="27"/>
                  </a:cubicBezTo>
                  <a:cubicBezTo>
                    <a:pt x="28" y="28"/>
                    <a:pt x="26" y="27"/>
                    <a:pt x="26" y="28"/>
                  </a:cubicBezTo>
                  <a:cubicBezTo>
                    <a:pt x="25" y="28"/>
                    <a:pt x="25" y="29"/>
                    <a:pt x="24" y="29"/>
                  </a:cubicBezTo>
                  <a:cubicBezTo>
                    <a:pt x="16" y="34"/>
                    <a:pt x="0" y="29"/>
                    <a:pt x="2" y="15"/>
                  </a:cubicBezTo>
                  <a:cubicBezTo>
                    <a:pt x="3" y="11"/>
                    <a:pt x="5" y="8"/>
                    <a:pt x="8" y="5"/>
                  </a:cubicBezTo>
                  <a:cubicBezTo>
                    <a:pt x="9" y="5"/>
                    <a:pt x="9" y="4"/>
                    <a:pt x="9" y="3"/>
                  </a:cubicBezTo>
                  <a:cubicBezTo>
                    <a:pt x="9" y="3"/>
                    <a:pt x="11" y="4"/>
                    <a:pt x="11" y="3"/>
                  </a:cubicBezTo>
                  <a:cubicBezTo>
                    <a:pt x="13" y="0"/>
                    <a:pt x="21" y="1"/>
                    <a:pt x="26" y="3"/>
                  </a:cubicBezTo>
                  <a:close/>
                  <a:moveTo>
                    <a:pt x="15" y="4"/>
                  </a:moveTo>
                  <a:cubicBezTo>
                    <a:pt x="14" y="4"/>
                    <a:pt x="13" y="4"/>
                    <a:pt x="12" y="4"/>
                  </a:cubicBezTo>
                  <a:cubicBezTo>
                    <a:pt x="11" y="4"/>
                    <a:pt x="10" y="6"/>
                    <a:pt x="10" y="6"/>
                  </a:cubicBezTo>
                  <a:cubicBezTo>
                    <a:pt x="9" y="6"/>
                    <a:pt x="8" y="6"/>
                    <a:pt x="7" y="7"/>
                  </a:cubicBezTo>
                  <a:cubicBezTo>
                    <a:pt x="6" y="8"/>
                    <a:pt x="5" y="10"/>
                    <a:pt x="5" y="12"/>
                  </a:cubicBezTo>
                  <a:cubicBezTo>
                    <a:pt x="5" y="12"/>
                    <a:pt x="4" y="12"/>
                    <a:pt x="4" y="13"/>
                  </a:cubicBezTo>
                  <a:cubicBezTo>
                    <a:pt x="4" y="14"/>
                    <a:pt x="3" y="15"/>
                    <a:pt x="3" y="15"/>
                  </a:cubicBezTo>
                  <a:cubicBezTo>
                    <a:pt x="1" y="21"/>
                    <a:pt x="9" y="28"/>
                    <a:pt x="12" y="28"/>
                  </a:cubicBezTo>
                  <a:cubicBezTo>
                    <a:pt x="12" y="29"/>
                    <a:pt x="12" y="29"/>
                    <a:pt x="13" y="29"/>
                  </a:cubicBezTo>
                  <a:cubicBezTo>
                    <a:pt x="15" y="30"/>
                    <a:pt x="19" y="29"/>
                    <a:pt x="22" y="29"/>
                  </a:cubicBezTo>
                  <a:cubicBezTo>
                    <a:pt x="23" y="28"/>
                    <a:pt x="27" y="26"/>
                    <a:pt x="28" y="24"/>
                  </a:cubicBezTo>
                  <a:cubicBezTo>
                    <a:pt x="29" y="23"/>
                    <a:pt x="29" y="22"/>
                    <a:pt x="29" y="21"/>
                  </a:cubicBezTo>
                  <a:cubicBezTo>
                    <a:pt x="29" y="20"/>
                    <a:pt x="30" y="20"/>
                    <a:pt x="30" y="20"/>
                  </a:cubicBezTo>
                  <a:cubicBezTo>
                    <a:pt x="31" y="13"/>
                    <a:pt x="28" y="7"/>
                    <a:pt x="24" y="3"/>
                  </a:cubicBezTo>
                  <a:cubicBezTo>
                    <a:pt x="20" y="3"/>
                    <a:pt x="16" y="4"/>
                    <a:pt x="15" y="4"/>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38" name="Freeform 27"/>
            <p:cNvSpPr>
              <a:spLocks noEditPoints="1" noChangeArrowheads="1"/>
            </p:cNvSpPr>
            <p:nvPr/>
          </p:nvSpPr>
          <p:spPr bwMode="auto">
            <a:xfrm>
              <a:off x="782637" y="950912"/>
              <a:ext cx="44450" cy="77788"/>
            </a:xfrm>
            <a:custGeom>
              <a:avLst/>
              <a:gdLst>
                <a:gd name="T0" fmla="*/ 14 w 16"/>
                <a:gd name="T1" fmla="*/ 24 h 28"/>
                <a:gd name="T2" fmla="*/ 4 w 16"/>
                <a:gd name="T3" fmla="*/ 26 h 28"/>
                <a:gd name="T4" fmla="*/ 6 w 16"/>
                <a:gd name="T5" fmla="*/ 1 h 28"/>
                <a:gd name="T6" fmla="*/ 14 w 16"/>
                <a:gd name="T7" fmla="*/ 4 h 28"/>
                <a:gd name="T8" fmla="*/ 14 w 16"/>
                <a:gd name="T9" fmla="*/ 24 h 28"/>
                <a:gd name="T10" fmla="*/ 7 w 16"/>
                <a:gd name="T11" fmla="*/ 3 h 28"/>
                <a:gd name="T12" fmla="*/ 4 w 16"/>
                <a:gd name="T13" fmla="*/ 5 h 28"/>
                <a:gd name="T14" fmla="*/ 6 w 16"/>
                <a:gd name="T15" fmla="*/ 25 h 28"/>
                <a:gd name="T16" fmla="*/ 12 w 16"/>
                <a:gd name="T17" fmla="*/ 24 h 28"/>
                <a:gd name="T18" fmla="*/ 13 w 16"/>
                <a:gd name="T19" fmla="*/ 5 h 28"/>
                <a:gd name="T20" fmla="*/ 7 w 16"/>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28"/>
                <a:gd name="T35" fmla="*/ 16 w 1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28">
                  <a:moveTo>
                    <a:pt x="14" y="24"/>
                  </a:moveTo>
                  <a:cubicBezTo>
                    <a:pt x="12" y="26"/>
                    <a:pt x="8" y="28"/>
                    <a:pt x="4" y="26"/>
                  </a:cubicBezTo>
                  <a:cubicBezTo>
                    <a:pt x="2" y="19"/>
                    <a:pt x="0" y="5"/>
                    <a:pt x="6" y="1"/>
                  </a:cubicBezTo>
                  <a:cubicBezTo>
                    <a:pt x="10" y="0"/>
                    <a:pt x="11" y="3"/>
                    <a:pt x="14" y="4"/>
                  </a:cubicBezTo>
                  <a:cubicBezTo>
                    <a:pt x="14" y="10"/>
                    <a:pt x="15" y="17"/>
                    <a:pt x="14" y="24"/>
                  </a:cubicBezTo>
                  <a:close/>
                  <a:moveTo>
                    <a:pt x="7" y="3"/>
                  </a:moveTo>
                  <a:cubicBezTo>
                    <a:pt x="6" y="4"/>
                    <a:pt x="5" y="5"/>
                    <a:pt x="4" y="5"/>
                  </a:cubicBezTo>
                  <a:cubicBezTo>
                    <a:pt x="4" y="12"/>
                    <a:pt x="3" y="21"/>
                    <a:pt x="6" y="25"/>
                  </a:cubicBezTo>
                  <a:cubicBezTo>
                    <a:pt x="9" y="26"/>
                    <a:pt x="10" y="25"/>
                    <a:pt x="12" y="24"/>
                  </a:cubicBezTo>
                  <a:cubicBezTo>
                    <a:pt x="16" y="20"/>
                    <a:pt x="12" y="12"/>
                    <a:pt x="13" y="5"/>
                  </a:cubicBezTo>
                  <a:cubicBezTo>
                    <a:pt x="11" y="4"/>
                    <a:pt x="10" y="2"/>
                    <a:pt x="7" y="3"/>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39" name="Freeform 28"/>
            <p:cNvSpPr>
              <a:spLocks noChangeArrowheads="1"/>
            </p:cNvSpPr>
            <p:nvPr/>
          </p:nvSpPr>
          <p:spPr bwMode="auto">
            <a:xfrm>
              <a:off x="1062037" y="984250"/>
              <a:ext cx="6350" cy="9525"/>
            </a:xfrm>
            <a:custGeom>
              <a:avLst/>
              <a:gdLst>
                <a:gd name="T0" fmla="*/ 0 w 2"/>
                <a:gd name="T1" fmla="*/ 0 h 3"/>
                <a:gd name="T2" fmla="*/ 2 w 2"/>
                <a:gd name="T3" fmla="*/ 0 h 3"/>
                <a:gd name="T4" fmla="*/ 2 w 2"/>
                <a:gd name="T5" fmla="*/ 3 h 3"/>
                <a:gd name="T6" fmla="*/ 0 w 2"/>
                <a:gd name="T7" fmla="*/ 3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0"/>
                    <a:pt x="1" y="0"/>
                    <a:pt x="2" y="0"/>
                  </a:cubicBezTo>
                  <a:cubicBezTo>
                    <a:pt x="2" y="1"/>
                    <a:pt x="2" y="2"/>
                    <a:pt x="2" y="3"/>
                  </a:cubicBezTo>
                  <a:cubicBezTo>
                    <a:pt x="1" y="3"/>
                    <a:pt x="0" y="3"/>
                    <a:pt x="0" y="3"/>
                  </a:cubicBezTo>
                  <a:cubicBezTo>
                    <a:pt x="0" y="2"/>
                    <a:pt x="0" y="1"/>
                    <a:pt x="0"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40" name="Freeform 29"/>
            <p:cNvSpPr>
              <a:spLocks noChangeArrowheads="1"/>
            </p:cNvSpPr>
            <p:nvPr/>
          </p:nvSpPr>
          <p:spPr bwMode="auto">
            <a:xfrm>
              <a:off x="1042987" y="990600"/>
              <a:ext cx="15875" cy="25400"/>
            </a:xfrm>
            <a:custGeom>
              <a:avLst/>
              <a:gdLst>
                <a:gd name="T0" fmla="*/ 1 w 6"/>
                <a:gd name="T1" fmla="*/ 0 h 9"/>
                <a:gd name="T2" fmla="*/ 5 w 6"/>
                <a:gd name="T3" fmla="*/ 0 h 9"/>
                <a:gd name="T4" fmla="*/ 6 w 6"/>
                <a:gd name="T5" fmla="*/ 8 h 9"/>
                <a:gd name="T6" fmla="*/ 1 w 6"/>
                <a:gd name="T7" fmla="*/ 9 h 9"/>
                <a:gd name="T8" fmla="*/ 4 w 6"/>
                <a:gd name="T9" fmla="*/ 6 h 9"/>
                <a:gd name="T10" fmla="*/ 1 w 6"/>
                <a:gd name="T11" fmla="*/ 5 h 9"/>
                <a:gd name="T12" fmla="*/ 2 w 6"/>
                <a:gd name="T13" fmla="*/ 3 h 9"/>
                <a:gd name="T14" fmla="*/ 1 w 6"/>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9"/>
                <a:gd name="T26" fmla="*/ 6 w 6"/>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9">
                  <a:moveTo>
                    <a:pt x="1" y="0"/>
                  </a:moveTo>
                  <a:cubicBezTo>
                    <a:pt x="3" y="0"/>
                    <a:pt x="4" y="0"/>
                    <a:pt x="5" y="0"/>
                  </a:cubicBezTo>
                  <a:cubicBezTo>
                    <a:pt x="3" y="4"/>
                    <a:pt x="6" y="3"/>
                    <a:pt x="6" y="8"/>
                  </a:cubicBezTo>
                  <a:cubicBezTo>
                    <a:pt x="5" y="8"/>
                    <a:pt x="3" y="9"/>
                    <a:pt x="1" y="9"/>
                  </a:cubicBezTo>
                  <a:cubicBezTo>
                    <a:pt x="0" y="6"/>
                    <a:pt x="4" y="8"/>
                    <a:pt x="4" y="6"/>
                  </a:cubicBezTo>
                  <a:cubicBezTo>
                    <a:pt x="4" y="5"/>
                    <a:pt x="2" y="6"/>
                    <a:pt x="1" y="5"/>
                  </a:cubicBezTo>
                  <a:cubicBezTo>
                    <a:pt x="1" y="4"/>
                    <a:pt x="2" y="3"/>
                    <a:pt x="2" y="3"/>
                  </a:cubicBezTo>
                  <a:cubicBezTo>
                    <a:pt x="2" y="3"/>
                    <a:pt x="1" y="1"/>
                    <a:pt x="1"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41" name="Freeform 30"/>
            <p:cNvSpPr>
              <a:spLocks noChangeArrowheads="1"/>
            </p:cNvSpPr>
            <p:nvPr/>
          </p:nvSpPr>
          <p:spPr bwMode="auto">
            <a:xfrm>
              <a:off x="1025525" y="990600"/>
              <a:ext cx="20638" cy="26988"/>
            </a:xfrm>
            <a:custGeom>
              <a:avLst/>
              <a:gdLst>
                <a:gd name="T0" fmla="*/ 0 w 7"/>
                <a:gd name="T1" fmla="*/ 2 h 10"/>
                <a:gd name="T2" fmla="*/ 5 w 7"/>
                <a:gd name="T3" fmla="*/ 2 h 10"/>
                <a:gd name="T4" fmla="*/ 2 w 7"/>
                <a:gd name="T5" fmla="*/ 7 h 10"/>
                <a:gd name="T6" fmla="*/ 6 w 7"/>
                <a:gd name="T7" fmla="*/ 10 h 10"/>
                <a:gd name="T8" fmla="*/ 0 w 7"/>
                <a:gd name="T9" fmla="*/ 9 h 10"/>
                <a:gd name="T10" fmla="*/ 3 w 7"/>
                <a:gd name="T11" fmla="*/ 3 h 10"/>
                <a:gd name="T12" fmla="*/ 0 w 7"/>
                <a:gd name="T13" fmla="*/ 2 h 10"/>
                <a:gd name="T14" fmla="*/ 0 60000 65536"/>
                <a:gd name="T15" fmla="*/ 0 60000 65536"/>
                <a:gd name="T16" fmla="*/ 0 60000 65536"/>
                <a:gd name="T17" fmla="*/ 0 60000 65536"/>
                <a:gd name="T18" fmla="*/ 0 60000 65536"/>
                <a:gd name="T19" fmla="*/ 0 60000 65536"/>
                <a:gd name="T20" fmla="*/ 0 60000 65536"/>
                <a:gd name="T21" fmla="*/ 0 w 7"/>
                <a:gd name="T22" fmla="*/ 0 h 10"/>
                <a:gd name="T23" fmla="*/ 7 w 7"/>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0">
                  <a:moveTo>
                    <a:pt x="0" y="2"/>
                  </a:moveTo>
                  <a:cubicBezTo>
                    <a:pt x="0" y="0"/>
                    <a:pt x="4" y="1"/>
                    <a:pt x="5" y="2"/>
                  </a:cubicBezTo>
                  <a:cubicBezTo>
                    <a:pt x="4" y="4"/>
                    <a:pt x="3" y="6"/>
                    <a:pt x="2" y="7"/>
                  </a:cubicBezTo>
                  <a:cubicBezTo>
                    <a:pt x="2" y="9"/>
                    <a:pt x="7" y="6"/>
                    <a:pt x="6" y="10"/>
                  </a:cubicBezTo>
                  <a:cubicBezTo>
                    <a:pt x="3" y="9"/>
                    <a:pt x="1" y="10"/>
                    <a:pt x="0" y="9"/>
                  </a:cubicBezTo>
                  <a:cubicBezTo>
                    <a:pt x="0" y="6"/>
                    <a:pt x="2" y="5"/>
                    <a:pt x="3" y="3"/>
                  </a:cubicBezTo>
                  <a:cubicBezTo>
                    <a:pt x="2" y="0"/>
                    <a:pt x="1" y="4"/>
                    <a:pt x="0" y="2"/>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42" name="Freeform 31"/>
            <p:cNvSpPr>
              <a:spLocks noEditPoints="1" noChangeArrowheads="1"/>
            </p:cNvSpPr>
            <p:nvPr/>
          </p:nvSpPr>
          <p:spPr bwMode="auto">
            <a:xfrm>
              <a:off x="204787" y="995362"/>
              <a:ext cx="22225" cy="28575"/>
            </a:xfrm>
            <a:custGeom>
              <a:avLst/>
              <a:gdLst>
                <a:gd name="T0" fmla="*/ 7 w 8"/>
                <a:gd name="T1" fmla="*/ 9 h 10"/>
                <a:gd name="T2" fmla="*/ 0 w 8"/>
                <a:gd name="T3" fmla="*/ 6 h 10"/>
                <a:gd name="T4" fmla="*/ 8 w 8"/>
                <a:gd name="T5" fmla="*/ 7 h 10"/>
                <a:gd name="T6" fmla="*/ 7 w 8"/>
                <a:gd name="T7" fmla="*/ 9 h 10"/>
                <a:gd name="T8" fmla="*/ 3 w 8"/>
                <a:gd name="T9" fmla="*/ 7 h 10"/>
                <a:gd name="T10" fmla="*/ 5 w 8"/>
                <a:gd name="T11" fmla="*/ 7 h 10"/>
                <a:gd name="T12" fmla="*/ 5 w 8"/>
                <a:gd name="T13" fmla="*/ 5 h 10"/>
                <a:gd name="T14" fmla="*/ 3 w 8"/>
                <a:gd name="T15" fmla="*/ 5 h 10"/>
                <a:gd name="T16" fmla="*/ 3 w 8"/>
                <a:gd name="T17" fmla="*/ 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
                <a:gd name="T29" fmla="*/ 8 w 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
                  <a:moveTo>
                    <a:pt x="7" y="9"/>
                  </a:moveTo>
                  <a:cubicBezTo>
                    <a:pt x="2" y="10"/>
                    <a:pt x="1" y="8"/>
                    <a:pt x="0" y="6"/>
                  </a:cubicBezTo>
                  <a:cubicBezTo>
                    <a:pt x="1" y="0"/>
                    <a:pt x="8" y="1"/>
                    <a:pt x="8" y="7"/>
                  </a:cubicBezTo>
                  <a:cubicBezTo>
                    <a:pt x="8" y="7"/>
                    <a:pt x="7" y="8"/>
                    <a:pt x="7" y="9"/>
                  </a:cubicBezTo>
                  <a:close/>
                  <a:moveTo>
                    <a:pt x="3" y="7"/>
                  </a:moveTo>
                  <a:cubicBezTo>
                    <a:pt x="4" y="7"/>
                    <a:pt x="4" y="7"/>
                    <a:pt x="5" y="7"/>
                  </a:cubicBezTo>
                  <a:cubicBezTo>
                    <a:pt x="5" y="6"/>
                    <a:pt x="5" y="5"/>
                    <a:pt x="5" y="5"/>
                  </a:cubicBezTo>
                  <a:cubicBezTo>
                    <a:pt x="4" y="5"/>
                    <a:pt x="4" y="5"/>
                    <a:pt x="3" y="5"/>
                  </a:cubicBezTo>
                  <a:cubicBezTo>
                    <a:pt x="3" y="5"/>
                    <a:pt x="3" y="6"/>
                    <a:pt x="3" y="7"/>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43" name="Freeform 32"/>
            <p:cNvSpPr>
              <a:spLocks noEditPoints="1" noChangeArrowheads="1"/>
            </p:cNvSpPr>
            <p:nvPr/>
          </p:nvSpPr>
          <p:spPr bwMode="auto">
            <a:xfrm>
              <a:off x="319087" y="998537"/>
              <a:ext cx="25400" cy="25400"/>
            </a:xfrm>
            <a:custGeom>
              <a:avLst/>
              <a:gdLst>
                <a:gd name="T0" fmla="*/ 9 w 9"/>
                <a:gd name="T1" fmla="*/ 2 h 9"/>
                <a:gd name="T2" fmla="*/ 9 w 9"/>
                <a:gd name="T3" fmla="*/ 7 h 9"/>
                <a:gd name="T4" fmla="*/ 1 w 9"/>
                <a:gd name="T5" fmla="*/ 7 h 9"/>
                <a:gd name="T6" fmla="*/ 9 w 9"/>
                <a:gd name="T7" fmla="*/ 2 h 9"/>
                <a:gd name="T8" fmla="*/ 4 w 9"/>
                <a:gd name="T9" fmla="*/ 6 h 9"/>
                <a:gd name="T10" fmla="*/ 7 w 9"/>
                <a:gd name="T11" fmla="*/ 6 h 9"/>
                <a:gd name="T12" fmla="*/ 4 w 9"/>
                <a:gd name="T13" fmla="*/ 4 h 9"/>
                <a:gd name="T14" fmla="*/ 4 w 9"/>
                <a:gd name="T15" fmla="*/ 6 h 9"/>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9"/>
                <a:gd name="T26" fmla="*/ 9 w 9"/>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9">
                  <a:moveTo>
                    <a:pt x="9" y="2"/>
                  </a:moveTo>
                  <a:cubicBezTo>
                    <a:pt x="9" y="4"/>
                    <a:pt x="9" y="6"/>
                    <a:pt x="9" y="7"/>
                  </a:cubicBezTo>
                  <a:cubicBezTo>
                    <a:pt x="7" y="9"/>
                    <a:pt x="3" y="8"/>
                    <a:pt x="1" y="7"/>
                  </a:cubicBezTo>
                  <a:cubicBezTo>
                    <a:pt x="0" y="1"/>
                    <a:pt x="6" y="0"/>
                    <a:pt x="9" y="2"/>
                  </a:cubicBezTo>
                  <a:close/>
                  <a:moveTo>
                    <a:pt x="4" y="6"/>
                  </a:moveTo>
                  <a:cubicBezTo>
                    <a:pt x="5" y="6"/>
                    <a:pt x="6" y="6"/>
                    <a:pt x="7" y="6"/>
                  </a:cubicBezTo>
                  <a:cubicBezTo>
                    <a:pt x="7" y="4"/>
                    <a:pt x="6" y="4"/>
                    <a:pt x="4" y="4"/>
                  </a:cubicBezTo>
                  <a:cubicBezTo>
                    <a:pt x="4" y="4"/>
                    <a:pt x="4" y="5"/>
                    <a:pt x="4" y="6"/>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44" name="Freeform 33"/>
            <p:cNvSpPr>
              <a:spLocks noChangeArrowheads="1"/>
            </p:cNvSpPr>
            <p:nvPr/>
          </p:nvSpPr>
          <p:spPr bwMode="auto">
            <a:xfrm>
              <a:off x="257175" y="1016000"/>
              <a:ext cx="33338" cy="15875"/>
            </a:xfrm>
            <a:custGeom>
              <a:avLst/>
              <a:gdLst>
                <a:gd name="T0" fmla="*/ 5 w 12"/>
                <a:gd name="T1" fmla="*/ 0 h 6"/>
                <a:gd name="T2" fmla="*/ 12 w 12"/>
                <a:gd name="T3" fmla="*/ 3 h 6"/>
                <a:gd name="T4" fmla="*/ 7 w 12"/>
                <a:gd name="T5" fmla="*/ 6 h 6"/>
                <a:gd name="T6" fmla="*/ 5 w 12"/>
                <a:gd name="T7" fmla="*/ 3 h 6"/>
                <a:gd name="T8" fmla="*/ 1 w 12"/>
                <a:gd name="T9" fmla="*/ 1 h 6"/>
                <a:gd name="T10" fmla="*/ 3 w 12"/>
                <a:gd name="T11" fmla="*/ 2 h 6"/>
                <a:gd name="T12" fmla="*/ 5 w 12"/>
                <a:gd name="T13" fmla="*/ 0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5" y="0"/>
                  </a:moveTo>
                  <a:cubicBezTo>
                    <a:pt x="7" y="1"/>
                    <a:pt x="12" y="0"/>
                    <a:pt x="12" y="3"/>
                  </a:cubicBezTo>
                  <a:cubicBezTo>
                    <a:pt x="10" y="3"/>
                    <a:pt x="6" y="2"/>
                    <a:pt x="7" y="6"/>
                  </a:cubicBezTo>
                  <a:cubicBezTo>
                    <a:pt x="6" y="5"/>
                    <a:pt x="5" y="5"/>
                    <a:pt x="5" y="3"/>
                  </a:cubicBezTo>
                  <a:cubicBezTo>
                    <a:pt x="3" y="3"/>
                    <a:pt x="0" y="4"/>
                    <a:pt x="1" y="1"/>
                  </a:cubicBezTo>
                  <a:cubicBezTo>
                    <a:pt x="2" y="1"/>
                    <a:pt x="3" y="1"/>
                    <a:pt x="3" y="2"/>
                  </a:cubicBezTo>
                  <a:cubicBezTo>
                    <a:pt x="4" y="2"/>
                    <a:pt x="5" y="1"/>
                    <a:pt x="5"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45" name="Freeform 34"/>
            <p:cNvSpPr>
              <a:spLocks noEditPoints="1" noChangeArrowheads="1"/>
            </p:cNvSpPr>
            <p:nvPr/>
          </p:nvSpPr>
          <p:spPr bwMode="auto">
            <a:xfrm>
              <a:off x="177800" y="1147762"/>
              <a:ext cx="200025" cy="198438"/>
            </a:xfrm>
            <a:custGeom>
              <a:avLst/>
              <a:gdLst>
                <a:gd name="T0" fmla="*/ 59 w 72"/>
                <a:gd name="T1" fmla="*/ 68 h 71"/>
                <a:gd name="T2" fmla="*/ 39 w 72"/>
                <a:gd name="T3" fmla="*/ 69 h 71"/>
                <a:gd name="T4" fmla="*/ 3 w 72"/>
                <a:gd name="T5" fmla="*/ 65 h 71"/>
                <a:gd name="T6" fmla="*/ 1 w 72"/>
                <a:gd name="T7" fmla="*/ 49 h 71"/>
                <a:gd name="T8" fmla="*/ 2 w 72"/>
                <a:gd name="T9" fmla="*/ 9 h 71"/>
                <a:gd name="T10" fmla="*/ 18 w 72"/>
                <a:gd name="T11" fmla="*/ 1 h 71"/>
                <a:gd name="T12" fmla="*/ 38 w 72"/>
                <a:gd name="T13" fmla="*/ 1 h 71"/>
                <a:gd name="T14" fmla="*/ 65 w 72"/>
                <a:gd name="T15" fmla="*/ 3 h 71"/>
                <a:gd name="T16" fmla="*/ 70 w 72"/>
                <a:gd name="T17" fmla="*/ 8 h 71"/>
                <a:gd name="T18" fmla="*/ 71 w 72"/>
                <a:gd name="T19" fmla="*/ 20 h 71"/>
                <a:gd name="T20" fmla="*/ 69 w 72"/>
                <a:gd name="T21" fmla="*/ 34 h 71"/>
                <a:gd name="T22" fmla="*/ 70 w 72"/>
                <a:gd name="T23" fmla="*/ 52 h 71"/>
                <a:gd name="T24" fmla="*/ 69 w 72"/>
                <a:gd name="T25" fmla="*/ 63 h 71"/>
                <a:gd name="T26" fmla="*/ 58 w 72"/>
                <a:gd name="T27" fmla="*/ 3 h 71"/>
                <a:gd name="T28" fmla="*/ 13 w 72"/>
                <a:gd name="T29" fmla="*/ 2 h 71"/>
                <a:gd name="T30" fmla="*/ 2 w 72"/>
                <a:gd name="T31" fmla="*/ 19 h 71"/>
                <a:gd name="T32" fmla="*/ 18 w 72"/>
                <a:gd name="T33" fmla="*/ 19 h 71"/>
                <a:gd name="T34" fmla="*/ 69 w 72"/>
                <a:gd name="T35" fmla="*/ 18 h 71"/>
                <a:gd name="T36" fmla="*/ 24 w 72"/>
                <a:gd name="T37" fmla="*/ 28 h 71"/>
                <a:gd name="T38" fmla="*/ 69 w 72"/>
                <a:gd name="T39" fmla="*/ 19 h 71"/>
                <a:gd name="T40" fmla="*/ 1 w 72"/>
                <a:gd name="T41" fmla="*/ 37 h 71"/>
                <a:gd name="T42" fmla="*/ 11 w 72"/>
                <a:gd name="T43" fmla="*/ 30 h 71"/>
                <a:gd name="T44" fmla="*/ 18 w 72"/>
                <a:gd name="T45" fmla="*/ 20 h 71"/>
                <a:gd name="T46" fmla="*/ 20 w 72"/>
                <a:gd name="T47" fmla="*/ 20 h 71"/>
                <a:gd name="T48" fmla="*/ 24 w 72"/>
                <a:gd name="T49" fmla="*/ 36 h 71"/>
                <a:gd name="T50" fmla="*/ 48 w 72"/>
                <a:gd name="T51" fmla="*/ 37 h 71"/>
                <a:gd name="T52" fmla="*/ 68 w 72"/>
                <a:gd name="T53" fmla="*/ 30 h 71"/>
                <a:gd name="T54" fmla="*/ 20 w 72"/>
                <a:gd name="T55" fmla="*/ 30 h 71"/>
                <a:gd name="T56" fmla="*/ 21 w 72"/>
                <a:gd name="T57" fmla="*/ 38 h 71"/>
                <a:gd name="T58" fmla="*/ 42 w 72"/>
                <a:gd name="T59" fmla="*/ 38 h 71"/>
                <a:gd name="T60" fmla="*/ 68 w 72"/>
                <a:gd name="T61" fmla="*/ 47 h 71"/>
                <a:gd name="T62" fmla="*/ 1 w 72"/>
                <a:gd name="T63" fmla="*/ 39 h 71"/>
                <a:gd name="T64" fmla="*/ 19 w 72"/>
                <a:gd name="T65" fmla="*/ 39 h 71"/>
                <a:gd name="T66" fmla="*/ 16 w 72"/>
                <a:gd name="T67" fmla="*/ 46 h 71"/>
                <a:gd name="T68" fmla="*/ 18 w 72"/>
                <a:gd name="T69" fmla="*/ 46 h 71"/>
                <a:gd name="T70" fmla="*/ 25 w 72"/>
                <a:gd name="T71" fmla="*/ 46 h 71"/>
                <a:gd name="T72" fmla="*/ 52 w 72"/>
                <a:gd name="T73" fmla="*/ 54 h 71"/>
                <a:gd name="T74" fmla="*/ 68 w 72"/>
                <a:gd name="T75" fmla="*/ 49 h 71"/>
                <a:gd name="T76" fmla="*/ 21 w 72"/>
                <a:gd name="T77" fmla="*/ 46 h 71"/>
                <a:gd name="T78" fmla="*/ 52 w 72"/>
                <a:gd name="T79" fmla="*/ 55 h 71"/>
                <a:gd name="T80" fmla="*/ 60 w 72"/>
                <a:gd name="T81" fmla="*/ 61 h 71"/>
                <a:gd name="T82" fmla="*/ 3 w 72"/>
                <a:gd name="T83" fmla="*/ 54 h 71"/>
                <a:gd name="T84" fmla="*/ 4 w 72"/>
                <a:gd name="T85" fmla="*/ 60 h 71"/>
                <a:gd name="T86" fmla="*/ 3 w 72"/>
                <a:gd name="T87" fmla="*/ 54 h 71"/>
                <a:gd name="T88" fmla="*/ 23 w 72"/>
                <a:gd name="T89" fmla="*/ 61 h 71"/>
                <a:gd name="T90" fmla="*/ 19 w 72"/>
                <a:gd name="T91" fmla="*/ 67 h 71"/>
                <a:gd name="T92" fmla="*/ 23 w 72"/>
                <a:gd name="T93" fmla="*/ 67 h 71"/>
                <a:gd name="T94" fmla="*/ 25 w 72"/>
                <a:gd name="T95" fmla="*/ 67 h 71"/>
                <a:gd name="T96" fmla="*/ 58 w 72"/>
                <a:gd name="T97" fmla="*/ 67 h 71"/>
                <a:gd name="T98" fmla="*/ 65 w 72"/>
                <a:gd name="T99" fmla="*/ 63 h 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71"/>
                <a:gd name="T152" fmla="*/ 72 w 72"/>
                <a:gd name="T153" fmla="*/ 71 h 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71">
                  <a:moveTo>
                    <a:pt x="69" y="63"/>
                  </a:moveTo>
                  <a:cubicBezTo>
                    <a:pt x="66" y="63"/>
                    <a:pt x="64" y="67"/>
                    <a:pt x="61" y="68"/>
                  </a:cubicBezTo>
                  <a:cubicBezTo>
                    <a:pt x="61" y="68"/>
                    <a:pt x="60" y="68"/>
                    <a:pt x="59" y="68"/>
                  </a:cubicBezTo>
                  <a:cubicBezTo>
                    <a:pt x="59" y="69"/>
                    <a:pt x="58" y="69"/>
                    <a:pt x="57" y="69"/>
                  </a:cubicBezTo>
                  <a:cubicBezTo>
                    <a:pt x="56" y="69"/>
                    <a:pt x="55" y="69"/>
                    <a:pt x="55" y="69"/>
                  </a:cubicBezTo>
                  <a:cubicBezTo>
                    <a:pt x="53" y="71"/>
                    <a:pt x="45" y="69"/>
                    <a:pt x="39" y="69"/>
                  </a:cubicBezTo>
                  <a:cubicBezTo>
                    <a:pt x="30" y="69"/>
                    <a:pt x="22" y="69"/>
                    <a:pt x="13" y="68"/>
                  </a:cubicBezTo>
                  <a:cubicBezTo>
                    <a:pt x="10" y="68"/>
                    <a:pt x="7" y="68"/>
                    <a:pt x="5" y="67"/>
                  </a:cubicBezTo>
                  <a:cubicBezTo>
                    <a:pt x="5" y="67"/>
                    <a:pt x="4" y="65"/>
                    <a:pt x="3" y="65"/>
                  </a:cubicBezTo>
                  <a:cubicBezTo>
                    <a:pt x="2" y="64"/>
                    <a:pt x="1" y="63"/>
                    <a:pt x="0" y="62"/>
                  </a:cubicBezTo>
                  <a:cubicBezTo>
                    <a:pt x="0" y="60"/>
                    <a:pt x="0" y="57"/>
                    <a:pt x="0" y="55"/>
                  </a:cubicBezTo>
                  <a:cubicBezTo>
                    <a:pt x="0" y="53"/>
                    <a:pt x="1" y="50"/>
                    <a:pt x="1" y="49"/>
                  </a:cubicBezTo>
                  <a:cubicBezTo>
                    <a:pt x="1" y="47"/>
                    <a:pt x="0" y="45"/>
                    <a:pt x="0" y="42"/>
                  </a:cubicBezTo>
                  <a:cubicBezTo>
                    <a:pt x="0" y="34"/>
                    <a:pt x="0" y="21"/>
                    <a:pt x="1" y="13"/>
                  </a:cubicBezTo>
                  <a:cubicBezTo>
                    <a:pt x="1" y="12"/>
                    <a:pt x="1" y="10"/>
                    <a:pt x="2" y="9"/>
                  </a:cubicBezTo>
                  <a:cubicBezTo>
                    <a:pt x="2" y="9"/>
                    <a:pt x="3" y="9"/>
                    <a:pt x="3" y="8"/>
                  </a:cubicBezTo>
                  <a:cubicBezTo>
                    <a:pt x="3" y="7"/>
                    <a:pt x="5" y="3"/>
                    <a:pt x="6" y="3"/>
                  </a:cubicBezTo>
                  <a:cubicBezTo>
                    <a:pt x="8" y="2"/>
                    <a:pt x="13" y="1"/>
                    <a:pt x="18" y="1"/>
                  </a:cubicBezTo>
                  <a:cubicBezTo>
                    <a:pt x="20" y="1"/>
                    <a:pt x="21" y="0"/>
                    <a:pt x="25" y="0"/>
                  </a:cubicBezTo>
                  <a:cubicBezTo>
                    <a:pt x="25" y="0"/>
                    <a:pt x="31" y="3"/>
                    <a:pt x="32" y="1"/>
                  </a:cubicBezTo>
                  <a:cubicBezTo>
                    <a:pt x="34" y="0"/>
                    <a:pt x="35" y="1"/>
                    <a:pt x="38" y="1"/>
                  </a:cubicBezTo>
                  <a:cubicBezTo>
                    <a:pt x="40" y="1"/>
                    <a:pt x="42" y="0"/>
                    <a:pt x="44" y="0"/>
                  </a:cubicBezTo>
                  <a:cubicBezTo>
                    <a:pt x="45" y="0"/>
                    <a:pt x="48" y="1"/>
                    <a:pt x="50" y="1"/>
                  </a:cubicBezTo>
                  <a:cubicBezTo>
                    <a:pt x="55" y="2"/>
                    <a:pt x="60" y="1"/>
                    <a:pt x="65" y="3"/>
                  </a:cubicBezTo>
                  <a:cubicBezTo>
                    <a:pt x="65" y="3"/>
                    <a:pt x="65" y="4"/>
                    <a:pt x="65" y="4"/>
                  </a:cubicBezTo>
                  <a:cubicBezTo>
                    <a:pt x="67" y="4"/>
                    <a:pt x="66" y="6"/>
                    <a:pt x="68" y="6"/>
                  </a:cubicBezTo>
                  <a:cubicBezTo>
                    <a:pt x="68" y="6"/>
                    <a:pt x="70" y="8"/>
                    <a:pt x="70" y="8"/>
                  </a:cubicBezTo>
                  <a:cubicBezTo>
                    <a:pt x="71" y="11"/>
                    <a:pt x="71" y="14"/>
                    <a:pt x="71" y="18"/>
                  </a:cubicBezTo>
                  <a:cubicBezTo>
                    <a:pt x="71" y="18"/>
                    <a:pt x="72" y="19"/>
                    <a:pt x="72" y="19"/>
                  </a:cubicBezTo>
                  <a:cubicBezTo>
                    <a:pt x="72" y="19"/>
                    <a:pt x="71" y="20"/>
                    <a:pt x="71" y="20"/>
                  </a:cubicBezTo>
                  <a:cubicBezTo>
                    <a:pt x="71" y="20"/>
                    <a:pt x="71" y="25"/>
                    <a:pt x="70" y="26"/>
                  </a:cubicBezTo>
                  <a:cubicBezTo>
                    <a:pt x="69" y="29"/>
                    <a:pt x="72" y="27"/>
                    <a:pt x="72" y="30"/>
                  </a:cubicBezTo>
                  <a:cubicBezTo>
                    <a:pt x="69" y="30"/>
                    <a:pt x="70" y="33"/>
                    <a:pt x="69" y="34"/>
                  </a:cubicBezTo>
                  <a:cubicBezTo>
                    <a:pt x="70" y="37"/>
                    <a:pt x="68" y="40"/>
                    <a:pt x="69" y="44"/>
                  </a:cubicBezTo>
                  <a:cubicBezTo>
                    <a:pt x="69" y="45"/>
                    <a:pt x="70" y="45"/>
                    <a:pt x="70" y="46"/>
                  </a:cubicBezTo>
                  <a:cubicBezTo>
                    <a:pt x="70" y="48"/>
                    <a:pt x="70" y="50"/>
                    <a:pt x="70" y="52"/>
                  </a:cubicBezTo>
                  <a:cubicBezTo>
                    <a:pt x="70" y="53"/>
                    <a:pt x="71" y="55"/>
                    <a:pt x="71" y="56"/>
                  </a:cubicBezTo>
                  <a:cubicBezTo>
                    <a:pt x="71" y="56"/>
                    <a:pt x="70" y="56"/>
                    <a:pt x="70" y="57"/>
                  </a:cubicBezTo>
                  <a:cubicBezTo>
                    <a:pt x="70" y="58"/>
                    <a:pt x="68" y="60"/>
                    <a:pt x="69" y="63"/>
                  </a:cubicBezTo>
                  <a:close/>
                  <a:moveTo>
                    <a:pt x="69" y="9"/>
                  </a:moveTo>
                  <a:cubicBezTo>
                    <a:pt x="66" y="8"/>
                    <a:pt x="66" y="6"/>
                    <a:pt x="65" y="5"/>
                  </a:cubicBezTo>
                  <a:cubicBezTo>
                    <a:pt x="63" y="4"/>
                    <a:pt x="59" y="3"/>
                    <a:pt x="58" y="3"/>
                  </a:cubicBezTo>
                  <a:cubicBezTo>
                    <a:pt x="57" y="3"/>
                    <a:pt x="57" y="2"/>
                    <a:pt x="57" y="2"/>
                  </a:cubicBezTo>
                  <a:cubicBezTo>
                    <a:pt x="52" y="1"/>
                    <a:pt x="43" y="2"/>
                    <a:pt x="35" y="2"/>
                  </a:cubicBezTo>
                  <a:cubicBezTo>
                    <a:pt x="26" y="2"/>
                    <a:pt x="17" y="2"/>
                    <a:pt x="13" y="2"/>
                  </a:cubicBezTo>
                  <a:cubicBezTo>
                    <a:pt x="10" y="3"/>
                    <a:pt x="5" y="5"/>
                    <a:pt x="5" y="6"/>
                  </a:cubicBezTo>
                  <a:cubicBezTo>
                    <a:pt x="5" y="7"/>
                    <a:pt x="5" y="7"/>
                    <a:pt x="5" y="7"/>
                  </a:cubicBezTo>
                  <a:cubicBezTo>
                    <a:pt x="3" y="11"/>
                    <a:pt x="2" y="15"/>
                    <a:pt x="2" y="19"/>
                  </a:cubicBezTo>
                  <a:cubicBezTo>
                    <a:pt x="3" y="21"/>
                    <a:pt x="5" y="20"/>
                    <a:pt x="6" y="19"/>
                  </a:cubicBezTo>
                  <a:cubicBezTo>
                    <a:pt x="8" y="19"/>
                    <a:pt x="10" y="20"/>
                    <a:pt x="12" y="19"/>
                  </a:cubicBezTo>
                  <a:cubicBezTo>
                    <a:pt x="15" y="19"/>
                    <a:pt x="16" y="19"/>
                    <a:pt x="18" y="19"/>
                  </a:cubicBezTo>
                  <a:cubicBezTo>
                    <a:pt x="22" y="18"/>
                    <a:pt x="23" y="18"/>
                    <a:pt x="25" y="19"/>
                  </a:cubicBezTo>
                  <a:cubicBezTo>
                    <a:pt x="31" y="20"/>
                    <a:pt x="39" y="19"/>
                    <a:pt x="45" y="19"/>
                  </a:cubicBezTo>
                  <a:cubicBezTo>
                    <a:pt x="54" y="19"/>
                    <a:pt x="61" y="19"/>
                    <a:pt x="69" y="18"/>
                  </a:cubicBezTo>
                  <a:cubicBezTo>
                    <a:pt x="69" y="15"/>
                    <a:pt x="69" y="12"/>
                    <a:pt x="69" y="9"/>
                  </a:cubicBezTo>
                  <a:close/>
                  <a:moveTo>
                    <a:pt x="24" y="20"/>
                  </a:moveTo>
                  <a:cubicBezTo>
                    <a:pt x="24" y="23"/>
                    <a:pt x="24" y="26"/>
                    <a:pt x="24" y="28"/>
                  </a:cubicBezTo>
                  <a:cubicBezTo>
                    <a:pt x="31" y="28"/>
                    <a:pt x="39" y="28"/>
                    <a:pt x="46" y="28"/>
                  </a:cubicBezTo>
                  <a:cubicBezTo>
                    <a:pt x="55" y="28"/>
                    <a:pt x="62" y="29"/>
                    <a:pt x="69" y="27"/>
                  </a:cubicBezTo>
                  <a:cubicBezTo>
                    <a:pt x="69" y="25"/>
                    <a:pt x="69" y="22"/>
                    <a:pt x="69" y="19"/>
                  </a:cubicBezTo>
                  <a:cubicBezTo>
                    <a:pt x="53" y="19"/>
                    <a:pt x="39" y="20"/>
                    <a:pt x="24" y="20"/>
                  </a:cubicBezTo>
                  <a:close/>
                  <a:moveTo>
                    <a:pt x="2" y="21"/>
                  </a:moveTo>
                  <a:cubicBezTo>
                    <a:pt x="3" y="27"/>
                    <a:pt x="1" y="31"/>
                    <a:pt x="1" y="37"/>
                  </a:cubicBezTo>
                  <a:cubicBezTo>
                    <a:pt x="6" y="39"/>
                    <a:pt x="13" y="36"/>
                    <a:pt x="19" y="37"/>
                  </a:cubicBezTo>
                  <a:cubicBezTo>
                    <a:pt x="19" y="35"/>
                    <a:pt x="19" y="32"/>
                    <a:pt x="19" y="30"/>
                  </a:cubicBezTo>
                  <a:cubicBezTo>
                    <a:pt x="17" y="30"/>
                    <a:pt x="14" y="30"/>
                    <a:pt x="11" y="30"/>
                  </a:cubicBezTo>
                  <a:cubicBezTo>
                    <a:pt x="8" y="30"/>
                    <a:pt x="3" y="31"/>
                    <a:pt x="3" y="28"/>
                  </a:cubicBezTo>
                  <a:cubicBezTo>
                    <a:pt x="8" y="28"/>
                    <a:pt x="13" y="28"/>
                    <a:pt x="18" y="28"/>
                  </a:cubicBezTo>
                  <a:cubicBezTo>
                    <a:pt x="18" y="26"/>
                    <a:pt x="18" y="23"/>
                    <a:pt x="18" y="20"/>
                  </a:cubicBezTo>
                  <a:cubicBezTo>
                    <a:pt x="12" y="20"/>
                    <a:pt x="8" y="22"/>
                    <a:pt x="2" y="21"/>
                  </a:cubicBezTo>
                  <a:close/>
                  <a:moveTo>
                    <a:pt x="22" y="28"/>
                  </a:moveTo>
                  <a:cubicBezTo>
                    <a:pt x="21" y="26"/>
                    <a:pt x="24" y="20"/>
                    <a:pt x="20" y="20"/>
                  </a:cubicBezTo>
                  <a:cubicBezTo>
                    <a:pt x="21" y="23"/>
                    <a:pt x="18" y="29"/>
                    <a:pt x="22" y="28"/>
                  </a:cubicBezTo>
                  <a:close/>
                  <a:moveTo>
                    <a:pt x="24" y="30"/>
                  </a:moveTo>
                  <a:cubicBezTo>
                    <a:pt x="24" y="32"/>
                    <a:pt x="24" y="34"/>
                    <a:pt x="24" y="36"/>
                  </a:cubicBezTo>
                  <a:cubicBezTo>
                    <a:pt x="27" y="37"/>
                    <a:pt x="30" y="36"/>
                    <a:pt x="34" y="36"/>
                  </a:cubicBezTo>
                  <a:cubicBezTo>
                    <a:pt x="35" y="36"/>
                    <a:pt x="37" y="37"/>
                    <a:pt x="38" y="37"/>
                  </a:cubicBezTo>
                  <a:cubicBezTo>
                    <a:pt x="41" y="37"/>
                    <a:pt x="45" y="37"/>
                    <a:pt x="48" y="37"/>
                  </a:cubicBezTo>
                  <a:cubicBezTo>
                    <a:pt x="50" y="37"/>
                    <a:pt x="51" y="38"/>
                    <a:pt x="52" y="38"/>
                  </a:cubicBezTo>
                  <a:cubicBezTo>
                    <a:pt x="58" y="38"/>
                    <a:pt x="63" y="39"/>
                    <a:pt x="67" y="39"/>
                  </a:cubicBezTo>
                  <a:cubicBezTo>
                    <a:pt x="69" y="37"/>
                    <a:pt x="68" y="33"/>
                    <a:pt x="68" y="30"/>
                  </a:cubicBezTo>
                  <a:cubicBezTo>
                    <a:pt x="52" y="30"/>
                    <a:pt x="39" y="29"/>
                    <a:pt x="24" y="30"/>
                  </a:cubicBezTo>
                  <a:close/>
                  <a:moveTo>
                    <a:pt x="22" y="37"/>
                  </a:moveTo>
                  <a:cubicBezTo>
                    <a:pt x="23" y="35"/>
                    <a:pt x="23" y="30"/>
                    <a:pt x="20" y="30"/>
                  </a:cubicBezTo>
                  <a:cubicBezTo>
                    <a:pt x="20" y="33"/>
                    <a:pt x="20" y="36"/>
                    <a:pt x="22" y="37"/>
                  </a:cubicBezTo>
                  <a:close/>
                  <a:moveTo>
                    <a:pt x="22" y="45"/>
                  </a:moveTo>
                  <a:cubicBezTo>
                    <a:pt x="23" y="43"/>
                    <a:pt x="24" y="38"/>
                    <a:pt x="21" y="38"/>
                  </a:cubicBezTo>
                  <a:cubicBezTo>
                    <a:pt x="22" y="40"/>
                    <a:pt x="20" y="44"/>
                    <a:pt x="22" y="45"/>
                  </a:cubicBezTo>
                  <a:close/>
                  <a:moveTo>
                    <a:pt x="54" y="39"/>
                  </a:moveTo>
                  <a:cubicBezTo>
                    <a:pt x="50" y="39"/>
                    <a:pt x="46" y="38"/>
                    <a:pt x="42" y="38"/>
                  </a:cubicBezTo>
                  <a:cubicBezTo>
                    <a:pt x="36" y="37"/>
                    <a:pt x="28" y="38"/>
                    <a:pt x="24" y="38"/>
                  </a:cubicBezTo>
                  <a:cubicBezTo>
                    <a:pt x="24" y="40"/>
                    <a:pt x="24" y="42"/>
                    <a:pt x="24" y="45"/>
                  </a:cubicBezTo>
                  <a:cubicBezTo>
                    <a:pt x="39" y="45"/>
                    <a:pt x="53" y="47"/>
                    <a:pt x="68" y="47"/>
                  </a:cubicBezTo>
                  <a:cubicBezTo>
                    <a:pt x="68" y="45"/>
                    <a:pt x="68" y="43"/>
                    <a:pt x="68" y="40"/>
                  </a:cubicBezTo>
                  <a:cubicBezTo>
                    <a:pt x="64" y="39"/>
                    <a:pt x="59" y="40"/>
                    <a:pt x="54" y="39"/>
                  </a:cubicBezTo>
                  <a:close/>
                  <a:moveTo>
                    <a:pt x="1" y="39"/>
                  </a:moveTo>
                  <a:cubicBezTo>
                    <a:pt x="1" y="42"/>
                    <a:pt x="2" y="44"/>
                    <a:pt x="2" y="46"/>
                  </a:cubicBezTo>
                  <a:cubicBezTo>
                    <a:pt x="8" y="46"/>
                    <a:pt x="13" y="44"/>
                    <a:pt x="19" y="45"/>
                  </a:cubicBezTo>
                  <a:cubicBezTo>
                    <a:pt x="19" y="43"/>
                    <a:pt x="19" y="41"/>
                    <a:pt x="19" y="39"/>
                  </a:cubicBezTo>
                  <a:cubicBezTo>
                    <a:pt x="12" y="38"/>
                    <a:pt x="7" y="39"/>
                    <a:pt x="1" y="39"/>
                  </a:cubicBezTo>
                  <a:close/>
                  <a:moveTo>
                    <a:pt x="18" y="46"/>
                  </a:moveTo>
                  <a:cubicBezTo>
                    <a:pt x="17" y="46"/>
                    <a:pt x="17" y="46"/>
                    <a:pt x="16" y="46"/>
                  </a:cubicBezTo>
                  <a:cubicBezTo>
                    <a:pt x="12" y="47"/>
                    <a:pt x="5" y="46"/>
                    <a:pt x="2" y="47"/>
                  </a:cubicBezTo>
                  <a:cubicBezTo>
                    <a:pt x="0" y="57"/>
                    <a:pt x="14" y="53"/>
                    <a:pt x="19" y="53"/>
                  </a:cubicBezTo>
                  <a:cubicBezTo>
                    <a:pt x="19" y="50"/>
                    <a:pt x="20" y="46"/>
                    <a:pt x="18" y="46"/>
                  </a:cubicBezTo>
                  <a:close/>
                  <a:moveTo>
                    <a:pt x="62" y="48"/>
                  </a:moveTo>
                  <a:cubicBezTo>
                    <a:pt x="57" y="48"/>
                    <a:pt x="54" y="48"/>
                    <a:pt x="51" y="47"/>
                  </a:cubicBezTo>
                  <a:cubicBezTo>
                    <a:pt x="42" y="47"/>
                    <a:pt x="31" y="47"/>
                    <a:pt x="25" y="46"/>
                  </a:cubicBezTo>
                  <a:cubicBezTo>
                    <a:pt x="23" y="47"/>
                    <a:pt x="24" y="49"/>
                    <a:pt x="24" y="52"/>
                  </a:cubicBezTo>
                  <a:cubicBezTo>
                    <a:pt x="31" y="53"/>
                    <a:pt x="39" y="53"/>
                    <a:pt x="47" y="53"/>
                  </a:cubicBezTo>
                  <a:cubicBezTo>
                    <a:pt x="49" y="54"/>
                    <a:pt x="50" y="54"/>
                    <a:pt x="52" y="54"/>
                  </a:cubicBezTo>
                  <a:cubicBezTo>
                    <a:pt x="56" y="54"/>
                    <a:pt x="60" y="54"/>
                    <a:pt x="65" y="54"/>
                  </a:cubicBezTo>
                  <a:cubicBezTo>
                    <a:pt x="66" y="54"/>
                    <a:pt x="69" y="55"/>
                    <a:pt x="68" y="53"/>
                  </a:cubicBezTo>
                  <a:cubicBezTo>
                    <a:pt x="68" y="51"/>
                    <a:pt x="68" y="50"/>
                    <a:pt x="68" y="49"/>
                  </a:cubicBezTo>
                  <a:cubicBezTo>
                    <a:pt x="66" y="47"/>
                    <a:pt x="64" y="48"/>
                    <a:pt x="62" y="48"/>
                  </a:cubicBezTo>
                  <a:close/>
                  <a:moveTo>
                    <a:pt x="21" y="53"/>
                  </a:moveTo>
                  <a:cubicBezTo>
                    <a:pt x="24" y="54"/>
                    <a:pt x="24" y="45"/>
                    <a:pt x="21" y="46"/>
                  </a:cubicBezTo>
                  <a:cubicBezTo>
                    <a:pt x="21" y="48"/>
                    <a:pt x="21" y="51"/>
                    <a:pt x="21" y="53"/>
                  </a:cubicBezTo>
                  <a:close/>
                  <a:moveTo>
                    <a:pt x="63" y="56"/>
                  </a:moveTo>
                  <a:cubicBezTo>
                    <a:pt x="58" y="56"/>
                    <a:pt x="55" y="55"/>
                    <a:pt x="52" y="55"/>
                  </a:cubicBezTo>
                  <a:cubicBezTo>
                    <a:pt x="42" y="55"/>
                    <a:pt x="33" y="54"/>
                    <a:pt x="25" y="53"/>
                  </a:cubicBezTo>
                  <a:cubicBezTo>
                    <a:pt x="24" y="55"/>
                    <a:pt x="25" y="59"/>
                    <a:pt x="25" y="61"/>
                  </a:cubicBezTo>
                  <a:cubicBezTo>
                    <a:pt x="35" y="60"/>
                    <a:pt x="50" y="62"/>
                    <a:pt x="60" y="61"/>
                  </a:cubicBezTo>
                  <a:cubicBezTo>
                    <a:pt x="63" y="61"/>
                    <a:pt x="70" y="63"/>
                    <a:pt x="68" y="57"/>
                  </a:cubicBezTo>
                  <a:cubicBezTo>
                    <a:pt x="67" y="55"/>
                    <a:pt x="64" y="56"/>
                    <a:pt x="63" y="56"/>
                  </a:cubicBezTo>
                  <a:close/>
                  <a:moveTo>
                    <a:pt x="3" y="54"/>
                  </a:moveTo>
                  <a:cubicBezTo>
                    <a:pt x="3" y="56"/>
                    <a:pt x="1" y="58"/>
                    <a:pt x="2" y="60"/>
                  </a:cubicBezTo>
                  <a:cubicBezTo>
                    <a:pt x="3" y="60"/>
                    <a:pt x="3" y="61"/>
                    <a:pt x="3" y="61"/>
                  </a:cubicBezTo>
                  <a:cubicBezTo>
                    <a:pt x="3" y="61"/>
                    <a:pt x="4" y="60"/>
                    <a:pt x="4" y="60"/>
                  </a:cubicBezTo>
                  <a:cubicBezTo>
                    <a:pt x="8" y="60"/>
                    <a:pt x="13" y="62"/>
                    <a:pt x="18" y="61"/>
                  </a:cubicBezTo>
                  <a:cubicBezTo>
                    <a:pt x="20" y="60"/>
                    <a:pt x="19" y="57"/>
                    <a:pt x="19" y="54"/>
                  </a:cubicBezTo>
                  <a:cubicBezTo>
                    <a:pt x="14" y="54"/>
                    <a:pt x="8" y="54"/>
                    <a:pt x="3" y="54"/>
                  </a:cubicBezTo>
                  <a:close/>
                  <a:moveTo>
                    <a:pt x="21" y="55"/>
                  </a:moveTo>
                  <a:cubicBezTo>
                    <a:pt x="21" y="55"/>
                    <a:pt x="20" y="58"/>
                    <a:pt x="20" y="58"/>
                  </a:cubicBezTo>
                  <a:cubicBezTo>
                    <a:pt x="20" y="60"/>
                    <a:pt x="20" y="62"/>
                    <a:pt x="23" y="61"/>
                  </a:cubicBezTo>
                  <a:cubicBezTo>
                    <a:pt x="23" y="59"/>
                    <a:pt x="23" y="57"/>
                    <a:pt x="23" y="54"/>
                  </a:cubicBezTo>
                  <a:cubicBezTo>
                    <a:pt x="22" y="54"/>
                    <a:pt x="21" y="55"/>
                    <a:pt x="21" y="55"/>
                  </a:cubicBezTo>
                  <a:close/>
                  <a:moveTo>
                    <a:pt x="19" y="67"/>
                  </a:moveTo>
                  <a:cubicBezTo>
                    <a:pt x="21" y="58"/>
                    <a:pt x="9" y="63"/>
                    <a:pt x="4" y="62"/>
                  </a:cubicBezTo>
                  <a:cubicBezTo>
                    <a:pt x="5" y="68"/>
                    <a:pt x="12" y="67"/>
                    <a:pt x="19" y="67"/>
                  </a:cubicBezTo>
                  <a:close/>
                  <a:moveTo>
                    <a:pt x="23" y="67"/>
                  </a:moveTo>
                  <a:cubicBezTo>
                    <a:pt x="25" y="67"/>
                    <a:pt x="24" y="61"/>
                    <a:pt x="21" y="62"/>
                  </a:cubicBezTo>
                  <a:cubicBezTo>
                    <a:pt x="20" y="63"/>
                    <a:pt x="20" y="67"/>
                    <a:pt x="23" y="67"/>
                  </a:cubicBezTo>
                  <a:close/>
                  <a:moveTo>
                    <a:pt x="25" y="67"/>
                  </a:moveTo>
                  <a:cubicBezTo>
                    <a:pt x="29" y="67"/>
                    <a:pt x="32" y="68"/>
                    <a:pt x="36" y="68"/>
                  </a:cubicBezTo>
                  <a:cubicBezTo>
                    <a:pt x="43" y="69"/>
                    <a:pt x="48" y="69"/>
                    <a:pt x="52" y="68"/>
                  </a:cubicBezTo>
                  <a:cubicBezTo>
                    <a:pt x="56" y="68"/>
                    <a:pt x="57" y="68"/>
                    <a:pt x="58" y="67"/>
                  </a:cubicBezTo>
                  <a:cubicBezTo>
                    <a:pt x="58" y="67"/>
                    <a:pt x="59" y="67"/>
                    <a:pt x="59" y="67"/>
                  </a:cubicBezTo>
                  <a:cubicBezTo>
                    <a:pt x="62" y="67"/>
                    <a:pt x="62" y="66"/>
                    <a:pt x="64" y="65"/>
                  </a:cubicBezTo>
                  <a:cubicBezTo>
                    <a:pt x="64" y="64"/>
                    <a:pt x="65" y="64"/>
                    <a:pt x="65" y="63"/>
                  </a:cubicBezTo>
                  <a:cubicBezTo>
                    <a:pt x="51" y="63"/>
                    <a:pt x="39" y="61"/>
                    <a:pt x="25" y="62"/>
                  </a:cubicBezTo>
                  <a:cubicBezTo>
                    <a:pt x="24" y="65"/>
                    <a:pt x="25" y="65"/>
                    <a:pt x="25" y="67"/>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46" name="Freeform 35"/>
            <p:cNvSpPr>
              <a:spLocks noChangeArrowheads="1"/>
            </p:cNvSpPr>
            <p:nvPr/>
          </p:nvSpPr>
          <p:spPr bwMode="auto">
            <a:xfrm>
              <a:off x="779462" y="1154112"/>
              <a:ext cx="4763" cy="19050"/>
            </a:xfrm>
            <a:custGeom>
              <a:avLst/>
              <a:gdLst>
                <a:gd name="T0" fmla="*/ 1 w 2"/>
                <a:gd name="T1" fmla="*/ 3 h 7"/>
                <a:gd name="T2" fmla="*/ 2 w 2"/>
                <a:gd name="T3" fmla="*/ 5 h 7"/>
                <a:gd name="T4" fmla="*/ 1 w 2"/>
                <a:gd name="T5" fmla="*/ 3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1" y="3"/>
                  </a:moveTo>
                  <a:cubicBezTo>
                    <a:pt x="1" y="0"/>
                    <a:pt x="2" y="5"/>
                    <a:pt x="2" y="5"/>
                  </a:cubicBezTo>
                  <a:cubicBezTo>
                    <a:pt x="1" y="7"/>
                    <a:pt x="0" y="6"/>
                    <a:pt x="1" y="3"/>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47" name="Freeform 36"/>
            <p:cNvSpPr>
              <a:spLocks noChangeArrowheads="1"/>
            </p:cNvSpPr>
            <p:nvPr/>
          </p:nvSpPr>
          <p:spPr bwMode="auto">
            <a:xfrm>
              <a:off x="542925" y="1223962"/>
              <a:ext cx="1" cy="68263"/>
            </a:xfrm>
            <a:custGeom>
              <a:avLst/>
              <a:gdLst>
                <a:gd name="T0" fmla="*/ 0 w 1"/>
                <a:gd name="T1" fmla="*/ 1 h 25"/>
                <a:gd name="T2" fmla="*/ 0 w 1"/>
                <a:gd name="T3" fmla="*/ 2 h 25"/>
                <a:gd name="T4" fmla="*/ 0 w 1"/>
                <a:gd name="T5" fmla="*/ 24 h 25"/>
                <a:gd name="T6" fmla="*/ 0 w 1"/>
                <a:gd name="T7" fmla="*/ 23 h 25"/>
                <a:gd name="T8" fmla="*/ 0 w 1"/>
                <a:gd name="T9" fmla="*/ 1 h 25"/>
                <a:gd name="T10" fmla="*/ 0 60000 65536"/>
                <a:gd name="T11" fmla="*/ 0 60000 65536"/>
                <a:gd name="T12" fmla="*/ 0 60000 65536"/>
                <a:gd name="T13" fmla="*/ 0 60000 65536"/>
                <a:gd name="T14" fmla="*/ 0 60000 65536"/>
                <a:gd name="T15" fmla="*/ 0 w 1"/>
                <a:gd name="T16" fmla="*/ 0 h 25"/>
                <a:gd name="T17" fmla="*/ 1 w 1"/>
                <a:gd name="T18" fmla="*/ 25 h 25"/>
              </a:gdLst>
              <a:ahLst/>
              <a:cxnLst>
                <a:cxn ang="T10">
                  <a:pos x="T0" y="T1"/>
                </a:cxn>
                <a:cxn ang="T11">
                  <a:pos x="T2" y="T3"/>
                </a:cxn>
                <a:cxn ang="T12">
                  <a:pos x="T4" y="T5"/>
                </a:cxn>
                <a:cxn ang="T13">
                  <a:pos x="T6" y="T7"/>
                </a:cxn>
                <a:cxn ang="T14">
                  <a:pos x="T8" y="T9"/>
                </a:cxn>
              </a:cxnLst>
              <a:rect l="T15" t="T16" r="T17" b="T18"/>
              <a:pathLst>
                <a:path w="1" h="25">
                  <a:moveTo>
                    <a:pt x="0" y="1"/>
                  </a:moveTo>
                  <a:cubicBezTo>
                    <a:pt x="0" y="0"/>
                    <a:pt x="0" y="1"/>
                    <a:pt x="0" y="2"/>
                  </a:cubicBezTo>
                  <a:cubicBezTo>
                    <a:pt x="0" y="9"/>
                    <a:pt x="0" y="17"/>
                    <a:pt x="0" y="24"/>
                  </a:cubicBezTo>
                  <a:cubicBezTo>
                    <a:pt x="0" y="25"/>
                    <a:pt x="0" y="24"/>
                    <a:pt x="0" y="23"/>
                  </a:cubicBezTo>
                  <a:cubicBezTo>
                    <a:pt x="0" y="16"/>
                    <a:pt x="0" y="8"/>
                    <a:pt x="0" y="1"/>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48" name="Freeform 37"/>
            <p:cNvSpPr>
              <a:spLocks noChangeArrowheads="1"/>
            </p:cNvSpPr>
            <p:nvPr/>
          </p:nvSpPr>
          <p:spPr bwMode="auto">
            <a:xfrm>
              <a:off x="704850" y="1231900"/>
              <a:ext cx="15875" cy="7938"/>
            </a:xfrm>
            <a:custGeom>
              <a:avLst/>
              <a:gdLst>
                <a:gd name="T0" fmla="*/ 0 w 6"/>
                <a:gd name="T1" fmla="*/ 2 h 3"/>
                <a:gd name="T2" fmla="*/ 6 w 6"/>
                <a:gd name="T3" fmla="*/ 1 h 3"/>
                <a:gd name="T4" fmla="*/ 0 w 6"/>
                <a:gd name="T5" fmla="*/ 2 h 3"/>
                <a:gd name="T6" fmla="*/ 0 60000 65536"/>
                <a:gd name="T7" fmla="*/ 0 60000 65536"/>
                <a:gd name="T8" fmla="*/ 0 60000 65536"/>
                <a:gd name="T9" fmla="*/ 0 w 6"/>
                <a:gd name="T10" fmla="*/ 0 h 3"/>
                <a:gd name="T11" fmla="*/ 6 w 6"/>
                <a:gd name="T12" fmla="*/ 3 h 3"/>
              </a:gdLst>
              <a:ahLst/>
              <a:cxnLst>
                <a:cxn ang="T6">
                  <a:pos x="T0" y="T1"/>
                </a:cxn>
                <a:cxn ang="T7">
                  <a:pos x="T2" y="T3"/>
                </a:cxn>
                <a:cxn ang="T8">
                  <a:pos x="T4" y="T5"/>
                </a:cxn>
              </a:cxnLst>
              <a:rect l="T9" t="T10" r="T11" b="T12"/>
              <a:pathLst>
                <a:path w="6" h="3">
                  <a:moveTo>
                    <a:pt x="0" y="2"/>
                  </a:moveTo>
                  <a:cubicBezTo>
                    <a:pt x="0" y="0"/>
                    <a:pt x="4" y="1"/>
                    <a:pt x="6" y="1"/>
                  </a:cubicBezTo>
                  <a:cubicBezTo>
                    <a:pt x="6" y="3"/>
                    <a:pt x="2" y="1"/>
                    <a:pt x="0" y="2"/>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49" name="Freeform 38"/>
            <p:cNvSpPr>
              <a:spLocks noChangeArrowheads="1"/>
            </p:cNvSpPr>
            <p:nvPr/>
          </p:nvSpPr>
          <p:spPr bwMode="auto">
            <a:xfrm>
              <a:off x="942975" y="1243012"/>
              <a:ext cx="36513" cy="4763"/>
            </a:xfrm>
            <a:custGeom>
              <a:avLst/>
              <a:gdLst>
                <a:gd name="T0" fmla="*/ 13 w 13"/>
                <a:gd name="T1" fmla="*/ 0 h 2"/>
                <a:gd name="T2" fmla="*/ 8 w 13"/>
                <a:gd name="T3" fmla="*/ 1 h 2"/>
                <a:gd name="T4" fmla="*/ 5 w 13"/>
                <a:gd name="T5" fmla="*/ 0 h 2"/>
                <a:gd name="T6" fmla="*/ 13 w 13"/>
                <a:gd name="T7" fmla="*/ 0 h 2"/>
                <a:gd name="T8" fmla="*/ 0 60000 65536"/>
                <a:gd name="T9" fmla="*/ 0 60000 65536"/>
                <a:gd name="T10" fmla="*/ 0 60000 65536"/>
                <a:gd name="T11" fmla="*/ 0 60000 65536"/>
                <a:gd name="T12" fmla="*/ 0 w 13"/>
                <a:gd name="T13" fmla="*/ 0 h 2"/>
                <a:gd name="T14" fmla="*/ 13 w 13"/>
                <a:gd name="T15" fmla="*/ 2 h 2"/>
              </a:gdLst>
              <a:ahLst/>
              <a:cxnLst>
                <a:cxn ang="T8">
                  <a:pos x="T0" y="T1"/>
                </a:cxn>
                <a:cxn ang="T9">
                  <a:pos x="T2" y="T3"/>
                </a:cxn>
                <a:cxn ang="T10">
                  <a:pos x="T4" y="T5"/>
                </a:cxn>
                <a:cxn ang="T11">
                  <a:pos x="T6" y="T7"/>
                </a:cxn>
              </a:cxnLst>
              <a:rect l="T12" t="T13" r="T14" b="T15"/>
              <a:pathLst>
                <a:path w="13" h="2">
                  <a:moveTo>
                    <a:pt x="13" y="0"/>
                  </a:moveTo>
                  <a:cubicBezTo>
                    <a:pt x="12" y="2"/>
                    <a:pt x="9" y="1"/>
                    <a:pt x="8" y="1"/>
                  </a:cubicBezTo>
                  <a:cubicBezTo>
                    <a:pt x="5" y="1"/>
                    <a:pt x="0" y="1"/>
                    <a:pt x="5" y="0"/>
                  </a:cubicBezTo>
                  <a:cubicBezTo>
                    <a:pt x="7" y="0"/>
                    <a:pt x="10" y="0"/>
                    <a:pt x="13"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50" name="Freeform 39"/>
            <p:cNvSpPr>
              <a:spLocks noChangeArrowheads="1"/>
            </p:cNvSpPr>
            <p:nvPr/>
          </p:nvSpPr>
          <p:spPr bwMode="auto">
            <a:xfrm>
              <a:off x="519112" y="1247775"/>
              <a:ext cx="1588" cy="61913"/>
            </a:xfrm>
            <a:custGeom>
              <a:avLst/>
              <a:gdLst>
                <a:gd name="T0" fmla="*/ 0 w 1"/>
                <a:gd name="T1" fmla="*/ 2 h 22"/>
                <a:gd name="T2" fmla="*/ 1 w 1"/>
                <a:gd name="T3" fmla="*/ 3 h 22"/>
                <a:gd name="T4" fmla="*/ 1 w 1"/>
                <a:gd name="T5" fmla="*/ 21 h 22"/>
                <a:gd name="T6" fmla="*/ 0 w 1"/>
                <a:gd name="T7" fmla="*/ 20 h 22"/>
                <a:gd name="T8" fmla="*/ 0 w 1"/>
                <a:gd name="T9" fmla="*/ 2 h 22"/>
                <a:gd name="T10" fmla="*/ 0 60000 65536"/>
                <a:gd name="T11" fmla="*/ 0 60000 65536"/>
                <a:gd name="T12" fmla="*/ 0 60000 65536"/>
                <a:gd name="T13" fmla="*/ 0 60000 65536"/>
                <a:gd name="T14" fmla="*/ 0 60000 65536"/>
                <a:gd name="T15" fmla="*/ 0 w 1"/>
                <a:gd name="T16" fmla="*/ 0 h 22"/>
                <a:gd name="T17" fmla="*/ 1 w 1"/>
                <a:gd name="T18" fmla="*/ 22 h 22"/>
              </a:gdLst>
              <a:ahLst/>
              <a:cxnLst>
                <a:cxn ang="T10">
                  <a:pos x="T0" y="T1"/>
                </a:cxn>
                <a:cxn ang="T11">
                  <a:pos x="T2" y="T3"/>
                </a:cxn>
                <a:cxn ang="T12">
                  <a:pos x="T4" y="T5"/>
                </a:cxn>
                <a:cxn ang="T13">
                  <a:pos x="T6" y="T7"/>
                </a:cxn>
                <a:cxn ang="T14">
                  <a:pos x="T8" y="T9"/>
                </a:cxn>
              </a:cxnLst>
              <a:rect l="T15" t="T16" r="T17" b="T18"/>
              <a:pathLst>
                <a:path w="1" h="22">
                  <a:moveTo>
                    <a:pt x="0" y="2"/>
                  </a:moveTo>
                  <a:cubicBezTo>
                    <a:pt x="0" y="0"/>
                    <a:pt x="1" y="2"/>
                    <a:pt x="1" y="3"/>
                  </a:cubicBezTo>
                  <a:cubicBezTo>
                    <a:pt x="1" y="9"/>
                    <a:pt x="1" y="15"/>
                    <a:pt x="1" y="21"/>
                  </a:cubicBezTo>
                  <a:cubicBezTo>
                    <a:pt x="0" y="22"/>
                    <a:pt x="0" y="21"/>
                    <a:pt x="0" y="20"/>
                  </a:cubicBezTo>
                  <a:cubicBezTo>
                    <a:pt x="0" y="14"/>
                    <a:pt x="0" y="8"/>
                    <a:pt x="0" y="2"/>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51" name="Freeform 40"/>
            <p:cNvSpPr>
              <a:spLocks noChangeArrowheads="1"/>
            </p:cNvSpPr>
            <p:nvPr/>
          </p:nvSpPr>
          <p:spPr bwMode="auto">
            <a:xfrm>
              <a:off x="984250" y="1250950"/>
              <a:ext cx="19050" cy="6350"/>
            </a:xfrm>
            <a:custGeom>
              <a:avLst/>
              <a:gdLst>
                <a:gd name="T0" fmla="*/ 5 w 7"/>
                <a:gd name="T1" fmla="*/ 0 h 2"/>
                <a:gd name="T2" fmla="*/ 7 w 7"/>
                <a:gd name="T3" fmla="*/ 0 h 2"/>
                <a:gd name="T4" fmla="*/ 5 w 7"/>
                <a:gd name="T5" fmla="*/ 0 h 2"/>
                <a:gd name="T6" fmla="*/ 0 60000 65536"/>
                <a:gd name="T7" fmla="*/ 0 60000 65536"/>
                <a:gd name="T8" fmla="*/ 0 60000 65536"/>
                <a:gd name="T9" fmla="*/ 0 w 7"/>
                <a:gd name="T10" fmla="*/ 0 h 2"/>
                <a:gd name="T11" fmla="*/ 7 w 7"/>
                <a:gd name="T12" fmla="*/ 2 h 2"/>
              </a:gdLst>
              <a:ahLst/>
              <a:cxnLst>
                <a:cxn ang="T6">
                  <a:pos x="T0" y="T1"/>
                </a:cxn>
                <a:cxn ang="T7">
                  <a:pos x="T2" y="T3"/>
                </a:cxn>
                <a:cxn ang="T8">
                  <a:pos x="T4" y="T5"/>
                </a:cxn>
              </a:cxnLst>
              <a:rect l="T9" t="T10" r="T11" b="T12"/>
              <a:pathLst>
                <a:path w="7" h="2">
                  <a:moveTo>
                    <a:pt x="5" y="0"/>
                  </a:moveTo>
                  <a:cubicBezTo>
                    <a:pt x="6" y="0"/>
                    <a:pt x="6" y="0"/>
                    <a:pt x="7" y="0"/>
                  </a:cubicBezTo>
                  <a:cubicBezTo>
                    <a:pt x="7" y="2"/>
                    <a:pt x="0" y="0"/>
                    <a:pt x="5"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52" name="Freeform 41"/>
            <p:cNvSpPr>
              <a:spLocks noChangeArrowheads="1"/>
            </p:cNvSpPr>
            <p:nvPr/>
          </p:nvSpPr>
          <p:spPr bwMode="auto">
            <a:xfrm>
              <a:off x="549275" y="1250950"/>
              <a:ext cx="4763" cy="39688"/>
            </a:xfrm>
            <a:custGeom>
              <a:avLst/>
              <a:gdLst>
                <a:gd name="T0" fmla="*/ 1 w 2"/>
                <a:gd name="T1" fmla="*/ 2 h 14"/>
                <a:gd name="T2" fmla="*/ 2 w 2"/>
                <a:gd name="T3" fmla="*/ 2 h 14"/>
                <a:gd name="T4" fmla="*/ 2 w 2"/>
                <a:gd name="T5" fmla="*/ 12 h 14"/>
                <a:gd name="T6" fmla="*/ 1 w 2"/>
                <a:gd name="T7" fmla="*/ 2 h 14"/>
                <a:gd name="T8" fmla="*/ 0 60000 65536"/>
                <a:gd name="T9" fmla="*/ 0 60000 65536"/>
                <a:gd name="T10" fmla="*/ 0 60000 65536"/>
                <a:gd name="T11" fmla="*/ 0 60000 65536"/>
                <a:gd name="T12" fmla="*/ 0 w 2"/>
                <a:gd name="T13" fmla="*/ 0 h 14"/>
                <a:gd name="T14" fmla="*/ 2 w 2"/>
                <a:gd name="T15" fmla="*/ 14 h 14"/>
              </a:gdLst>
              <a:ahLst/>
              <a:cxnLst>
                <a:cxn ang="T8">
                  <a:pos x="T0" y="T1"/>
                </a:cxn>
                <a:cxn ang="T9">
                  <a:pos x="T2" y="T3"/>
                </a:cxn>
                <a:cxn ang="T10">
                  <a:pos x="T4" y="T5"/>
                </a:cxn>
                <a:cxn ang="T11">
                  <a:pos x="T6" y="T7"/>
                </a:cxn>
              </a:cxnLst>
              <a:rect l="T12" t="T13" r="T14" b="T15"/>
              <a:pathLst>
                <a:path w="2" h="14">
                  <a:moveTo>
                    <a:pt x="1" y="2"/>
                  </a:moveTo>
                  <a:cubicBezTo>
                    <a:pt x="1" y="0"/>
                    <a:pt x="2" y="2"/>
                    <a:pt x="2" y="2"/>
                  </a:cubicBezTo>
                  <a:cubicBezTo>
                    <a:pt x="2" y="6"/>
                    <a:pt x="2" y="9"/>
                    <a:pt x="2" y="12"/>
                  </a:cubicBezTo>
                  <a:cubicBezTo>
                    <a:pt x="0" y="14"/>
                    <a:pt x="1" y="4"/>
                    <a:pt x="1" y="2"/>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53" name="Freeform 42"/>
            <p:cNvSpPr>
              <a:spLocks noChangeArrowheads="1"/>
            </p:cNvSpPr>
            <p:nvPr/>
          </p:nvSpPr>
          <p:spPr bwMode="auto">
            <a:xfrm>
              <a:off x="857250" y="1257300"/>
              <a:ext cx="11113" cy="4763"/>
            </a:xfrm>
            <a:custGeom>
              <a:avLst/>
              <a:gdLst>
                <a:gd name="T0" fmla="*/ 0 w 4"/>
                <a:gd name="T1" fmla="*/ 1 h 2"/>
                <a:gd name="T2" fmla="*/ 2 w 4"/>
                <a:gd name="T3" fmla="*/ 0 h 2"/>
                <a:gd name="T4" fmla="*/ 4 w 4"/>
                <a:gd name="T5" fmla="*/ 0 h 2"/>
                <a:gd name="T6" fmla="*/ 0 w 4"/>
                <a:gd name="T7" fmla="*/ 1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1"/>
                  </a:moveTo>
                  <a:cubicBezTo>
                    <a:pt x="1" y="1"/>
                    <a:pt x="2" y="1"/>
                    <a:pt x="2" y="0"/>
                  </a:cubicBezTo>
                  <a:cubicBezTo>
                    <a:pt x="3" y="0"/>
                    <a:pt x="3" y="0"/>
                    <a:pt x="4" y="0"/>
                  </a:cubicBezTo>
                  <a:cubicBezTo>
                    <a:pt x="4" y="2"/>
                    <a:pt x="2" y="1"/>
                    <a:pt x="0" y="1"/>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54" name="Freeform 43"/>
            <p:cNvSpPr>
              <a:spLocks noChangeArrowheads="1"/>
            </p:cNvSpPr>
            <p:nvPr/>
          </p:nvSpPr>
          <p:spPr bwMode="auto">
            <a:xfrm>
              <a:off x="474662" y="1262062"/>
              <a:ext cx="4763" cy="33338"/>
            </a:xfrm>
            <a:custGeom>
              <a:avLst/>
              <a:gdLst>
                <a:gd name="T0" fmla="*/ 1 w 2"/>
                <a:gd name="T1" fmla="*/ 1 h 12"/>
                <a:gd name="T2" fmla="*/ 2 w 2"/>
                <a:gd name="T3" fmla="*/ 2 h 12"/>
                <a:gd name="T4" fmla="*/ 2 w 2"/>
                <a:gd name="T5" fmla="*/ 10 h 12"/>
                <a:gd name="T6" fmla="*/ 1 w 2"/>
                <a:gd name="T7" fmla="*/ 1 h 12"/>
                <a:gd name="T8" fmla="*/ 0 60000 65536"/>
                <a:gd name="T9" fmla="*/ 0 60000 65536"/>
                <a:gd name="T10" fmla="*/ 0 60000 65536"/>
                <a:gd name="T11" fmla="*/ 0 60000 65536"/>
                <a:gd name="T12" fmla="*/ 0 w 2"/>
                <a:gd name="T13" fmla="*/ 0 h 12"/>
                <a:gd name="T14" fmla="*/ 2 w 2"/>
                <a:gd name="T15" fmla="*/ 12 h 12"/>
              </a:gdLst>
              <a:ahLst/>
              <a:cxnLst>
                <a:cxn ang="T8">
                  <a:pos x="T0" y="T1"/>
                </a:cxn>
                <a:cxn ang="T9">
                  <a:pos x="T2" y="T3"/>
                </a:cxn>
                <a:cxn ang="T10">
                  <a:pos x="T4" y="T5"/>
                </a:cxn>
                <a:cxn ang="T11">
                  <a:pos x="T6" y="T7"/>
                </a:cxn>
              </a:cxnLst>
              <a:rect l="T12" t="T13" r="T14" b="T15"/>
              <a:pathLst>
                <a:path w="2" h="12">
                  <a:moveTo>
                    <a:pt x="1" y="1"/>
                  </a:moveTo>
                  <a:cubicBezTo>
                    <a:pt x="2" y="0"/>
                    <a:pt x="2" y="1"/>
                    <a:pt x="2" y="2"/>
                  </a:cubicBezTo>
                  <a:cubicBezTo>
                    <a:pt x="2" y="5"/>
                    <a:pt x="2" y="7"/>
                    <a:pt x="2" y="10"/>
                  </a:cubicBezTo>
                  <a:cubicBezTo>
                    <a:pt x="0" y="12"/>
                    <a:pt x="1" y="3"/>
                    <a:pt x="1" y="1"/>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55" name="Freeform 44"/>
            <p:cNvSpPr>
              <a:spLocks noChangeArrowheads="1"/>
            </p:cNvSpPr>
            <p:nvPr/>
          </p:nvSpPr>
          <p:spPr bwMode="auto">
            <a:xfrm>
              <a:off x="530225" y="1262062"/>
              <a:ext cx="4763" cy="50800"/>
            </a:xfrm>
            <a:custGeom>
              <a:avLst/>
              <a:gdLst>
                <a:gd name="T0" fmla="*/ 0 w 2"/>
                <a:gd name="T1" fmla="*/ 3 h 18"/>
                <a:gd name="T2" fmla="*/ 1 w 2"/>
                <a:gd name="T3" fmla="*/ 8 h 18"/>
                <a:gd name="T4" fmla="*/ 1 w 2"/>
                <a:gd name="T5" fmla="*/ 16 h 18"/>
                <a:gd name="T6" fmla="*/ 0 w 2"/>
                <a:gd name="T7" fmla="*/ 11 h 18"/>
                <a:gd name="T8" fmla="*/ 0 w 2"/>
                <a:gd name="T9" fmla="*/ 3 h 18"/>
                <a:gd name="T10" fmla="*/ 0 60000 65536"/>
                <a:gd name="T11" fmla="*/ 0 60000 65536"/>
                <a:gd name="T12" fmla="*/ 0 60000 65536"/>
                <a:gd name="T13" fmla="*/ 0 60000 65536"/>
                <a:gd name="T14" fmla="*/ 0 60000 65536"/>
                <a:gd name="T15" fmla="*/ 0 w 2"/>
                <a:gd name="T16" fmla="*/ 0 h 18"/>
                <a:gd name="T17" fmla="*/ 2 w 2"/>
                <a:gd name="T18" fmla="*/ 18 h 18"/>
              </a:gdLst>
              <a:ahLst/>
              <a:cxnLst>
                <a:cxn ang="T10">
                  <a:pos x="T0" y="T1"/>
                </a:cxn>
                <a:cxn ang="T11">
                  <a:pos x="T2" y="T3"/>
                </a:cxn>
                <a:cxn ang="T12">
                  <a:pos x="T4" y="T5"/>
                </a:cxn>
                <a:cxn ang="T13">
                  <a:pos x="T6" y="T7"/>
                </a:cxn>
                <a:cxn ang="T14">
                  <a:pos x="T8" y="T9"/>
                </a:cxn>
              </a:cxnLst>
              <a:rect l="T15" t="T16" r="T17" b="T18"/>
              <a:pathLst>
                <a:path w="2" h="18">
                  <a:moveTo>
                    <a:pt x="0" y="3"/>
                  </a:moveTo>
                  <a:cubicBezTo>
                    <a:pt x="2" y="0"/>
                    <a:pt x="1" y="6"/>
                    <a:pt x="1" y="8"/>
                  </a:cubicBezTo>
                  <a:cubicBezTo>
                    <a:pt x="1" y="11"/>
                    <a:pt x="1" y="14"/>
                    <a:pt x="1" y="16"/>
                  </a:cubicBezTo>
                  <a:cubicBezTo>
                    <a:pt x="0" y="18"/>
                    <a:pt x="0" y="13"/>
                    <a:pt x="0" y="11"/>
                  </a:cubicBezTo>
                  <a:cubicBezTo>
                    <a:pt x="0" y="8"/>
                    <a:pt x="0" y="5"/>
                    <a:pt x="0" y="3"/>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56" name="Freeform 45"/>
            <p:cNvSpPr>
              <a:spLocks noChangeArrowheads="1"/>
            </p:cNvSpPr>
            <p:nvPr/>
          </p:nvSpPr>
          <p:spPr bwMode="auto">
            <a:xfrm>
              <a:off x="549275" y="1284287"/>
              <a:ext cx="4763" cy="30163"/>
            </a:xfrm>
            <a:custGeom>
              <a:avLst/>
              <a:gdLst>
                <a:gd name="T0" fmla="*/ 0 w 2"/>
                <a:gd name="T1" fmla="*/ 3 h 11"/>
                <a:gd name="T2" fmla="*/ 1 w 2"/>
                <a:gd name="T3" fmla="*/ 9 h 11"/>
                <a:gd name="T4" fmla="*/ 0 w 2"/>
                <a:gd name="T5" fmla="*/ 3 h 11"/>
                <a:gd name="T6" fmla="*/ 0 60000 65536"/>
                <a:gd name="T7" fmla="*/ 0 60000 65536"/>
                <a:gd name="T8" fmla="*/ 0 60000 65536"/>
                <a:gd name="T9" fmla="*/ 0 w 2"/>
                <a:gd name="T10" fmla="*/ 0 h 11"/>
                <a:gd name="T11" fmla="*/ 2 w 2"/>
                <a:gd name="T12" fmla="*/ 11 h 11"/>
              </a:gdLst>
              <a:ahLst/>
              <a:cxnLst>
                <a:cxn ang="T6">
                  <a:pos x="T0" y="T1"/>
                </a:cxn>
                <a:cxn ang="T7">
                  <a:pos x="T2" y="T3"/>
                </a:cxn>
                <a:cxn ang="T8">
                  <a:pos x="T4" y="T5"/>
                </a:cxn>
              </a:cxnLst>
              <a:rect l="T9" t="T10" r="T11" b="T12"/>
              <a:pathLst>
                <a:path w="2" h="11">
                  <a:moveTo>
                    <a:pt x="0" y="3"/>
                  </a:moveTo>
                  <a:cubicBezTo>
                    <a:pt x="2" y="0"/>
                    <a:pt x="1" y="7"/>
                    <a:pt x="1" y="9"/>
                  </a:cubicBezTo>
                  <a:cubicBezTo>
                    <a:pt x="0" y="11"/>
                    <a:pt x="0" y="4"/>
                    <a:pt x="0" y="3"/>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57" name="Freeform 46"/>
            <p:cNvSpPr>
              <a:spLocks noChangeArrowheads="1"/>
            </p:cNvSpPr>
            <p:nvPr/>
          </p:nvSpPr>
          <p:spPr bwMode="auto">
            <a:xfrm>
              <a:off x="538162" y="1290637"/>
              <a:ext cx="4763" cy="26988"/>
            </a:xfrm>
            <a:custGeom>
              <a:avLst/>
              <a:gdLst>
                <a:gd name="T0" fmla="*/ 1 w 2"/>
                <a:gd name="T1" fmla="*/ 2 h 10"/>
                <a:gd name="T2" fmla="*/ 2 w 2"/>
                <a:gd name="T3" fmla="*/ 8 h 10"/>
                <a:gd name="T4" fmla="*/ 1 w 2"/>
                <a:gd name="T5" fmla="*/ 2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1" y="2"/>
                  </a:moveTo>
                  <a:cubicBezTo>
                    <a:pt x="2" y="0"/>
                    <a:pt x="1" y="6"/>
                    <a:pt x="2" y="8"/>
                  </a:cubicBezTo>
                  <a:cubicBezTo>
                    <a:pt x="0" y="10"/>
                    <a:pt x="1" y="4"/>
                    <a:pt x="1" y="2"/>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58" name="Freeform 47"/>
            <p:cNvSpPr>
              <a:spLocks noChangeArrowheads="1"/>
            </p:cNvSpPr>
            <p:nvPr/>
          </p:nvSpPr>
          <p:spPr bwMode="auto">
            <a:xfrm>
              <a:off x="474662" y="1292225"/>
              <a:ext cx="1588" cy="25400"/>
            </a:xfrm>
            <a:custGeom>
              <a:avLst/>
              <a:gdLst>
                <a:gd name="T0" fmla="*/ 0 w 1"/>
                <a:gd name="T1" fmla="*/ 3 h 9"/>
                <a:gd name="T2" fmla="*/ 1 w 1"/>
                <a:gd name="T3" fmla="*/ 7 h 9"/>
                <a:gd name="T4" fmla="*/ 0 w 1"/>
                <a:gd name="T5" fmla="*/ 3 h 9"/>
                <a:gd name="T6" fmla="*/ 0 60000 65536"/>
                <a:gd name="T7" fmla="*/ 0 60000 65536"/>
                <a:gd name="T8" fmla="*/ 0 60000 65536"/>
                <a:gd name="T9" fmla="*/ 0 w 1"/>
                <a:gd name="T10" fmla="*/ 0 h 9"/>
                <a:gd name="T11" fmla="*/ 1 w 1"/>
                <a:gd name="T12" fmla="*/ 9 h 9"/>
              </a:gdLst>
              <a:ahLst/>
              <a:cxnLst>
                <a:cxn ang="T6">
                  <a:pos x="T0" y="T1"/>
                </a:cxn>
                <a:cxn ang="T7">
                  <a:pos x="T2" y="T3"/>
                </a:cxn>
                <a:cxn ang="T8">
                  <a:pos x="T4" y="T5"/>
                </a:cxn>
              </a:cxnLst>
              <a:rect l="T9" t="T10" r="T11" b="T12"/>
              <a:pathLst>
                <a:path w="1" h="9">
                  <a:moveTo>
                    <a:pt x="0" y="3"/>
                  </a:moveTo>
                  <a:cubicBezTo>
                    <a:pt x="1" y="0"/>
                    <a:pt x="1" y="5"/>
                    <a:pt x="1" y="7"/>
                  </a:cubicBezTo>
                  <a:cubicBezTo>
                    <a:pt x="0" y="9"/>
                    <a:pt x="0" y="4"/>
                    <a:pt x="0" y="3"/>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59" name="Freeform 48"/>
            <p:cNvSpPr>
              <a:spLocks noChangeArrowheads="1"/>
            </p:cNvSpPr>
            <p:nvPr/>
          </p:nvSpPr>
          <p:spPr bwMode="auto">
            <a:xfrm>
              <a:off x="498475" y="1292225"/>
              <a:ext cx="3175" cy="25400"/>
            </a:xfrm>
            <a:custGeom>
              <a:avLst/>
              <a:gdLst>
                <a:gd name="T0" fmla="*/ 0 w 1"/>
                <a:gd name="T1" fmla="*/ 3 h 9"/>
                <a:gd name="T2" fmla="*/ 1 w 1"/>
                <a:gd name="T3" fmla="*/ 7 h 9"/>
                <a:gd name="T4" fmla="*/ 0 w 1"/>
                <a:gd name="T5" fmla="*/ 3 h 9"/>
                <a:gd name="T6" fmla="*/ 0 60000 65536"/>
                <a:gd name="T7" fmla="*/ 0 60000 65536"/>
                <a:gd name="T8" fmla="*/ 0 60000 65536"/>
                <a:gd name="T9" fmla="*/ 0 w 1"/>
                <a:gd name="T10" fmla="*/ 0 h 9"/>
                <a:gd name="T11" fmla="*/ 1 w 1"/>
                <a:gd name="T12" fmla="*/ 9 h 9"/>
              </a:gdLst>
              <a:ahLst/>
              <a:cxnLst>
                <a:cxn ang="T6">
                  <a:pos x="T0" y="T1"/>
                </a:cxn>
                <a:cxn ang="T7">
                  <a:pos x="T2" y="T3"/>
                </a:cxn>
                <a:cxn ang="T8">
                  <a:pos x="T4" y="T5"/>
                </a:cxn>
              </a:cxnLst>
              <a:rect l="T9" t="T10" r="T11" b="T12"/>
              <a:pathLst>
                <a:path w="1" h="9">
                  <a:moveTo>
                    <a:pt x="0" y="3"/>
                  </a:moveTo>
                  <a:cubicBezTo>
                    <a:pt x="1" y="0"/>
                    <a:pt x="1" y="5"/>
                    <a:pt x="1" y="7"/>
                  </a:cubicBezTo>
                  <a:cubicBezTo>
                    <a:pt x="0" y="9"/>
                    <a:pt x="0" y="4"/>
                    <a:pt x="0" y="3"/>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60" name="Freeform 49"/>
            <p:cNvSpPr>
              <a:spLocks noEditPoints="1" noChangeArrowheads="1"/>
            </p:cNvSpPr>
            <p:nvPr/>
          </p:nvSpPr>
          <p:spPr bwMode="auto">
            <a:xfrm>
              <a:off x="263525" y="1555750"/>
              <a:ext cx="26988" cy="31750"/>
            </a:xfrm>
            <a:custGeom>
              <a:avLst/>
              <a:gdLst>
                <a:gd name="T0" fmla="*/ 7 w 10"/>
                <a:gd name="T1" fmla="*/ 2 h 11"/>
                <a:gd name="T2" fmla="*/ 6 w 10"/>
                <a:gd name="T3" fmla="*/ 11 h 11"/>
                <a:gd name="T4" fmla="*/ 2 w 10"/>
                <a:gd name="T5" fmla="*/ 10 h 11"/>
                <a:gd name="T6" fmla="*/ 7 w 10"/>
                <a:gd name="T7" fmla="*/ 2 h 11"/>
                <a:gd name="T8" fmla="*/ 4 w 10"/>
                <a:gd name="T9" fmla="*/ 7 h 11"/>
                <a:gd name="T10" fmla="*/ 7 w 10"/>
                <a:gd name="T11" fmla="*/ 7 h 11"/>
                <a:gd name="T12" fmla="*/ 7 w 10"/>
                <a:gd name="T13" fmla="*/ 5 h 11"/>
                <a:gd name="T14" fmla="*/ 4 w 10"/>
                <a:gd name="T15" fmla="*/ 5 h 11"/>
                <a:gd name="T16" fmla="*/ 4 w 10"/>
                <a:gd name="T17" fmla="*/ 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1"/>
                <a:gd name="T29" fmla="*/ 10 w 10"/>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1">
                  <a:moveTo>
                    <a:pt x="7" y="2"/>
                  </a:moveTo>
                  <a:cubicBezTo>
                    <a:pt x="10" y="5"/>
                    <a:pt x="9" y="10"/>
                    <a:pt x="6" y="11"/>
                  </a:cubicBezTo>
                  <a:cubicBezTo>
                    <a:pt x="4" y="11"/>
                    <a:pt x="4" y="10"/>
                    <a:pt x="2" y="10"/>
                  </a:cubicBezTo>
                  <a:cubicBezTo>
                    <a:pt x="0" y="6"/>
                    <a:pt x="1" y="0"/>
                    <a:pt x="7" y="2"/>
                  </a:cubicBezTo>
                  <a:close/>
                  <a:moveTo>
                    <a:pt x="4" y="7"/>
                  </a:moveTo>
                  <a:cubicBezTo>
                    <a:pt x="5" y="7"/>
                    <a:pt x="6" y="7"/>
                    <a:pt x="7" y="7"/>
                  </a:cubicBezTo>
                  <a:cubicBezTo>
                    <a:pt x="7" y="6"/>
                    <a:pt x="7" y="6"/>
                    <a:pt x="7" y="5"/>
                  </a:cubicBezTo>
                  <a:cubicBezTo>
                    <a:pt x="6" y="5"/>
                    <a:pt x="5" y="5"/>
                    <a:pt x="4" y="5"/>
                  </a:cubicBezTo>
                  <a:cubicBezTo>
                    <a:pt x="4" y="6"/>
                    <a:pt x="4" y="6"/>
                    <a:pt x="4" y="7"/>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61" name="Freeform 50"/>
            <p:cNvSpPr>
              <a:spLocks noChangeArrowheads="1"/>
            </p:cNvSpPr>
            <p:nvPr/>
          </p:nvSpPr>
          <p:spPr bwMode="auto">
            <a:xfrm>
              <a:off x="1009650" y="1822450"/>
              <a:ext cx="33338" cy="6350"/>
            </a:xfrm>
            <a:custGeom>
              <a:avLst/>
              <a:gdLst>
                <a:gd name="T0" fmla="*/ 12 w 12"/>
                <a:gd name="T1" fmla="*/ 0 h 2"/>
                <a:gd name="T2" fmla="*/ 9 w 12"/>
                <a:gd name="T3" fmla="*/ 0 h 2"/>
                <a:gd name="T4" fmla="*/ 12 w 12"/>
                <a:gd name="T5" fmla="*/ 0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12" y="0"/>
                  </a:moveTo>
                  <a:cubicBezTo>
                    <a:pt x="12" y="2"/>
                    <a:pt x="0" y="0"/>
                    <a:pt x="9" y="0"/>
                  </a:cubicBezTo>
                  <a:cubicBezTo>
                    <a:pt x="10" y="0"/>
                    <a:pt x="11" y="0"/>
                    <a:pt x="12"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62" name="Freeform 51"/>
            <p:cNvSpPr>
              <a:spLocks noChangeArrowheads="1"/>
            </p:cNvSpPr>
            <p:nvPr/>
          </p:nvSpPr>
          <p:spPr bwMode="auto">
            <a:xfrm>
              <a:off x="468312" y="1851025"/>
              <a:ext cx="36513" cy="4763"/>
            </a:xfrm>
            <a:custGeom>
              <a:avLst/>
              <a:gdLst>
                <a:gd name="T0" fmla="*/ 13 w 13"/>
                <a:gd name="T1" fmla="*/ 0 h 2"/>
                <a:gd name="T2" fmla="*/ 9 w 13"/>
                <a:gd name="T3" fmla="*/ 0 h 2"/>
                <a:gd name="T4" fmla="*/ 13 w 13"/>
                <a:gd name="T5" fmla="*/ 0 h 2"/>
                <a:gd name="T6" fmla="*/ 0 60000 65536"/>
                <a:gd name="T7" fmla="*/ 0 60000 65536"/>
                <a:gd name="T8" fmla="*/ 0 60000 65536"/>
                <a:gd name="T9" fmla="*/ 0 w 13"/>
                <a:gd name="T10" fmla="*/ 0 h 2"/>
                <a:gd name="T11" fmla="*/ 13 w 13"/>
                <a:gd name="T12" fmla="*/ 2 h 2"/>
              </a:gdLst>
              <a:ahLst/>
              <a:cxnLst>
                <a:cxn ang="T6">
                  <a:pos x="T0" y="T1"/>
                </a:cxn>
                <a:cxn ang="T7">
                  <a:pos x="T2" y="T3"/>
                </a:cxn>
                <a:cxn ang="T8">
                  <a:pos x="T4" y="T5"/>
                </a:cxn>
              </a:cxnLst>
              <a:rect l="T9" t="T10" r="T11" b="T12"/>
              <a:pathLst>
                <a:path w="13" h="2">
                  <a:moveTo>
                    <a:pt x="13" y="0"/>
                  </a:moveTo>
                  <a:cubicBezTo>
                    <a:pt x="13" y="2"/>
                    <a:pt x="0" y="1"/>
                    <a:pt x="9" y="0"/>
                  </a:cubicBezTo>
                  <a:cubicBezTo>
                    <a:pt x="10" y="0"/>
                    <a:pt x="11" y="0"/>
                    <a:pt x="13"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63" name="Freeform 52"/>
            <p:cNvSpPr>
              <a:spLocks noChangeArrowheads="1"/>
            </p:cNvSpPr>
            <p:nvPr/>
          </p:nvSpPr>
          <p:spPr bwMode="auto">
            <a:xfrm>
              <a:off x="1076325" y="1852612"/>
              <a:ext cx="3175" cy="66675"/>
            </a:xfrm>
            <a:custGeom>
              <a:avLst/>
              <a:gdLst>
                <a:gd name="T0" fmla="*/ 0 w 1"/>
                <a:gd name="T1" fmla="*/ 1 h 24"/>
                <a:gd name="T2" fmla="*/ 1 w 1"/>
                <a:gd name="T3" fmla="*/ 2 h 24"/>
                <a:gd name="T4" fmla="*/ 1 w 1"/>
                <a:gd name="T5" fmla="*/ 23 h 24"/>
                <a:gd name="T6" fmla="*/ 0 w 1"/>
                <a:gd name="T7" fmla="*/ 22 h 24"/>
                <a:gd name="T8" fmla="*/ 0 w 1"/>
                <a:gd name="T9" fmla="*/ 1 h 24"/>
                <a:gd name="T10" fmla="*/ 0 60000 65536"/>
                <a:gd name="T11" fmla="*/ 0 60000 65536"/>
                <a:gd name="T12" fmla="*/ 0 60000 65536"/>
                <a:gd name="T13" fmla="*/ 0 60000 65536"/>
                <a:gd name="T14" fmla="*/ 0 60000 65536"/>
                <a:gd name="T15" fmla="*/ 0 w 1"/>
                <a:gd name="T16" fmla="*/ 0 h 24"/>
                <a:gd name="T17" fmla="*/ 1 w 1"/>
                <a:gd name="T18" fmla="*/ 24 h 24"/>
              </a:gdLst>
              <a:ahLst/>
              <a:cxnLst>
                <a:cxn ang="T10">
                  <a:pos x="T0" y="T1"/>
                </a:cxn>
                <a:cxn ang="T11">
                  <a:pos x="T2" y="T3"/>
                </a:cxn>
                <a:cxn ang="T12">
                  <a:pos x="T4" y="T5"/>
                </a:cxn>
                <a:cxn ang="T13">
                  <a:pos x="T6" y="T7"/>
                </a:cxn>
                <a:cxn ang="T14">
                  <a:pos x="T8" y="T9"/>
                </a:cxn>
              </a:cxnLst>
              <a:rect l="T15" t="T16" r="T17" b="T18"/>
              <a:pathLst>
                <a:path w="1" h="24">
                  <a:moveTo>
                    <a:pt x="0" y="1"/>
                  </a:moveTo>
                  <a:cubicBezTo>
                    <a:pt x="0" y="0"/>
                    <a:pt x="1" y="1"/>
                    <a:pt x="1" y="2"/>
                  </a:cubicBezTo>
                  <a:cubicBezTo>
                    <a:pt x="1" y="9"/>
                    <a:pt x="1" y="16"/>
                    <a:pt x="1" y="23"/>
                  </a:cubicBezTo>
                  <a:cubicBezTo>
                    <a:pt x="0" y="24"/>
                    <a:pt x="0" y="23"/>
                    <a:pt x="0" y="22"/>
                  </a:cubicBezTo>
                  <a:cubicBezTo>
                    <a:pt x="0" y="15"/>
                    <a:pt x="0" y="8"/>
                    <a:pt x="0" y="1"/>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64" name="Freeform 53"/>
            <p:cNvSpPr>
              <a:spLocks noChangeArrowheads="1"/>
            </p:cNvSpPr>
            <p:nvPr/>
          </p:nvSpPr>
          <p:spPr bwMode="auto">
            <a:xfrm>
              <a:off x="806450" y="1855787"/>
              <a:ext cx="9525" cy="11113"/>
            </a:xfrm>
            <a:custGeom>
              <a:avLst/>
              <a:gdLst>
                <a:gd name="T0" fmla="*/ 2 w 3"/>
                <a:gd name="T1" fmla="*/ 0 h 4"/>
                <a:gd name="T2" fmla="*/ 3 w 3"/>
                <a:gd name="T3" fmla="*/ 2 h 4"/>
                <a:gd name="T4" fmla="*/ 1 w 3"/>
                <a:gd name="T5" fmla="*/ 2 h 4"/>
                <a:gd name="T6" fmla="*/ 1 w 3"/>
                <a:gd name="T7" fmla="*/ 4 h 4"/>
                <a:gd name="T8" fmla="*/ 0 w 3"/>
                <a:gd name="T9" fmla="*/ 1 h 4"/>
                <a:gd name="T10" fmla="*/ 2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2" y="0"/>
                  </a:moveTo>
                  <a:cubicBezTo>
                    <a:pt x="2" y="0"/>
                    <a:pt x="3" y="2"/>
                    <a:pt x="3" y="2"/>
                  </a:cubicBezTo>
                  <a:cubicBezTo>
                    <a:pt x="3" y="2"/>
                    <a:pt x="1" y="2"/>
                    <a:pt x="1" y="2"/>
                  </a:cubicBezTo>
                  <a:cubicBezTo>
                    <a:pt x="1" y="2"/>
                    <a:pt x="1" y="4"/>
                    <a:pt x="1" y="4"/>
                  </a:cubicBezTo>
                  <a:cubicBezTo>
                    <a:pt x="1" y="4"/>
                    <a:pt x="0" y="2"/>
                    <a:pt x="0" y="1"/>
                  </a:cubicBezTo>
                  <a:cubicBezTo>
                    <a:pt x="0" y="1"/>
                    <a:pt x="2" y="1"/>
                    <a:pt x="2"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65" name="Freeform 54"/>
            <p:cNvSpPr>
              <a:spLocks noChangeArrowheads="1"/>
            </p:cNvSpPr>
            <p:nvPr/>
          </p:nvSpPr>
          <p:spPr bwMode="auto">
            <a:xfrm>
              <a:off x="708025" y="1873250"/>
              <a:ext cx="11113" cy="7938"/>
            </a:xfrm>
            <a:custGeom>
              <a:avLst/>
              <a:gdLst>
                <a:gd name="T0" fmla="*/ 4 w 4"/>
                <a:gd name="T1" fmla="*/ 1 h 3"/>
                <a:gd name="T2" fmla="*/ 0 w 4"/>
                <a:gd name="T3" fmla="*/ 2 h 3"/>
                <a:gd name="T4" fmla="*/ 4 w 4"/>
                <a:gd name="T5" fmla="*/ 1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4" y="1"/>
                  </a:moveTo>
                  <a:cubicBezTo>
                    <a:pt x="4" y="3"/>
                    <a:pt x="1" y="2"/>
                    <a:pt x="0" y="2"/>
                  </a:cubicBezTo>
                  <a:cubicBezTo>
                    <a:pt x="0" y="0"/>
                    <a:pt x="3" y="0"/>
                    <a:pt x="4" y="1"/>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66" name="Freeform 55"/>
            <p:cNvSpPr>
              <a:spLocks noChangeArrowheads="1"/>
            </p:cNvSpPr>
            <p:nvPr/>
          </p:nvSpPr>
          <p:spPr bwMode="auto">
            <a:xfrm>
              <a:off x="846137" y="1874837"/>
              <a:ext cx="19050" cy="22225"/>
            </a:xfrm>
            <a:custGeom>
              <a:avLst/>
              <a:gdLst>
                <a:gd name="T0" fmla="*/ 0 w 7"/>
                <a:gd name="T1" fmla="*/ 0 h 8"/>
                <a:gd name="T2" fmla="*/ 6 w 7"/>
                <a:gd name="T3" fmla="*/ 0 h 8"/>
                <a:gd name="T4" fmla="*/ 6 w 7"/>
                <a:gd name="T5" fmla="*/ 5 h 8"/>
                <a:gd name="T6" fmla="*/ 4 w 7"/>
                <a:gd name="T7" fmla="*/ 2 h 8"/>
                <a:gd name="T8" fmla="*/ 4 w 7"/>
                <a:gd name="T9" fmla="*/ 5 h 8"/>
                <a:gd name="T10" fmla="*/ 2 w 7"/>
                <a:gd name="T11" fmla="*/ 1 h 8"/>
                <a:gd name="T12" fmla="*/ 1 w 7"/>
                <a:gd name="T13" fmla="*/ 5 h 8"/>
                <a:gd name="T14" fmla="*/ 0 w 7"/>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8"/>
                <a:gd name="T26" fmla="*/ 7 w 7"/>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8">
                  <a:moveTo>
                    <a:pt x="0" y="0"/>
                  </a:moveTo>
                  <a:cubicBezTo>
                    <a:pt x="2" y="0"/>
                    <a:pt x="4" y="0"/>
                    <a:pt x="6" y="0"/>
                  </a:cubicBezTo>
                  <a:cubicBezTo>
                    <a:pt x="6" y="2"/>
                    <a:pt x="6" y="4"/>
                    <a:pt x="6" y="5"/>
                  </a:cubicBezTo>
                  <a:cubicBezTo>
                    <a:pt x="4" y="6"/>
                    <a:pt x="7" y="2"/>
                    <a:pt x="4" y="2"/>
                  </a:cubicBezTo>
                  <a:cubicBezTo>
                    <a:pt x="3" y="2"/>
                    <a:pt x="4" y="3"/>
                    <a:pt x="4" y="5"/>
                  </a:cubicBezTo>
                  <a:cubicBezTo>
                    <a:pt x="3" y="8"/>
                    <a:pt x="3" y="1"/>
                    <a:pt x="2" y="1"/>
                  </a:cubicBezTo>
                  <a:cubicBezTo>
                    <a:pt x="0" y="2"/>
                    <a:pt x="1" y="2"/>
                    <a:pt x="1" y="5"/>
                  </a:cubicBezTo>
                  <a:cubicBezTo>
                    <a:pt x="0" y="8"/>
                    <a:pt x="0" y="2"/>
                    <a:pt x="0"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67" name="Freeform 56"/>
            <p:cNvSpPr>
              <a:spLocks noChangeArrowheads="1"/>
            </p:cNvSpPr>
            <p:nvPr/>
          </p:nvSpPr>
          <p:spPr bwMode="auto">
            <a:xfrm>
              <a:off x="601662" y="1911350"/>
              <a:ext cx="3175" cy="19050"/>
            </a:xfrm>
            <a:custGeom>
              <a:avLst/>
              <a:gdLst>
                <a:gd name="T0" fmla="*/ 0 w 1"/>
                <a:gd name="T1" fmla="*/ 3 h 7"/>
                <a:gd name="T2" fmla="*/ 1 w 1"/>
                <a:gd name="T3" fmla="*/ 5 h 7"/>
                <a:gd name="T4" fmla="*/ 0 w 1"/>
                <a:gd name="T5" fmla="*/ 3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3"/>
                  </a:moveTo>
                  <a:cubicBezTo>
                    <a:pt x="1" y="0"/>
                    <a:pt x="1" y="5"/>
                    <a:pt x="1" y="5"/>
                  </a:cubicBezTo>
                  <a:cubicBezTo>
                    <a:pt x="1" y="7"/>
                    <a:pt x="0" y="6"/>
                    <a:pt x="0" y="3"/>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68" name="Freeform 57"/>
            <p:cNvSpPr>
              <a:spLocks noChangeArrowheads="1"/>
            </p:cNvSpPr>
            <p:nvPr/>
          </p:nvSpPr>
          <p:spPr bwMode="auto">
            <a:xfrm>
              <a:off x="498475" y="1925637"/>
              <a:ext cx="39688" cy="4763"/>
            </a:xfrm>
            <a:custGeom>
              <a:avLst/>
              <a:gdLst>
                <a:gd name="T0" fmla="*/ 0 w 14"/>
                <a:gd name="T1" fmla="*/ 1 h 2"/>
                <a:gd name="T2" fmla="*/ 7 w 14"/>
                <a:gd name="T3" fmla="*/ 0 h 2"/>
                <a:gd name="T4" fmla="*/ 14 w 14"/>
                <a:gd name="T5" fmla="*/ 0 h 2"/>
                <a:gd name="T6" fmla="*/ 7 w 14"/>
                <a:gd name="T7" fmla="*/ 1 h 2"/>
                <a:gd name="T8" fmla="*/ 0 w 14"/>
                <a:gd name="T9" fmla="*/ 1 h 2"/>
                <a:gd name="T10" fmla="*/ 0 60000 65536"/>
                <a:gd name="T11" fmla="*/ 0 60000 65536"/>
                <a:gd name="T12" fmla="*/ 0 60000 65536"/>
                <a:gd name="T13" fmla="*/ 0 60000 65536"/>
                <a:gd name="T14" fmla="*/ 0 60000 65536"/>
                <a:gd name="T15" fmla="*/ 0 w 14"/>
                <a:gd name="T16" fmla="*/ 0 h 2"/>
                <a:gd name="T17" fmla="*/ 14 w 14"/>
                <a:gd name="T18" fmla="*/ 2 h 2"/>
              </a:gdLst>
              <a:ahLst/>
              <a:cxnLst>
                <a:cxn ang="T10">
                  <a:pos x="T0" y="T1"/>
                </a:cxn>
                <a:cxn ang="T11">
                  <a:pos x="T2" y="T3"/>
                </a:cxn>
                <a:cxn ang="T12">
                  <a:pos x="T4" y="T5"/>
                </a:cxn>
                <a:cxn ang="T13">
                  <a:pos x="T6" y="T7"/>
                </a:cxn>
                <a:cxn ang="T14">
                  <a:pos x="T8" y="T9"/>
                </a:cxn>
              </a:cxnLst>
              <a:rect l="T15" t="T16" r="T17" b="T18"/>
              <a:pathLst>
                <a:path w="14" h="2">
                  <a:moveTo>
                    <a:pt x="0" y="1"/>
                  </a:moveTo>
                  <a:cubicBezTo>
                    <a:pt x="1" y="0"/>
                    <a:pt x="4" y="0"/>
                    <a:pt x="7" y="0"/>
                  </a:cubicBezTo>
                  <a:cubicBezTo>
                    <a:pt x="9" y="0"/>
                    <a:pt x="12" y="0"/>
                    <a:pt x="14" y="0"/>
                  </a:cubicBezTo>
                  <a:cubicBezTo>
                    <a:pt x="13" y="2"/>
                    <a:pt x="10" y="1"/>
                    <a:pt x="7" y="1"/>
                  </a:cubicBezTo>
                  <a:cubicBezTo>
                    <a:pt x="5" y="1"/>
                    <a:pt x="2" y="1"/>
                    <a:pt x="0" y="1"/>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69" name="Freeform 58"/>
            <p:cNvSpPr>
              <a:spLocks noChangeArrowheads="1"/>
            </p:cNvSpPr>
            <p:nvPr/>
          </p:nvSpPr>
          <p:spPr bwMode="auto">
            <a:xfrm>
              <a:off x="523875" y="1928812"/>
              <a:ext cx="39688" cy="4763"/>
            </a:xfrm>
            <a:custGeom>
              <a:avLst/>
              <a:gdLst>
                <a:gd name="T0" fmla="*/ 14 w 14"/>
                <a:gd name="T1" fmla="*/ 0 h 2"/>
                <a:gd name="T2" fmla="*/ 9 w 14"/>
                <a:gd name="T3" fmla="*/ 0 h 2"/>
                <a:gd name="T4" fmla="*/ 14 w 14"/>
                <a:gd name="T5" fmla="*/ 0 h 2"/>
                <a:gd name="T6" fmla="*/ 0 60000 65536"/>
                <a:gd name="T7" fmla="*/ 0 60000 65536"/>
                <a:gd name="T8" fmla="*/ 0 60000 65536"/>
                <a:gd name="T9" fmla="*/ 0 w 14"/>
                <a:gd name="T10" fmla="*/ 0 h 2"/>
                <a:gd name="T11" fmla="*/ 14 w 14"/>
                <a:gd name="T12" fmla="*/ 2 h 2"/>
              </a:gdLst>
              <a:ahLst/>
              <a:cxnLst>
                <a:cxn ang="T6">
                  <a:pos x="T0" y="T1"/>
                </a:cxn>
                <a:cxn ang="T7">
                  <a:pos x="T2" y="T3"/>
                </a:cxn>
                <a:cxn ang="T8">
                  <a:pos x="T4" y="T5"/>
                </a:cxn>
              </a:cxnLst>
              <a:rect l="T9" t="T10" r="T11" b="T12"/>
              <a:pathLst>
                <a:path w="14" h="2">
                  <a:moveTo>
                    <a:pt x="14" y="0"/>
                  </a:moveTo>
                  <a:cubicBezTo>
                    <a:pt x="14" y="2"/>
                    <a:pt x="0" y="1"/>
                    <a:pt x="9" y="0"/>
                  </a:cubicBezTo>
                  <a:cubicBezTo>
                    <a:pt x="11" y="0"/>
                    <a:pt x="12" y="0"/>
                    <a:pt x="14"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70" name="Freeform 59"/>
            <p:cNvSpPr>
              <a:spLocks noChangeArrowheads="1"/>
            </p:cNvSpPr>
            <p:nvPr/>
          </p:nvSpPr>
          <p:spPr bwMode="auto">
            <a:xfrm>
              <a:off x="1003300" y="1933575"/>
              <a:ext cx="50800" cy="17463"/>
            </a:xfrm>
            <a:custGeom>
              <a:avLst/>
              <a:gdLst>
                <a:gd name="T0" fmla="*/ 1 w 18"/>
                <a:gd name="T1" fmla="*/ 0 h 6"/>
                <a:gd name="T2" fmla="*/ 2 w 18"/>
                <a:gd name="T3" fmla="*/ 4 h 6"/>
                <a:gd name="T4" fmla="*/ 15 w 18"/>
                <a:gd name="T5" fmla="*/ 4 h 6"/>
                <a:gd name="T6" fmla="*/ 18 w 18"/>
                <a:gd name="T7" fmla="*/ 4 h 6"/>
                <a:gd name="T8" fmla="*/ 17 w 18"/>
                <a:gd name="T9" fmla="*/ 5 h 6"/>
                <a:gd name="T10" fmla="*/ 1 w 18"/>
                <a:gd name="T11" fmla="*/ 5 h 6"/>
                <a:gd name="T12" fmla="*/ 1 w 18"/>
                <a:gd name="T13" fmla="*/ 0 h 6"/>
                <a:gd name="T14" fmla="*/ 0 60000 65536"/>
                <a:gd name="T15" fmla="*/ 0 60000 65536"/>
                <a:gd name="T16" fmla="*/ 0 60000 65536"/>
                <a:gd name="T17" fmla="*/ 0 60000 65536"/>
                <a:gd name="T18" fmla="*/ 0 60000 65536"/>
                <a:gd name="T19" fmla="*/ 0 60000 65536"/>
                <a:gd name="T20" fmla="*/ 0 60000 65536"/>
                <a:gd name="T21" fmla="*/ 0 w 18"/>
                <a:gd name="T22" fmla="*/ 0 h 6"/>
                <a:gd name="T23" fmla="*/ 18 w 1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6">
                  <a:moveTo>
                    <a:pt x="1" y="0"/>
                  </a:moveTo>
                  <a:cubicBezTo>
                    <a:pt x="4" y="1"/>
                    <a:pt x="1" y="3"/>
                    <a:pt x="2" y="4"/>
                  </a:cubicBezTo>
                  <a:cubicBezTo>
                    <a:pt x="5" y="6"/>
                    <a:pt x="12" y="3"/>
                    <a:pt x="15" y="4"/>
                  </a:cubicBezTo>
                  <a:cubicBezTo>
                    <a:pt x="16" y="4"/>
                    <a:pt x="17" y="4"/>
                    <a:pt x="18" y="4"/>
                  </a:cubicBezTo>
                  <a:cubicBezTo>
                    <a:pt x="18" y="5"/>
                    <a:pt x="18" y="5"/>
                    <a:pt x="17" y="5"/>
                  </a:cubicBezTo>
                  <a:cubicBezTo>
                    <a:pt x="12" y="5"/>
                    <a:pt x="6" y="5"/>
                    <a:pt x="1" y="5"/>
                  </a:cubicBezTo>
                  <a:cubicBezTo>
                    <a:pt x="0" y="3"/>
                    <a:pt x="2" y="3"/>
                    <a:pt x="1"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71" name="Freeform 60"/>
            <p:cNvSpPr>
              <a:spLocks noChangeArrowheads="1"/>
            </p:cNvSpPr>
            <p:nvPr/>
          </p:nvSpPr>
          <p:spPr bwMode="auto">
            <a:xfrm>
              <a:off x="1057275" y="1947862"/>
              <a:ext cx="7938" cy="3175"/>
            </a:xfrm>
            <a:custGeom>
              <a:avLst/>
              <a:gdLst>
                <a:gd name="T0" fmla="*/ 0 w 3"/>
                <a:gd name="T1" fmla="*/ 1 h 1"/>
                <a:gd name="T2" fmla="*/ 2 w 3"/>
                <a:gd name="T3" fmla="*/ 0 h 1"/>
                <a:gd name="T4" fmla="*/ 3 w 3"/>
                <a:gd name="T5" fmla="*/ 0 h 1"/>
                <a:gd name="T6" fmla="*/ 0 w 3"/>
                <a:gd name="T7" fmla="*/ 1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1"/>
                  </a:moveTo>
                  <a:cubicBezTo>
                    <a:pt x="0" y="0"/>
                    <a:pt x="1" y="0"/>
                    <a:pt x="2" y="0"/>
                  </a:cubicBezTo>
                  <a:cubicBezTo>
                    <a:pt x="2" y="0"/>
                    <a:pt x="3" y="0"/>
                    <a:pt x="3" y="0"/>
                  </a:cubicBezTo>
                  <a:cubicBezTo>
                    <a:pt x="3" y="1"/>
                    <a:pt x="1" y="1"/>
                    <a:pt x="0" y="1"/>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72" name="Freeform 61"/>
            <p:cNvSpPr>
              <a:spLocks noEditPoints="1" noChangeArrowheads="1"/>
            </p:cNvSpPr>
            <p:nvPr/>
          </p:nvSpPr>
          <p:spPr bwMode="auto">
            <a:xfrm>
              <a:off x="538162" y="2144712"/>
              <a:ext cx="234950" cy="238125"/>
            </a:xfrm>
            <a:custGeom>
              <a:avLst/>
              <a:gdLst>
                <a:gd name="T0" fmla="*/ 42 w 85"/>
                <a:gd name="T1" fmla="*/ 85 h 86"/>
                <a:gd name="T2" fmla="*/ 38 w 85"/>
                <a:gd name="T3" fmla="*/ 84 h 86"/>
                <a:gd name="T4" fmla="*/ 28 w 85"/>
                <a:gd name="T5" fmla="*/ 81 h 86"/>
                <a:gd name="T6" fmla="*/ 15 w 85"/>
                <a:gd name="T7" fmla="*/ 75 h 86"/>
                <a:gd name="T8" fmla="*/ 13 w 85"/>
                <a:gd name="T9" fmla="*/ 74 h 86"/>
                <a:gd name="T10" fmla="*/ 7 w 85"/>
                <a:gd name="T11" fmla="*/ 66 h 86"/>
                <a:gd name="T12" fmla="*/ 1 w 85"/>
                <a:gd name="T13" fmla="*/ 56 h 86"/>
                <a:gd name="T14" fmla="*/ 2 w 85"/>
                <a:gd name="T15" fmla="*/ 32 h 86"/>
                <a:gd name="T16" fmla="*/ 2 w 85"/>
                <a:gd name="T17" fmla="*/ 30 h 86"/>
                <a:gd name="T18" fmla="*/ 3 w 85"/>
                <a:gd name="T19" fmla="*/ 28 h 86"/>
                <a:gd name="T20" fmla="*/ 4 w 85"/>
                <a:gd name="T21" fmla="*/ 27 h 86"/>
                <a:gd name="T22" fmla="*/ 5 w 85"/>
                <a:gd name="T23" fmla="*/ 25 h 86"/>
                <a:gd name="T24" fmla="*/ 7 w 85"/>
                <a:gd name="T25" fmla="*/ 21 h 86"/>
                <a:gd name="T26" fmla="*/ 19 w 85"/>
                <a:gd name="T27" fmla="*/ 8 h 86"/>
                <a:gd name="T28" fmla="*/ 21 w 85"/>
                <a:gd name="T29" fmla="*/ 8 h 86"/>
                <a:gd name="T30" fmla="*/ 22 w 85"/>
                <a:gd name="T31" fmla="*/ 7 h 86"/>
                <a:gd name="T32" fmla="*/ 27 w 85"/>
                <a:gd name="T33" fmla="*/ 5 h 86"/>
                <a:gd name="T34" fmla="*/ 31 w 85"/>
                <a:gd name="T35" fmla="*/ 2 h 86"/>
                <a:gd name="T36" fmla="*/ 45 w 85"/>
                <a:gd name="T37" fmla="*/ 1 h 86"/>
                <a:gd name="T38" fmla="*/ 62 w 85"/>
                <a:gd name="T39" fmla="*/ 4 h 86"/>
                <a:gd name="T40" fmla="*/ 72 w 85"/>
                <a:gd name="T41" fmla="*/ 14 h 86"/>
                <a:gd name="T42" fmla="*/ 78 w 85"/>
                <a:gd name="T43" fmla="*/ 20 h 86"/>
                <a:gd name="T44" fmla="*/ 82 w 85"/>
                <a:gd name="T45" fmla="*/ 24 h 86"/>
                <a:gd name="T46" fmla="*/ 84 w 85"/>
                <a:gd name="T47" fmla="*/ 35 h 86"/>
                <a:gd name="T48" fmla="*/ 83 w 85"/>
                <a:gd name="T49" fmla="*/ 51 h 86"/>
                <a:gd name="T50" fmla="*/ 78 w 85"/>
                <a:gd name="T51" fmla="*/ 62 h 86"/>
                <a:gd name="T52" fmla="*/ 71 w 85"/>
                <a:gd name="T53" fmla="*/ 74 h 86"/>
                <a:gd name="T54" fmla="*/ 67 w 85"/>
                <a:gd name="T55" fmla="*/ 77 h 86"/>
                <a:gd name="T56" fmla="*/ 65 w 85"/>
                <a:gd name="T57" fmla="*/ 78 h 86"/>
                <a:gd name="T58" fmla="*/ 57 w 85"/>
                <a:gd name="T59" fmla="*/ 81 h 86"/>
                <a:gd name="T60" fmla="*/ 48 w 85"/>
                <a:gd name="T61" fmla="*/ 85 h 86"/>
                <a:gd name="T62" fmla="*/ 24 w 85"/>
                <a:gd name="T63" fmla="*/ 76 h 86"/>
                <a:gd name="T64" fmla="*/ 45 w 85"/>
                <a:gd name="T65" fmla="*/ 81 h 86"/>
                <a:gd name="T66" fmla="*/ 51 w 85"/>
                <a:gd name="T67" fmla="*/ 80 h 86"/>
                <a:gd name="T68" fmla="*/ 59 w 85"/>
                <a:gd name="T69" fmla="*/ 78 h 86"/>
                <a:gd name="T70" fmla="*/ 68 w 85"/>
                <a:gd name="T71" fmla="*/ 74 h 86"/>
                <a:gd name="T72" fmla="*/ 71 w 85"/>
                <a:gd name="T73" fmla="*/ 72 h 86"/>
                <a:gd name="T74" fmla="*/ 75 w 85"/>
                <a:gd name="T75" fmla="*/ 66 h 86"/>
                <a:gd name="T76" fmla="*/ 80 w 85"/>
                <a:gd name="T77" fmla="*/ 56 h 86"/>
                <a:gd name="T78" fmla="*/ 81 w 85"/>
                <a:gd name="T79" fmla="*/ 55 h 86"/>
                <a:gd name="T80" fmla="*/ 82 w 85"/>
                <a:gd name="T81" fmla="*/ 48 h 86"/>
                <a:gd name="T82" fmla="*/ 83 w 85"/>
                <a:gd name="T83" fmla="*/ 47 h 86"/>
                <a:gd name="T84" fmla="*/ 82 w 85"/>
                <a:gd name="T85" fmla="*/ 28 h 86"/>
                <a:gd name="T86" fmla="*/ 82 w 85"/>
                <a:gd name="T87" fmla="*/ 26 h 86"/>
                <a:gd name="T88" fmla="*/ 81 w 85"/>
                <a:gd name="T89" fmla="*/ 24 h 86"/>
                <a:gd name="T90" fmla="*/ 78 w 85"/>
                <a:gd name="T91" fmla="*/ 21 h 86"/>
                <a:gd name="T92" fmla="*/ 75 w 85"/>
                <a:gd name="T93" fmla="*/ 16 h 86"/>
                <a:gd name="T94" fmla="*/ 59 w 85"/>
                <a:gd name="T95" fmla="*/ 5 h 86"/>
                <a:gd name="T96" fmla="*/ 30 w 85"/>
                <a:gd name="T97" fmla="*/ 7 h 86"/>
                <a:gd name="T98" fmla="*/ 23 w 85"/>
                <a:gd name="T99" fmla="*/ 10 h 86"/>
                <a:gd name="T100" fmla="*/ 22 w 85"/>
                <a:gd name="T101" fmla="*/ 11 h 86"/>
                <a:gd name="T102" fmla="*/ 16 w 85"/>
                <a:gd name="T103" fmla="*/ 16 h 86"/>
                <a:gd name="T104" fmla="*/ 6 w 85"/>
                <a:gd name="T105" fmla="*/ 30 h 86"/>
                <a:gd name="T106" fmla="*/ 3 w 85"/>
                <a:gd name="T107" fmla="*/ 55 h 86"/>
                <a:gd name="T108" fmla="*/ 9 w 85"/>
                <a:gd name="T109" fmla="*/ 64 h 86"/>
                <a:gd name="T110" fmla="*/ 14 w 85"/>
                <a:gd name="T111" fmla="*/ 69 h 86"/>
                <a:gd name="T112" fmla="*/ 18 w 85"/>
                <a:gd name="T113" fmla="*/ 72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
                <a:gd name="T172" fmla="*/ 0 h 86"/>
                <a:gd name="T173" fmla="*/ 85 w 85"/>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 h="86">
                  <a:moveTo>
                    <a:pt x="48" y="85"/>
                  </a:moveTo>
                  <a:cubicBezTo>
                    <a:pt x="47" y="84"/>
                    <a:pt x="43" y="86"/>
                    <a:pt x="42" y="85"/>
                  </a:cubicBezTo>
                  <a:cubicBezTo>
                    <a:pt x="42" y="84"/>
                    <a:pt x="41" y="84"/>
                    <a:pt x="40" y="84"/>
                  </a:cubicBezTo>
                  <a:cubicBezTo>
                    <a:pt x="40" y="84"/>
                    <a:pt x="38" y="84"/>
                    <a:pt x="38" y="84"/>
                  </a:cubicBezTo>
                  <a:cubicBezTo>
                    <a:pt x="37" y="82"/>
                    <a:pt x="31" y="83"/>
                    <a:pt x="29" y="82"/>
                  </a:cubicBezTo>
                  <a:cubicBezTo>
                    <a:pt x="28" y="82"/>
                    <a:pt x="28" y="82"/>
                    <a:pt x="28" y="81"/>
                  </a:cubicBezTo>
                  <a:cubicBezTo>
                    <a:pt x="27" y="81"/>
                    <a:pt x="25" y="80"/>
                    <a:pt x="23" y="80"/>
                  </a:cubicBezTo>
                  <a:cubicBezTo>
                    <a:pt x="19" y="78"/>
                    <a:pt x="19" y="78"/>
                    <a:pt x="15" y="75"/>
                  </a:cubicBezTo>
                  <a:cubicBezTo>
                    <a:pt x="15" y="75"/>
                    <a:pt x="15" y="74"/>
                    <a:pt x="15" y="74"/>
                  </a:cubicBezTo>
                  <a:cubicBezTo>
                    <a:pt x="14" y="73"/>
                    <a:pt x="13" y="74"/>
                    <a:pt x="13" y="74"/>
                  </a:cubicBezTo>
                  <a:cubicBezTo>
                    <a:pt x="12" y="73"/>
                    <a:pt x="12" y="71"/>
                    <a:pt x="11" y="70"/>
                  </a:cubicBezTo>
                  <a:cubicBezTo>
                    <a:pt x="10" y="69"/>
                    <a:pt x="7" y="68"/>
                    <a:pt x="7" y="66"/>
                  </a:cubicBezTo>
                  <a:cubicBezTo>
                    <a:pt x="7" y="64"/>
                    <a:pt x="1" y="60"/>
                    <a:pt x="1" y="58"/>
                  </a:cubicBezTo>
                  <a:cubicBezTo>
                    <a:pt x="0" y="57"/>
                    <a:pt x="1" y="57"/>
                    <a:pt x="1" y="56"/>
                  </a:cubicBezTo>
                  <a:cubicBezTo>
                    <a:pt x="0" y="52"/>
                    <a:pt x="0" y="39"/>
                    <a:pt x="1" y="33"/>
                  </a:cubicBezTo>
                  <a:cubicBezTo>
                    <a:pt x="1" y="33"/>
                    <a:pt x="1" y="32"/>
                    <a:pt x="2" y="32"/>
                  </a:cubicBezTo>
                  <a:cubicBezTo>
                    <a:pt x="2" y="32"/>
                    <a:pt x="1" y="30"/>
                    <a:pt x="2" y="30"/>
                  </a:cubicBezTo>
                  <a:cubicBezTo>
                    <a:pt x="2" y="30"/>
                    <a:pt x="2" y="30"/>
                    <a:pt x="2" y="30"/>
                  </a:cubicBezTo>
                  <a:cubicBezTo>
                    <a:pt x="3" y="30"/>
                    <a:pt x="2" y="29"/>
                    <a:pt x="2" y="28"/>
                  </a:cubicBezTo>
                  <a:cubicBezTo>
                    <a:pt x="3" y="28"/>
                    <a:pt x="3" y="29"/>
                    <a:pt x="3" y="28"/>
                  </a:cubicBezTo>
                  <a:cubicBezTo>
                    <a:pt x="3" y="28"/>
                    <a:pt x="3" y="27"/>
                    <a:pt x="3" y="27"/>
                  </a:cubicBezTo>
                  <a:cubicBezTo>
                    <a:pt x="3" y="27"/>
                    <a:pt x="4" y="27"/>
                    <a:pt x="4" y="27"/>
                  </a:cubicBezTo>
                  <a:cubicBezTo>
                    <a:pt x="4" y="26"/>
                    <a:pt x="4" y="25"/>
                    <a:pt x="4" y="25"/>
                  </a:cubicBezTo>
                  <a:cubicBezTo>
                    <a:pt x="4" y="25"/>
                    <a:pt x="5" y="25"/>
                    <a:pt x="5" y="25"/>
                  </a:cubicBezTo>
                  <a:cubicBezTo>
                    <a:pt x="5" y="25"/>
                    <a:pt x="5" y="23"/>
                    <a:pt x="5" y="23"/>
                  </a:cubicBezTo>
                  <a:cubicBezTo>
                    <a:pt x="6" y="23"/>
                    <a:pt x="6" y="22"/>
                    <a:pt x="7" y="21"/>
                  </a:cubicBezTo>
                  <a:cubicBezTo>
                    <a:pt x="9" y="19"/>
                    <a:pt x="12" y="17"/>
                    <a:pt x="15" y="14"/>
                  </a:cubicBezTo>
                  <a:cubicBezTo>
                    <a:pt x="16" y="12"/>
                    <a:pt x="18" y="9"/>
                    <a:pt x="19" y="8"/>
                  </a:cubicBezTo>
                  <a:cubicBezTo>
                    <a:pt x="19" y="8"/>
                    <a:pt x="20" y="9"/>
                    <a:pt x="21" y="8"/>
                  </a:cubicBezTo>
                  <a:cubicBezTo>
                    <a:pt x="21" y="8"/>
                    <a:pt x="21" y="8"/>
                    <a:pt x="21" y="8"/>
                  </a:cubicBezTo>
                  <a:cubicBezTo>
                    <a:pt x="21" y="7"/>
                    <a:pt x="22" y="8"/>
                    <a:pt x="22" y="8"/>
                  </a:cubicBezTo>
                  <a:cubicBezTo>
                    <a:pt x="23" y="7"/>
                    <a:pt x="22" y="7"/>
                    <a:pt x="22" y="7"/>
                  </a:cubicBezTo>
                  <a:cubicBezTo>
                    <a:pt x="24" y="6"/>
                    <a:pt x="25" y="6"/>
                    <a:pt x="26" y="6"/>
                  </a:cubicBezTo>
                  <a:cubicBezTo>
                    <a:pt x="26" y="6"/>
                    <a:pt x="26" y="5"/>
                    <a:pt x="27" y="5"/>
                  </a:cubicBezTo>
                  <a:cubicBezTo>
                    <a:pt x="28" y="5"/>
                    <a:pt x="28" y="3"/>
                    <a:pt x="29" y="3"/>
                  </a:cubicBezTo>
                  <a:cubicBezTo>
                    <a:pt x="30" y="3"/>
                    <a:pt x="30" y="3"/>
                    <a:pt x="31" y="2"/>
                  </a:cubicBezTo>
                  <a:cubicBezTo>
                    <a:pt x="33" y="2"/>
                    <a:pt x="37" y="3"/>
                    <a:pt x="40" y="2"/>
                  </a:cubicBezTo>
                  <a:cubicBezTo>
                    <a:pt x="40" y="2"/>
                    <a:pt x="44" y="0"/>
                    <a:pt x="45" y="1"/>
                  </a:cubicBezTo>
                  <a:cubicBezTo>
                    <a:pt x="46" y="2"/>
                    <a:pt x="46" y="3"/>
                    <a:pt x="48" y="3"/>
                  </a:cubicBezTo>
                  <a:cubicBezTo>
                    <a:pt x="52" y="4"/>
                    <a:pt x="58" y="2"/>
                    <a:pt x="62" y="4"/>
                  </a:cubicBezTo>
                  <a:cubicBezTo>
                    <a:pt x="62" y="4"/>
                    <a:pt x="61" y="5"/>
                    <a:pt x="62" y="5"/>
                  </a:cubicBezTo>
                  <a:cubicBezTo>
                    <a:pt x="66" y="5"/>
                    <a:pt x="69" y="11"/>
                    <a:pt x="72" y="14"/>
                  </a:cubicBezTo>
                  <a:cubicBezTo>
                    <a:pt x="73" y="14"/>
                    <a:pt x="74" y="14"/>
                    <a:pt x="75" y="15"/>
                  </a:cubicBezTo>
                  <a:cubicBezTo>
                    <a:pt x="76" y="16"/>
                    <a:pt x="77" y="18"/>
                    <a:pt x="78" y="20"/>
                  </a:cubicBezTo>
                  <a:cubicBezTo>
                    <a:pt x="79" y="20"/>
                    <a:pt x="81" y="21"/>
                    <a:pt x="81" y="22"/>
                  </a:cubicBezTo>
                  <a:cubicBezTo>
                    <a:pt x="81" y="23"/>
                    <a:pt x="82" y="23"/>
                    <a:pt x="82" y="24"/>
                  </a:cubicBezTo>
                  <a:cubicBezTo>
                    <a:pt x="83" y="24"/>
                    <a:pt x="82" y="26"/>
                    <a:pt x="82" y="26"/>
                  </a:cubicBezTo>
                  <a:cubicBezTo>
                    <a:pt x="84" y="27"/>
                    <a:pt x="84" y="32"/>
                    <a:pt x="84" y="35"/>
                  </a:cubicBezTo>
                  <a:cubicBezTo>
                    <a:pt x="84" y="36"/>
                    <a:pt x="85" y="37"/>
                    <a:pt x="85" y="40"/>
                  </a:cubicBezTo>
                  <a:cubicBezTo>
                    <a:pt x="85" y="44"/>
                    <a:pt x="85" y="47"/>
                    <a:pt x="83" y="51"/>
                  </a:cubicBezTo>
                  <a:cubicBezTo>
                    <a:pt x="82" y="55"/>
                    <a:pt x="81" y="58"/>
                    <a:pt x="79" y="61"/>
                  </a:cubicBezTo>
                  <a:cubicBezTo>
                    <a:pt x="79" y="62"/>
                    <a:pt x="78" y="62"/>
                    <a:pt x="78" y="62"/>
                  </a:cubicBezTo>
                  <a:cubicBezTo>
                    <a:pt x="76" y="67"/>
                    <a:pt x="77" y="68"/>
                    <a:pt x="74" y="71"/>
                  </a:cubicBezTo>
                  <a:cubicBezTo>
                    <a:pt x="73" y="72"/>
                    <a:pt x="72" y="73"/>
                    <a:pt x="71" y="74"/>
                  </a:cubicBezTo>
                  <a:cubicBezTo>
                    <a:pt x="71" y="74"/>
                    <a:pt x="70" y="73"/>
                    <a:pt x="69" y="74"/>
                  </a:cubicBezTo>
                  <a:cubicBezTo>
                    <a:pt x="69" y="75"/>
                    <a:pt x="68" y="76"/>
                    <a:pt x="67" y="77"/>
                  </a:cubicBezTo>
                  <a:cubicBezTo>
                    <a:pt x="66" y="77"/>
                    <a:pt x="65" y="77"/>
                    <a:pt x="65" y="77"/>
                  </a:cubicBezTo>
                  <a:cubicBezTo>
                    <a:pt x="65" y="77"/>
                    <a:pt x="65" y="78"/>
                    <a:pt x="65" y="78"/>
                  </a:cubicBezTo>
                  <a:cubicBezTo>
                    <a:pt x="63" y="79"/>
                    <a:pt x="61" y="78"/>
                    <a:pt x="59" y="79"/>
                  </a:cubicBezTo>
                  <a:cubicBezTo>
                    <a:pt x="58" y="79"/>
                    <a:pt x="58" y="80"/>
                    <a:pt x="57" y="81"/>
                  </a:cubicBezTo>
                  <a:cubicBezTo>
                    <a:pt x="55" y="81"/>
                    <a:pt x="52" y="81"/>
                    <a:pt x="50" y="82"/>
                  </a:cubicBezTo>
                  <a:cubicBezTo>
                    <a:pt x="49" y="83"/>
                    <a:pt x="50" y="86"/>
                    <a:pt x="48" y="85"/>
                  </a:cubicBezTo>
                  <a:close/>
                  <a:moveTo>
                    <a:pt x="22" y="75"/>
                  </a:moveTo>
                  <a:cubicBezTo>
                    <a:pt x="23" y="76"/>
                    <a:pt x="23" y="76"/>
                    <a:pt x="24" y="76"/>
                  </a:cubicBezTo>
                  <a:cubicBezTo>
                    <a:pt x="28" y="79"/>
                    <a:pt x="37" y="80"/>
                    <a:pt x="40" y="81"/>
                  </a:cubicBezTo>
                  <a:cubicBezTo>
                    <a:pt x="43" y="81"/>
                    <a:pt x="44" y="82"/>
                    <a:pt x="45" y="81"/>
                  </a:cubicBezTo>
                  <a:cubicBezTo>
                    <a:pt x="45" y="80"/>
                    <a:pt x="46" y="81"/>
                    <a:pt x="46" y="81"/>
                  </a:cubicBezTo>
                  <a:cubicBezTo>
                    <a:pt x="48" y="81"/>
                    <a:pt x="51" y="80"/>
                    <a:pt x="51" y="80"/>
                  </a:cubicBezTo>
                  <a:cubicBezTo>
                    <a:pt x="51" y="80"/>
                    <a:pt x="53" y="80"/>
                    <a:pt x="53" y="80"/>
                  </a:cubicBezTo>
                  <a:cubicBezTo>
                    <a:pt x="56" y="79"/>
                    <a:pt x="57" y="79"/>
                    <a:pt x="59" y="78"/>
                  </a:cubicBezTo>
                  <a:cubicBezTo>
                    <a:pt x="61" y="77"/>
                    <a:pt x="63" y="77"/>
                    <a:pt x="65" y="76"/>
                  </a:cubicBezTo>
                  <a:cubicBezTo>
                    <a:pt x="66" y="76"/>
                    <a:pt x="67" y="74"/>
                    <a:pt x="68" y="74"/>
                  </a:cubicBezTo>
                  <a:cubicBezTo>
                    <a:pt x="69" y="73"/>
                    <a:pt x="69" y="73"/>
                    <a:pt x="69" y="72"/>
                  </a:cubicBezTo>
                  <a:cubicBezTo>
                    <a:pt x="70" y="72"/>
                    <a:pt x="71" y="72"/>
                    <a:pt x="71" y="72"/>
                  </a:cubicBezTo>
                  <a:cubicBezTo>
                    <a:pt x="72" y="71"/>
                    <a:pt x="72" y="70"/>
                    <a:pt x="73" y="68"/>
                  </a:cubicBezTo>
                  <a:cubicBezTo>
                    <a:pt x="74" y="67"/>
                    <a:pt x="75" y="67"/>
                    <a:pt x="75" y="66"/>
                  </a:cubicBezTo>
                  <a:cubicBezTo>
                    <a:pt x="77" y="64"/>
                    <a:pt x="79" y="59"/>
                    <a:pt x="80" y="58"/>
                  </a:cubicBezTo>
                  <a:cubicBezTo>
                    <a:pt x="80" y="58"/>
                    <a:pt x="80" y="57"/>
                    <a:pt x="80" y="56"/>
                  </a:cubicBezTo>
                  <a:cubicBezTo>
                    <a:pt x="80" y="56"/>
                    <a:pt x="81" y="56"/>
                    <a:pt x="81" y="56"/>
                  </a:cubicBezTo>
                  <a:cubicBezTo>
                    <a:pt x="81" y="56"/>
                    <a:pt x="81" y="55"/>
                    <a:pt x="81" y="55"/>
                  </a:cubicBezTo>
                  <a:cubicBezTo>
                    <a:pt x="81" y="52"/>
                    <a:pt x="82" y="51"/>
                    <a:pt x="82" y="50"/>
                  </a:cubicBezTo>
                  <a:cubicBezTo>
                    <a:pt x="83" y="50"/>
                    <a:pt x="82" y="49"/>
                    <a:pt x="82" y="48"/>
                  </a:cubicBezTo>
                  <a:cubicBezTo>
                    <a:pt x="82" y="48"/>
                    <a:pt x="83" y="49"/>
                    <a:pt x="83" y="48"/>
                  </a:cubicBezTo>
                  <a:cubicBezTo>
                    <a:pt x="84" y="48"/>
                    <a:pt x="83" y="47"/>
                    <a:pt x="83" y="47"/>
                  </a:cubicBezTo>
                  <a:cubicBezTo>
                    <a:pt x="85" y="42"/>
                    <a:pt x="84" y="39"/>
                    <a:pt x="83" y="35"/>
                  </a:cubicBezTo>
                  <a:cubicBezTo>
                    <a:pt x="83" y="32"/>
                    <a:pt x="83" y="29"/>
                    <a:pt x="82" y="28"/>
                  </a:cubicBezTo>
                  <a:cubicBezTo>
                    <a:pt x="82" y="27"/>
                    <a:pt x="82" y="28"/>
                    <a:pt x="82" y="28"/>
                  </a:cubicBezTo>
                  <a:cubicBezTo>
                    <a:pt x="81" y="27"/>
                    <a:pt x="82" y="26"/>
                    <a:pt x="82" y="26"/>
                  </a:cubicBezTo>
                  <a:cubicBezTo>
                    <a:pt x="82" y="26"/>
                    <a:pt x="81" y="26"/>
                    <a:pt x="81" y="26"/>
                  </a:cubicBezTo>
                  <a:cubicBezTo>
                    <a:pt x="80" y="26"/>
                    <a:pt x="81" y="24"/>
                    <a:pt x="81" y="24"/>
                  </a:cubicBezTo>
                  <a:cubicBezTo>
                    <a:pt x="80" y="24"/>
                    <a:pt x="79" y="24"/>
                    <a:pt x="79" y="23"/>
                  </a:cubicBezTo>
                  <a:cubicBezTo>
                    <a:pt x="78" y="22"/>
                    <a:pt x="79" y="21"/>
                    <a:pt x="78" y="21"/>
                  </a:cubicBezTo>
                  <a:cubicBezTo>
                    <a:pt x="77" y="20"/>
                    <a:pt x="75" y="18"/>
                    <a:pt x="75" y="18"/>
                  </a:cubicBezTo>
                  <a:cubicBezTo>
                    <a:pt x="74" y="18"/>
                    <a:pt x="75" y="17"/>
                    <a:pt x="75" y="16"/>
                  </a:cubicBezTo>
                  <a:cubicBezTo>
                    <a:pt x="74" y="16"/>
                    <a:pt x="73" y="16"/>
                    <a:pt x="72" y="15"/>
                  </a:cubicBezTo>
                  <a:cubicBezTo>
                    <a:pt x="68" y="11"/>
                    <a:pt x="65" y="6"/>
                    <a:pt x="59" y="5"/>
                  </a:cubicBezTo>
                  <a:cubicBezTo>
                    <a:pt x="49" y="3"/>
                    <a:pt x="43" y="7"/>
                    <a:pt x="32" y="6"/>
                  </a:cubicBezTo>
                  <a:cubicBezTo>
                    <a:pt x="31" y="6"/>
                    <a:pt x="31" y="6"/>
                    <a:pt x="30" y="7"/>
                  </a:cubicBezTo>
                  <a:cubicBezTo>
                    <a:pt x="30" y="7"/>
                    <a:pt x="29" y="8"/>
                    <a:pt x="29" y="8"/>
                  </a:cubicBezTo>
                  <a:cubicBezTo>
                    <a:pt x="27" y="9"/>
                    <a:pt x="25" y="9"/>
                    <a:pt x="23" y="10"/>
                  </a:cubicBezTo>
                  <a:cubicBezTo>
                    <a:pt x="23" y="10"/>
                    <a:pt x="23" y="11"/>
                    <a:pt x="23" y="11"/>
                  </a:cubicBezTo>
                  <a:cubicBezTo>
                    <a:pt x="23" y="11"/>
                    <a:pt x="22" y="11"/>
                    <a:pt x="22" y="11"/>
                  </a:cubicBezTo>
                  <a:cubicBezTo>
                    <a:pt x="21" y="11"/>
                    <a:pt x="20" y="12"/>
                    <a:pt x="20" y="13"/>
                  </a:cubicBezTo>
                  <a:cubicBezTo>
                    <a:pt x="18" y="14"/>
                    <a:pt x="18" y="15"/>
                    <a:pt x="16" y="16"/>
                  </a:cubicBezTo>
                  <a:cubicBezTo>
                    <a:pt x="13" y="19"/>
                    <a:pt x="10" y="23"/>
                    <a:pt x="8" y="27"/>
                  </a:cubicBezTo>
                  <a:cubicBezTo>
                    <a:pt x="7" y="28"/>
                    <a:pt x="6" y="29"/>
                    <a:pt x="6" y="30"/>
                  </a:cubicBezTo>
                  <a:cubicBezTo>
                    <a:pt x="5" y="32"/>
                    <a:pt x="5" y="33"/>
                    <a:pt x="4" y="36"/>
                  </a:cubicBezTo>
                  <a:cubicBezTo>
                    <a:pt x="3" y="41"/>
                    <a:pt x="2" y="50"/>
                    <a:pt x="3" y="55"/>
                  </a:cubicBezTo>
                  <a:cubicBezTo>
                    <a:pt x="4" y="58"/>
                    <a:pt x="8" y="61"/>
                    <a:pt x="9" y="62"/>
                  </a:cubicBezTo>
                  <a:cubicBezTo>
                    <a:pt x="10" y="63"/>
                    <a:pt x="9" y="64"/>
                    <a:pt x="9" y="64"/>
                  </a:cubicBezTo>
                  <a:cubicBezTo>
                    <a:pt x="10" y="65"/>
                    <a:pt x="13" y="66"/>
                    <a:pt x="14" y="68"/>
                  </a:cubicBezTo>
                  <a:cubicBezTo>
                    <a:pt x="14" y="68"/>
                    <a:pt x="14" y="69"/>
                    <a:pt x="14" y="69"/>
                  </a:cubicBezTo>
                  <a:cubicBezTo>
                    <a:pt x="14" y="70"/>
                    <a:pt x="15" y="70"/>
                    <a:pt x="15" y="70"/>
                  </a:cubicBezTo>
                  <a:cubicBezTo>
                    <a:pt x="16" y="71"/>
                    <a:pt x="16" y="72"/>
                    <a:pt x="18" y="72"/>
                  </a:cubicBezTo>
                  <a:cubicBezTo>
                    <a:pt x="18" y="75"/>
                    <a:pt x="21" y="75"/>
                    <a:pt x="22" y="75"/>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73" name="Freeform 62"/>
            <p:cNvSpPr>
              <a:spLocks noEditPoints="1" noChangeArrowheads="1"/>
            </p:cNvSpPr>
            <p:nvPr/>
          </p:nvSpPr>
          <p:spPr bwMode="auto">
            <a:xfrm>
              <a:off x="604837" y="2219325"/>
              <a:ext cx="96838" cy="84138"/>
            </a:xfrm>
            <a:custGeom>
              <a:avLst/>
              <a:gdLst>
                <a:gd name="T0" fmla="*/ 34 w 35"/>
                <a:gd name="T1" fmla="*/ 8 h 30"/>
                <a:gd name="T2" fmla="*/ 33 w 35"/>
                <a:gd name="T3" fmla="*/ 23 h 30"/>
                <a:gd name="T4" fmla="*/ 24 w 35"/>
                <a:gd name="T5" fmla="*/ 28 h 30"/>
                <a:gd name="T6" fmla="*/ 21 w 35"/>
                <a:gd name="T7" fmla="*/ 28 h 30"/>
                <a:gd name="T8" fmla="*/ 4 w 35"/>
                <a:gd name="T9" fmla="*/ 29 h 30"/>
                <a:gd name="T10" fmla="*/ 1 w 35"/>
                <a:gd name="T11" fmla="*/ 7 h 30"/>
                <a:gd name="T12" fmla="*/ 24 w 35"/>
                <a:gd name="T13" fmla="*/ 1 h 30"/>
                <a:gd name="T14" fmla="*/ 25 w 35"/>
                <a:gd name="T15" fmla="*/ 1 h 30"/>
                <a:gd name="T16" fmla="*/ 26 w 35"/>
                <a:gd name="T17" fmla="*/ 1 h 30"/>
                <a:gd name="T18" fmla="*/ 34 w 35"/>
                <a:gd name="T19" fmla="*/ 8 h 30"/>
                <a:gd name="T20" fmla="*/ 27 w 35"/>
                <a:gd name="T21" fmla="*/ 3 h 30"/>
                <a:gd name="T22" fmla="*/ 15 w 35"/>
                <a:gd name="T23" fmla="*/ 4 h 30"/>
                <a:gd name="T24" fmla="*/ 5 w 35"/>
                <a:gd name="T25" fmla="*/ 5 h 30"/>
                <a:gd name="T26" fmla="*/ 5 w 35"/>
                <a:gd name="T27" fmla="*/ 7 h 30"/>
                <a:gd name="T28" fmla="*/ 2 w 35"/>
                <a:gd name="T29" fmla="*/ 8 h 30"/>
                <a:gd name="T30" fmla="*/ 5 w 35"/>
                <a:gd name="T31" fmla="*/ 28 h 30"/>
                <a:gd name="T32" fmla="*/ 31 w 35"/>
                <a:gd name="T33" fmla="*/ 23 h 30"/>
                <a:gd name="T34" fmla="*/ 32 w 35"/>
                <a:gd name="T35" fmla="*/ 7 h 30"/>
                <a:gd name="T36" fmla="*/ 27 w 35"/>
                <a:gd name="T37" fmla="*/ 3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30"/>
                <a:gd name="T59" fmla="*/ 35 w 35"/>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30">
                  <a:moveTo>
                    <a:pt x="34" y="8"/>
                  </a:moveTo>
                  <a:cubicBezTo>
                    <a:pt x="35" y="14"/>
                    <a:pt x="33" y="17"/>
                    <a:pt x="33" y="23"/>
                  </a:cubicBezTo>
                  <a:cubicBezTo>
                    <a:pt x="31" y="25"/>
                    <a:pt x="28" y="27"/>
                    <a:pt x="24" y="28"/>
                  </a:cubicBezTo>
                  <a:cubicBezTo>
                    <a:pt x="23" y="28"/>
                    <a:pt x="22" y="27"/>
                    <a:pt x="21" y="28"/>
                  </a:cubicBezTo>
                  <a:cubicBezTo>
                    <a:pt x="18" y="28"/>
                    <a:pt x="10" y="30"/>
                    <a:pt x="4" y="29"/>
                  </a:cubicBezTo>
                  <a:cubicBezTo>
                    <a:pt x="0" y="24"/>
                    <a:pt x="0" y="15"/>
                    <a:pt x="1" y="7"/>
                  </a:cubicBezTo>
                  <a:cubicBezTo>
                    <a:pt x="6" y="2"/>
                    <a:pt x="16" y="2"/>
                    <a:pt x="24" y="1"/>
                  </a:cubicBezTo>
                  <a:cubicBezTo>
                    <a:pt x="25" y="1"/>
                    <a:pt x="25" y="1"/>
                    <a:pt x="25" y="1"/>
                  </a:cubicBezTo>
                  <a:cubicBezTo>
                    <a:pt x="26" y="0"/>
                    <a:pt x="26" y="1"/>
                    <a:pt x="26" y="1"/>
                  </a:cubicBezTo>
                  <a:cubicBezTo>
                    <a:pt x="29" y="4"/>
                    <a:pt x="32" y="5"/>
                    <a:pt x="34" y="8"/>
                  </a:cubicBezTo>
                  <a:close/>
                  <a:moveTo>
                    <a:pt x="27" y="3"/>
                  </a:moveTo>
                  <a:cubicBezTo>
                    <a:pt x="23" y="3"/>
                    <a:pt x="19" y="4"/>
                    <a:pt x="15" y="4"/>
                  </a:cubicBezTo>
                  <a:cubicBezTo>
                    <a:pt x="12" y="4"/>
                    <a:pt x="7" y="4"/>
                    <a:pt x="5" y="5"/>
                  </a:cubicBezTo>
                  <a:cubicBezTo>
                    <a:pt x="5" y="5"/>
                    <a:pt x="5" y="6"/>
                    <a:pt x="5" y="7"/>
                  </a:cubicBezTo>
                  <a:cubicBezTo>
                    <a:pt x="4" y="7"/>
                    <a:pt x="3" y="8"/>
                    <a:pt x="2" y="8"/>
                  </a:cubicBezTo>
                  <a:cubicBezTo>
                    <a:pt x="2" y="16"/>
                    <a:pt x="1" y="24"/>
                    <a:pt x="5" y="28"/>
                  </a:cubicBezTo>
                  <a:cubicBezTo>
                    <a:pt x="15" y="28"/>
                    <a:pt x="25" y="27"/>
                    <a:pt x="31" y="23"/>
                  </a:cubicBezTo>
                  <a:cubicBezTo>
                    <a:pt x="32" y="18"/>
                    <a:pt x="33" y="13"/>
                    <a:pt x="32" y="7"/>
                  </a:cubicBezTo>
                  <a:cubicBezTo>
                    <a:pt x="30" y="6"/>
                    <a:pt x="28" y="5"/>
                    <a:pt x="27" y="3"/>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74" name="Freeform 63"/>
            <p:cNvSpPr>
              <a:spLocks noEditPoints="1" noChangeArrowheads="1"/>
            </p:cNvSpPr>
            <p:nvPr/>
          </p:nvSpPr>
          <p:spPr bwMode="auto">
            <a:xfrm>
              <a:off x="171450" y="552450"/>
              <a:ext cx="206375" cy="198438"/>
            </a:xfrm>
            <a:custGeom>
              <a:avLst/>
              <a:gdLst>
                <a:gd name="T0" fmla="*/ 73 w 74"/>
                <a:gd name="T1" fmla="*/ 34 h 72"/>
                <a:gd name="T2" fmla="*/ 66 w 74"/>
                <a:gd name="T3" fmla="*/ 70 h 72"/>
                <a:gd name="T4" fmla="*/ 2 w 74"/>
                <a:gd name="T5" fmla="*/ 60 h 72"/>
                <a:gd name="T6" fmla="*/ 1 w 74"/>
                <a:gd name="T7" fmla="*/ 11 h 72"/>
                <a:gd name="T8" fmla="*/ 19 w 74"/>
                <a:gd name="T9" fmla="*/ 0 h 72"/>
                <a:gd name="T10" fmla="*/ 2 w 74"/>
                <a:gd name="T11" fmla="*/ 20 h 72"/>
                <a:gd name="T12" fmla="*/ 12 w 74"/>
                <a:gd name="T13" fmla="*/ 36 h 72"/>
                <a:gd name="T14" fmla="*/ 28 w 74"/>
                <a:gd name="T15" fmla="*/ 16 h 72"/>
                <a:gd name="T16" fmla="*/ 35 w 74"/>
                <a:gd name="T17" fmla="*/ 6 h 72"/>
                <a:gd name="T18" fmla="*/ 24 w 74"/>
                <a:gd name="T19" fmla="*/ 11 h 72"/>
                <a:gd name="T20" fmla="*/ 16 w 74"/>
                <a:gd name="T21" fmla="*/ 22 h 72"/>
                <a:gd name="T22" fmla="*/ 4 w 74"/>
                <a:gd name="T23" fmla="*/ 38 h 72"/>
                <a:gd name="T24" fmla="*/ 20 w 74"/>
                <a:gd name="T25" fmla="*/ 16 h 72"/>
                <a:gd name="T26" fmla="*/ 19 w 74"/>
                <a:gd name="T27" fmla="*/ 9 h 72"/>
                <a:gd name="T28" fmla="*/ 3 w 74"/>
                <a:gd name="T29" fmla="*/ 30 h 72"/>
                <a:gd name="T30" fmla="*/ 14 w 74"/>
                <a:gd name="T31" fmla="*/ 14 h 72"/>
                <a:gd name="T32" fmla="*/ 11 w 74"/>
                <a:gd name="T33" fmla="*/ 8 h 72"/>
                <a:gd name="T34" fmla="*/ 3 w 74"/>
                <a:gd name="T35" fmla="*/ 7 h 72"/>
                <a:gd name="T36" fmla="*/ 8 w 74"/>
                <a:gd name="T37" fmla="*/ 43 h 72"/>
                <a:gd name="T38" fmla="*/ 5 w 74"/>
                <a:gd name="T39" fmla="*/ 57 h 72"/>
                <a:gd name="T40" fmla="*/ 19 w 74"/>
                <a:gd name="T41" fmla="*/ 37 h 72"/>
                <a:gd name="T42" fmla="*/ 13 w 74"/>
                <a:gd name="T43" fmla="*/ 48 h 72"/>
                <a:gd name="T44" fmla="*/ 6 w 74"/>
                <a:gd name="T45" fmla="*/ 64 h 72"/>
                <a:gd name="T46" fmla="*/ 18 w 74"/>
                <a:gd name="T47" fmla="*/ 49 h 72"/>
                <a:gd name="T48" fmla="*/ 18 w 74"/>
                <a:gd name="T49" fmla="*/ 50 h 72"/>
                <a:gd name="T50" fmla="*/ 16 w 74"/>
                <a:gd name="T51" fmla="*/ 68 h 72"/>
                <a:gd name="T52" fmla="*/ 12 w 74"/>
                <a:gd name="T53" fmla="*/ 65 h 72"/>
                <a:gd name="T54" fmla="*/ 20 w 74"/>
                <a:gd name="T55" fmla="*/ 54 h 72"/>
                <a:gd name="T56" fmla="*/ 29 w 74"/>
                <a:gd name="T57" fmla="*/ 61 h 72"/>
                <a:gd name="T58" fmla="*/ 34 w 74"/>
                <a:gd name="T59" fmla="*/ 47 h 72"/>
                <a:gd name="T60" fmla="*/ 17 w 74"/>
                <a:gd name="T61" fmla="*/ 68 h 72"/>
                <a:gd name="T62" fmla="*/ 40 w 74"/>
                <a:gd name="T63" fmla="*/ 57 h 72"/>
                <a:gd name="T64" fmla="*/ 70 w 74"/>
                <a:gd name="T65" fmla="*/ 16 h 72"/>
                <a:gd name="T66" fmla="*/ 26 w 74"/>
                <a:gd name="T67" fmla="*/ 68 h 72"/>
                <a:gd name="T68" fmla="*/ 52 w 74"/>
                <a:gd name="T69" fmla="*/ 55 h 72"/>
                <a:gd name="T70" fmla="*/ 67 w 74"/>
                <a:gd name="T71" fmla="*/ 39 h 72"/>
                <a:gd name="T72" fmla="*/ 52 w 74"/>
                <a:gd name="T73" fmla="*/ 46 h 72"/>
                <a:gd name="T74" fmla="*/ 40 w 74"/>
                <a:gd name="T75" fmla="*/ 59 h 72"/>
                <a:gd name="T76" fmla="*/ 66 w 74"/>
                <a:gd name="T77" fmla="*/ 41 h 72"/>
                <a:gd name="T78" fmla="*/ 42 w 74"/>
                <a:gd name="T79" fmla="*/ 67 h 72"/>
                <a:gd name="T80" fmla="*/ 60 w 74"/>
                <a:gd name="T81" fmla="*/ 54 h 72"/>
                <a:gd name="T82" fmla="*/ 66 w 74"/>
                <a:gd name="T83" fmla="*/ 41 h 72"/>
                <a:gd name="T84" fmla="*/ 71 w 74"/>
                <a:gd name="T85" fmla="*/ 50 h 72"/>
                <a:gd name="T86" fmla="*/ 55 w 74"/>
                <a:gd name="T87" fmla="*/ 61 h 72"/>
                <a:gd name="T88" fmla="*/ 71 w 74"/>
                <a:gd name="T89" fmla="*/ 58 h 72"/>
                <a:gd name="T90" fmla="*/ 67 w 74"/>
                <a:gd name="T91" fmla="*/ 61 h 72"/>
                <a:gd name="T92" fmla="*/ 64 w 74"/>
                <a:gd name="T93" fmla="*/ 18 h 72"/>
                <a:gd name="T94" fmla="*/ 35 w 74"/>
                <a:gd name="T95" fmla="*/ 15 h 72"/>
                <a:gd name="T96" fmla="*/ 46 w 74"/>
                <a:gd name="T97" fmla="*/ 10 h 72"/>
                <a:gd name="T98" fmla="*/ 58 w 74"/>
                <a:gd name="T99" fmla="*/ 6 h 72"/>
                <a:gd name="T100" fmla="*/ 60 w 74"/>
                <a:gd name="T101" fmla="*/ 9 h 72"/>
                <a:gd name="T102" fmla="*/ 54 w 74"/>
                <a:gd name="T103" fmla="*/ 22 h 72"/>
                <a:gd name="T104" fmla="*/ 43 w 74"/>
                <a:gd name="T105" fmla="*/ 3 h 72"/>
                <a:gd name="T106" fmla="*/ 30 w 74"/>
                <a:gd name="T107" fmla="*/ 16 h 72"/>
                <a:gd name="T108" fmla="*/ 33 w 74"/>
                <a:gd name="T109" fmla="*/ 47 h 72"/>
                <a:gd name="T110" fmla="*/ 54 w 74"/>
                <a:gd name="T111" fmla="*/ 32 h 72"/>
                <a:gd name="T112" fmla="*/ 49 w 74"/>
                <a:gd name="T113" fmla="*/ 20 h 72"/>
                <a:gd name="T114" fmla="*/ 38 w 74"/>
                <a:gd name="T115" fmla="*/ 16 h 72"/>
                <a:gd name="T116" fmla="*/ 20 w 74"/>
                <a:gd name="T117" fmla="*/ 39 h 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72"/>
                <a:gd name="T179" fmla="*/ 74 w 74"/>
                <a:gd name="T180" fmla="*/ 72 h 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72">
                  <a:moveTo>
                    <a:pt x="71" y="7"/>
                  </a:moveTo>
                  <a:cubicBezTo>
                    <a:pt x="71" y="8"/>
                    <a:pt x="70" y="10"/>
                    <a:pt x="71" y="11"/>
                  </a:cubicBezTo>
                  <a:cubicBezTo>
                    <a:pt x="71" y="11"/>
                    <a:pt x="73" y="12"/>
                    <a:pt x="73" y="12"/>
                  </a:cubicBezTo>
                  <a:cubicBezTo>
                    <a:pt x="73" y="12"/>
                    <a:pt x="72" y="13"/>
                    <a:pt x="72" y="14"/>
                  </a:cubicBezTo>
                  <a:cubicBezTo>
                    <a:pt x="71" y="19"/>
                    <a:pt x="71" y="29"/>
                    <a:pt x="73" y="34"/>
                  </a:cubicBezTo>
                  <a:cubicBezTo>
                    <a:pt x="73" y="36"/>
                    <a:pt x="74" y="38"/>
                    <a:pt x="74" y="40"/>
                  </a:cubicBezTo>
                  <a:cubicBezTo>
                    <a:pt x="74" y="39"/>
                    <a:pt x="74" y="40"/>
                    <a:pt x="74" y="41"/>
                  </a:cubicBezTo>
                  <a:cubicBezTo>
                    <a:pt x="73" y="43"/>
                    <a:pt x="74" y="46"/>
                    <a:pt x="74" y="49"/>
                  </a:cubicBezTo>
                  <a:cubicBezTo>
                    <a:pt x="74" y="49"/>
                    <a:pt x="73" y="49"/>
                    <a:pt x="73" y="50"/>
                  </a:cubicBezTo>
                  <a:cubicBezTo>
                    <a:pt x="72" y="58"/>
                    <a:pt x="71" y="66"/>
                    <a:pt x="66" y="70"/>
                  </a:cubicBezTo>
                  <a:cubicBezTo>
                    <a:pt x="61" y="71"/>
                    <a:pt x="57" y="69"/>
                    <a:pt x="53" y="69"/>
                  </a:cubicBezTo>
                  <a:cubicBezTo>
                    <a:pt x="37" y="69"/>
                    <a:pt x="21" y="72"/>
                    <a:pt x="6" y="68"/>
                  </a:cubicBezTo>
                  <a:cubicBezTo>
                    <a:pt x="6" y="67"/>
                    <a:pt x="4" y="66"/>
                    <a:pt x="4" y="66"/>
                  </a:cubicBezTo>
                  <a:cubicBezTo>
                    <a:pt x="4" y="65"/>
                    <a:pt x="4" y="63"/>
                    <a:pt x="4" y="62"/>
                  </a:cubicBezTo>
                  <a:cubicBezTo>
                    <a:pt x="4" y="61"/>
                    <a:pt x="2" y="61"/>
                    <a:pt x="2" y="60"/>
                  </a:cubicBezTo>
                  <a:cubicBezTo>
                    <a:pt x="2" y="60"/>
                    <a:pt x="3" y="59"/>
                    <a:pt x="3" y="59"/>
                  </a:cubicBezTo>
                  <a:cubicBezTo>
                    <a:pt x="3" y="58"/>
                    <a:pt x="2" y="58"/>
                    <a:pt x="2" y="58"/>
                  </a:cubicBezTo>
                  <a:cubicBezTo>
                    <a:pt x="2" y="54"/>
                    <a:pt x="2" y="48"/>
                    <a:pt x="1" y="43"/>
                  </a:cubicBezTo>
                  <a:cubicBezTo>
                    <a:pt x="1" y="38"/>
                    <a:pt x="1" y="33"/>
                    <a:pt x="1" y="27"/>
                  </a:cubicBezTo>
                  <a:cubicBezTo>
                    <a:pt x="1" y="21"/>
                    <a:pt x="0" y="16"/>
                    <a:pt x="1" y="11"/>
                  </a:cubicBezTo>
                  <a:cubicBezTo>
                    <a:pt x="2" y="10"/>
                    <a:pt x="2" y="7"/>
                    <a:pt x="3" y="5"/>
                  </a:cubicBezTo>
                  <a:cubicBezTo>
                    <a:pt x="5" y="4"/>
                    <a:pt x="7" y="3"/>
                    <a:pt x="8" y="2"/>
                  </a:cubicBezTo>
                  <a:cubicBezTo>
                    <a:pt x="9" y="2"/>
                    <a:pt x="8" y="1"/>
                    <a:pt x="9" y="1"/>
                  </a:cubicBezTo>
                  <a:cubicBezTo>
                    <a:pt x="11" y="1"/>
                    <a:pt x="13" y="2"/>
                    <a:pt x="15" y="1"/>
                  </a:cubicBezTo>
                  <a:cubicBezTo>
                    <a:pt x="17" y="1"/>
                    <a:pt x="17" y="1"/>
                    <a:pt x="19" y="0"/>
                  </a:cubicBezTo>
                  <a:cubicBezTo>
                    <a:pt x="23" y="0"/>
                    <a:pt x="27" y="1"/>
                    <a:pt x="32" y="1"/>
                  </a:cubicBezTo>
                  <a:cubicBezTo>
                    <a:pt x="38" y="2"/>
                    <a:pt x="44" y="1"/>
                    <a:pt x="50" y="1"/>
                  </a:cubicBezTo>
                  <a:cubicBezTo>
                    <a:pt x="59" y="2"/>
                    <a:pt x="66" y="4"/>
                    <a:pt x="71" y="7"/>
                  </a:cubicBezTo>
                  <a:close/>
                  <a:moveTo>
                    <a:pt x="16" y="2"/>
                  </a:moveTo>
                  <a:cubicBezTo>
                    <a:pt x="11" y="8"/>
                    <a:pt x="7" y="14"/>
                    <a:pt x="2" y="20"/>
                  </a:cubicBezTo>
                  <a:cubicBezTo>
                    <a:pt x="2" y="26"/>
                    <a:pt x="3" y="32"/>
                    <a:pt x="3" y="38"/>
                  </a:cubicBezTo>
                  <a:cubicBezTo>
                    <a:pt x="3" y="42"/>
                    <a:pt x="2" y="46"/>
                    <a:pt x="4" y="47"/>
                  </a:cubicBezTo>
                  <a:cubicBezTo>
                    <a:pt x="5" y="45"/>
                    <a:pt x="7" y="42"/>
                    <a:pt x="8" y="41"/>
                  </a:cubicBezTo>
                  <a:cubicBezTo>
                    <a:pt x="8" y="40"/>
                    <a:pt x="9" y="40"/>
                    <a:pt x="9" y="40"/>
                  </a:cubicBezTo>
                  <a:cubicBezTo>
                    <a:pt x="10" y="38"/>
                    <a:pt x="11" y="37"/>
                    <a:pt x="12" y="36"/>
                  </a:cubicBezTo>
                  <a:cubicBezTo>
                    <a:pt x="14" y="34"/>
                    <a:pt x="15" y="30"/>
                    <a:pt x="18" y="29"/>
                  </a:cubicBezTo>
                  <a:cubicBezTo>
                    <a:pt x="18" y="26"/>
                    <a:pt x="20" y="25"/>
                    <a:pt x="20" y="22"/>
                  </a:cubicBezTo>
                  <a:cubicBezTo>
                    <a:pt x="22" y="21"/>
                    <a:pt x="23" y="21"/>
                    <a:pt x="24" y="20"/>
                  </a:cubicBezTo>
                  <a:cubicBezTo>
                    <a:pt x="25" y="19"/>
                    <a:pt x="25" y="18"/>
                    <a:pt x="26" y="18"/>
                  </a:cubicBezTo>
                  <a:cubicBezTo>
                    <a:pt x="26" y="18"/>
                    <a:pt x="28" y="17"/>
                    <a:pt x="28" y="16"/>
                  </a:cubicBezTo>
                  <a:cubicBezTo>
                    <a:pt x="28" y="14"/>
                    <a:pt x="31" y="14"/>
                    <a:pt x="31" y="13"/>
                  </a:cubicBezTo>
                  <a:cubicBezTo>
                    <a:pt x="31" y="12"/>
                    <a:pt x="32" y="12"/>
                    <a:pt x="32" y="12"/>
                  </a:cubicBezTo>
                  <a:cubicBezTo>
                    <a:pt x="32" y="11"/>
                    <a:pt x="32" y="10"/>
                    <a:pt x="33" y="9"/>
                  </a:cubicBezTo>
                  <a:cubicBezTo>
                    <a:pt x="33" y="9"/>
                    <a:pt x="34" y="9"/>
                    <a:pt x="34" y="8"/>
                  </a:cubicBezTo>
                  <a:cubicBezTo>
                    <a:pt x="35" y="8"/>
                    <a:pt x="35" y="6"/>
                    <a:pt x="35" y="6"/>
                  </a:cubicBezTo>
                  <a:cubicBezTo>
                    <a:pt x="36" y="5"/>
                    <a:pt x="38" y="4"/>
                    <a:pt x="38" y="2"/>
                  </a:cubicBezTo>
                  <a:cubicBezTo>
                    <a:pt x="35" y="2"/>
                    <a:pt x="33" y="2"/>
                    <a:pt x="30" y="2"/>
                  </a:cubicBezTo>
                  <a:cubicBezTo>
                    <a:pt x="31" y="4"/>
                    <a:pt x="28" y="5"/>
                    <a:pt x="27" y="7"/>
                  </a:cubicBezTo>
                  <a:cubicBezTo>
                    <a:pt x="27" y="7"/>
                    <a:pt x="27" y="8"/>
                    <a:pt x="27" y="9"/>
                  </a:cubicBezTo>
                  <a:cubicBezTo>
                    <a:pt x="26" y="10"/>
                    <a:pt x="25" y="10"/>
                    <a:pt x="24" y="11"/>
                  </a:cubicBezTo>
                  <a:cubicBezTo>
                    <a:pt x="23" y="12"/>
                    <a:pt x="24" y="13"/>
                    <a:pt x="23" y="14"/>
                  </a:cubicBezTo>
                  <a:cubicBezTo>
                    <a:pt x="23" y="14"/>
                    <a:pt x="21" y="15"/>
                    <a:pt x="20" y="15"/>
                  </a:cubicBezTo>
                  <a:cubicBezTo>
                    <a:pt x="20" y="16"/>
                    <a:pt x="20" y="17"/>
                    <a:pt x="20" y="18"/>
                  </a:cubicBezTo>
                  <a:cubicBezTo>
                    <a:pt x="19" y="19"/>
                    <a:pt x="18" y="19"/>
                    <a:pt x="17" y="20"/>
                  </a:cubicBezTo>
                  <a:cubicBezTo>
                    <a:pt x="16" y="20"/>
                    <a:pt x="17" y="21"/>
                    <a:pt x="16" y="22"/>
                  </a:cubicBezTo>
                  <a:cubicBezTo>
                    <a:pt x="16" y="23"/>
                    <a:pt x="14" y="23"/>
                    <a:pt x="14" y="24"/>
                  </a:cubicBezTo>
                  <a:cubicBezTo>
                    <a:pt x="13" y="25"/>
                    <a:pt x="13" y="26"/>
                    <a:pt x="13" y="27"/>
                  </a:cubicBezTo>
                  <a:cubicBezTo>
                    <a:pt x="13" y="27"/>
                    <a:pt x="12" y="27"/>
                    <a:pt x="12" y="27"/>
                  </a:cubicBezTo>
                  <a:cubicBezTo>
                    <a:pt x="11" y="29"/>
                    <a:pt x="8" y="32"/>
                    <a:pt x="8" y="33"/>
                  </a:cubicBezTo>
                  <a:cubicBezTo>
                    <a:pt x="8" y="34"/>
                    <a:pt x="5" y="37"/>
                    <a:pt x="4" y="38"/>
                  </a:cubicBezTo>
                  <a:cubicBezTo>
                    <a:pt x="5" y="36"/>
                    <a:pt x="5" y="35"/>
                    <a:pt x="7" y="34"/>
                  </a:cubicBezTo>
                  <a:cubicBezTo>
                    <a:pt x="7" y="32"/>
                    <a:pt x="9" y="31"/>
                    <a:pt x="9" y="30"/>
                  </a:cubicBezTo>
                  <a:cubicBezTo>
                    <a:pt x="9" y="29"/>
                    <a:pt x="10" y="30"/>
                    <a:pt x="10" y="29"/>
                  </a:cubicBezTo>
                  <a:cubicBezTo>
                    <a:pt x="12" y="26"/>
                    <a:pt x="14" y="23"/>
                    <a:pt x="16" y="20"/>
                  </a:cubicBezTo>
                  <a:cubicBezTo>
                    <a:pt x="17" y="18"/>
                    <a:pt x="19" y="17"/>
                    <a:pt x="20" y="16"/>
                  </a:cubicBezTo>
                  <a:cubicBezTo>
                    <a:pt x="21" y="15"/>
                    <a:pt x="21" y="14"/>
                    <a:pt x="21" y="13"/>
                  </a:cubicBezTo>
                  <a:cubicBezTo>
                    <a:pt x="21" y="12"/>
                    <a:pt x="23" y="12"/>
                    <a:pt x="23" y="12"/>
                  </a:cubicBezTo>
                  <a:cubicBezTo>
                    <a:pt x="25" y="9"/>
                    <a:pt x="28" y="6"/>
                    <a:pt x="29" y="2"/>
                  </a:cubicBezTo>
                  <a:cubicBezTo>
                    <a:pt x="27" y="3"/>
                    <a:pt x="25" y="0"/>
                    <a:pt x="24" y="2"/>
                  </a:cubicBezTo>
                  <a:cubicBezTo>
                    <a:pt x="21" y="4"/>
                    <a:pt x="20" y="7"/>
                    <a:pt x="19" y="9"/>
                  </a:cubicBezTo>
                  <a:cubicBezTo>
                    <a:pt x="19" y="9"/>
                    <a:pt x="18" y="9"/>
                    <a:pt x="18" y="9"/>
                  </a:cubicBezTo>
                  <a:cubicBezTo>
                    <a:pt x="18" y="9"/>
                    <a:pt x="18" y="11"/>
                    <a:pt x="18" y="11"/>
                  </a:cubicBezTo>
                  <a:cubicBezTo>
                    <a:pt x="17" y="11"/>
                    <a:pt x="17" y="12"/>
                    <a:pt x="16" y="13"/>
                  </a:cubicBezTo>
                  <a:cubicBezTo>
                    <a:pt x="13" y="16"/>
                    <a:pt x="11" y="20"/>
                    <a:pt x="8" y="23"/>
                  </a:cubicBezTo>
                  <a:cubicBezTo>
                    <a:pt x="7" y="25"/>
                    <a:pt x="5" y="28"/>
                    <a:pt x="3" y="30"/>
                  </a:cubicBezTo>
                  <a:cubicBezTo>
                    <a:pt x="4" y="27"/>
                    <a:pt x="7" y="23"/>
                    <a:pt x="9" y="21"/>
                  </a:cubicBezTo>
                  <a:cubicBezTo>
                    <a:pt x="9" y="21"/>
                    <a:pt x="9" y="20"/>
                    <a:pt x="9" y="20"/>
                  </a:cubicBezTo>
                  <a:cubicBezTo>
                    <a:pt x="9" y="19"/>
                    <a:pt x="11" y="19"/>
                    <a:pt x="11" y="19"/>
                  </a:cubicBezTo>
                  <a:cubicBezTo>
                    <a:pt x="12" y="18"/>
                    <a:pt x="11" y="17"/>
                    <a:pt x="12" y="16"/>
                  </a:cubicBezTo>
                  <a:cubicBezTo>
                    <a:pt x="12" y="15"/>
                    <a:pt x="14" y="15"/>
                    <a:pt x="14" y="14"/>
                  </a:cubicBezTo>
                  <a:cubicBezTo>
                    <a:pt x="17" y="10"/>
                    <a:pt x="20" y="6"/>
                    <a:pt x="21" y="2"/>
                  </a:cubicBezTo>
                  <a:cubicBezTo>
                    <a:pt x="22" y="2"/>
                    <a:pt x="22" y="2"/>
                    <a:pt x="21" y="1"/>
                  </a:cubicBezTo>
                  <a:cubicBezTo>
                    <a:pt x="21" y="3"/>
                    <a:pt x="18" y="2"/>
                    <a:pt x="16" y="2"/>
                  </a:cubicBezTo>
                  <a:close/>
                  <a:moveTo>
                    <a:pt x="9" y="10"/>
                  </a:moveTo>
                  <a:cubicBezTo>
                    <a:pt x="10" y="9"/>
                    <a:pt x="10" y="9"/>
                    <a:pt x="11" y="8"/>
                  </a:cubicBezTo>
                  <a:cubicBezTo>
                    <a:pt x="11" y="8"/>
                    <a:pt x="11" y="7"/>
                    <a:pt x="12" y="6"/>
                  </a:cubicBezTo>
                  <a:cubicBezTo>
                    <a:pt x="12" y="5"/>
                    <a:pt x="16" y="4"/>
                    <a:pt x="14" y="2"/>
                  </a:cubicBezTo>
                  <a:cubicBezTo>
                    <a:pt x="12" y="3"/>
                    <a:pt x="10" y="4"/>
                    <a:pt x="9" y="5"/>
                  </a:cubicBezTo>
                  <a:cubicBezTo>
                    <a:pt x="9" y="4"/>
                    <a:pt x="8" y="4"/>
                    <a:pt x="7" y="4"/>
                  </a:cubicBezTo>
                  <a:cubicBezTo>
                    <a:pt x="6" y="6"/>
                    <a:pt x="5" y="7"/>
                    <a:pt x="3" y="7"/>
                  </a:cubicBezTo>
                  <a:cubicBezTo>
                    <a:pt x="4" y="11"/>
                    <a:pt x="0" y="15"/>
                    <a:pt x="3" y="18"/>
                  </a:cubicBezTo>
                  <a:cubicBezTo>
                    <a:pt x="5" y="16"/>
                    <a:pt x="7" y="13"/>
                    <a:pt x="9" y="10"/>
                  </a:cubicBezTo>
                  <a:close/>
                  <a:moveTo>
                    <a:pt x="14" y="35"/>
                  </a:moveTo>
                  <a:cubicBezTo>
                    <a:pt x="12" y="38"/>
                    <a:pt x="10" y="40"/>
                    <a:pt x="8" y="41"/>
                  </a:cubicBezTo>
                  <a:cubicBezTo>
                    <a:pt x="8" y="42"/>
                    <a:pt x="9" y="43"/>
                    <a:pt x="8" y="43"/>
                  </a:cubicBezTo>
                  <a:cubicBezTo>
                    <a:pt x="8" y="43"/>
                    <a:pt x="7" y="44"/>
                    <a:pt x="7" y="44"/>
                  </a:cubicBezTo>
                  <a:cubicBezTo>
                    <a:pt x="6" y="44"/>
                    <a:pt x="7" y="45"/>
                    <a:pt x="7" y="46"/>
                  </a:cubicBezTo>
                  <a:cubicBezTo>
                    <a:pt x="6" y="46"/>
                    <a:pt x="4" y="47"/>
                    <a:pt x="4" y="47"/>
                  </a:cubicBezTo>
                  <a:cubicBezTo>
                    <a:pt x="2" y="50"/>
                    <a:pt x="4" y="52"/>
                    <a:pt x="4" y="54"/>
                  </a:cubicBezTo>
                  <a:cubicBezTo>
                    <a:pt x="4" y="55"/>
                    <a:pt x="4" y="57"/>
                    <a:pt x="5" y="57"/>
                  </a:cubicBezTo>
                  <a:cubicBezTo>
                    <a:pt x="7" y="54"/>
                    <a:pt x="11" y="49"/>
                    <a:pt x="13" y="47"/>
                  </a:cubicBezTo>
                  <a:cubicBezTo>
                    <a:pt x="13" y="46"/>
                    <a:pt x="14" y="45"/>
                    <a:pt x="14" y="44"/>
                  </a:cubicBezTo>
                  <a:cubicBezTo>
                    <a:pt x="15" y="42"/>
                    <a:pt x="16" y="42"/>
                    <a:pt x="17" y="41"/>
                  </a:cubicBezTo>
                  <a:cubicBezTo>
                    <a:pt x="17" y="41"/>
                    <a:pt x="17" y="40"/>
                    <a:pt x="17" y="40"/>
                  </a:cubicBezTo>
                  <a:cubicBezTo>
                    <a:pt x="18" y="39"/>
                    <a:pt x="19" y="39"/>
                    <a:pt x="19" y="37"/>
                  </a:cubicBezTo>
                  <a:cubicBezTo>
                    <a:pt x="19" y="36"/>
                    <a:pt x="18" y="36"/>
                    <a:pt x="18" y="34"/>
                  </a:cubicBezTo>
                  <a:cubicBezTo>
                    <a:pt x="18" y="33"/>
                    <a:pt x="19" y="30"/>
                    <a:pt x="17" y="30"/>
                  </a:cubicBezTo>
                  <a:cubicBezTo>
                    <a:pt x="17" y="32"/>
                    <a:pt x="15" y="34"/>
                    <a:pt x="14" y="35"/>
                  </a:cubicBezTo>
                  <a:close/>
                  <a:moveTo>
                    <a:pt x="14" y="47"/>
                  </a:moveTo>
                  <a:cubicBezTo>
                    <a:pt x="13" y="47"/>
                    <a:pt x="13" y="48"/>
                    <a:pt x="13" y="48"/>
                  </a:cubicBezTo>
                  <a:cubicBezTo>
                    <a:pt x="12" y="49"/>
                    <a:pt x="11" y="50"/>
                    <a:pt x="10" y="51"/>
                  </a:cubicBezTo>
                  <a:cubicBezTo>
                    <a:pt x="10" y="51"/>
                    <a:pt x="9" y="52"/>
                    <a:pt x="9" y="53"/>
                  </a:cubicBezTo>
                  <a:cubicBezTo>
                    <a:pt x="9" y="54"/>
                    <a:pt x="7" y="55"/>
                    <a:pt x="7" y="55"/>
                  </a:cubicBezTo>
                  <a:cubicBezTo>
                    <a:pt x="6" y="56"/>
                    <a:pt x="6" y="57"/>
                    <a:pt x="6" y="58"/>
                  </a:cubicBezTo>
                  <a:cubicBezTo>
                    <a:pt x="4" y="59"/>
                    <a:pt x="4" y="62"/>
                    <a:pt x="6" y="64"/>
                  </a:cubicBezTo>
                  <a:cubicBezTo>
                    <a:pt x="6" y="62"/>
                    <a:pt x="8" y="61"/>
                    <a:pt x="9" y="61"/>
                  </a:cubicBezTo>
                  <a:cubicBezTo>
                    <a:pt x="9" y="60"/>
                    <a:pt x="9" y="59"/>
                    <a:pt x="9" y="59"/>
                  </a:cubicBezTo>
                  <a:cubicBezTo>
                    <a:pt x="10" y="57"/>
                    <a:pt x="12" y="56"/>
                    <a:pt x="14" y="55"/>
                  </a:cubicBezTo>
                  <a:cubicBezTo>
                    <a:pt x="14" y="55"/>
                    <a:pt x="13" y="54"/>
                    <a:pt x="14" y="54"/>
                  </a:cubicBezTo>
                  <a:cubicBezTo>
                    <a:pt x="15" y="52"/>
                    <a:pt x="17" y="51"/>
                    <a:pt x="18" y="49"/>
                  </a:cubicBezTo>
                  <a:cubicBezTo>
                    <a:pt x="18" y="49"/>
                    <a:pt x="19" y="48"/>
                    <a:pt x="19" y="47"/>
                  </a:cubicBezTo>
                  <a:cubicBezTo>
                    <a:pt x="19" y="45"/>
                    <a:pt x="22" y="45"/>
                    <a:pt x="21" y="43"/>
                  </a:cubicBezTo>
                  <a:cubicBezTo>
                    <a:pt x="20" y="42"/>
                    <a:pt x="20" y="39"/>
                    <a:pt x="18" y="40"/>
                  </a:cubicBezTo>
                  <a:cubicBezTo>
                    <a:pt x="17" y="42"/>
                    <a:pt x="14" y="45"/>
                    <a:pt x="14" y="47"/>
                  </a:cubicBezTo>
                  <a:close/>
                  <a:moveTo>
                    <a:pt x="18" y="50"/>
                  </a:moveTo>
                  <a:cubicBezTo>
                    <a:pt x="17" y="51"/>
                    <a:pt x="17" y="51"/>
                    <a:pt x="17" y="52"/>
                  </a:cubicBezTo>
                  <a:cubicBezTo>
                    <a:pt x="16" y="53"/>
                    <a:pt x="14" y="55"/>
                    <a:pt x="13" y="56"/>
                  </a:cubicBezTo>
                  <a:cubicBezTo>
                    <a:pt x="12" y="57"/>
                    <a:pt x="12" y="58"/>
                    <a:pt x="12" y="59"/>
                  </a:cubicBezTo>
                  <a:cubicBezTo>
                    <a:pt x="10" y="61"/>
                    <a:pt x="6" y="62"/>
                    <a:pt x="6" y="66"/>
                  </a:cubicBezTo>
                  <a:cubicBezTo>
                    <a:pt x="8" y="68"/>
                    <a:pt x="12" y="69"/>
                    <a:pt x="16" y="68"/>
                  </a:cubicBezTo>
                  <a:cubicBezTo>
                    <a:pt x="19" y="63"/>
                    <a:pt x="24" y="59"/>
                    <a:pt x="27" y="54"/>
                  </a:cubicBezTo>
                  <a:cubicBezTo>
                    <a:pt x="25" y="54"/>
                    <a:pt x="28" y="48"/>
                    <a:pt x="26" y="48"/>
                  </a:cubicBezTo>
                  <a:cubicBezTo>
                    <a:pt x="25" y="51"/>
                    <a:pt x="22" y="53"/>
                    <a:pt x="21" y="54"/>
                  </a:cubicBezTo>
                  <a:cubicBezTo>
                    <a:pt x="20" y="56"/>
                    <a:pt x="19" y="58"/>
                    <a:pt x="18" y="59"/>
                  </a:cubicBezTo>
                  <a:cubicBezTo>
                    <a:pt x="16" y="61"/>
                    <a:pt x="14" y="63"/>
                    <a:pt x="12" y="65"/>
                  </a:cubicBezTo>
                  <a:cubicBezTo>
                    <a:pt x="12" y="66"/>
                    <a:pt x="10" y="67"/>
                    <a:pt x="10" y="66"/>
                  </a:cubicBezTo>
                  <a:cubicBezTo>
                    <a:pt x="12" y="65"/>
                    <a:pt x="13" y="63"/>
                    <a:pt x="14" y="61"/>
                  </a:cubicBezTo>
                  <a:cubicBezTo>
                    <a:pt x="16" y="60"/>
                    <a:pt x="17" y="59"/>
                    <a:pt x="19" y="57"/>
                  </a:cubicBezTo>
                  <a:cubicBezTo>
                    <a:pt x="19" y="57"/>
                    <a:pt x="19" y="56"/>
                    <a:pt x="19" y="55"/>
                  </a:cubicBezTo>
                  <a:cubicBezTo>
                    <a:pt x="19" y="55"/>
                    <a:pt x="20" y="55"/>
                    <a:pt x="20" y="54"/>
                  </a:cubicBezTo>
                  <a:cubicBezTo>
                    <a:pt x="23" y="52"/>
                    <a:pt x="25" y="49"/>
                    <a:pt x="26" y="47"/>
                  </a:cubicBezTo>
                  <a:cubicBezTo>
                    <a:pt x="23" y="47"/>
                    <a:pt x="24" y="44"/>
                    <a:pt x="21" y="45"/>
                  </a:cubicBezTo>
                  <a:cubicBezTo>
                    <a:pt x="21" y="47"/>
                    <a:pt x="19" y="49"/>
                    <a:pt x="18" y="50"/>
                  </a:cubicBezTo>
                  <a:close/>
                  <a:moveTo>
                    <a:pt x="25" y="66"/>
                  </a:moveTo>
                  <a:cubicBezTo>
                    <a:pt x="26" y="65"/>
                    <a:pt x="28" y="62"/>
                    <a:pt x="29" y="61"/>
                  </a:cubicBezTo>
                  <a:cubicBezTo>
                    <a:pt x="29" y="61"/>
                    <a:pt x="29" y="60"/>
                    <a:pt x="29" y="60"/>
                  </a:cubicBezTo>
                  <a:cubicBezTo>
                    <a:pt x="31" y="58"/>
                    <a:pt x="33" y="56"/>
                    <a:pt x="34" y="54"/>
                  </a:cubicBezTo>
                  <a:cubicBezTo>
                    <a:pt x="36" y="52"/>
                    <a:pt x="38" y="51"/>
                    <a:pt x="39" y="48"/>
                  </a:cubicBezTo>
                  <a:cubicBezTo>
                    <a:pt x="39" y="48"/>
                    <a:pt x="40" y="48"/>
                    <a:pt x="40" y="47"/>
                  </a:cubicBezTo>
                  <a:cubicBezTo>
                    <a:pt x="38" y="47"/>
                    <a:pt x="36" y="47"/>
                    <a:pt x="34" y="47"/>
                  </a:cubicBezTo>
                  <a:cubicBezTo>
                    <a:pt x="33" y="52"/>
                    <a:pt x="29" y="54"/>
                    <a:pt x="27" y="58"/>
                  </a:cubicBezTo>
                  <a:cubicBezTo>
                    <a:pt x="24" y="56"/>
                    <a:pt x="23" y="61"/>
                    <a:pt x="21" y="63"/>
                  </a:cubicBezTo>
                  <a:cubicBezTo>
                    <a:pt x="21" y="63"/>
                    <a:pt x="20" y="64"/>
                    <a:pt x="20" y="64"/>
                  </a:cubicBezTo>
                  <a:cubicBezTo>
                    <a:pt x="19" y="64"/>
                    <a:pt x="20" y="65"/>
                    <a:pt x="20" y="66"/>
                  </a:cubicBezTo>
                  <a:cubicBezTo>
                    <a:pt x="19" y="67"/>
                    <a:pt x="17" y="67"/>
                    <a:pt x="17" y="68"/>
                  </a:cubicBezTo>
                  <a:cubicBezTo>
                    <a:pt x="21" y="69"/>
                    <a:pt x="23" y="67"/>
                    <a:pt x="25" y="66"/>
                  </a:cubicBezTo>
                  <a:close/>
                  <a:moveTo>
                    <a:pt x="31" y="68"/>
                  </a:moveTo>
                  <a:cubicBezTo>
                    <a:pt x="32" y="68"/>
                    <a:pt x="33" y="67"/>
                    <a:pt x="34" y="66"/>
                  </a:cubicBezTo>
                  <a:cubicBezTo>
                    <a:pt x="34" y="65"/>
                    <a:pt x="35" y="64"/>
                    <a:pt x="36" y="63"/>
                  </a:cubicBezTo>
                  <a:cubicBezTo>
                    <a:pt x="38" y="61"/>
                    <a:pt x="39" y="59"/>
                    <a:pt x="40" y="57"/>
                  </a:cubicBezTo>
                  <a:cubicBezTo>
                    <a:pt x="42" y="55"/>
                    <a:pt x="43" y="53"/>
                    <a:pt x="45" y="51"/>
                  </a:cubicBezTo>
                  <a:cubicBezTo>
                    <a:pt x="46" y="49"/>
                    <a:pt x="49" y="48"/>
                    <a:pt x="51" y="46"/>
                  </a:cubicBezTo>
                  <a:cubicBezTo>
                    <a:pt x="52" y="44"/>
                    <a:pt x="53" y="42"/>
                    <a:pt x="55" y="40"/>
                  </a:cubicBezTo>
                  <a:cubicBezTo>
                    <a:pt x="57" y="38"/>
                    <a:pt x="59" y="36"/>
                    <a:pt x="60" y="34"/>
                  </a:cubicBezTo>
                  <a:cubicBezTo>
                    <a:pt x="66" y="28"/>
                    <a:pt x="71" y="25"/>
                    <a:pt x="70" y="16"/>
                  </a:cubicBezTo>
                  <a:cubicBezTo>
                    <a:pt x="70" y="15"/>
                    <a:pt x="69" y="15"/>
                    <a:pt x="68" y="15"/>
                  </a:cubicBezTo>
                  <a:cubicBezTo>
                    <a:pt x="65" y="20"/>
                    <a:pt x="61" y="23"/>
                    <a:pt x="56" y="27"/>
                  </a:cubicBezTo>
                  <a:cubicBezTo>
                    <a:pt x="56" y="39"/>
                    <a:pt x="50" y="45"/>
                    <a:pt x="40" y="47"/>
                  </a:cubicBezTo>
                  <a:cubicBezTo>
                    <a:pt x="36" y="55"/>
                    <a:pt x="30" y="60"/>
                    <a:pt x="26" y="67"/>
                  </a:cubicBezTo>
                  <a:cubicBezTo>
                    <a:pt x="24" y="67"/>
                    <a:pt x="23" y="69"/>
                    <a:pt x="26" y="68"/>
                  </a:cubicBezTo>
                  <a:cubicBezTo>
                    <a:pt x="27" y="68"/>
                    <a:pt x="29" y="68"/>
                    <a:pt x="31" y="68"/>
                  </a:cubicBezTo>
                  <a:close/>
                  <a:moveTo>
                    <a:pt x="43" y="64"/>
                  </a:moveTo>
                  <a:cubicBezTo>
                    <a:pt x="45" y="62"/>
                    <a:pt x="48" y="60"/>
                    <a:pt x="50" y="58"/>
                  </a:cubicBezTo>
                  <a:cubicBezTo>
                    <a:pt x="50" y="58"/>
                    <a:pt x="50" y="57"/>
                    <a:pt x="50" y="56"/>
                  </a:cubicBezTo>
                  <a:cubicBezTo>
                    <a:pt x="50" y="56"/>
                    <a:pt x="52" y="56"/>
                    <a:pt x="52" y="55"/>
                  </a:cubicBezTo>
                  <a:cubicBezTo>
                    <a:pt x="53" y="54"/>
                    <a:pt x="54" y="54"/>
                    <a:pt x="54" y="53"/>
                  </a:cubicBezTo>
                  <a:cubicBezTo>
                    <a:pt x="56" y="51"/>
                    <a:pt x="56" y="49"/>
                    <a:pt x="58" y="47"/>
                  </a:cubicBezTo>
                  <a:cubicBezTo>
                    <a:pt x="60" y="45"/>
                    <a:pt x="63" y="43"/>
                    <a:pt x="65" y="41"/>
                  </a:cubicBezTo>
                  <a:cubicBezTo>
                    <a:pt x="65" y="41"/>
                    <a:pt x="65" y="40"/>
                    <a:pt x="65" y="40"/>
                  </a:cubicBezTo>
                  <a:cubicBezTo>
                    <a:pt x="65" y="39"/>
                    <a:pt x="66" y="39"/>
                    <a:pt x="67" y="39"/>
                  </a:cubicBezTo>
                  <a:cubicBezTo>
                    <a:pt x="68" y="37"/>
                    <a:pt x="69" y="35"/>
                    <a:pt x="70" y="33"/>
                  </a:cubicBezTo>
                  <a:cubicBezTo>
                    <a:pt x="72" y="32"/>
                    <a:pt x="70" y="30"/>
                    <a:pt x="70" y="28"/>
                  </a:cubicBezTo>
                  <a:cubicBezTo>
                    <a:pt x="70" y="27"/>
                    <a:pt x="70" y="26"/>
                    <a:pt x="69" y="26"/>
                  </a:cubicBezTo>
                  <a:cubicBezTo>
                    <a:pt x="67" y="30"/>
                    <a:pt x="63" y="32"/>
                    <a:pt x="60" y="35"/>
                  </a:cubicBezTo>
                  <a:cubicBezTo>
                    <a:pt x="57" y="39"/>
                    <a:pt x="55" y="42"/>
                    <a:pt x="52" y="46"/>
                  </a:cubicBezTo>
                  <a:cubicBezTo>
                    <a:pt x="50" y="47"/>
                    <a:pt x="49" y="48"/>
                    <a:pt x="47" y="49"/>
                  </a:cubicBezTo>
                  <a:cubicBezTo>
                    <a:pt x="47" y="49"/>
                    <a:pt x="48" y="51"/>
                    <a:pt x="47" y="51"/>
                  </a:cubicBezTo>
                  <a:cubicBezTo>
                    <a:pt x="46" y="53"/>
                    <a:pt x="44" y="54"/>
                    <a:pt x="42" y="55"/>
                  </a:cubicBezTo>
                  <a:cubicBezTo>
                    <a:pt x="42" y="56"/>
                    <a:pt x="42" y="57"/>
                    <a:pt x="42" y="57"/>
                  </a:cubicBezTo>
                  <a:cubicBezTo>
                    <a:pt x="42" y="58"/>
                    <a:pt x="41" y="58"/>
                    <a:pt x="40" y="59"/>
                  </a:cubicBezTo>
                  <a:cubicBezTo>
                    <a:pt x="40" y="60"/>
                    <a:pt x="40" y="59"/>
                    <a:pt x="40" y="60"/>
                  </a:cubicBezTo>
                  <a:cubicBezTo>
                    <a:pt x="38" y="63"/>
                    <a:pt x="36" y="64"/>
                    <a:pt x="34" y="67"/>
                  </a:cubicBezTo>
                  <a:cubicBezTo>
                    <a:pt x="33" y="67"/>
                    <a:pt x="32" y="69"/>
                    <a:pt x="34" y="68"/>
                  </a:cubicBezTo>
                  <a:cubicBezTo>
                    <a:pt x="39" y="70"/>
                    <a:pt x="42" y="66"/>
                    <a:pt x="43" y="64"/>
                  </a:cubicBezTo>
                  <a:close/>
                  <a:moveTo>
                    <a:pt x="66" y="41"/>
                  </a:moveTo>
                  <a:cubicBezTo>
                    <a:pt x="65" y="42"/>
                    <a:pt x="63" y="43"/>
                    <a:pt x="62" y="44"/>
                  </a:cubicBezTo>
                  <a:cubicBezTo>
                    <a:pt x="61" y="45"/>
                    <a:pt x="61" y="47"/>
                    <a:pt x="60" y="48"/>
                  </a:cubicBezTo>
                  <a:cubicBezTo>
                    <a:pt x="58" y="50"/>
                    <a:pt x="57" y="51"/>
                    <a:pt x="56" y="52"/>
                  </a:cubicBezTo>
                  <a:cubicBezTo>
                    <a:pt x="54" y="54"/>
                    <a:pt x="51" y="56"/>
                    <a:pt x="49" y="59"/>
                  </a:cubicBezTo>
                  <a:cubicBezTo>
                    <a:pt x="47" y="61"/>
                    <a:pt x="45" y="64"/>
                    <a:pt x="42" y="67"/>
                  </a:cubicBezTo>
                  <a:cubicBezTo>
                    <a:pt x="42" y="68"/>
                    <a:pt x="41" y="68"/>
                    <a:pt x="43" y="68"/>
                  </a:cubicBezTo>
                  <a:cubicBezTo>
                    <a:pt x="47" y="69"/>
                    <a:pt x="50" y="65"/>
                    <a:pt x="53" y="63"/>
                  </a:cubicBezTo>
                  <a:cubicBezTo>
                    <a:pt x="54" y="62"/>
                    <a:pt x="54" y="61"/>
                    <a:pt x="54" y="60"/>
                  </a:cubicBezTo>
                  <a:cubicBezTo>
                    <a:pt x="54" y="59"/>
                    <a:pt x="56" y="59"/>
                    <a:pt x="56" y="59"/>
                  </a:cubicBezTo>
                  <a:cubicBezTo>
                    <a:pt x="57" y="57"/>
                    <a:pt x="59" y="56"/>
                    <a:pt x="60" y="54"/>
                  </a:cubicBezTo>
                  <a:cubicBezTo>
                    <a:pt x="62" y="52"/>
                    <a:pt x="66" y="47"/>
                    <a:pt x="68" y="45"/>
                  </a:cubicBezTo>
                  <a:cubicBezTo>
                    <a:pt x="69" y="43"/>
                    <a:pt x="70" y="42"/>
                    <a:pt x="71" y="41"/>
                  </a:cubicBezTo>
                  <a:cubicBezTo>
                    <a:pt x="72" y="40"/>
                    <a:pt x="72" y="38"/>
                    <a:pt x="72" y="36"/>
                  </a:cubicBezTo>
                  <a:cubicBezTo>
                    <a:pt x="72" y="35"/>
                    <a:pt x="71" y="35"/>
                    <a:pt x="70" y="34"/>
                  </a:cubicBezTo>
                  <a:cubicBezTo>
                    <a:pt x="69" y="37"/>
                    <a:pt x="67" y="39"/>
                    <a:pt x="66" y="41"/>
                  </a:cubicBezTo>
                  <a:close/>
                  <a:moveTo>
                    <a:pt x="59" y="62"/>
                  </a:moveTo>
                  <a:cubicBezTo>
                    <a:pt x="61" y="60"/>
                    <a:pt x="64" y="57"/>
                    <a:pt x="66" y="56"/>
                  </a:cubicBezTo>
                  <a:cubicBezTo>
                    <a:pt x="66" y="56"/>
                    <a:pt x="67" y="56"/>
                    <a:pt x="67" y="55"/>
                  </a:cubicBezTo>
                  <a:cubicBezTo>
                    <a:pt x="69" y="54"/>
                    <a:pt x="69" y="53"/>
                    <a:pt x="69" y="52"/>
                  </a:cubicBezTo>
                  <a:cubicBezTo>
                    <a:pt x="69" y="51"/>
                    <a:pt x="71" y="51"/>
                    <a:pt x="71" y="50"/>
                  </a:cubicBezTo>
                  <a:cubicBezTo>
                    <a:pt x="71" y="49"/>
                    <a:pt x="72" y="49"/>
                    <a:pt x="72" y="49"/>
                  </a:cubicBezTo>
                  <a:cubicBezTo>
                    <a:pt x="72" y="48"/>
                    <a:pt x="72" y="46"/>
                    <a:pt x="72" y="45"/>
                  </a:cubicBezTo>
                  <a:cubicBezTo>
                    <a:pt x="72" y="44"/>
                    <a:pt x="73" y="42"/>
                    <a:pt x="72" y="41"/>
                  </a:cubicBezTo>
                  <a:cubicBezTo>
                    <a:pt x="69" y="46"/>
                    <a:pt x="64" y="50"/>
                    <a:pt x="60" y="54"/>
                  </a:cubicBezTo>
                  <a:cubicBezTo>
                    <a:pt x="59" y="57"/>
                    <a:pt x="57" y="59"/>
                    <a:pt x="55" y="61"/>
                  </a:cubicBezTo>
                  <a:cubicBezTo>
                    <a:pt x="53" y="64"/>
                    <a:pt x="50" y="65"/>
                    <a:pt x="49" y="68"/>
                  </a:cubicBezTo>
                  <a:cubicBezTo>
                    <a:pt x="55" y="68"/>
                    <a:pt x="55" y="66"/>
                    <a:pt x="59" y="62"/>
                  </a:cubicBezTo>
                  <a:close/>
                  <a:moveTo>
                    <a:pt x="67" y="61"/>
                  </a:moveTo>
                  <a:cubicBezTo>
                    <a:pt x="69" y="60"/>
                    <a:pt x="68" y="60"/>
                    <a:pt x="69" y="59"/>
                  </a:cubicBezTo>
                  <a:cubicBezTo>
                    <a:pt x="69" y="58"/>
                    <a:pt x="71" y="58"/>
                    <a:pt x="71" y="58"/>
                  </a:cubicBezTo>
                  <a:cubicBezTo>
                    <a:pt x="72" y="56"/>
                    <a:pt x="71" y="55"/>
                    <a:pt x="72" y="54"/>
                  </a:cubicBezTo>
                  <a:cubicBezTo>
                    <a:pt x="72" y="54"/>
                    <a:pt x="71" y="52"/>
                    <a:pt x="71" y="52"/>
                  </a:cubicBezTo>
                  <a:cubicBezTo>
                    <a:pt x="68" y="55"/>
                    <a:pt x="64" y="59"/>
                    <a:pt x="61" y="61"/>
                  </a:cubicBezTo>
                  <a:cubicBezTo>
                    <a:pt x="59" y="63"/>
                    <a:pt x="56" y="65"/>
                    <a:pt x="55" y="68"/>
                  </a:cubicBezTo>
                  <a:cubicBezTo>
                    <a:pt x="60" y="70"/>
                    <a:pt x="65" y="64"/>
                    <a:pt x="67" y="61"/>
                  </a:cubicBezTo>
                  <a:close/>
                  <a:moveTo>
                    <a:pt x="60" y="69"/>
                  </a:moveTo>
                  <a:cubicBezTo>
                    <a:pt x="63" y="70"/>
                    <a:pt x="64" y="68"/>
                    <a:pt x="66" y="68"/>
                  </a:cubicBezTo>
                  <a:cubicBezTo>
                    <a:pt x="66" y="66"/>
                    <a:pt x="70" y="63"/>
                    <a:pt x="68" y="61"/>
                  </a:cubicBezTo>
                  <a:cubicBezTo>
                    <a:pt x="67" y="65"/>
                    <a:pt x="62" y="66"/>
                    <a:pt x="60" y="69"/>
                  </a:cubicBezTo>
                  <a:close/>
                  <a:moveTo>
                    <a:pt x="64" y="18"/>
                  </a:moveTo>
                  <a:cubicBezTo>
                    <a:pt x="67" y="18"/>
                    <a:pt x="67" y="15"/>
                    <a:pt x="69" y="14"/>
                  </a:cubicBezTo>
                  <a:cubicBezTo>
                    <a:pt x="72" y="10"/>
                    <a:pt x="68" y="6"/>
                    <a:pt x="65" y="6"/>
                  </a:cubicBezTo>
                  <a:cubicBezTo>
                    <a:pt x="62" y="5"/>
                    <a:pt x="58" y="5"/>
                    <a:pt x="56" y="4"/>
                  </a:cubicBezTo>
                  <a:cubicBezTo>
                    <a:pt x="53" y="3"/>
                    <a:pt x="47" y="3"/>
                    <a:pt x="44" y="3"/>
                  </a:cubicBezTo>
                  <a:cubicBezTo>
                    <a:pt x="42" y="8"/>
                    <a:pt x="37" y="10"/>
                    <a:pt x="35" y="15"/>
                  </a:cubicBezTo>
                  <a:cubicBezTo>
                    <a:pt x="37" y="15"/>
                    <a:pt x="40" y="16"/>
                    <a:pt x="40" y="14"/>
                  </a:cubicBezTo>
                  <a:cubicBezTo>
                    <a:pt x="42" y="14"/>
                    <a:pt x="42" y="13"/>
                    <a:pt x="43" y="12"/>
                  </a:cubicBezTo>
                  <a:cubicBezTo>
                    <a:pt x="44" y="11"/>
                    <a:pt x="45" y="10"/>
                    <a:pt x="46" y="9"/>
                  </a:cubicBezTo>
                  <a:cubicBezTo>
                    <a:pt x="47" y="7"/>
                    <a:pt x="48" y="4"/>
                    <a:pt x="51" y="4"/>
                  </a:cubicBezTo>
                  <a:cubicBezTo>
                    <a:pt x="50" y="6"/>
                    <a:pt x="46" y="8"/>
                    <a:pt x="46" y="10"/>
                  </a:cubicBezTo>
                  <a:cubicBezTo>
                    <a:pt x="46" y="13"/>
                    <a:pt x="40" y="14"/>
                    <a:pt x="41" y="16"/>
                  </a:cubicBezTo>
                  <a:cubicBezTo>
                    <a:pt x="47" y="17"/>
                    <a:pt x="48" y="13"/>
                    <a:pt x="50" y="11"/>
                  </a:cubicBezTo>
                  <a:cubicBezTo>
                    <a:pt x="53" y="11"/>
                    <a:pt x="52" y="9"/>
                    <a:pt x="54" y="8"/>
                  </a:cubicBezTo>
                  <a:cubicBezTo>
                    <a:pt x="55" y="7"/>
                    <a:pt x="55" y="7"/>
                    <a:pt x="56" y="7"/>
                  </a:cubicBezTo>
                  <a:cubicBezTo>
                    <a:pt x="56" y="6"/>
                    <a:pt x="58" y="4"/>
                    <a:pt x="58" y="6"/>
                  </a:cubicBezTo>
                  <a:cubicBezTo>
                    <a:pt x="54" y="8"/>
                    <a:pt x="51" y="13"/>
                    <a:pt x="48" y="15"/>
                  </a:cubicBezTo>
                  <a:cubicBezTo>
                    <a:pt x="48" y="16"/>
                    <a:pt x="46" y="15"/>
                    <a:pt x="47" y="17"/>
                  </a:cubicBezTo>
                  <a:cubicBezTo>
                    <a:pt x="48" y="17"/>
                    <a:pt x="49" y="18"/>
                    <a:pt x="50" y="19"/>
                  </a:cubicBezTo>
                  <a:cubicBezTo>
                    <a:pt x="53" y="18"/>
                    <a:pt x="55" y="15"/>
                    <a:pt x="57" y="13"/>
                  </a:cubicBezTo>
                  <a:cubicBezTo>
                    <a:pt x="58" y="12"/>
                    <a:pt x="59" y="10"/>
                    <a:pt x="60" y="9"/>
                  </a:cubicBezTo>
                  <a:cubicBezTo>
                    <a:pt x="61" y="8"/>
                    <a:pt x="64" y="6"/>
                    <a:pt x="64" y="7"/>
                  </a:cubicBezTo>
                  <a:cubicBezTo>
                    <a:pt x="62" y="9"/>
                    <a:pt x="57" y="17"/>
                    <a:pt x="54" y="17"/>
                  </a:cubicBezTo>
                  <a:cubicBezTo>
                    <a:pt x="53" y="17"/>
                    <a:pt x="54" y="18"/>
                    <a:pt x="54" y="18"/>
                  </a:cubicBezTo>
                  <a:cubicBezTo>
                    <a:pt x="51" y="19"/>
                    <a:pt x="52" y="19"/>
                    <a:pt x="54" y="20"/>
                  </a:cubicBezTo>
                  <a:cubicBezTo>
                    <a:pt x="54" y="21"/>
                    <a:pt x="53" y="22"/>
                    <a:pt x="54" y="22"/>
                  </a:cubicBezTo>
                  <a:cubicBezTo>
                    <a:pt x="54" y="24"/>
                    <a:pt x="55" y="24"/>
                    <a:pt x="55" y="26"/>
                  </a:cubicBezTo>
                  <a:cubicBezTo>
                    <a:pt x="59" y="24"/>
                    <a:pt x="61" y="21"/>
                    <a:pt x="64" y="18"/>
                  </a:cubicBezTo>
                  <a:close/>
                  <a:moveTo>
                    <a:pt x="36" y="12"/>
                  </a:moveTo>
                  <a:cubicBezTo>
                    <a:pt x="38" y="9"/>
                    <a:pt x="41" y="6"/>
                    <a:pt x="42" y="4"/>
                  </a:cubicBezTo>
                  <a:cubicBezTo>
                    <a:pt x="42" y="4"/>
                    <a:pt x="43" y="4"/>
                    <a:pt x="43" y="3"/>
                  </a:cubicBezTo>
                  <a:cubicBezTo>
                    <a:pt x="43" y="3"/>
                    <a:pt x="42" y="3"/>
                    <a:pt x="42" y="2"/>
                  </a:cubicBezTo>
                  <a:cubicBezTo>
                    <a:pt x="41" y="2"/>
                    <a:pt x="40" y="2"/>
                    <a:pt x="40" y="2"/>
                  </a:cubicBezTo>
                  <a:cubicBezTo>
                    <a:pt x="37" y="5"/>
                    <a:pt x="35" y="8"/>
                    <a:pt x="34" y="10"/>
                  </a:cubicBezTo>
                  <a:cubicBezTo>
                    <a:pt x="33" y="11"/>
                    <a:pt x="32" y="12"/>
                    <a:pt x="32" y="13"/>
                  </a:cubicBezTo>
                  <a:cubicBezTo>
                    <a:pt x="32" y="15"/>
                    <a:pt x="29" y="14"/>
                    <a:pt x="30" y="16"/>
                  </a:cubicBezTo>
                  <a:cubicBezTo>
                    <a:pt x="33" y="17"/>
                    <a:pt x="34" y="14"/>
                    <a:pt x="36" y="12"/>
                  </a:cubicBezTo>
                  <a:close/>
                  <a:moveTo>
                    <a:pt x="30" y="54"/>
                  </a:moveTo>
                  <a:cubicBezTo>
                    <a:pt x="30" y="51"/>
                    <a:pt x="34" y="49"/>
                    <a:pt x="33" y="47"/>
                  </a:cubicBezTo>
                  <a:cubicBezTo>
                    <a:pt x="32" y="49"/>
                    <a:pt x="28" y="52"/>
                    <a:pt x="30" y="54"/>
                  </a:cubicBezTo>
                  <a:close/>
                  <a:moveTo>
                    <a:pt x="33" y="47"/>
                  </a:moveTo>
                  <a:cubicBezTo>
                    <a:pt x="37" y="46"/>
                    <a:pt x="41" y="47"/>
                    <a:pt x="44" y="46"/>
                  </a:cubicBezTo>
                  <a:cubicBezTo>
                    <a:pt x="44" y="46"/>
                    <a:pt x="45" y="44"/>
                    <a:pt x="46" y="44"/>
                  </a:cubicBezTo>
                  <a:cubicBezTo>
                    <a:pt x="48" y="43"/>
                    <a:pt x="52" y="40"/>
                    <a:pt x="52" y="39"/>
                  </a:cubicBezTo>
                  <a:cubicBezTo>
                    <a:pt x="52" y="38"/>
                    <a:pt x="52" y="38"/>
                    <a:pt x="53" y="38"/>
                  </a:cubicBezTo>
                  <a:cubicBezTo>
                    <a:pt x="53" y="37"/>
                    <a:pt x="54" y="33"/>
                    <a:pt x="54" y="32"/>
                  </a:cubicBezTo>
                  <a:cubicBezTo>
                    <a:pt x="55" y="29"/>
                    <a:pt x="53" y="29"/>
                    <a:pt x="54" y="27"/>
                  </a:cubicBezTo>
                  <a:cubicBezTo>
                    <a:pt x="55" y="27"/>
                    <a:pt x="53" y="26"/>
                    <a:pt x="54" y="27"/>
                  </a:cubicBezTo>
                  <a:cubicBezTo>
                    <a:pt x="53" y="25"/>
                    <a:pt x="54" y="25"/>
                    <a:pt x="53" y="24"/>
                  </a:cubicBezTo>
                  <a:cubicBezTo>
                    <a:pt x="52" y="24"/>
                    <a:pt x="53" y="23"/>
                    <a:pt x="53" y="22"/>
                  </a:cubicBezTo>
                  <a:cubicBezTo>
                    <a:pt x="52" y="21"/>
                    <a:pt x="50" y="21"/>
                    <a:pt x="49" y="20"/>
                  </a:cubicBezTo>
                  <a:cubicBezTo>
                    <a:pt x="49" y="20"/>
                    <a:pt x="49" y="19"/>
                    <a:pt x="49" y="19"/>
                  </a:cubicBezTo>
                  <a:cubicBezTo>
                    <a:pt x="49" y="19"/>
                    <a:pt x="48" y="19"/>
                    <a:pt x="47" y="19"/>
                  </a:cubicBezTo>
                  <a:cubicBezTo>
                    <a:pt x="47" y="19"/>
                    <a:pt x="47" y="18"/>
                    <a:pt x="47" y="18"/>
                  </a:cubicBezTo>
                  <a:cubicBezTo>
                    <a:pt x="43" y="17"/>
                    <a:pt x="41" y="17"/>
                    <a:pt x="38" y="17"/>
                  </a:cubicBezTo>
                  <a:cubicBezTo>
                    <a:pt x="38" y="17"/>
                    <a:pt x="38" y="16"/>
                    <a:pt x="38" y="16"/>
                  </a:cubicBezTo>
                  <a:cubicBezTo>
                    <a:pt x="38" y="16"/>
                    <a:pt x="36" y="17"/>
                    <a:pt x="36" y="17"/>
                  </a:cubicBezTo>
                  <a:cubicBezTo>
                    <a:pt x="33" y="18"/>
                    <a:pt x="30" y="17"/>
                    <a:pt x="28" y="18"/>
                  </a:cubicBezTo>
                  <a:cubicBezTo>
                    <a:pt x="28" y="20"/>
                    <a:pt x="25" y="21"/>
                    <a:pt x="24" y="22"/>
                  </a:cubicBezTo>
                  <a:cubicBezTo>
                    <a:pt x="22" y="24"/>
                    <a:pt x="22" y="26"/>
                    <a:pt x="20" y="27"/>
                  </a:cubicBezTo>
                  <a:cubicBezTo>
                    <a:pt x="19" y="33"/>
                    <a:pt x="20" y="37"/>
                    <a:pt x="20" y="39"/>
                  </a:cubicBezTo>
                  <a:cubicBezTo>
                    <a:pt x="22" y="41"/>
                    <a:pt x="23" y="42"/>
                    <a:pt x="23" y="44"/>
                  </a:cubicBezTo>
                  <a:cubicBezTo>
                    <a:pt x="24" y="45"/>
                    <a:pt x="27" y="45"/>
                    <a:pt x="28" y="46"/>
                  </a:cubicBezTo>
                  <a:cubicBezTo>
                    <a:pt x="28" y="47"/>
                    <a:pt x="27" y="48"/>
                    <a:pt x="27" y="50"/>
                  </a:cubicBezTo>
                  <a:cubicBezTo>
                    <a:pt x="31" y="51"/>
                    <a:pt x="30" y="46"/>
                    <a:pt x="33" y="47"/>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75" name="Freeform 64"/>
            <p:cNvSpPr>
              <a:spLocks noEditPoints="1" noChangeArrowheads="1"/>
            </p:cNvSpPr>
            <p:nvPr/>
          </p:nvSpPr>
          <p:spPr bwMode="auto">
            <a:xfrm>
              <a:off x="757237" y="612775"/>
              <a:ext cx="60325" cy="63500"/>
            </a:xfrm>
            <a:custGeom>
              <a:avLst/>
              <a:gdLst>
                <a:gd name="T0" fmla="*/ 3 w 22"/>
                <a:gd name="T1" fmla="*/ 20 h 23"/>
                <a:gd name="T2" fmla="*/ 1 w 22"/>
                <a:gd name="T3" fmla="*/ 9 h 23"/>
                <a:gd name="T4" fmla="*/ 2 w 22"/>
                <a:gd name="T5" fmla="*/ 8 h 23"/>
                <a:gd name="T6" fmla="*/ 4 w 22"/>
                <a:gd name="T7" fmla="*/ 2 h 23"/>
                <a:gd name="T8" fmla="*/ 10 w 22"/>
                <a:gd name="T9" fmla="*/ 1 h 23"/>
                <a:gd name="T10" fmla="*/ 12 w 22"/>
                <a:gd name="T11" fmla="*/ 0 h 23"/>
                <a:gd name="T12" fmla="*/ 12 w 22"/>
                <a:gd name="T13" fmla="*/ 1 h 23"/>
                <a:gd name="T14" fmla="*/ 19 w 22"/>
                <a:gd name="T15" fmla="*/ 3 h 23"/>
                <a:gd name="T16" fmla="*/ 20 w 22"/>
                <a:gd name="T17" fmla="*/ 5 h 23"/>
                <a:gd name="T18" fmla="*/ 22 w 22"/>
                <a:gd name="T19" fmla="*/ 7 h 23"/>
                <a:gd name="T20" fmla="*/ 21 w 22"/>
                <a:gd name="T21" fmla="*/ 16 h 23"/>
                <a:gd name="T22" fmla="*/ 17 w 22"/>
                <a:gd name="T23" fmla="*/ 19 h 23"/>
                <a:gd name="T24" fmla="*/ 15 w 22"/>
                <a:gd name="T25" fmla="*/ 21 h 23"/>
                <a:gd name="T26" fmla="*/ 3 w 22"/>
                <a:gd name="T27" fmla="*/ 20 h 23"/>
                <a:gd name="T28" fmla="*/ 13 w 22"/>
                <a:gd name="T29" fmla="*/ 5 h 23"/>
                <a:gd name="T30" fmla="*/ 11 w 22"/>
                <a:gd name="T31" fmla="*/ 12 h 23"/>
                <a:gd name="T32" fmla="*/ 12 w 22"/>
                <a:gd name="T33" fmla="*/ 12 h 23"/>
                <a:gd name="T34" fmla="*/ 16 w 22"/>
                <a:gd name="T35" fmla="*/ 4 h 23"/>
                <a:gd name="T36" fmla="*/ 16 w 22"/>
                <a:gd name="T37" fmla="*/ 3 h 23"/>
                <a:gd name="T38" fmla="*/ 13 w 22"/>
                <a:gd name="T39" fmla="*/ 5 h 23"/>
                <a:gd name="T40" fmla="*/ 8 w 22"/>
                <a:gd name="T41" fmla="*/ 9 h 23"/>
                <a:gd name="T42" fmla="*/ 6 w 22"/>
                <a:gd name="T43" fmla="*/ 11 h 23"/>
                <a:gd name="T44" fmla="*/ 6 w 22"/>
                <a:gd name="T45" fmla="*/ 13 h 23"/>
                <a:gd name="T46" fmla="*/ 9 w 22"/>
                <a:gd name="T47" fmla="*/ 8 h 23"/>
                <a:gd name="T48" fmla="*/ 10 w 22"/>
                <a:gd name="T49" fmla="*/ 6 h 23"/>
                <a:gd name="T50" fmla="*/ 10 w 22"/>
                <a:gd name="T51" fmla="*/ 4 h 23"/>
                <a:gd name="T52" fmla="*/ 8 w 22"/>
                <a:gd name="T53" fmla="*/ 9 h 23"/>
                <a:gd name="T54" fmla="*/ 3 w 22"/>
                <a:gd name="T55" fmla="*/ 10 h 23"/>
                <a:gd name="T56" fmla="*/ 4 w 22"/>
                <a:gd name="T57" fmla="*/ 5 h 23"/>
                <a:gd name="T58" fmla="*/ 3 w 22"/>
                <a:gd name="T59" fmla="*/ 10 h 23"/>
                <a:gd name="T60" fmla="*/ 8 w 22"/>
                <a:gd name="T61" fmla="*/ 12 h 23"/>
                <a:gd name="T62" fmla="*/ 8 w 22"/>
                <a:gd name="T63" fmla="*/ 13 h 23"/>
                <a:gd name="T64" fmla="*/ 6 w 22"/>
                <a:gd name="T65" fmla="*/ 15 h 23"/>
                <a:gd name="T66" fmla="*/ 6 w 22"/>
                <a:gd name="T67" fmla="*/ 18 h 23"/>
                <a:gd name="T68" fmla="*/ 9 w 22"/>
                <a:gd name="T69" fmla="*/ 14 h 23"/>
                <a:gd name="T70" fmla="*/ 9 w 22"/>
                <a:gd name="T71" fmla="*/ 12 h 23"/>
                <a:gd name="T72" fmla="*/ 10 w 22"/>
                <a:gd name="T73" fmla="*/ 12 h 23"/>
                <a:gd name="T74" fmla="*/ 10 w 22"/>
                <a:gd name="T75" fmla="*/ 8 h 23"/>
                <a:gd name="T76" fmla="*/ 8 w 22"/>
                <a:gd name="T77" fmla="*/ 12 h 23"/>
                <a:gd name="T78" fmla="*/ 8 w 22"/>
                <a:gd name="T79" fmla="*/ 19 h 23"/>
                <a:gd name="T80" fmla="*/ 9 w 22"/>
                <a:gd name="T81" fmla="*/ 16 h 23"/>
                <a:gd name="T82" fmla="*/ 8 w 22"/>
                <a:gd name="T83" fmla="*/ 19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
                <a:gd name="T127" fmla="*/ 0 h 23"/>
                <a:gd name="T128" fmla="*/ 22 w 22"/>
                <a:gd name="T129" fmla="*/ 23 h 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 h="23">
                  <a:moveTo>
                    <a:pt x="3" y="20"/>
                  </a:moveTo>
                  <a:cubicBezTo>
                    <a:pt x="1" y="17"/>
                    <a:pt x="0" y="13"/>
                    <a:pt x="1" y="9"/>
                  </a:cubicBezTo>
                  <a:cubicBezTo>
                    <a:pt x="1" y="9"/>
                    <a:pt x="2" y="9"/>
                    <a:pt x="2" y="8"/>
                  </a:cubicBezTo>
                  <a:cubicBezTo>
                    <a:pt x="2" y="6"/>
                    <a:pt x="4" y="4"/>
                    <a:pt x="4" y="2"/>
                  </a:cubicBezTo>
                  <a:cubicBezTo>
                    <a:pt x="6" y="1"/>
                    <a:pt x="8" y="2"/>
                    <a:pt x="10" y="1"/>
                  </a:cubicBezTo>
                  <a:cubicBezTo>
                    <a:pt x="11" y="1"/>
                    <a:pt x="12" y="0"/>
                    <a:pt x="12" y="0"/>
                  </a:cubicBezTo>
                  <a:cubicBezTo>
                    <a:pt x="12" y="0"/>
                    <a:pt x="12" y="1"/>
                    <a:pt x="12" y="1"/>
                  </a:cubicBezTo>
                  <a:cubicBezTo>
                    <a:pt x="15" y="1"/>
                    <a:pt x="17" y="1"/>
                    <a:pt x="19" y="3"/>
                  </a:cubicBezTo>
                  <a:cubicBezTo>
                    <a:pt x="20" y="4"/>
                    <a:pt x="19" y="4"/>
                    <a:pt x="20" y="5"/>
                  </a:cubicBezTo>
                  <a:cubicBezTo>
                    <a:pt x="20" y="6"/>
                    <a:pt x="22" y="7"/>
                    <a:pt x="22" y="7"/>
                  </a:cubicBezTo>
                  <a:cubicBezTo>
                    <a:pt x="22" y="9"/>
                    <a:pt x="22" y="14"/>
                    <a:pt x="21" y="16"/>
                  </a:cubicBezTo>
                  <a:cubicBezTo>
                    <a:pt x="21" y="16"/>
                    <a:pt x="19" y="17"/>
                    <a:pt x="17" y="19"/>
                  </a:cubicBezTo>
                  <a:cubicBezTo>
                    <a:pt x="17" y="19"/>
                    <a:pt x="15" y="21"/>
                    <a:pt x="15" y="21"/>
                  </a:cubicBezTo>
                  <a:cubicBezTo>
                    <a:pt x="11" y="23"/>
                    <a:pt x="7" y="21"/>
                    <a:pt x="3" y="20"/>
                  </a:cubicBezTo>
                  <a:close/>
                  <a:moveTo>
                    <a:pt x="13" y="5"/>
                  </a:moveTo>
                  <a:cubicBezTo>
                    <a:pt x="14" y="9"/>
                    <a:pt x="12" y="10"/>
                    <a:pt x="11" y="12"/>
                  </a:cubicBezTo>
                  <a:cubicBezTo>
                    <a:pt x="10" y="13"/>
                    <a:pt x="10" y="13"/>
                    <a:pt x="12" y="12"/>
                  </a:cubicBezTo>
                  <a:cubicBezTo>
                    <a:pt x="13" y="9"/>
                    <a:pt x="16" y="8"/>
                    <a:pt x="16" y="4"/>
                  </a:cubicBezTo>
                  <a:cubicBezTo>
                    <a:pt x="16" y="4"/>
                    <a:pt x="17" y="3"/>
                    <a:pt x="16" y="3"/>
                  </a:cubicBezTo>
                  <a:cubicBezTo>
                    <a:pt x="15" y="4"/>
                    <a:pt x="14" y="5"/>
                    <a:pt x="13" y="5"/>
                  </a:cubicBezTo>
                  <a:close/>
                  <a:moveTo>
                    <a:pt x="8" y="9"/>
                  </a:moveTo>
                  <a:cubicBezTo>
                    <a:pt x="8" y="9"/>
                    <a:pt x="6" y="10"/>
                    <a:pt x="6" y="11"/>
                  </a:cubicBezTo>
                  <a:cubicBezTo>
                    <a:pt x="6" y="12"/>
                    <a:pt x="5" y="13"/>
                    <a:pt x="6" y="13"/>
                  </a:cubicBezTo>
                  <a:cubicBezTo>
                    <a:pt x="7" y="12"/>
                    <a:pt x="8" y="10"/>
                    <a:pt x="9" y="8"/>
                  </a:cubicBezTo>
                  <a:cubicBezTo>
                    <a:pt x="9" y="8"/>
                    <a:pt x="10" y="7"/>
                    <a:pt x="10" y="6"/>
                  </a:cubicBezTo>
                  <a:cubicBezTo>
                    <a:pt x="11" y="5"/>
                    <a:pt x="11" y="4"/>
                    <a:pt x="10" y="4"/>
                  </a:cubicBezTo>
                  <a:cubicBezTo>
                    <a:pt x="9" y="5"/>
                    <a:pt x="9" y="7"/>
                    <a:pt x="8" y="9"/>
                  </a:cubicBezTo>
                  <a:close/>
                  <a:moveTo>
                    <a:pt x="3" y="10"/>
                  </a:moveTo>
                  <a:cubicBezTo>
                    <a:pt x="4" y="8"/>
                    <a:pt x="7" y="6"/>
                    <a:pt x="4" y="5"/>
                  </a:cubicBezTo>
                  <a:cubicBezTo>
                    <a:pt x="5" y="7"/>
                    <a:pt x="1" y="9"/>
                    <a:pt x="3" y="10"/>
                  </a:cubicBezTo>
                  <a:close/>
                  <a:moveTo>
                    <a:pt x="8" y="12"/>
                  </a:moveTo>
                  <a:cubicBezTo>
                    <a:pt x="8" y="12"/>
                    <a:pt x="8" y="13"/>
                    <a:pt x="8" y="13"/>
                  </a:cubicBezTo>
                  <a:cubicBezTo>
                    <a:pt x="8" y="14"/>
                    <a:pt x="6" y="14"/>
                    <a:pt x="6" y="15"/>
                  </a:cubicBezTo>
                  <a:cubicBezTo>
                    <a:pt x="6" y="16"/>
                    <a:pt x="5" y="18"/>
                    <a:pt x="6" y="18"/>
                  </a:cubicBezTo>
                  <a:cubicBezTo>
                    <a:pt x="6" y="16"/>
                    <a:pt x="8" y="15"/>
                    <a:pt x="9" y="14"/>
                  </a:cubicBezTo>
                  <a:cubicBezTo>
                    <a:pt x="9" y="14"/>
                    <a:pt x="8" y="13"/>
                    <a:pt x="9" y="12"/>
                  </a:cubicBezTo>
                  <a:cubicBezTo>
                    <a:pt x="9" y="12"/>
                    <a:pt x="10" y="12"/>
                    <a:pt x="10" y="12"/>
                  </a:cubicBezTo>
                  <a:cubicBezTo>
                    <a:pt x="11" y="11"/>
                    <a:pt x="11" y="8"/>
                    <a:pt x="10" y="8"/>
                  </a:cubicBezTo>
                  <a:cubicBezTo>
                    <a:pt x="10" y="10"/>
                    <a:pt x="9" y="11"/>
                    <a:pt x="8" y="12"/>
                  </a:cubicBezTo>
                  <a:close/>
                  <a:moveTo>
                    <a:pt x="8" y="19"/>
                  </a:moveTo>
                  <a:cubicBezTo>
                    <a:pt x="8" y="18"/>
                    <a:pt x="11" y="16"/>
                    <a:pt x="9" y="16"/>
                  </a:cubicBezTo>
                  <a:cubicBezTo>
                    <a:pt x="9" y="17"/>
                    <a:pt x="5" y="19"/>
                    <a:pt x="8" y="19"/>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76" name="Freeform 65"/>
            <p:cNvSpPr>
              <a:spLocks noEditPoints="1" noChangeArrowheads="1"/>
            </p:cNvSpPr>
            <p:nvPr/>
          </p:nvSpPr>
          <p:spPr bwMode="auto">
            <a:xfrm>
              <a:off x="493712" y="627062"/>
              <a:ext cx="82550" cy="100013"/>
            </a:xfrm>
            <a:custGeom>
              <a:avLst/>
              <a:gdLst>
                <a:gd name="T0" fmla="*/ 29 w 30"/>
                <a:gd name="T1" fmla="*/ 0 h 36"/>
                <a:gd name="T2" fmla="*/ 24 w 30"/>
                <a:gd name="T3" fmla="*/ 10 h 36"/>
                <a:gd name="T4" fmla="*/ 23 w 30"/>
                <a:gd name="T5" fmla="*/ 12 h 36"/>
                <a:gd name="T6" fmla="*/ 20 w 30"/>
                <a:gd name="T7" fmla="*/ 15 h 36"/>
                <a:gd name="T8" fmla="*/ 18 w 30"/>
                <a:gd name="T9" fmla="*/ 17 h 36"/>
                <a:gd name="T10" fmla="*/ 18 w 30"/>
                <a:gd name="T11" fmla="*/ 20 h 36"/>
                <a:gd name="T12" fmla="*/ 16 w 30"/>
                <a:gd name="T13" fmla="*/ 22 h 36"/>
                <a:gd name="T14" fmla="*/ 15 w 30"/>
                <a:gd name="T15" fmla="*/ 24 h 36"/>
                <a:gd name="T16" fmla="*/ 12 w 30"/>
                <a:gd name="T17" fmla="*/ 36 h 36"/>
                <a:gd name="T18" fmla="*/ 6 w 30"/>
                <a:gd name="T19" fmla="*/ 36 h 36"/>
                <a:gd name="T20" fmla="*/ 18 w 30"/>
                <a:gd name="T21" fmla="*/ 7 h 36"/>
                <a:gd name="T22" fmla="*/ 2 w 30"/>
                <a:gd name="T23" fmla="*/ 7 h 36"/>
                <a:gd name="T24" fmla="*/ 0 w 30"/>
                <a:gd name="T25" fmla="*/ 0 h 36"/>
                <a:gd name="T26" fmla="*/ 29 w 30"/>
                <a:gd name="T27" fmla="*/ 0 h 36"/>
                <a:gd name="T28" fmla="*/ 19 w 30"/>
                <a:gd name="T29" fmla="*/ 6 h 36"/>
                <a:gd name="T30" fmla="*/ 23 w 30"/>
                <a:gd name="T31" fmla="*/ 1 h 36"/>
                <a:gd name="T32" fmla="*/ 19 w 30"/>
                <a:gd name="T33" fmla="*/ 6 h 36"/>
                <a:gd name="T34" fmla="*/ 3 w 30"/>
                <a:gd name="T35" fmla="*/ 5 h 36"/>
                <a:gd name="T36" fmla="*/ 3 w 30"/>
                <a:gd name="T37" fmla="*/ 2 h 36"/>
                <a:gd name="T38" fmla="*/ 3 w 30"/>
                <a:gd name="T39" fmla="*/ 5 h 36"/>
                <a:gd name="T40" fmla="*/ 6 w 30"/>
                <a:gd name="T41" fmla="*/ 5 h 36"/>
                <a:gd name="T42" fmla="*/ 8 w 30"/>
                <a:gd name="T43" fmla="*/ 2 h 36"/>
                <a:gd name="T44" fmla="*/ 6 w 30"/>
                <a:gd name="T45" fmla="*/ 5 h 36"/>
                <a:gd name="T46" fmla="*/ 23 w 30"/>
                <a:gd name="T47" fmla="*/ 5 h 36"/>
                <a:gd name="T48" fmla="*/ 23 w 30"/>
                <a:gd name="T49" fmla="*/ 7 h 36"/>
                <a:gd name="T50" fmla="*/ 20 w 30"/>
                <a:gd name="T51" fmla="*/ 10 h 36"/>
                <a:gd name="T52" fmla="*/ 23 w 30"/>
                <a:gd name="T53" fmla="*/ 8 h 36"/>
                <a:gd name="T54" fmla="*/ 25 w 30"/>
                <a:gd name="T55" fmla="*/ 2 h 36"/>
                <a:gd name="T56" fmla="*/ 23 w 30"/>
                <a:gd name="T57" fmla="*/ 5 h 36"/>
                <a:gd name="T58" fmla="*/ 13 w 30"/>
                <a:gd name="T59" fmla="*/ 20 h 36"/>
                <a:gd name="T60" fmla="*/ 13 w 30"/>
                <a:gd name="T61" fmla="*/ 21 h 36"/>
                <a:gd name="T62" fmla="*/ 11 w 30"/>
                <a:gd name="T63" fmla="*/ 27 h 36"/>
                <a:gd name="T64" fmla="*/ 15 w 30"/>
                <a:gd name="T65" fmla="*/ 21 h 36"/>
                <a:gd name="T66" fmla="*/ 15 w 30"/>
                <a:gd name="T67" fmla="*/ 20 h 36"/>
                <a:gd name="T68" fmla="*/ 17 w 30"/>
                <a:gd name="T69" fmla="*/ 16 h 36"/>
                <a:gd name="T70" fmla="*/ 13 w 30"/>
                <a:gd name="T71" fmla="*/ 20 h 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
                <a:gd name="T109" fmla="*/ 0 h 36"/>
                <a:gd name="T110" fmla="*/ 30 w 30"/>
                <a:gd name="T111" fmla="*/ 36 h 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 h="36">
                  <a:moveTo>
                    <a:pt x="29" y="0"/>
                  </a:moveTo>
                  <a:cubicBezTo>
                    <a:pt x="30" y="5"/>
                    <a:pt x="26" y="7"/>
                    <a:pt x="24" y="10"/>
                  </a:cubicBezTo>
                  <a:cubicBezTo>
                    <a:pt x="23" y="11"/>
                    <a:pt x="23" y="11"/>
                    <a:pt x="23" y="12"/>
                  </a:cubicBezTo>
                  <a:cubicBezTo>
                    <a:pt x="22" y="13"/>
                    <a:pt x="20" y="14"/>
                    <a:pt x="20" y="15"/>
                  </a:cubicBezTo>
                  <a:cubicBezTo>
                    <a:pt x="20" y="16"/>
                    <a:pt x="19" y="16"/>
                    <a:pt x="18" y="17"/>
                  </a:cubicBezTo>
                  <a:cubicBezTo>
                    <a:pt x="18" y="18"/>
                    <a:pt x="19" y="19"/>
                    <a:pt x="18" y="20"/>
                  </a:cubicBezTo>
                  <a:cubicBezTo>
                    <a:pt x="18" y="21"/>
                    <a:pt x="16" y="21"/>
                    <a:pt x="16" y="22"/>
                  </a:cubicBezTo>
                  <a:cubicBezTo>
                    <a:pt x="15" y="23"/>
                    <a:pt x="15" y="23"/>
                    <a:pt x="15" y="24"/>
                  </a:cubicBezTo>
                  <a:cubicBezTo>
                    <a:pt x="14" y="26"/>
                    <a:pt x="12" y="32"/>
                    <a:pt x="12" y="36"/>
                  </a:cubicBezTo>
                  <a:cubicBezTo>
                    <a:pt x="10" y="36"/>
                    <a:pt x="8" y="36"/>
                    <a:pt x="6" y="36"/>
                  </a:cubicBezTo>
                  <a:cubicBezTo>
                    <a:pt x="6" y="22"/>
                    <a:pt x="12" y="15"/>
                    <a:pt x="18" y="7"/>
                  </a:cubicBezTo>
                  <a:cubicBezTo>
                    <a:pt x="14" y="6"/>
                    <a:pt x="7" y="7"/>
                    <a:pt x="2" y="7"/>
                  </a:cubicBezTo>
                  <a:cubicBezTo>
                    <a:pt x="3" y="3"/>
                    <a:pt x="0" y="3"/>
                    <a:pt x="0" y="0"/>
                  </a:cubicBezTo>
                  <a:cubicBezTo>
                    <a:pt x="10" y="0"/>
                    <a:pt x="21" y="1"/>
                    <a:pt x="29" y="0"/>
                  </a:cubicBezTo>
                  <a:close/>
                  <a:moveTo>
                    <a:pt x="19" y="6"/>
                  </a:moveTo>
                  <a:cubicBezTo>
                    <a:pt x="21" y="6"/>
                    <a:pt x="25" y="3"/>
                    <a:pt x="23" y="1"/>
                  </a:cubicBezTo>
                  <a:cubicBezTo>
                    <a:pt x="22" y="3"/>
                    <a:pt x="20" y="4"/>
                    <a:pt x="19" y="6"/>
                  </a:cubicBezTo>
                  <a:close/>
                  <a:moveTo>
                    <a:pt x="3" y="5"/>
                  </a:moveTo>
                  <a:cubicBezTo>
                    <a:pt x="5" y="6"/>
                    <a:pt x="5" y="1"/>
                    <a:pt x="3" y="2"/>
                  </a:cubicBezTo>
                  <a:cubicBezTo>
                    <a:pt x="3" y="3"/>
                    <a:pt x="3" y="4"/>
                    <a:pt x="3" y="5"/>
                  </a:cubicBezTo>
                  <a:close/>
                  <a:moveTo>
                    <a:pt x="6" y="5"/>
                  </a:moveTo>
                  <a:cubicBezTo>
                    <a:pt x="7" y="5"/>
                    <a:pt x="8" y="2"/>
                    <a:pt x="8" y="2"/>
                  </a:cubicBezTo>
                  <a:cubicBezTo>
                    <a:pt x="5" y="2"/>
                    <a:pt x="5" y="5"/>
                    <a:pt x="6" y="5"/>
                  </a:cubicBezTo>
                  <a:close/>
                  <a:moveTo>
                    <a:pt x="23" y="5"/>
                  </a:moveTo>
                  <a:cubicBezTo>
                    <a:pt x="23" y="5"/>
                    <a:pt x="23" y="6"/>
                    <a:pt x="23" y="7"/>
                  </a:cubicBezTo>
                  <a:cubicBezTo>
                    <a:pt x="22" y="8"/>
                    <a:pt x="18" y="9"/>
                    <a:pt x="20" y="10"/>
                  </a:cubicBezTo>
                  <a:cubicBezTo>
                    <a:pt x="21" y="9"/>
                    <a:pt x="21" y="8"/>
                    <a:pt x="23" y="8"/>
                  </a:cubicBezTo>
                  <a:cubicBezTo>
                    <a:pt x="22" y="5"/>
                    <a:pt x="28" y="4"/>
                    <a:pt x="25" y="2"/>
                  </a:cubicBezTo>
                  <a:cubicBezTo>
                    <a:pt x="26" y="4"/>
                    <a:pt x="24" y="3"/>
                    <a:pt x="23" y="5"/>
                  </a:cubicBezTo>
                  <a:close/>
                  <a:moveTo>
                    <a:pt x="13" y="20"/>
                  </a:moveTo>
                  <a:cubicBezTo>
                    <a:pt x="13" y="20"/>
                    <a:pt x="13" y="21"/>
                    <a:pt x="13" y="21"/>
                  </a:cubicBezTo>
                  <a:cubicBezTo>
                    <a:pt x="12" y="23"/>
                    <a:pt x="9" y="25"/>
                    <a:pt x="11" y="27"/>
                  </a:cubicBezTo>
                  <a:cubicBezTo>
                    <a:pt x="10" y="24"/>
                    <a:pt x="14" y="23"/>
                    <a:pt x="15" y="21"/>
                  </a:cubicBezTo>
                  <a:cubicBezTo>
                    <a:pt x="15" y="21"/>
                    <a:pt x="15" y="20"/>
                    <a:pt x="15" y="20"/>
                  </a:cubicBezTo>
                  <a:cubicBezTo>
                    <a:pt x="15" y="19"/>
                    <a:pt x="19" y="16"/>
                    <a:pt x="17" y="16"/>
                  </a:cubicBezTo>
                  <a:cubicBezTo>
                    <a:pt x="16" y="18"/>
                    <a:pt x="14" y="19"/>
                    <a:pt x="13" y="2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77" name="Freeform 66"/>
            <p:cNvSpPr>
              <a:spLocks noEditPoints="1" noChangeArrowheads="1"/>
            </p:cNvSpPr>
            <p:nvPr/>
          </p:nvSpPr>
          <p:spPr bwMode="auto">
            <a:xfrm>
              <a:off x="687387" y="554037"/>
              <a:ext cx="200025" cy="206375"/>
            </a:xfrm>
            <a:custGeom>
              <a:avLst/>
              <a:gdLst>
                <a:gd name="T0" fmla="*/ 68 w 72"/>
                <a:gd name="T1" fmla="*/ 23 h 74"/>
                <a:gd name="T2" fmla="*/ 69 w 72"/>
                <a:gd name="T3" fmla="*/ 35 h 74"/>
                <a:gd name="T4" fmla="*/ 69 w 72"/>
                <a:gd name="T5" fmla="*/ 58 h 74"/>
                <a:gd name="T6" fmla="*/ 63 w 72"/>
                <a:gd name="T7" fmla="*/ 71 h 74"/>
                <a:gd name="T8" fmla="*/ 1 w 72"/>
                <a:gd name="T9" fmla="*/ 62 h 74"/>
                <a:gd name="T10" fmla="*/ 0 w 72"/>
                <a:gd name="T11" fmla="*/ 19 h 74"/>
                <a:gd name="T12" fmla="*/ 0 w 72"/>
                <a:gd name="T13" fmla="*/ 15 h 74"/>
                <a:gd name="T14" fmla="*/ 30 w 72"/>
                <a:gd name="T15" fmla="*/ 1 h 74"/>
                <a:gd name="T16" fmla="*/ 61 w 72"/>
                <a:gd name="T17" fmla="*/ 2 h 74"/>
                <a:gd name="T18" fmla="*/ 6 w 72"/>
                <a:gd name="T19" fmla="*/ 2 h 74"/>
                <a:gd name="T20" fmla="*/ 2 w 72"/>
                <a:gd name="T21" fmla="*/ 60 h 74"/>
                <a:gd name="T22" fmla="*/ 34 w 72"/>
                <a:gd name="T23" fmla="*/ 55 h 74"/>
                <a:gd name="T24" fmla="*/ 20 w 72"/>
                <a:gd name="T25" fmla="*/ 55 h 74"/>
                <a:gd name="T26" fmla="*/ 11 w 72"/>
                <a:gd name="T27" fmla="*/ 59 h 74"/>
                <a:gd name="T28" fmla="*/ 14 w 72"/>
                <a:gd name="T29" fmla="*/ 40 h 74"/>
                <a:gd name="T30" fmla="*/ 15 w 72"/>
                <a:gd name="T31" fmla="*/ 33 h 74"/>
                <a:gd name="T32" fmla="*/ 8 w 72"/>
                <a:gd name="T33" fmla="*/ 25 h 74"/>
                <a:gd name="T34" fmla="*/ 20 w 72"/>
                <a:gd name="T35" fmla="*/ 17 h 74"/>
                <a:gd name="T36" fmla="*/ 28 w 72"/>
                <a:gd name="T37" fmla="*/ 13 h 74"/>
                <a:gd name="T38" fmla="*/ 39 w 72"/>
                <a:gd name="T39" fmla="*/ 5 h 74"/>
                <a:gd name="T40" fmla="*/ 47 w 72"/>
                <a:gd name="T41" fmla="*/ 13 h 74"/>
                <a:gd name="T42" fmla="*/ 66 w 72"/>
                <a:gd name="T43" fmla="*/ 16 h 74"/>
                <a:gd name="T44" fmla="*/ 62 w 72"/>
                <a:gd name="T45" fmla="*/ 23 h 74"/>
                <a:gd name="T46" fmla="*/ 44 w 72"/>
                <a:gd name="T47" fmla="*/ 2 h 74"/>
                <a:gd name="T48" fmla="*/ 35 w 72"/>
                <a:gd name="T49" fmla="*/ 13 h 74"/>
                <a:gd name="T50" fmla="*/ 28 w 72"/>
                <a:gd name="T51" fmla="*/ 14 h 74"/>
                <a:gd name="T52" fmla="*/ 21 w 72"/>
                <a:gd name="T53" fmla="*/ 16 h 74"/>
                <a:gd name="T54" fmla="*/ 18 w 72"/>
                <a:gd name="T55" fmla="*/ 25 h 74"/>
                <a:gd name="T56" fmla="*/ 13 w 72"/>
                <a:gd name="T57" fmla="*/ 31 h 74"/>
                <a:gd name="T58" fmla="*/ 16 w 72"/>
                <a:gd name="T59" fmla="*/ 40 h 74"/>
                <a:gd name="T60" fmla="*/ 19 w 72"/>
                <a:gd name="T61" fmla="*/ 46 h 74"/>
                <a:gd name="T62" fmla="*/ 27 w 72"/>
                <a:gd name="T63" fmla="*/ 47 h 74"/>
                <a:gd name="T64" fmla="*/ 34 w 72"/>
                <a:gd name="T65" fmla="*/ 52 h 74"/>
                <a:gd name="T66" fmla="*/ 41 w 72"/>
                <a:gd name="T67" fmla="*/ 46 h 74"/>
                <a:gd name="T68" fmla="*/ 48 w 72"/>
                <a:gd name="T69" fmla="*/ 46 h 74"/>
                <a:gd name="T70" fmla="*/ 59 w 72"/>
                <a:gd name="T71" fmla="*/ 46 h 74"/>
                <a:gd name="T72" fmla="*/ 55 w 72"/>
                <a:gd name="T73" fmla="*/ 33 h 74"/>
                <a:gd name="T74" fmla="*/ 67 w 72"/>
                <a:gd name="T75" fmla="*/ 29 h 74"/>
                <a:gd name="T76" fmla="*/ 58 w 72"/>
                <a:gd name="T77" fmla="*/ 18 h 74"/>
                <a:gd name="T78" fmla="*/ 54 w 72"/>
                <a:gd name="T79" fmla="*/ 12 h 74"/>
                <a:gd name="T80" fmla="*/ 38 w 72"/>
                <a:gd name="T81" fmla="*/ 7 h 74"/>
                <a:gd name="T82" fmla="*/ 68 w 72"/>
                <a:gd name="T83" fmla="*/ 33 h 74"/>
                <a:gd name="T84" fmla="*/ 61 w 72"/>
                <a:gd name="T85" fmla="*/ 49 h 74"/>
                <a:gd name="T86" fmla="*/ 54 w 72"/>
                <a:gd name="T87" fmla="*/ 54 h 74"/>
                <a:gd name="T88" fmla="*/ 67 w 72"/>
                <a:gd name="T89" fmla="*/ 47 h 74"/>
                <a:gd name="T90" fmla="*/ 63 w 72"/>
                <a:gd name="T91" fmla="*/ 41 h 74"/>
                <a:gd name="T92" fmla="*/ 41 w 72"/>
                <a:gd name="T93" fmla="*/ 49 h 74"/>
                <a:gd name="T94" fmla="*/ 15 w 72"/>
                <a:gd name="T95" fmla="*/ 51 h 74"/>
                <a:gd name="T96" fmla="*/ 21 w 72"/>
                <a:gd name="T97" fmla="*/ 50 h 74"/>
                <a:gd name="T98" fmla="*/ 50 w 72"/>
                <a:gd name="T99" fmla="*/ 60 h 74"/>
                <a:gd name="T100" fmla="*/ 43 w 72"/>
                <a:gd name="T101" fmla="*/ 57 h 74"/>
                <a:gd name="T102" fmla="*/ 59 w 72"/>
                <a:gd name="T103" fmla="*/ 70 h 74"/>
                <a:gd name="T104" fmla="*/ 67 w 72"/>
                <a:gd name="T105" fmla="*/ 63 h 74"/>
                <a:gd name="T106" fmla="*/ 61 w 72"/>
                <a:gd name="T107" fmla="*/ 60 h 74"/>
                <a:gd name="T108" fmla="*/ 35 w 72"/>
                <a:gd name="T109" fmla="*/ 62 h 74"/>
                <a:gd name="T110" fmla="*/ 38 w 72"/>
                <a:gd name="T111" fmla="*/ 58 h 74"/>
                <a:gd name="T112" fmla="*/ 37 w 72"/>
                <a:gd name="T113" fmla="*/ 56 h 74"/>
                <a:gd name="T114" fmla="*/ 45 w 72"/>
                <a:gd name="T115" fmla="*/ 53 h 74"/>
                <a:gd name="T116" fmla="*/ 57 w 72"/>
                <a:gd name="T117" fmla="*/ 60 h 74"/>
                <a:gd name="T118" fmla="*/ 65 w 72"/>
                <a:gd name="T119" fmla="*/ 54 h 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
                <a:gd name="T181" fmla="*/ 0 h 74"/>
                <a:gd name="T182" fmla="*/ 72 w 72"/>
                <a:gd name="T183" fmla="*/ 74 h 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 h="74">
                  <a:moveTo>
                    <a:pt x="68" y="5"/>
                  </a:moveTo>
                  <a:cubicBezTo>
                    <a:pt x="67" y="7"/>
                    <a:pt x="69" y="7"/>
                    <a:pt x="69" y="8"/>
                  </a:cubicBezTo>
                  <a:cubicBezTo>
                    <a:pt x="70" y="12"/>
                    <a:pt x="68" y="19"/>
                    <a:pt x="68" y="23"/>
                  </a:cubicBezTo>
                  <a:cubicBezTo>
                    <a:pt x="69" y="25"/>
                    <a:pt x="68" y="28"/>
                    <a:pt x="71" y="28"/>
                  </a:cubicBezTo>
                  <a:cubicBezTo>
                    <a:pt x="72" y="31"/>
                    <a:pt x="68" y="29"/>
                    <a:pt x="68" y="33"/>
                  </a:cubicBezTo>
                  <a:cubicBezTo>
                    <a:pt x="68" y="34"/>
                    <a:pt x="69" y="35"/>
                    <a:pt x="69" y="35"/>
                  </a:cubicBezTo>
                  <a:cubicBezTo>
                    <a:pt x="69" y="35"/>
                    <a:pt x="69" y="37"/>
                    <a:pt x="69" y="37"/>
                  </a:cubicBezTo>
                  <a:cubicBezTo>
                    <a:pt x="71" y="38"/>
                    <a:pt x="69" y="38"/>
                    <a:pt x="69" y="41"/>
                  </a:cubicBezTo>
                  <a:cubicBezTo>
                    <a:pt x="70" y="47"/>
                    <a:pt x="71" y="52"/>
                    <a:pt x="69" y="58"/>
                  </a:cubicBezTo>
                  <a:cubicBezTo>
                    <a:pt x="69" y="59"/>
                    <a:pt x="69" y="59"/>
                    <a:pt x="68" y="60"/>
                  </a:cubicBezTo>
                  <a:cubicBezTo>
                    <a:pt x="68" y="63"/>
                    <a:pt x="68" y="65"/>
                    <a:pt x="67" y="66"/>
                  </a:cubicBezTo>
                  <a:cubicBezTo>
                    <a:pt x="66" y="67"/>
                    <a:pt x="64" y="69"/>
                    <a:pt x="63" y="71"/>
                  </a:cubicBezTo>
                  <a:cubicBezTo>
                    <a:pt x="45" y="74"/>
                    <a:pt x="26" y="70"/>
                    <a:pt x="8" y="70"/>
                  </a:cubicBezTo>
                  <a:cubicBezTo>
                    <a:pt x="6" y="69"/>
                    <a:pt x="5" y="66"/>
                    <a:pt x="3" y="64"/>
                  </a:cubicBezTo>
                  <a:cubicBezTo>
                    <a:pt x="3" y="63"/>
                    <a:pt x="2" y="63"/>
                    <a:pt x="1" y="62"/>
                  </a:cubicBezTo>
                  <a:cubicBezTo>
                    <a:pt x="1" y="62"/>
                    <a:pt x="2" y="61"/>
                    <a:pt x="1" y="60"/>
                  </a:cubicBezTo>
                  <a:cubicBezTo>
                    <a:pt x="0" y="54"/>
                    <a:pt x="1" y="37"/>
                    <a:pt x="1" y="26"/>
                  </a:cubicBezTo>
                  <a:cubicBezTo>
                    <a:pt x="1" y="24"/>
                    <a:pt x="0" y="22"/>
                    <a:pt x="0" y="19"/>
                  </a:cubicBezTo>
                  <a:cubicBezTo>
                    <a:pt x="0" y="19"/>
                    <a:pt x="1" y="19"/>
                    <a:pt x="1" y="18"/>
                  </a:cubicBezTo>
                  <a:cubicBezTo>
                    <a:pt x="1" y="18"/>
                    <a:pt x="0" y="18"/>
                    <a:pt x="0" y="17"/>
                  </a:cubicBezTo>
                  <a:cubicBezTo>
                    <a:pt x="0" y="16"/>
                    <a:pt x="0" y="16"/>
                    <a:pt x="0" y="15"/>
                  </a:cubicBezTo>
                  <a:cubicBezTo>
                    <a:pt x="0" y="12"/>
                    <a:pt x="1" y="5"/>
                    <a:pt x="3" y="2"/>
                  </a:cubicBezTo>
                  <a:cubicBezTo>
                    <a:pt x="5" y="2"/>
                    <a:pt x="6" y="0"/>
                    <a:pt x="8" y="0"/>
                  </a:cubicBezTo>
                  <a:cubicBezTo>
                    <a:pt x="14" y="1"/>
                    <a:pt x="22" y="2"/>
                    <a:pt x="30" y="1"/>
                  </a:cubicBezTo>
                  <a:cubicBezTo>
                    <a:pt x="33" y="1"/>
                    <a:pt x="36" y="0"/>
                    <a:pt x="39" y="0"/>
                  </a:cubicBezTo>
                  <a:cubicBezTo>
                    <a:pt x="42" y="0"/>
                    <a:pt x="45" y="1"/>
                    <a:pt x="48" y="1"/>
                  </a:cubicBezTo>
                  <a:cubicBezTo>
                    <a:pt x="53" y="2"/>
                    <a:pt x="57" y="1"/>
                    <a:pt x="61" y="2"/>
                  </a:cubicBezTo>
                  <a:cubicBezTo>
                    <a:pt x="62" y="2"/>
                    <a:pt x="62" y="3"/>
                    <a:pt x="62" y="3"/>
                  </a:cubicBezTo>
                  <a:cubicBezTo>
                    <a:pt x="64" y="3"/>
                    <a:pt x="66" y="4"/>
                    <a:pt x="68" y="5"/>
                  </a:cubicBezTo>
                  <a:close/>
                  <a:moveTo>
                    <a:pt x="6" y="2"/>
                  </a:moveTo>
                  <a:cubicBezTo>
                    <a:pt x="6" y="3"/>
                    <a:pt x="5" y="3"/>
                    <a:pt x="4" y="4"/>
                  </a:cubicBezTo>
                  <a:cubicBezTo>
                    <a:pt x="4" y="4"/>
                    <a:pt x="3" y="5"/>
                    <a:pt x="2" y="6"/>
                  </a:cubicBezTo>
                  <a:cubicBezTo>
                    <a:pt x="0" y="23"/>
                    <a:pt x="3" y="41"/>
                    <a:pt x="2" y="60"/>
                  </a:cubicBezTo>
                  <a:cubicBezTo>
                    <a:pt x="4" y="63"/>
                    <a:pt x="6" y="66"/>
                    <a:pt x="8" y="68"/>
                  </a:cubicBezTo>
                  <a:cubicBezTo>
                    <a:pt x="16" y="69"/>
                    <a:pt x="24" y="70"/>
                    <a:pt x="34" y="70"/>
                  </a:cubicBezTo>
                  <a:cubicBezTo>
                    <a:pt x="34" y="65"/>
                    <a:pt x="34" y="60"/>
                    <a:pt x="34" y="55"/>
                  </a:cubicBezTo>
                  <a:cubicBezTo>
                    <a:pt x="30" y="57"/>
                    <a:pt x="31" y="54"/>
                    <a:pt x="29" y="53"/>
                  </a:cubicBezTo>
                  <a:cubicBezTo>
                    <a:pt x="28" y="55"/>
                    <a:pt x="25" y="54"/>
                    <a:pt x="22" y="53"/>
                  </a:cubicBezTo>
                  <a:cubicBezTo>
                    <a:pt x="22" y="55"/>
                    <a:pt x="21" y="54"/>
                    <a:pt x="20" y="55"/>
                  </a:cubicBezTo>
                  <a:cubicBezTo>
                    <a:pt x="17" y="57"/>
                    <a:pt x="16" y="61"/>
                    <a:pt x="13" y="61"/>
                  </a:cubicBezTo>
                  <a:cubicBezTo>
                    <a:pt x="12" y="64"/>
                    <a:pt x="11" y="66"/>
                    <a:pt x="9" y="67"/>
                  </a:cubicBezTo>
                  <a:cubicBezTo>
                    <a:pt x="8" y="65"/>
                    <a:pt x="10" y="62"/>
                    <a:pt x="11" y="59"/>
                  </a:cubicBezTo>
                  <a:cubicBezTo>
                    <a:pt x="12" y="56"/>
                    <a:pt x="13" y="52"/>
                    <a:pt x="15" y="50"/>
                  </a:cubicBezTo>
                  <a:cubicBezTo>
                    <a:pt x="12" y="49"/>
                    <a:pt x="10" y="52"/>
                    <a:pt x="10" y="50"/>
                  </a:cubicBezTo>
                  <a:cubicBezTo>
                    <a:pt x="10" y="46"/>
                    <a:pt x="12" y="43"/>
                    <a:pt x="14" y="40"/>
                  </a:cubicBezTo>
                  <a:cubicBezTo>
                    <a:pt x="12" y="39"/>
                    <a:pt x="8" y="41"/>
                    <a:pt x="8" y="38"/>
                  </a:cubicBezTo>
                  <a:cubicBezTo>
                    <a:pt x="9" y="36"/>
                    <a:pt x="11" y="34"/>
                    <a:pt x="13" y="33"/>
                  </a:cubicBezTo>
                  <a:cubicBezTo>
                    <a:pt x="14" y="33"/>
                    <a:pt x="15" y="34"/>
                    <a:pt x="15" y="33"/>
                  </a:cubicBezTo>
                  <a:cubicBezTo>
                    <a:pt x="14" y="32"/>
                    <a:pt x="10" y="32"/>
                    <a:pt x="9" y="30"/>
                  </a:cubicBezTo>
                  <a:cubicBezTo>
                    <a:pt x="9" y="29"/>
                    <a:pt x="11" y="29"/>
                    <a:pt x="11" y="28"/>
                  </a:cubicBezTo>
                  <a:cubicBezTo>
                    <a:pt x="9" y="28"/>
                    <a:pt x="8" y="27"/>
                    <a:pt x="8" y="25"/>
                  </a:cubicBezTo>
                  <a:cubicBezTo>
                    <a:pt x="10" y="24"/>
                    <a:pt x="12" y="23"/>
                    <a:pt x="15" y="24"/>
                  </a:cubicBezTo>
                  <a:cubicBezTo>
                    <a:pt x="15" y="22"/>
                    <a:pt x="14" y="22"/>
                    <a:pt x="14" y="20"/>
                  </a:cubicBezTo>
                  <a:cubicBezTo>
                    <a:pt x="18" y="21"/>
                    <a:pt x="17" y="17"/>
                    <a:pt x="20" y="17"/>
                  </a:cubicBezTo>
                  <a:cubicBezTo>
                    <a:pt x="20" y="16"/>
                    <a:pt x="20" y="15"/>
                    <a:pt x="21" y="15"/>
                  </a:cubicBezTo>
                  <a:cubicBezTo>
                    <a:pt x="21" y="12"/>
                    <a:pt x="18" y="3"/>
                    <a:pt x="23" y="3"/>
                  </a:cubicBezTo>
                  <a:cubicBezTo>
                    <a:pt x="23" y="7"/>
                    <a:pt x="25" y="10"/>
                    <a:pt x="28" y="13"/>
                  </a:cubicBezTo>
                  <a:cubicBezTo>
                    <a:pt x="29" y="9"/>
                    <a:pt x="31" y="7"/>
                    <a:pt x="35" y="6"/>
                  </a:cubicBezTo>
                  <a:cubicBezTo>
                    <a:pt x="34" y="8"/>
                    <a:pt x="35" y="9"/>
                    <a:pt x="36" y="9"/>
                  </a:cubicBezTo>
                  <a:cubicBezTo>
                    <a:pt x="36" y="6"/>
                    <a:pt x="39" y="6"/>
                    <a:pt x="39" y="5"/>
                  </a:cubicBezTo>
                  <a:cubicBezTo>
                    <a:pt x="39" y="3"/>
                    <a:pt x="42" y="4"/>
                    <a:pt x="41" y="2"/>
                  </a:cubicBezTo>
                  <a:cubicBezTo>
                    <a:pt x="30" y="2"/>
                    <a:pt x="18" y="2"/>
                    <a:pt x="6" y="2"/>
                  </a:cubicBezTo>
                  <a:close/>
                  <a:moveTo>
                    <a:pt x="47" y="13"/>
                  </a:moveTo>
                  <a:cubicBezTo>
                    <a:pt x="48" y="11"/>
                    <a:pt x="51" y="10"/>
                    <a:pt x="53" y="8"/>
                  </a:cubicBezTo>
                  <a:cubicBezTo>
                    <a:pt x="54" y="10"/>
                    <a:pt x="55" y="12"/>
                    <a:pt x="55" y="15"/>
                  </a:cubicBezTo>
                  <a:cubicBezTo>
                    <a:pt x="58" y="16"/>
                    <a:pt x="64" y="14"/>
                    <a:pt x="66" y="16"/>
                  </a:cubicBezTo>
                  <a:cubicBezTo>
                    <a:pt x="67" y="19"/>
                    <a:pt x="63" y="17"/>
                    <a:pt x="63" y="19"/>
                  </a:cubicBezTo>
                  <a:cubicBezTo>
                    <a:pt x="65" y="19"/>
                    <a:pt x="67" y="20"/>
                    <a:pt x="67" y="21"/>
                  </a:cubicBezTo>
                  <a:cubicBezTo>
                    <a:pt x="66" y="23"/>
                    <a:pt x="63" y="21"/>
                    <a:pt x="62" y="23"/>
                  </a:cubicBezTo>
                  <a:cubicBezTo>
                    <a:pt x="65" y="23"/>
                    <a:pt x="65" y="26"/>
                    <a:pt x="68" y="26"/>
                  </a:cubicBezTo>
                  <a:cubicBezTo>
                    <a:pt x="67" y="19"/>
                    <a:pt x="68" y="11"/>
                    <a:pt x="67" y="6"/>
                  </a:cubicBezTo>
                  <a:cubicBezTo>
                    <a:pt x="61" y="3"/>
                    <a:pt x="53" y="2"/>
                    <a:pt x="44" y="2"/>
                  </a:cubicBezTo>
                  <a:cubicBezTo>
                    <a:pt x="45" y="6"/>
                    <a:pt x="44" y="11"/>
                    <a:pt x="47" y="13"/>
                  </a:cubicBezTo>
                  <a:close/>
                  <a:moveTo>
                    <a:pt x="38" y="7"/>
                  </a:moveTo>
                  <a:cubicBezTo>
                    <a:pt x="37" y="9"/>
                    <a:pt x="37" y="12"/>
                    <a:pt x="35" y="13"/>
                  </a:cubicBezTo>
                  <a:cubicBezTo>
                    <a:pt x="33" y="12"/>
                    <a:pt x="35" y="9"/>
                    <a:pt x="33" y="8"/>
                  </a:cubicBezTo>
                  <a:cubicBezTo>
                    <a:pt x="32" y="9"/>
                    <a:pt x="32" y="10"/>
                    <a:pt x="30" y="10"/>
                  </a:cubicBezTo>
                  <a:cubicBezTo>
                    <a:pt x="30" y="12"/>
                    <a:pt x="29" y="13"/>
                    <a:pt x="28" y="14"/>
                  </a:cubicBezTo>
                  <a:cubicBezTo>
                    <a:pt x="25" y="13"/>
                    <a:pt x="24" y="10"/>
                    <a:pt x="22" y="8"/>
                  </a:cubicBezTo>
                  <a:cubicBezTo>
                    <a:pt x="22" y="12"/>
                    <a:pt x="24" y="14"/>
                    <a:pt x="25" y="16"/>
                  </a:cubicBezTo>
                  <a:cubicBezTo>
                    <a:pt x="24" y="16"/>
                    <a:pt x="22" y="16"/>
                    <a:pt x="21" y="16"/>
                  </a:cubicBezTo>
                  <a:cubicBezTo>
                    <a:pt x="22" y="19"/>
                    <a:pt x="18" y="18"/>
                    <a:pt x="19" y="20"/>
                  </a:cubicBezTo>
                  <a:cubicBezTo>
                    <a:pt x="18" y="21"/>
                    <a:pt x="17" y="21"/>
                    <a:pt x="16" y="22"/>
                  </a:cubicBezTo>
                  <a:cubicBezTo>
                    <a:pt x="17" y="22"/>
                    <a:pt x="18" y="23"/>
                    <a:pt x="18" y="25"/>
                  </a:cubicBezTo>
                  <a:cubicBezTo>
                    <a:pt x="15" y="25"/>
                    <a:pt x="12" y="25"/>
                    <a:pt x="10" y="26"/>
                  </a:cubicBezTo>
                  <a:cubicBezTo>
                    <a:pt x="11" y="28"/>
                    <a:pt x="14" y="26"/>
                    <a:pt x="15" y="28"/>
                  </a:cubicBezTo>
                  <a:cubicBezTo>
                    <a:pt x="15" y="30"/>
                    <a:pt x="13" y="30"/>
                    <a:pt x="13" y="31"/>
                  </a:cubicBezTo>
                  <a:cubicBezTo>
                    <a:pt x="15" y="31"/>
                    <a:pt x="17" y="31"/>
                    <a:pt x="17" y="33"/>
                  </a:cubicBezTo>
                  <a:cubicBezTo>
                    <a:pt x="15" y="36"/>
                    <a:pt x="10" y="35"/>
                    <a:pt x="9" y="39"/>
                  </a:cubicBezTo>
                  <a:cubicBezTo>
                    <a:pt x="11" y="39"/>
                    <a:pt x="16" y="38"/>
                    <a:pt x="16" y="40"/>
                  </a:cubicBezTo>
                  <a:cubicBezTo>
                    <a:pt x="15" y="41"/>
                    <a:pt x="15" y="43"/>
                    <a:pt x="13" y="44"/>
                  </a:cubicBezTo>
                  <a:cubicBezTo>
                    <a:pt x="14" y="46"/>
                    <a:pt x="10" y="48"/>
                    <a:pt x="13" y="49"/>
                  </a:cubicBezTo>
                  <a:cubicBezTo>
                    <a:pt x="14" y="47"/>
                    <a:pt x="17" y="48"/>
                    <a:pt x="19" y="46"/>
                  </a:cubicBezTo>
                  <a:cubicBezTo>
                    <a:pt x="18" y="50"/>
                    <a:pt x="22" y="48"/>
                    <a:pt x="22" y="47"/>
                  </a:cubicBezTo>
                  <a:cubicBezTo>
                    <a:pt x="23" y="49"/>
                    <a:pt x="22" y="51"/>
                    <a:pt x="23" y="51"/>
                  </a:cubicBezTo>
                  <a:cubicBezTo>
                    <a:pt x="24" y="50"/>
                    <a:pt x="24" y="47"/>
                    <a:pt x="27" y="47"/>
                  </a:cubicBezTo>
                  <a:cubicBezTo>
                    <a:pt x="27" y="48"/>
                    <a:pt x="27" y="50"/>
                    <a:pt x="27" y="51"/>
                  </a:cubicBezTo>
                  <a:cubicBezTo>
                    <a:pt x="30" y="51"/>
                    <a:pt x="30" y="48"/>
                    <a:pt x="32" y="47"/>
                  </a:cubicBezTo>
                  <a:cubicBezTo>
                    <a:pt x="32" y="49"/>
                    <a:pt x="32" y="52"/>
                    <a:pt x="34" y="52"/>
                  </a:cubicBezTo>
                  <a:cubicBezTo>
                    <a:pt x="35" y="51"/>
                    <a:pt x="35" y="48"/>
                    <a:pt x="37" y="48"/>
                  </a:cubicBezTo>
                  <a:cubicBezTo>
                    <a:pt x="37" y="50"/>
                    <a:pt x="37" y="51"/>
                    <a:pt x="38" y="52"/>
                  </a:cubicBezTo>
                  <a:cubicBezTo>
                    <a:pt x="39" y="50"/>
                    <a:pt x="38" y="46"/>
                    <a:pt x="41" y="46"/>
                  </a:cubicBezTo>
                  <a:cubicBezTo>
                    <a:pt x="41" y="48"/>
                    <a:pt x="43" y="50"/>
                    <a:pt x="44" y="52"/>
                  </a:cubicBezTo>
                  <a:cubicBezTo>
                    <a:pt x="43" y="49"/>
                    <a:pt x="45" y="49"/>
                    <a:pt x="47" y="50"/>
                  </a:cubicBezTo>
                  <a:cubicBezTo>
                    <a:pt x="46" y="48"/>
                    <a:pt x="47" y="47"/>
                    <a:pt x="48" y="46"/>
                  </a:cubicBezTo>
                  <a:cubicBezTo>
                    <a:pt x="50" y="48"/>
                    <a:pt x="51" y="51"/>
                    <a:pt x="54" y="51"/>
                  </a:cubicBezTo>
                  <a:cubicBezTo>
                    <a:pt x="54" y="50"/>
                    <a:pt x="53" y="46"/>
                    <a:pt x="55" y="46"/>
                  </a:cubicBezTo>
                  <a:cubicBezTo>
                    <a:pt x="57" y="45"/>
                    <a:pt x="58" y="49"/>
                    <a:pt x="59" y="46"/>
                  </a:cubicBezTo>
                  <a:cubicBezTo>
                    <a:pt x="57" y="45"/>
                    <a:pt x="54" y="44"/>
                    <a:pt x="55" y="40"/>
                  </a:cubicBezTo>
                  <a:cubicBezTo>
                    <a:pt x="57" y="40"/>
                    <a:pt x="59" y="40"/>
                    <a:pt x="61" y="40"/>
                  </a:cubicBezTo>
                  <a:cubicBezTo>
                    <a:pt x="60" y="35"/>
                    <a:pt x="55" y="36"/>
                    <a:pt x="55" y="33"/>
                  </a:cubicBezTo>
                  <a:cubicBezTo>
                    <a:pt x="60" y="32"/>
                    <a:pt x="62" y="36"/>
                    <a:pt x="67" y="37"/>
                  </a:cubicBezTo>
                  <a:cubicBezTo>
                    <a:pt x="66" y="33"/>
                    <a:pt x="62" y="33"/>
                    <a:pt x="61" y="29"/>
                  </a:cubicBezTo>
                  <a:cubicBezTo>
                    <a:pt x="63" y="27"/>
                    <a:pt x="65" y="29"/>
                    <a:pt x="67" y="29"/>
                  </a:cubicBezTo>
                  <a:cubicBezTo>
                    <a:pt x="67" y="25"/>
                    <a:pt x="59" y="25"/>
                    <a:pt x="60" y="22"/>
                  </a:cubicBezTo>
                  <a:cubicBezTo>
                    <a:pt x="60" y="21"/>
                    <a:pt x="64" y="22"/>
                    <a:pt x="63" y="20"/>
                  </a:cubicBezTo>
                  <a:cubicBezTo>
                    <a:pt x="61" y="20"/>
                    <a:pt x="58" y="20"/>
                    <a:pt x="58" y="18"/>
                  </a:cubicBezTo>
                  <a:cubicBezTo>
                    <a:pt x="59" y="18"/>
                    <a:pt x="63" y="18"/>
                    <a:pt x="61" y="17"/>
                  </a:cubicBezTo>
                  <a:cubicBezTo>
                    <a:pt x="57" y="16"/>
                    <a:pt x="52" y="18"/>
                    <a:pt x="51" y="15"/>
                  </a:cubicBezTo>
                  <a:cubicBezTo>
                    <a:pt x="52" y="14"/>
                    <a:pt x="54" y="14"/>
                    <a:pt x="54" y="12"/>
                  </a:cubicBezTo>
                  <a:cubicBezTo>
                    <a:pt x="50" y="9"/>
                    <a:pt x="49" y="15"/>
                    <a:pt x="44" y="14"/>
                  </a:cubicBezTo>
                  <a:cubicBezTo>
                    <a:pt x="44" y="10"/>
                    <a:pt x="44" y="6"/>
                    <a:pt x="41" y="4"/>
                  </a:cubicBezTo>
                  <a:cubicBezTo>
                    <a:pt x="41" y="6"/>
                    <a:pt x="39" y="6"/>
                    <a:pt x="38" y="7"/>
                  </a:cubicBezTo>
                  <a:close/>
                  <a:moveTo>
                    <a:pt x="68" y="33"/>
                  </a:moveTo>
                  <a:cubicBezTo>
                    <a:pt x="68" y="30"/>
                    <a:pt x="66" y="30"/>
                    <a:pt x="64" y="30"/>
                  </a:cubicBezTo>
                  <a:cubicBezTo>
                    <a:pt x="64" y="32"/>
                    <a:pt x="66" y="34"/>
                    <a:pt x="68" y="33"/>
                  </a:cubicBezTo>
                  <a:close/>
                  <a:moveTo>
                    <a:pt x="63" y="41"/>
                  </a:moveTo>
                  <a:cubicBezTo>
                    <a:pt x="60" y="42"/>
                    <a:pt x="59" y="40"/>
                    <a:pt x="56" y="40"/>
                  </a:cubicBezTo>
                  <a:cubicBezTo>
                    <a:pt x="56" y="45"/>
                    <a:pt x="61" y="45"/>
                    <a:pt x="61" y="49"/>
                  </a:cubicBezTo>
                  <a:cubicBezTo>
                    <a:pt x="58" y="50"/>
                    <a:pt x="57" y="48"/>
                    <a:pt x="55" y="48"/>
                  </a:cubicBezTo>
                  <a:cubicBezTo>
                    <a:pt x="55" y="50"/>
                    <a:pt x="55" y="52"/>
                    <a:pt x="55" y="53"/>
                  </a:cubicBezTo>
                  <a:cubicBezTo>
                    <a:pt x="55" y="54"/>
                    <a:pt x="54" y="53"/>
                    <a:pt x="54" y="54"/>
                  </a:cubicBezTo>
                  <a:cubicBezTo>
                    <a:pt x="57" y="55"/>
                    <a:pt x="60" y="57"/>
                    <a:pt x="62" y="55"/>
                  </a:cubicBezTo>
                  <a:cubicBezTo>
                    <a:pt x="63" y="55"/>
                    <a:pt x="65" y="52"/>
                    <a:pt x="65" y="52"/>
                  </a:cubicBezTo>
                  <a:cubicBezTo>
                    <a:pt x="65" y="50"/>
                    <a:pt x="66" y="48"/>
                    <a:pt x="67" y="47"/>
                  </a:cubicBezTo>
                  <a:cubicBezTo>
                    <a:pt x="68" y="45"/>
                    <a:pt x="68" y="41"/>
                    <a:pt x="68" y="39"/>
                  </a:cubicBezTo>
                  <a:cubicBezTo>
                    <a:pt x="65" y="39"/>
                    <a:pt x="62" y="35"/>
                    <a:pt x="61" y="37"/>
                  </a:cubicBezTo>
                  <a:cubicBezTo>
                    <a:pt x="62" y="37"/>
                    <a:pt x="63" y="39"/>
                    <a:pt x="63" y="41"/>
                  </a:cubicBezTo>
                  <a:close/>
                  <a:moveTo>
                    <a:pt x="40" y="51"/>
                  </a:moveTo>
                  <a:cubicBezTo>
                    <a:pt x="40" y="51"/>
                    <a:pt x="41" y="51"/>
                    <a:pt x="41" y="51"/>
                  </a:cubicBezTo>
                  <a:cubicBezTo>
                    <a:pt x="41" y="50"/>
                    <a:pt x="41" y="50"/>
                    <a:pt x="41" y="49"/>
                  </a:cubicBezTo>
                  <a:cubicBezTo>
                    <a:pt x="41" y="49"/>
                    <a:pt x="40" y="49"/>
                    <a:pt x="40" y="49"/>
                  </a:cubicBezTo>
                  <a:cubicBezTo>
                    <a:pt x="40" y="50"/>
                    <a:pt x="40" y="50"/>
                    <a:pt x="40" y="51"/>
                  </a:cubicBezTo>
                  <a:close/>
                  <a:moveTo>
                    <a:pt x="15" y="51"/>
                  </a:moveTo>
                  <a:cubicBezTo>
                    <a:pt x="15" y="54"/>
                    <a:pt x="13" y="55"/>
                    <a:pt x="13" y="57"/>
                  </a:cubicBezTo>
                  <a:cubicBezTo>
                    <a:pt x="13" y="58"/>
                    <a:pt x="11" y="60"/>
                    <a:pt x="13" y="60"/>
                  </a:cubicBezTo>
                  <a:cubicBezTo>
                    <a:pt x="15" y="56"/>
                    <a:pt x="21" y="56"/>
                    <a:pt x="21" y="50"/>
                  </a:cubicBezTo>
                  <a:cubicBezTo>
                    <a:pt x="19" y="50"/>
                    <a:pt x="18" y="51"/>
                    <a:pt x="15" y="51"/>
                  </a:cubicBezTo>
                  <a:close/>
                  <a:moveTo>
                    <a:pt x="61" y="60"/>
                  </a:moveTo>
                  <a:cubicBezTo>
                    <a:pt x="57" y="62"/>
                    <a:pt x="52" y="61"/>
                    <a:pt x="50" y="60"/>
                  </a:cubicBezTo>
                  <a:cubicBezTo>
                    <a:pt x="49" y="60"/>
                    <a:pt x="48" y="60"/>
                    <a:pt x="47" y="60"/>
                  </a:cubicBezTo>
                  <a:cubicBezTo>
                    <a:pt x="46" y="59"/>
                    <a:pt x="46" y="58"/>
                    <a:pt x="46" y="58"/>
                  </a:cubicBezTo>
                  <a:cubicBezTo>
                    <a:pt x="45" y="57"/>
                    <a:pt x="44" y="58"/>
                    <a:pt x="43" y="57"/>
                  </a:cubicBezTo>
                  <a:cubicBezTo>
                    <a:pt x="42" y="56"/>
                    <a:pt x="42" y="53"/>
                    <a:pt x="41" y="53"/>
                  </a:cubicBezTo>
                  <a:cubicBezTo>
                    <a:pt x="39" y="58"/>
                    <a:pt x="40" y="64"/>
                    <a:pt x="40" y="70"/>
                  </a:cubicBezTo>
                  <a:cubicBezTo>
                    <a:pt x="46" y="69"/>
                    <a:pt x="57" y="73"/>
                    <a:pt x="59" y="70"/>
                  </a:cubicBezTo>
                  <a:cubicBezTo>
                    <a:pt x="60" y="69"/>
                    <a:pt x="63" y="70"/>
                    <a:pt x="63" y="69"/>
                  </a:cubicBezTo>
                  <a:cubicBezTo>
                    <a:pt x="64" y="68"/>
                    <a:pt x="64" y="67"/>
                    <a:pt x="65" y="66"/>
                  </a:cubicBezTo>
                  <a:cubicBezTo>
                    <a:pt x="66" y="65"/>
                    <a:pt x="66" y="64"/>
                    <a:pt x="67" y="63"/>
                  </a:cubicBezTo>
                  <a:cubicBezTo>
                    <a:pt x="68" y="60"/>
                    <a:pt x="68" y="58"/>
                    <a:pt x="68" y="54"/>
                  </a:cubicBezTo>
                  <a:cubicBezTo>
                    <a:pt x="69" y="53"/>
                    <a:pt x="70" y="49"/>
                    <a:pt x="68" y="50"/>
                  </a:cubicBezTo>
                  <a:cubicBezTo>
                    <a:pt x="68" y="56"/>
                    <a:pt x="65" y="59"/>
                    <a:pt x="61" y="60"/>
                  </a:cubicBezTo>
                  <a:close/>
                  <a:moveTo>
                    <a:pt x="37" y="56"/>
                  </a:moveTo>
                  <a:cubicBezTo>
                    <a:pt x="35" y="57"/>
                    <a:pt x="37" y="49"/>
                    <a:pt x="35" y="53"/>
                  </a:cubicBezTo>
                  <a:cubicBezTo>
                    <a:pt x="35" y="55"/>
                    <a:pt x="35" y="59"/>
                    <a:pt x="35" y="62"/>
                  </a:cubicBezTo>
                  <a:cubicBezTo>
                    <a:pt x="36" y="65"/>
                    <a:pt x="34" y="70"/>
                    <a:pt x="37" y="70"/>
                  </a:cubicBezTo>
                  <a:cubicBezTo>
                    <a:pt x="39" y="69"/>
                    <a:pt x="38" y="67"/>
                    <a:pt x="38" y="65"/>
                  </a:cubicBezTo>
                  <a:cubicBezTo>
                    <a:pt x="38" y="62"/>
                    <a:pt x="38" y="60"/>
                    <a:pt x="38" y="58"/>
                  </a:cubicBezTo>
                  <a:cubicBezTo>
                    <a:pt x="38" y="57"/>
                    <a:pt x="39" y="56"/>
                    <a:pt x="39" y="54"/>
                  </a:cubicBezTo>
                  <a:cubicBezTo>
                    <a:pt x="39" y="54"/>
                    <a:pt x="40" y="54"/>
                    <a:pt x="39" y="53"/>
                  </a:cubicBezTo>
                  <a:cubicBezTo>
                    <a:pt x="38" y="54"/>
                    <a:pt x="38" y="55"/>
                    <a:pt x="37" y="56"/>
                  </a:cubicBezTo>
                  <a:close/>
                  <a:moveTo>
                    <a:pt x="56" y="57"/>
                  </a:moveTo>
                  <a:cubicBezTo>
                    <a:pt x="54" y="57"/>
                    <a:pt x="51" y="52"/>
                    <a:pt x="49" y="55"/>
                  </a:cubicBezTo>
                  <a:cubicBezTo>
                    <a:pt x="48" y="54"/>
                    <a:pt x="47" y="51"/>
                    <a:pt x="45" y="53"/>
                  </a:cubicBezTo>
                  <a:cubicBezTo>
                    <a:pt x="44" y="57"/>
                    <a:pt x="48" y="58"/>
                    <a:pt x="49" y="59"/>
                  </a:cubicBezTo>
                  <a:cubicBezTo>
                    <a:pt x="51" y="60"/>
                    <a:pt x="52" y="59"/>
                    <a:pt x="54" y="60"/>
                  </a:cubicBezTo>
                  <a:cubicBezTo>
                    <a:pt x="55" y="60"/>
                    <a:pt x="56" y="61"/>
                    <a:pt x="57" y="60"/>
                  </a:cubicBezTo>
                  <a:cubicBezTo>
                    <a:pt x="58" y="60"/>
                    <a:pt x="58" y="60"/>
                    <a:pt x="59" y="60"/>
                  </a:cubicBezTo>
                  <a:cubicBezTo>
                    <a:pt x="61" y="59"/>
                    <a:pt x="63" y="56"/>
                    <a:pt x="65" y="56"/>
                  </a:cubicBezTo>
                  <a:cubicBezTo>
                    <a:pt x="65" y="55"/>
                    <a:pt x="66" y="55"/>
                    <a:pt x="65" y="54"/>
                  </a:cubicBezTo>
                  <a:cubicBezTo>
                    <a:pt x="62" y="57"/>
                    <a:pt x="60" y="57"/>
                    <a:pt x="56" y="57"/>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78" name="Freeform 67"/>
            <p:cNvSpPr>
              <a:spLocks noEditPoints="1" noChangeArrowheads="1"/>
            </p:cNvSpPr>
            <p:nvPr/>
          </p:nvSpPr>
          <p:spPr bwMode="auto">
            <a:xfrm>
              <a:off x="682625" y="842962"/>
              <a:ext cx="204788" cy="204788"/>
            </a:xfrm>
            <a:custGeom>
              <a:avLst/>
              <a:gdLst>
                <a:gd name="T0" fmla="*/ 30 w 74"/>
                <a:gd name="T1" fmla="*/ 73 h 74"/>
                <a:gd name="T2" fmla="*/ 20 w 74"/>
                <a:gd name="T3" fmla="*/ 72 h 74"/>
                <a:gd name="T4" fmla="*/ 11 w 74"/>
                <a:gd name="T5" fmla="*/ 70 h 74"/>
                <a:gd name="T6" fmla="*/ 1 w 74"/>
                <a:gd name="T7" fmla="*/ 52 h 74"/>
                <a:gd name="T8" fmla="*/ 3 w 74"/>
                <a:gd name="T9" fmla="*/ 10 h 74"/>
                <a:gd name="T10" fmla="*/ 17 w 74"/>
                <a:gd name="T11" fmla="*/ 1 h 74"/>
                <a:gd name="T12" fmla="*/ 65 w 74"/>
                <a:gd name="T13" fmla="*/ 3 h 74"/>
                <a:gd name="T14" fmla="*/ 73 w 74"/>
                <a:gd name="T15" fmla="*/ 23 h 74"/>
                <a:gd name="T16" fmla="*/ 70 w 74"/>
                <a:gd name="T17" fmla="*/ 61 h 74"/>
                <a:gd name="T18" fmla="*/ 66 w 74"/>
                <a:gd name="T19" fmla="*/ 5 h 74"/>
                <a:gd name="T20" fmla="*/ 59 w 74"/>
                <a:gd name="T21" fmla="*/ 2 h 74"/>
                <a:gd name="T22" fmla="*/ 28 w 74"/>
                <a:gd name="T23" fmla="*/ 3 h 74"/>
                <a:gd name="T24" fmla="*/ 37 w 74"/>
                <a:gd name="T25" fmla="*/ 7 h 74"/>
                <a:gd name="T26" fmla="*/ 48 w 74"/>
                <a:gd name="T27" fmla="*/ 9 h 74"/>
                <a:gd name="T28" fmla="*/ 65 w 74"/>
                <a:gd name="T29" fmla="*/ 9 h 74"/>
                <a:gd name="T30" fmla="*/ 72 w 74"/>
                <a:gd name="T31" fmla="*/ 9 h 74"/>
                <a:gd name="T32" fmla="*/ 17 w 74"/>
                <a:gd name="T33" fmla="*/ 16 h 74"/>
                <a:gd name="T34" fmla="*/ 17 w 74"/>
                <a:gd name="T35" fmla="*/ 4 h 74"/>
                <a:gd name="T36" fmla="*/ 27 w 74"/>
                <a:gd name="T37" fmla="*/ 4 h 74"/>
                <a:gd name="T38" fmla="*/ 38 w 74"/>
                <a:gd name="T39" fmla="*/ 9 h 74"/>
                <a:gd name="T40" fmla="*/ 53 w 74"/>
                <a:gd name="T41" fmla="*/ 12 h 74"/>
                <a:gd name="T42" fmla="*/ 13 w 74"/>
                <a:gd name="T43" fmla="*/ 27 h 74"/>
                <a:gd name="T44" fmla="*/ 38 w 74"/>
                <a:gd name="T45" fmla="*/ 26 h 74"/>
                <a:gd name="T46" fmla="*/ 3 w 74"/>
                <a:gd name="T47" fmla="*/ 27 h 74"/>
                <a:gd name="T48" fmla="*/ 54 w 74"/>
                <a:gd name="T49" fmla="*/ 30 h 74"/>
                <a:gd name="T50" fmla="*/ 63 w 74"/>
                <a:gd name="T51" fmla="*/ 18 h 74"/>
                <a:gd name="T52" fmla="*/ 63 w 74"/>
                <a:gd name="T53" fmla="*/ 26 h 74"/>
                <a:gd name="T54" fmla="*/ 66 w 74"/>
                <a:gd name="T55" fmla="*/ 17 h 74"/>
                <a:gd name="T56" fmla="*/ 60 w 74"/>
                <a:gd name="T57" fmla="*/ 29 h 74"/>
                <a:gd name="T58" fmla="*/ 29 w 74"/>
                <a:gd name="T59" fmla="*/ 29 h 74"/>
                <a:gd name="T60" fmla="*/ 30 w 74"/>
                <a:gd name="T61" fmla="*/ 39 h 74"/>
                <a:gd name="T62" fmla="*/ 34 w 74"/>
                <a:gd name="T63" fmla="*/ 46 h 74"/>
                <a:gd name="T64" fmla="*/ 41 w 74"/>
                <a:gd name="T65" fmla="*/ 34 h 74"/>
                <a:gd name="T66" fmla="*/ 52 w 74"/>
                <a:gd name="T67" fmla="*/ 47 h 74"/>
                <a:gd name="T68" fmla="*/ 50 w 74"/>
                <a:gd name="T69" fmla="*/ 69 h 74"/>
                <a:gd name="T70" fmla="*/ 27 w 74"/>
                <a:gd name="T71" fmla="*/ 70 h 74"/>
                <a:gd name="T72" fmla="*/ 52 w 74"/>
                <a:gd name="T73" fmla="*/ 71 h 74"/>
                <a:gd name="T74" fmla="*/ 55 w 74"/>
                <a:gd name="T75" fmla="*/ 63 h 74"/>
                <a:gd name="T76" fmla="*/ 68 w 74"/>
                <a:gd name="T77" fmla="*/ 63 h 74"/>
                <a:gd name="T78" fmla="*/ 3 w 74"/>
                <a:gd name="T79" fmla="*/ 37 h 74"/>
                <a:gd name="T80" fmla="*/ 17 w 74"/>
                <a:gd name="T81" fmla="*/ 28 h 74"/>
                <a:gd name="T82" fmla="*/ 19 w 74"/>
                <a:gd name="T83" fmla="*/ 35 h 74"/>
                <a:gd name="T84" fmla="*/ 18 w 74"/>
                <a:gd name="T85" fmla="*/ 28 h 74"/>
                <a:gd name="T86" fmla="*/ 38 w 74"/>
                <a:gd name="T87" fmla="*/ 38 h 74"/>
                <a:gd name="T88" fmla="*/ 36 w 74"/>
                <a:gd name="T89" fmla="*/ 44 h 74"/>
                <a:gd name="T90" fmla="*/ 37 w 74"/>
                <a:gd name="T91" fmla="*/ 55 h 74"/>
                <a:gd name="T92" fmla="*/ 50 w 74"/>
                <a:gd name="T93" fmla="*/ 64 h 74"/>
                <a:gd name="T94" fmla="*/ 41 w 74"/>
                <a:gd name="T95" fmla="*/ 35 h 74"/>
                <a:gd name="T96" fmla="*/ 23 w 74"/>
                <a:gd name="T97" fmla="*/ 41 h 74"/>
                <a:gd name="T98" fmla="*/ 23 w 74"/>
                <a:gd name="T99" fmla="*/ 41 h 74"/>
                <a:gd name="T100" fmla="*/ 10 w 74"/>
                <a:gd name="T101" fmla="*/ 42 h 74"/>
                <a:gd name="T102" fmla="*/ 5 w 74"/>
                <a:gd name="T103" fmla="*/ 66 h 74"/>
                <a:gd name="T104" fmla="*/ 17 w 74"/>
                <a:gd name="T105" fmla="*/ 49 h 74"/>
                <a:gd name="T106" fmla="*/ 3 w 74"/>
                <a:gd name="T107" fmla="*/ 43 h 74"/>
                <a:gd name="T108" fmla="*/ 26 w 74"/>
                <a:gd name="T109" fmla="*/ 71 h 74"/>
                <a:gd name="T110" fmla="*/ 21 w 74"/>
                <a:gd name="T111" fmla="*/ 45 h 74"/>
                <a:gd name="T112" fmla="*/ 27 w 74"/>
                <a:gd name="T113" fmla="*/ 56 h 74"/>
                <a:gd name="T114" fmla="*/ 27 w 74"/>
                <a:gd name="T115" fmla="*/ 56 h 74"/>
                <a:gd name="T116" fmla="*/ 23 w 74"/>
                <a:gd name="T117" fmla="*/ 48 h 74"/>
                <a:gd name="T118" fmla="*/ 63 w 74"/>
                <a:gd name="T119" fmla="*/ 63 h 74"/>
                <a:gd name="T120" fmla="*/ 61 w 74"/>
                <a:gd name="T121" fmla="*/ 64 h 74"/>
                <a:gd name="T122" fmla="*/ 63 w 74"/>
                <a:gd name="T123" fmla="*/ 6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74"/>
                <a:gd name="T188" fmla="*/ 74 w 74"/>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74">
                  <a:moveTo>
                    <a:pt x="62" y="73"/>
                  </a:moveTo>
                  <a:cubicBezTo>
                    <a:pt x="56" y="72"/>
                    <a:pt x="50" y="73"/>
                    <a:pt x="44" y="73"/>
                  </a:cubicBezTo>
                  <a:cubicBezTo>
                    <a:pt x="40" y="73"/>
                    <a:pt x="35" y="72"/>
                    <a:pt x="30" y="73"/>
                  </a:cubicBezTo>
                  <a:cubicBezTo>
                    <a:pt x="28" y="73"/>
                    <a:pt x="28" y="74"/>
                    <a:pt x="26" y="74"/>
                  </a:cubicBezTo>
                  <a:cubicBezTo>
                    <a:pt x="26" y="74"/>
                    <a:pt x="26" y="73"/>
                    <a:pt x="25" y="73"/>
                  </a:cubicBezTo>
                  <a:cubicBezTo>
                    <a:pt x="23" y="73"/>
                    <a:pt x="22" y="72"/>
                    <a:pt x="20" y="72"/>
                  </a:cubicBezTo>
                  <a:cubicBezTo>
                    <a:pt x="19" y="72"/>
                    <a:pt x="18" y="71"/>
                    <a:pt x="17" y="71"/>
                  </a:cubicBezTo>
                  <a:cubicBezTo>
                    <a:pt x="16" y="71"/>
                    <a:pt x="15" y="71"/>
                    <a:pt x="15" y="71"/>
                  </a:cubicBezTo>
                  <a:cubicBezTo>
                    <a:pt x="14" y="71"/>
                    <a:pt x="13" y="71"/>
                    <a:pt x="11" y="70"/>
                  </a:cubicBezTo>
                  <a:cubicBezTo>
                    <a:pt x="10" y="70"/>
                    <a:pt x="10" y="70"/>
                    <a:pt x="9" y="69"/>
                  </a:cubicBezTo>
                  <a:cubicBezTo>
                    <a:pt x="7" y="69"/>
                    <a:pt x="6" y="67"/>
                    <a:pt x="3" y="66"/>
                  </a:cubicBezTo>
                  <a:cubicBezTo>
                    <a:pt x="3" y="62"/>
                    <a:pt x="1" y="57"/>
                    <a:pt x="1" y="52"/>
                  </a:cubicBezTo>
                  <a:cubicBezTo>
                    <a:pt x="0" y="46"/>
                    <a:pt x="1" y="39"/>
                    <a:pt x="1" y="32"/>
                  </a:cubicBezTo>
                  <a:cubicBezTo>
                    <a:pt x="1" y="24"/>
                    <a:pt x="0" y="16"/>
                    <a:pt x="2" y="11"/>
                  </a:cubicBezTo>
                  <a:cubicBezTo>
                    <a:pt x="2" y="11"/>
                    <a:pt x="3" y="11"/>
                    <a:pt x="3" y="10"/>
                  </a:cubicBezTo>
                  <a:cubicBezTo>
                    <a:pt x="3" y="8"/>
                    <a:pt x="7" y="6"/>
                    <a:pt x="8" y="3"/>
                  </a:cubicBezTo>
                  <a:cubicBezTo>
                    <a:pt x="10" y="3"/>
                    <a:pt x="12" y="2"/>
                    <a:pt x="15" y="2"/>
                  </a:cubicBezTo>
                  <a:cubicBezTo>
                    <a:pt x="15" y="3"/>
                    <a:pt x="17" y="0"/>
                    <a:pt x="17" y="1"/>
                  </a:cubicBezTo>
                  <a:cubicBezTo>
                    <a:pt x="19" y="3"/>
                    <a:pt x="29" y="1"/>
                    <a:pt x="33" y="1"/>
                  </a:cubicBezTo>
                  <a:cubicBezTo>
                    <a:pt x="41" y="0"/>
                    <a:pt x="49" y="1"/>
                    <a:pt x="57" y="2"/>
                  </a:cubicBezTo>
                  <a:cubicBezTo>
                    <a:pt x="59" y="2"/>
                    <a:pt x="63" y="2"/>
                    <a:pt x="65" y="3"/>
                  </a:cubicBezTo>
                  <a:cubicBezTo>
                    <a:pt x="66" y="4"/>
                    <a:pt x="67" y="4"/>
                    <a:pt x="68" y="4"/>
                  </a:cubicBezTo>
                  <a:cubicBezTo>
                    <a:pt x="70" y="5"/>
                    <a:pt x="72" y="6"/>
                    <a:pt x="73" y="9"/>
                  </a:cubicBezTo>
                  <a:cubicBezTo>
                    <a:pt x="74" y="13"/>
                    <a:pt x="73" y="18"/>
                    <a:pt x="73" y="23"/>
                  </a:cubicBezTo>
                  <a:cubicBezTo>
                    <a:pt x="73" y="26"/>
                    <a:pt x="74" y="29"/>
                    <a:pt x="73" y="31"/>
                  </a:cubicBezTo>
                  <a:cubicBezTo>
                    <a:pt x="71" y="37"/>
                    <a:pt x="71" y="48"/>
                    <a:pt x="70" y="56"/>
                  </a:cubicBezTo>
                  <a:cubicBezTo>
                    <a:pt x="70" y="58"/>
                    <a:pt x="71" y="59"/>
                    <a:pt x="70" y="61"/>
                  </a:cubicBezTo>
                  <a:cubicBezTo>
                    <a:pt x="70" y="61"/>
                    <a:pt x="70" y="61"/>
                    <a:pt x="70" y="62"/>
                  </a:cubicBezTo>
                  <a:cubicBezTo>
                    <a:pt x="69" y="66"/>
                    <a:pt x="64" y="69"/>
                    <a:pt x="62" y="73"/>
                  </a:cubicBezTo>
                  <a:close/>
                  <a:moveTo>
                    <a:pt x="66" y="5"/>
                  </a:moveTo>
                  <a:cubicBezTo>
                    <a:pt x="64" y="4"/>
                    <a:pt x="62" y="5"/>
                    <a:pt x="61" y="3"/>
                  </a:cubicBezTo>
                  <a:cubicBezTo>
                    <a:pt x="61" y="3"/>
                    <a:pt x="59" y="4"/>
                    <a:pt x="59" y="3"/>
                  </a:cubicBezTo>
                  <a:cubicBezTo>
                    <a:pt x="59" y="3"/>
                    <a:pt x="59" y="3"/>
                    <a:pt x="59" y="2"/>
                  </a:cubicBezTo>
                  <a:cubicBezTo>
                    <a:pt x="58" y="1"/>
                    <a:pt x="47" y="3"/>
                    <a:pt x="44" y="2"/>
                  </a:cubicBezTo>
                  <a:cubicBezTo>
                    <a:pt x="43" y="2"/>
                    <a:pt x="43" y="2"/>
                    <a:pt x="42" y="2"/>
                  </a:cubicBezTo>
                  <a:cubicBezTo>
                    <a:pt x="37" y="1"/>
                    <a:pt x="32" y="2"/>
                    <a:pt x="28" y="3"/>
                  </a:cubicBezTo>
                  <a:cubicBezTo>
                    <a:pt x="28" y="8"/>
                    <a:pt x="27" y="14"/>
                    <a:pt x="29" y="16"/>
                  </a:cubicBezTo>
                  <a:cubicBezTo>
                    <a:pt x="30" y="16"/>
                    <a:pt x="32" y="16"/>
                    <a:pt x="33" y="16"/>
                  </a:cubicBezTo>
                  <a:cubicBezTo>
                    <a:pt x="35" y="14"/>
                    <a:pt x="34" y="8"/>
                    <a:pt x="37" y="7"/>
                  </a:cubicBezTo>
                  <a:cubicBezTo>
                    <a:pt x="40" y="7"/>
                    <a:pt x="40" y="10"/>
                    <a:pt x="43" y="10"/>
                  </a:cubicBezTo>
                  <a:cubicBezTo>
                    <a:pt x="44" y="9"/>
                    <a:pt x="45" y="10"/>
                    <a:pt x="46" y="10"/>
                  </a:cubicBezTo>
                  <a:cubicBezTo>
                    <a:pt x="46" y="9"/>
                    <a:pt x="47" y="9"/>
                    <a:pt x="48" y="9"/>
                  </a:cubicBezTo>
                  <a:cubicBezTo>
                    <a:pt x="49" y="8"/>
                    <a:pt x="48" y="6"/>
                    <a:pt x="50" y="6"/>
                  </a:cubicBezTo>
                  <a:cubicBezTo>
                    <a:pt x="51" y="11"/>
                    <a:pt x="58" y="11"/>
                    <a:pt x="62" y="9"/>
                  </a:cubicBezTo>
                  <a:cubicBezTo>
                    <a:pt x="63" y="9"/>
                    <a:pt x="64" y="7"/>
                    <a:pt x="65" y="9"/>
                  </a:cubicBezTo>
                  <a:cubicBezTo>
                    <a:pt x="66" y="12"/>
                    <a:pt x="64" y="13"/>
                    <a:pt x="66" y="16"/>
                  </a:cubicBezTo>
                  <a:cubicBezTo>
                    <a:pt x="68" y="16"/>
                    <a:pt x="70" y="16"/>
                    <a:pt x="72" y="16"/>
                  </a:cubicBezTo>
                  <a:cubicBezTo>
                    <a:pt x="72" y="13"/>
                    <a:pt x="72" y="11"/>
                    <a:pt x="72" y="9"/>
                  </a:cubicBezTo>
                  <a:cubicBezTo>
                    <a:pt x="70" y="7"/>
                    <a:pt x="67" y="6"/>
                    <a:pt x="66" y="5"/>
                  </a:cubicBezTo>
                  <a:close/>
                  <a:moveTo>
                    <a:pt x="3" y="16"/>
                  </a:moveTo>
                  <a:cubicBezTo>
                    <a:pt x="8" y="15"/>
                    <a:pt x="11" y="17"/>
                    <a:pt x="17" y="16"/>
                  </a:cubicBezTo>
                  <a:cubicBezTo>
                    <a:pt x="17" y="12"/>
                    <a:pt x="17" y="8"/>
                    <a:pt x="17" y="3"/>
                  </a:cubicBezTo>
                  <a:cubicBezTo>
                    <a:pt x="8" y="4"/>
                    <a:pt x="4" y="8"/>
                    <a:pt x="3" y="16"/>
                  </a:cubicBezTo>
                  <a:close/>
                  <a:moveTo>
                    <a:pt x="17" y="4"/>
                  </a:moveTo>
                  <a:cubicBezTo>
                    <a:pt x="17" y="9"/>
                    <a:pt x="19" y="11"/>
                    <a:pt x="18" y="16"/>
                  </a:cubicBezTo>
                  <a:cubicBezTo>
                    <a:pt x="21" y="16"/>
                    <a:pt x="23" y="16"/>
                    <a:pt x="26" y="16"/>
                  </a:cubicBezTo>
                  <a:cubicBezTo>
                    <a:pt x="25" y="11"/>
                    <a:pt x="27" y="9"/>
                    <a:pt x="27" y="4"/>
                  </a:cubicBezTo>
                  <a:cubicBezTo>
                    <a:pt x="25" y="3"/>
                    <a:pt x="19" y="3"/>
                    <a:pt x="17" y="4"/>
                  </a:cubicBezTo>
                  <a:close/>
                  <a:moveTo>
                    <a:pt x="37" y="13"/>
                  </a:moveTo>
                  <a:cubicBezTo>
                    <a:pt x="37" y="11"/>
                    <a:pt x="39" y="12"/>
                    <a:pt x="38" y="9"/>
                  </a:cubicBezTo>
                  <a:cubicBezTo>
                    <a:pt x="36" y="9"/>
                    <a:pt x="35" y="13"/>
                    <a:pt x="37" y="13"/>
                  </a:cubicBezTo>
                  <a:close/>
                  <a:moveTo>
                    <a:pt x="52" y="16"/>
                  </a:moveTo>
                  <a:cubicBezTo>
                    <a:pt x="52" y="14"/>
                    <a:pt x="55" y="12"/>
                    <a:pt x="53" y="12"/>
                  </a:cubicBezTo>
                  <a:cubicBezTo>
                    <a:pt x="53" y="13"/>
                    <a:pt x="50" y="15"/>
                    <a:pt x="52" y="16"/>
                  </a:cubicBezTo>
                  <a:close/>
                  <a:moveTo>
                    <a:pt x="3" y="27"/>
                  </a:moveTo>
                  <a:cubicBezTo>
                    <a:pt x="6" y="27"/>
                    <a:pt x="10" y="27"/>
                    <a:pt x="13" y="27"/>
                  </a:cubicBezTo>
                  <a:cubicBezTo>
                    <a:pt x="17" y="27"/>
                    <a:pt x="16" y="26"/>
                    <a:pt x="18" y="27"/>
                  </a:cubicBezTo>
                  <a:cubicBezTo>
                    <a:pt x="23" y="28"/>
                    <a:pt x="29" y="27"/>
                    <a:pt x="33" y="27"/>
                  </a:cubicBezTo>
                  <a:cubicBezTo>
                    <a:pt x="34" y="27"/>
                    <a:pt x="37" y="28"/>
                    <a:pt x="38" y="26"/>
                  </a:cubicBezTo>
                  <a:cubicBezTo>
                    <a:pt x="36" y="24"/>
                    <a:pt x="36" y="20"/>
                    <a:pt x="34" y="17"/>
                  </a:cubicBezTo>
                  <a:cubicBezTo>
                    <a:pt x="25" y="18"/>
                    <a:pt x="14" y="17"/>
                    <a:pt x="3" y="17"/>
                  </a:cubicBezTo>
                  <a:cubicBezTo>
                    <a:pt x="3" y="20"/>
                    <a:pt x="3" y="24"/>
                    <a:pt x="3" y="27"/>
                  </a:cubicBezTo>
                  <a:close/>
                  <a:moveTo>
                    <a:pt x="37" y="21"/>
                  </a:moveTo>
                  <a:cubicBezTo>
                    <a:pt x="38" y="25"/>
                    <a:pt x="38" y="25"/>
                    <a:pt x="42" y="27"/>
                  </a:cubicBezTo>
                  <a:cubicBezTo>
                    <a:pt x="45" y="28"/>
                    <a:pt x="52" y="31"/>
                    <a:pt x="54" y="30"/>
                  </a:cubicBezTo>
                  <a:cubicBezTo>
                    <a:pt x="54" y="30"/>
                    <a:pt x="54" y="30"/>
                    <a:pt x="54" y="29"/>
                  </a:cubicBezTo>
                  <a:cubicBezTo>
                    <a:pt x="54" y="29"/>
                    <a:pt x="55" y="30"/>
                    <a:pt x="56" y="29"/>
                  </a:cubicBezTo>
                  <a:cubicBezTo>
                    <a:pt x="60" y="28"/>
                    <a:pt x="64" y="23"/>
                    <a:pt x="63" y="18"/>
                  </a:cubicBezTo>
                  <a:cubicBezTo>
                    <a:pt x="56" y="16"/>
                    <a:pt x="45" y="18"/>
                    <a:pt x="37" y="17"/>
                  </a:cubicBezTo>
                  <a:cubicBezTo>
                    <a:pt x="37" y="18"/>
                    <a:pt x="36" y="20"/>
                    <a:pt x="37" y="21"/>
                  </a:cubicBezTo>
                  <a:close/>
                  <a:moveTo>
                    <a:pt x="63" y="26"/>
                  </a:moveTo>
                  <a:cubicBezTo>
                    <a:pt x="66" y="26"/>
                    <a:pt x="70" y="27"/>
                    <a:pt x="71" y="25"/>
                  </a:cubicBezTo>
                  <a:cubicBezTo>
                    <a:pt x="73" y="24"/>
                    <a:pt x="72" y="20"/>
                    <a:pt x="72" y="17"/>
                  </a:cubicBezTo>
                  <a:cubicBezTo>
                    <a:pt x="70" y="17"/>
                    <a:pt x="68" y="17"/>
                    <a:pt x="66" y="17"/>
                  </a:cubicBezTo>
                  <a:cubicBezTo>
                    <a:pt x="65" y="20"/>
                    <a:pt x="64" y="23"/>
                    <a:pt x="63" y="26"/>
                  </a:cubicBezTo>
                  <a:close/>
                  <a:moveTo>
                    <a:pt x="63" y="27"/>
                  </a:moveTo>
                  <a:cubicBezTo>
                    <a:pt x="62" y="27"/>
                    <a:pt x="61" y="28"/>
                    <a:pt x="60" y="29"/>
                  </a:cubicBezTo>
                  <a:cubicBezTo>
                    <a:pt x="58" y="30"/>
                    <a:pt x="56" y="31"/>
                    <a:pt x="54" y="31"/>
                  </a:cubicBezTo>
                  <a:cubicBezTo>
                    <a:pt x="47" y="32"/>
                    <a:pt x="46" y="29"/>
                    <a:pt x="41" y="29"/>
                  </a:cubicBezTo>
                  <a:cubicBezTo>
                    <a:pt x="37" y="28"/>
                    <a:pt x="33" y="29"/>
                    <a:pt x="29" y="29"/>
                  </a:cubicBezTo>
                  <a:cubicBezTo>
                    <a:pt x="29" y="31"/>
                    <a:pt x="28" y="33"/>
                    <a:pt x="29" y="35"/>
                  </a:cubicBezTo>
                  <a:cubicBezTo>
                    <a:pt x="29" y="35"/>
                    <a:pt x="30" y="35"/>
                    <a:pt x="30" y="36"/>
                  </a:cubicBezTo>
                  <a:cubicBezTo>
                    <a:pt x="31" y="36"/>
                    <a:pt x="30" y="38"/>
                    <a:pt x="30" y="39"/>
                  </a:cubicBezTo>
                  <a:cubicBezTo>
                    <a:pt x="30" y="43"/>
                    <a:pt x="28" y="46"/>
                    <a:pt x="29" y="51"/>
                  </a:cubicBezTo>
                  <a:cubicBezTo>
                    <a:pt x="30" y="51"/>
                    <a:pt x="32" y="51"/>
                    <a:pt x="33" y="51"/>
                  </a:cubicBezTo>
                  <a:cubicBezTo>
                    <a:pt x="35" y="50"/>
                    <a:pt x="34" y="47"/>
                    <a:pt x="34" y="46"/>
                  </a:cubicBezTo>
                  <a:cubicBezTo>
                    <a:pt x="34" y="46"/>
                    <a:pt x="35" y="46"/>
                    <a:pt x="35" y="46"/>
                  </a:cubicBezTo>
                  <a:cubicBezTo>
                    <a:pt x="35" y="46"/>
                    <a:pt x="35" y="45"/>
                    <a:pt x="35" y="44"/>
                  </a:cubicBezTo>
                  <a:cubicBezTo>
                    <a:pt x="36" y="40"/>
                    <a:pt x="37" y="35"/>
                    <a:pt x="41" y="34"/>
                  </a:cubicBezTo>
                  <a:cubicBezTo>
                    <a:pt x="43" y="33"/>
                    <a:pt x="44" y="34"/>
                    <a:pt x="46" y="35"/>
                  </a:cubicBezTo>
                  <a:cubicBezTo>
                    <a:pt x="47" y="35"/>
                    <a:pt x="50" y="34"/>
                    <a:pt x="51" y="36"/>
                  </a:cubicBezTo>
                  <a:cubicBezTo>
                    <a:pt x="53" y="39"/>
                    <a:pt x="52" y="43"/>
                    <a:pt x="52" y="47"/>
                  </a:cubicBezTo>
                  <a:cubicBezTo>
                    <a:pt x="52" y="48"/>
                    <a:pt x="53" y="50"/>
                    <a:pt x="53" y="51"/>
                  </a:cubicBezTo>
                  <a:cubicBezTo>
                    <a:pt x="54" y="56"/>
                    <a:pt x="53" y="61"/>
                    <a:pt x="52" y="63"/>
                  </a:cubicBezTo>
                  <a:cubicBezTo>
                    <a:pt x="52" y="66"/>
                    <a:pt x="52" y="68"/>
                    <a:pt x="50" y="69"/>
                  </a:cubicBezTo>
                  <a:cubicBezTo>
                    <a:pt x="44" y="69"/>
                    <a:pt x="39" y="69"/>
                    <a:pt x="37" y="65"/>
                  </a:cubicBezTo>
                  <a:cubicBezTo>
                    <a:pt x="36" y="63"/>
                    <a:pt x="36" y="60"/>
                    <a:pt x="36" y="56"/>
                  </a:cubicBezTo>
                  <a:cubicBezTo>
                    <a:pt x="27" y="55"/>
                    <a:pt x="27" y="63"/>
                    <a:pt x="27" y="70"/>
                  </a:cubicBezTo>
                  <a:cubicBezTo>
                    <a:pt x="30" y="72"/>
                    <a:pt x="35" y="71"/>
                    <a:pt x="40" y="71"/>
                  </a:cubicBezTo>
                  <a:cubicBezTo>
                    <a:pt x="41" y="71"/>
                    <a:pt x="43" y="72"/>
                    <a:pt x="44" y="72"/>
                  </a:cubicBezTo>
                  <a:cubicBezTo>
                    <a:pt x="48" y="72"/>
                    <a:pt x="51" y="71"/>
                    <a:pt x="52" y="71"/>
                  </a:cubicBezTo>
                  <a:cubicBezTo>
                    <a:pt x="55" y="71"/>
                    <a:pt x="57" y="72"/>
                    <a:pt x="58" y="70"/>
                  </a:cubicBezTo>
                  <a:cubicBezTo>
                    <a:pt x="59" y="69"/>
                    <a:pt x="58" y="67"/>
                    <a:pt x="58" y="66"/>
                  </a:cubicBezTo>
                  <a:cubicBezTo>
                    <a:pt x="58" y="64"/>
                    <a:pt x="54" y="68"/>
                    <a:pt x="55" y="63"/>
                  </a:cubicBezTo>
                  <a:cubicBezTo>
                    <a:pt x="56" y="62"/>
                    <a:pt x="57" y="62"/>
                    <a:pt x="59" y="62"/>
                  </a:cubicBezTo>
                  <a:cubicBezTo>
                    <a:pt x="61" y="61"/>
                    <a:pt x="63" y="61"/>
                    <a:pt x="64" y="61"/>
                  </a:cubicBezTo>
                  <a:cubicBezTo>
                    <a:pt x="67" y="60"/>
                    <a:pt x="66" y="63"/>
                    <a:pt x="68" y="63"/>
                  </a:cubicBezTo>
                  <a:cubicBezTo>
                    <a:pt x="71" y="53"/>
                    <a:pt x="70" y="39"/>
                    <a:pt x="71" y="27"/>
                  </a:cubicBezTo>
                  <a:cubicBezTo>
                    <a:pt x="68" y="27"/>
                    <a:pt x="65" y="26"/>
                    <a:pt x="63" y="27"/>
                  </a:cubicBezTo>
                  <a:close/>
                  <a:moveTo>
                    <a:pt x="3" y="37"/>
                  </a:moveTo>
                  <a:cubicBezTo>
                    <a:pt x="5" y="38"/>
                    <a:pt x="7" y="39"/>
                    <a:pt x="10" y="39"/>
                  </a:cubicBezTo>
                  <a:cubicBezTo>
                    <a:pt x="12" y="41"/>
                    <a:pt x="13" y="43"/>
                    <a:pt x="17" y="42"/>
                  </a:cubicBezTo>
                  <a:cubicBezTo>
                    <a:pt x="17" y="38"/>
                    <a:pt x="17" y="33"/>
                    <a:pt x="17" y="28"/>
                  </a:cubicBezTo>
                  <a:cubicBezTo>
                    <a:pt x="12" y="28"/>
                    <a:pt x="7" y="28"/>
                    <a:pt x="3" y="28"/>
                  </a:cubicBezTo>
                  <a:cubicBezTo>
                    <a:pt x="3" y="31"/>
                    <a:pt x="3" y="34"/>
                    <a:pt x="3" y="37"/>
                  </a:cubicBezTo>
                  <a:close/>
                  <a:moveTo>
                    <a:pt x="19" y="35"/>
                  </a:moveTo>
                  <a:cubicBezTo>
                    <a:pt x="20" y="32"/>
                    <a:pt x="25" y="33"/>
                    <a:pt x="27" y="34"/>
                  </a:cubicBezTo>
                  <a:cubicBezTo>
                    <a:pt x="27" y="32"/>
                    <a:pt x="27" y="30"/>
                    <a:pt x="27" y="29"/>
                  </a:cubicBezTo>
                  <a:cubicBezTo>
                    <a:pt x="24" y="28"/>
                    <a:pt x="22" y="27"/>
                    <a:pt x="18" y="28"/>
                  </a:cubicBezTo>
                  <a:cubicBezTo>
                    <a:pt x="19" y="30"/>
                    <a:pt x="17" y="34"/>
                    <a:pt x="19" y="35"/>
                  </a:cubicBezTo>
                  <a:close/>
                  <a:moveTo>
                    <a:pt x="41" y="35"/>
                  </a:moveTo>
                  <a:cubicBezTo>
                    <a:pt x="40" y="36"/>
                    <a:pt x="38" y="37"/>
                    <a:pt x="38" y="38"/>
                  </a:cubicBezTo>
                  <a:cubicBezTo>
                    <a:pt x="38" y="39"/>
                    <a:pt x="38" y="39"/>
                    <a:pt x="37" y="39"/>
                  </a:cubicBezTo>
                  <a:cubicBezTo>
                    <a:pt x="37" y="41"/>
                    <a:pt x="37" y="41"/>
                    <a:pt x="37" y="43"/>
                  </a:cubicBezTo>
                  <a:cubicBezTo>
                    <a:pt x="36" y="44"/>
                    <a:pt x="36" y="44"/>
                    <a:pt x="36" y="44"/>
                  </a:cubicBezTo>
                  <a:cubicBezTo>
                    <a:pt x="35" y="47"/>
                    <a:pt x="37" y="50"/>
                    <a:pt x="35" y="53"/>
                  </a:cubicBezTo>
                  <a:cubicBezTo>
                    <a:pt x="32" y="53"/>
                    <a:pt x="28" y="51"/>
                    <a:pt x="29" y="56"/>
                  </a:cubicBezTo>
                  <a:cubicBezTo>
                    <a:pt x="30" y="58"/>
                    <a:pt x="33" y="54"/>
                    <a:pt x="37" y="55"/>
                  </a:cubicBezTo>
                  <a:cubicBezTo>
                    <a:pt x="38" y="59"/>
                    <a:pt x="38" y="64"/>
                    <a:pt x="40" y="67"/>
                  </a:cubicBezTo>
                  <a:cubicBezTo>
                    <a:pt x="42" y="68"/>
                    <a:pt x="45" y="68"/>
                    <a:pt x="49" y="68"/>
                  </a:cubicBezTo>
                  <a:cubicBezTo>
                    <a:pt x="50" y="66"/>
                    <a:pt x="50" y="66"/>
                    <a:pt x="50" y="64"/>
                  </a:cubicBezTo>
                  <a:cubicBezTo>
                    <a:pt x="51" y="61"/>
                    <a:pt x="51" y="55"/>
                    <a:pt x="51" y="49"/>
                  </a:cubicBezTo>
                  <a:cubicBezTo>
                    <a:pt x="51" y="44"/>
                    <a:pt x="52" y="40"/>
                    <a:pt x="50" y="36"/>
                  </a:cubicBezTo>
                  <a:cubicBezTo>
                    <a:pt x="46" y="37"/>
                    <a:pt x="45" y="35"/>
                    <a:pt x="41" y="35"/>
                  </a:cubicBezTo>
                  <a:close/>
                  <a:moveTo>
                    <a:pt x="21" y="40"/>
                  </a:moveTo>
                  <a:cubicBezTo>
                    <a:pt x="23" y="34"/>
                    <a:pt x="18" y="37"/>
                    <a:pt x="21" y="40"/>
                  </a:cubicBezTo>
                  <a:close/>
                  <a:moveTo>
                    <a:pt x="23" y="41"/>
                  </a:moveTo>
                  <a:cubicBezTo>
                    <a:pt x="25" y="41"/>
                    <a:pt x="24" y="39"/>
                    <a:pt x="25" y="39"/>
                  </a:cubicBezTo>
                  <a:cubicBezTo>
                    <a:pt x="26" y="36"/>
                    <a:pt x="24" y="36"/>
                    <a:pt x="24" y="39"/>
                  </a:cubicBezTo>
                  <a:cubicBezTo>
                    <a:pt x="24" y="39"/>
                    <a:pt x="23" y="40"/>
                    <a:pt x="23" y="41"/>
                  </a:cubicBezTo>
                  <a:close/>
                  <a:moveTo>
                    <a:pt x="17" y="47"/>
                  </a:moveTo>
                  <a:cubicBezTo>
                    <a:pt x="17" y="44"/>
                    <a:pt x="14" y="44"/>
                    <a:pt x="12" y="43"/>
                  </a:cubicBezTo>
                  <a:cubicBezTo>
                    <a:pt x="12" y="43"/>
                    <a:pt x="11" y="42"/>
                    <a:pt x="10" y="42"/>
                  </a:cubicBezTo>
                  <a:cubicBezTo>
                    <a:pt x="8" y="40"/>
                    <a:pt x="6" y="40"/>
                    <a:pt x="3" y="39"/>
                  </a:cubicBezTo>
                  <a:cubicBezTo>
                    <a:pt x="4" y="45"/>
                    <a:pt x="11" y="45"/>
                    <a:pt x="17" y="47"/>
                  </a:cubicBezTo>
                  <a:close/>
                  <a:moveTo>
                    <a:pt x="5" y="66"/>
                  </a:moveTo>
                  <a:cubicBezTo>
                    <a:pt x="6" y="66"/>
                    <a:pt x="7" y="67"/>
                    <a:pt x="7" y="67"/>
                  </a:cubicBezTo>
                  <a:cubicBezTo>
                    <a:pt x="9" y="68"/>
                    <a:pt x="12" y="69"/>
                    <a:pt x="16" y="69"/>
                  </a:cubicBezTo>
                  <a:cubicBezTo>
                    <a:pt x="16" y="62"/>
                    <a:pt x="15" y="55"/>
                    <a:pt x="17" y="49"/>
                  </a:cubicBezTo>
                  <a:cubicBezTo>
                    <a:pt x="14" y="48"/>
                    <a:pt x="10" y="47"/>
                    <a:pt x="9" y="46"/>
                  </a:cubicBezTo>
                  <a:cubicBezTo>
                    <a:pt x="8" y="45"/>
                    <a:pt x="7" y="45"/>
                    <a:pt x="6" y="45"/>
                  </a:cubicBezTo>
                  <a:cubicBezTo>
                    <a:pt x="4" y="45"/>
                    <a:pt x="5" y="43"/>
                    <a:pt x="3" y="43"/>
                  </a:cubicBezTo>
                  <a:cubicBezTo>
                    <a:pt x="2" y="52"/>
                    <a:pt x="3" y="60"/>
                    <a:pt x="5" y="66"/>
                  </a:cubicBezTo>
                  <a:close/>
                  <a:moveTo>
                    <a:pt x="17" y="69"/>
                  </a:moveTo>
                  <a:cubicBezTo>
                    <a:pt x="19" y="71"/>
                    <a:pt x="22" y="71"/>
                    <a:pt x="26" y="71"/>
                  </a:cubicBezTo>
                  <a:cubicBezTo>
                    <a:pt x="26" y="69"/>
                    <a:pt x="27" y="64"/>
                    <a:pt x="25" y="63"/>
                  </a:cubicBezTo>
                  <a:cubicBezTo>
                    <a:pt x="25" y="64"/>
                    <a:pt x="20" y="62"/>
                    <a:pt x="20" y="61"/>
                  </a:cubicBezTo>
                  <a:cubicBezTo>
                    <a:pt x="23" y="58"/>
                    <a:pt x="22" y="49"/>
                    <a:pt x="21" y="45"/>
                  </a:cubicBezTo>
                  <a:cubicBezTo>
                    <a:pt x="20" y="45"/>
                    <a:pt x="19" y="45"/>
                    <a:pt x="18" y="44"/>
                  </a:cubicBezTo>
                  <a:cubicBezTo>
                    <a:pt x="16" y="51"/>
                    <a:pt x="19" y="63"/>
                    <a:pt x="17" y="69"/>
                  </a:cubicBezTo>
                  <a:close/>
                  <a:moveTo>
                    <a:pt x="27" y="56"/>
                  </a:moveTo>
                  <a:cubicBezTo>
                    <a:pt x="27" y="54"/>
                    <a:pt x="27" y="51"/>
                    <a:pt x="27" y="48"/>
                  </a:cubicBezTo>
                  <a:cubicBezTo>
                    <a:pt x="27" y="47"/>
                    <a:pt x="27" y="46"/>
                    <a:pt x="26" y="47"/>
                  </a:cubicBezTo>
                  <a:cubicBezTo>
                    <a:pt x="26" y="49"/>
                    <a:pt x="25" y="59"/>
                    <a:pt x="27" y="56"/>
                  </a:cubicBezTo>
                  <a:close/>
                  <a:moveTo>
                    <a:pt x="24" y="60"/>
                  </a:moveTo>
                  <a:cubicBezTo>
                    <a:pt x="24" y="58"/>
                    <a:pt x="24" y="56"/>
                    <a:pt x="24" y="53"/>
                  </a:cubicBezTo>
                  <a:cubicBezTo>
                    <a:pt x="24" y="51"/>
                    <a:pt x="25" y="46"/>
                    <a:pt x="23" y="48"/>
                  </a:cubicBezTo>
                  <a:cubicBezTo>
                    <a:pt x="24" y="52"/>
                    <a:pt x="20" y="58"/>
                    <a:pt x="24" y="60"/>
                  </a:cubicBezTo>
                  <a:close/>
                  <a:moveTo>
                    <a:pt x="61" y="64"/>
                  </a:moveTo>
                  <a:cubicBezTo>
                    <a:pt x="62" y="64"/>
                    <a:pt x="62" y="64"/>
                    <a:pt x="63" y="63"/>
                  </a:cubicBezTo>
                  <a:cubicBezTo>
                    <a:pt x="70" y="63"/>
                    <a:pt x="58" y="61"/>
                    <a:pt x="59" y="64"/>
                  </a:cubicBezTo>
                  <a:cubicBezTo>
                    <a:pt x="61" y="64"/>
                    <a:pt x="59" y="73"/>
                    <a:pt x="61" y="69"/>
                  </a:cubicBezTo>
                  <a:cubicBezTo>
                    <a:pt x="61" y="68"/>
                    <a:pt x="61" y="66"/>
                    <a:pt x="61" y="64"/>
                  </a:cubicBezTo>
                  <a:close/>
                  <a:moveTo>
                    <a:pt x="63" y="69"/>
                  </a:moveTo>
                  <a:cubicBezTo>
                    <a:pt x="64" y="67"/>
                    <a:pt x="67" y="68"/>
                    <a:pt x="66" y="65"/>
                  </a:cubicBezTo>
                  <a:cubicBezTo>
                    <a:pt x="65" y="65"/>
                    <a:pt x="64" y="65"/>
                    <a:pt x="63" y="65"/>
                  </a:cubicBezTo>
                  <a:cubicBezTo>
                    <a:pt x="63" y="66"/>
                    <a:pt x="62" y="70"/>
                    <a:pt x="63" y="69"/>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79" name="Freeform 68"/>
            <p:cNvSpPr>
              <a:spLocks noEditPoints="1" noChangeArrowheads="1"/>
            </p:cNvSpPr>
            <p:nvPr/>
          </p:nvSpPr>
          <p:spPr bwMode="auto">
            <a:xfrm>
              <a:off x="682625" y="1143000"/>
              <a:ext cx="201613" cy="196850"/>
            </a:xfrm>
            <a:custGeom>
              <a:avLst/>
              <a:gdLst>
                <a:gd name="T0" fmla="*/ 72 w 73"/>
                <a:gd name="T1" fmla="*/ 48 h 71"/>
                <a:gd name="T2" fmla="*/ 50 w 73"/>
                <a:gd name="T3" fmla="*/ 69 h 71"/>
                <a:gd name="T4" fmla="*/ 5 w 73"/>
                <a:gd name="T5" fmla="*/ 68 h 71"/>
                <a:gd name="T6" fmla="*/ 3 w 73"/>
                <a:gd name="T7" fmla="*/ 7 h 71"/>
                <a:gd name="T8" fmla="*/ 47 w 73"/>
                <a:gd name="T9" fmla="*/ 1 h 71"/>
                <a:gd name="T10" fmla="*/ 18 w 73"/>
                <a:gd name="T11" fmla="*/ 3 h 71"/>
                <a:gd name="T12" fmla="*/ 13 w 73"/>
                <a:gd name="T13" fmla="*/ 11 h 71"/>
                <a:gd name="T14" fmla="*/ 10 w 73"/>
                <a:gd name="T15" fmla="*/ 17 h 71"/>
                <a:gd name="T16" fmla="*/ 2 w 73"/>
                <a:gd name="T17" fmla="*/ 24 h 71"/>
                <a:gd name="T18" fmla="*/ 3 w 73"/>
                <a:gd name="T19" fmla="*/ 15 h 71"/>
                <a:gd name="T20" fmla="*/ 53 w 73"/>
                <a:gd name="T21" fmla="*/ 14 h 71"/>
                <a:gd name="T22" fmla="*/ 67 w 73"/>
                <a:gd name="T23" fmla="*/ 4 h 71"/>
                <a:gd name="T24" fmla="*/ 54 w 73"/>
                <a:gd name="T25" fmla="*/ 19 h 71"/>
                <a:gd name="T26" fmla="*/ 56 w 73"/>
                <a:gd name="T27" fmla="*/ 21 h 71"/>
                <a:gd name="T28" fmla="*/ 61 w 73"/>
                <a:gd name="T29" fmla="*/ 20 h 71"/>
                <a:gd name="T30" fmla="*/ 71 w 73"/>
                <a:gd name="T31" fmla="*/ 19 h 71"/>
                <a:gd name="T32" fmla="*/ 70 w 73"/>
                <a:gd name="T33" fmla="*/ 21 h 71"/>
                <a:gd name="T34" fmla="*/ 67 w 73"/>
                <a:gd name="T35" fmla="*/ 28 h 71"/>
                <a:gd name="T36" fmla="*/ 51 w 73"/>
                <a:gd name="T37" fmla="*/ 12 h 71"/>
                <a:gd name="T38" fmla="*/ 44 w 73"/>
                <a:gd name="T39" fmla="*/ 12 h 71"/>
                <a:gd name="T40" fmla="*/ 28 w 73"/>
                <a:gd name="T41" fmla="*/ 12 h 71"/>
                <a:gd name="T42" fmla="*/ 36 w 73"/>
                <a:gd name="T43" fmla="*/ 12 h 71"/>
                <a:gd name="T44" fmla="*/ 55 w 73"/>
                <a:gd name="T45" fmla="*/ 25 h 71"/>
                <a:gd name="T46" fmla="*/ 46 w 73"/>
                <a:gd name="T47" fmla="*/ 14 h 71"/>
                <a:gd name="T48" fmla="*/ 18 w 73"/>
                <a:gd name="T49" fmla="*/ 31 h 71"/>
                <a:gd name="T50" fmla="*/ 43 w 73"/>
                <a:gd name="T51" fmla="*/ 59 h 71"/>
                <a:gd name="T52" fmla="*/ 58 w 73"/>
                <a:gd name="T53" fmla="*/ 44 h 71"/>
                <a:gd name="T54" fmla="*/ 22 w 73"/>
                <a:gd name="T55" fmla="*/ 49 h 71"/>
                <a:gd name="T56" fmla="*/ 24 w 73"/>
                <a:gd name="T57" fmla="*/ 24 h 71"/>
                <a:gd name="T58" fmla="*/ 27 w 73"/>
                <a:gd name="T59" fmla="*/ 22 h 71"/>
                <a:gd name="T60" fmla="*/ 25 w 73"/>
                <a:gd name="T61" fmla="*/ 25 h 71"/>
                <a:gd name="T62" fmla="*/ 38 w 73"/>
                <a:gd name="T63" fmla="*/ 15 h 71"/>
                <a:gd name="T64" fmla="*/ 53 w 73"/>
                <a:gd name="T65" fmla="*/ 24 h 71"/>
                <a:gd name="T66" fmla="*/ 37 w 73"/>
                <a:gd name="T67" fmla="*/ 28 h 71"/>
                <a:gd name="T68" fmla="*/ 50 w 73"/>
                <a:gd name="T69" fmla="*/ 29 h 71"/>
                <a:gd name="T70" fmla="*/ 41 w 73"/>
                <a:gd name="T71" fmla="*/ 34 h 71"/>
                <a:gd name="T72" fmla="*/ 17 w 73"/>
                <a:gd name="T73" fmla="*/ 31 h 71"/>
                <a:gd name="T74" fmla="*/ 28 w 73"/>
                <a:gd name="T75" fmla="*/ 34 h 71"/>
                <a:gd name="T76" fmla="*/ 56 w 73"/>
                <a:gd name="T77" fmla="*/ 36 h 71"/>
                <a:gd name="T78" fmla="*/ 57 w 73"/>
                <a:gd name="T79" fmla="*/ 44 h 71"/>
                <a:gd name="T80" fmla="*/ 48 w 73"/>
                <a:gd name="T81" fmla="*/ 46 h 71"/>
                <a:gd name="T82" fmla="*/ 31 w 73"/>
                <a:gd name="T83" fmla="*/ 41 h 71"/>
                <a:gd name="T84" fmla="*/ 30 w 73"/>
                <a:gd name="T85" fmla="*/ 48 h 71"/>
                <a:gd name="T86" fmla="*/ 30 w 73"/>
                <a:gd name="T87" fmla="*/ 35 h 71"/>
                <a:gd name="T88" fmla="*/ 45 w 73"/>
                <a:gd name="T89" fmla="*/ 38 h 71"/>
                <a:gd name="T90" fmla="*/ 16 w 73"/>
                <a:gd name="T91" fmla="*/ 39 h 71"/>
                <a:gd name="T92" fmla="*/ 38 w 73"/>
                <a:gd name="T93" fmla="*/ 41 h 71"/>
                <a:gd name="T94" fmla="*/ 40 w 73"/>
                <a:gd name="T95" fmla="*/ 43 h 71"/>
                <a:gd name="T96" fmla="*/ 66 w 73"/>
                <a:gd name="T97" fmla="*/ 51 h 71"/>
                <a:gd name="T98" fmla="*/ 59 w 73"/>
                <a:gd name="T99" fmla="*/ 50 h 71"/>
                <a:gd name="T100" fmla="*/ 63 w 73"/>
                <a:gd name="T101" fmla="*/ 61 h 71"/>
                <a:gd name="T102" fmla="*/ 50 w 73"/>
                <a:gd name="T103" fmla="*/ 57 h 71"/>
                <a:gd name="T104" fmla="*/ 51 w 73"/>
                <a:gd name="T105" fmla="*/ 68 h 71"/>
                <a:gd name="T106" fmla="*/ 70 w 73"/>
                <a:gd name="T107" fmla="*/ 51 h 71"/>
                <a:gd name="T108" fmla="*/ 60 w 73"/>
                <a:gd name="T109" fmla="*/ 48 h 71"/>
                <a:gd name="T110" fmla="*/ 16 w 73"/>
                <a:gd name="T111" fmla="*/ 54 h 71"/>
                <a:gd name="T112" fmla="*/ 13 w 73"/>
                <a:gd name="T113" fmla="*/ 61 h 71"/>
                <a:gd name="T114" fmla="*/ 4 w 73"/>
                <a:gd name="T115" fmla="*/ 65 h 71"/>
                <a:gd name="T116" fmla="*/ 23 w 73"/>
                <a:gd name="T117" fmla="*/ 57 h 71"/>
                <a:gd name="T118" fmla="*/ 23 w 73"/>
                <a:gd name="T119" fmla="*/ 61 h 71"/>
                <a:gd name="T120" fmla="*/ 24 w 73"/>
                <a:gd name="T121" fmla="*/ 68 h 71"/>
                <a:gd name="T122" fmla="*/ 31 w 73"/>
                <a:gd name="T123" fmla="*/ 68 h 71"/>
                <a:gd name="T124" fmla="*/ 38 w 73"/>
                <a:gd name="T125" fmla="*/ 63 h 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3"/>
                <a:gd name="T190" fmla="*/ 0 h 71"/>
                <a:gd name="T191" fmla="*/ 73 w 73"/>
                <a:gd name="T192" fmla="*/ 71 h 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3" h="71">
                  <a:moveTo>
                    <a:pt x="70" y="5"/>
                  </a:moveTo>
                  <a:cubicBezTo>
                    <a:pt x="71" y="8"/>
                    <a:pt x="71" y="9"/>
                    <a:pt x="71" y="13"/>
                  </a:cubicBezTo>
                  <a:cubicBezTo>
                    <a:pt x="71" y="14"/>
                    <a:pt x="72" y="14"/>
                    <a:pt x="72" y="15"/>
                  </a:cubicBezTo>
                  <a:cubicBezTo>
                    <a:pt x="73" y="21"/>
                    <a:pt x="72" y="30"/>
                    <a:pt x="72" y="38"/>
                  </a:cubicBezTo>
                  <a:cubicBezTo>
                    <a:pt x="72" y="39"/>
                    <a:pt x="73" y="39"/>
                    <a:pt x="73" y="41"/>
                  </a:cubicBezTo>
                  <a:cubicBezTo>
                    <a:pt x="73" y="40"/>
                    <a:pt x="72" y="41"/>
                    <a:pt x="72" y="41"/>
                  </a:cubicBezTo>
                  <a:cubicBezTo>
                    <a:pt x="72" y="42"/>
                    <a:pt x="73" y="42"/>
                    <a:pt x="73" y="42"/>
                  </a:cubicBezTo>
                  <a:cubicBezTo>
                    <a:pt x="73" y="43"/>
                    <a:pt x="72" y="44"/>
                    <a:pt x="72" y="46"/>
                  </a:cubicBezTo>
                  <a:cubicBezTo>
                    <a:pt x="72" y="46"/>
                    <a:pt x="73" y="46"/>
                    <a:pt x="73" y="47"/>
                  </a:cubicBezTo>
                  <a:cubicBezTo>
                    <a:pt x="73" y="47"/>
                    <a:pt x="72" y="47"/>
                    <a:pt x="72" y="48"/>
                  </a:cubicBezTo>
                  <a:cubicBezTo>
                    <a:pt x="72" y="49"/>
                    <a:pt x="73" y="48"/>
                    <a:pt x="73" y="48"/>
                  </a:cubicBezTo>
                  <a:cubicBezTo>
                    <a:pt x="73" y="47"/>
                    <a:pt x="72" y="54"/>
                    <a:pt x="71" y="54"/>
                  </a:cubicBezTo>
                  <a:cubicBezTo>
                    <a:pt x="73" y="55"/>
                    <a:pt x="71" y="55"/>
                    <a:pt x="71" y="58"/>
                  </a:cubicBezTo>
                  <a:cubicBezTo>
                    <a:pt x="71" y="61"/>
                    <a:pt x="72" y="62"/>
                    <a:pt x="71" y="63"/>
                  </a:cubicBezTo>
                  <a:cubicBezTo>
                    <a:pt x="71" y="64"/>
                    <a:pt x="71" y="63"/>
                    <a:pt x="70" y="64"/>
                  </a:cubicBezTo>
                  <a:cubicBezTo>
                    <a:pt x="70" y="65"/>
                    <a:pt x="69" y="66"/>
                    <a:pt x="68" y="67"/>
                  </a:cubicBezTo>
                  <a:cubicBezTo>
                    <a:pt x="67" y="67"/>
                    <a:pt x="67" y="67"/>
                    <a:pt x="67" y="68"/>
                  </a:cubicBezTo>
                  <a:cubicBezTo>
                    <a:pt x="66" y="68"/>
                    <a:pt x="63" y="68"/>
                    <a:pt x="62" y="69"/>
                  </a:cubicBezTo>
                  <a:cubicBezTo>
                    <a:pt x="61" y="70"/>
                    <a:pt x="62" y="70"/>
                    <a:pt x="61" y="70"/>
                  </a:cubicBezTo>
                  <a:cubicBezTo>
                    <a:pt x="58" y="71"/>
                    <a:pt x="54" y="69"/>
                    <a:pt x="50" y="69"/>
                  </a:cubicBezTo>
                  <a:cubicBezTo>
                    <a:pt x="47" y="69"/>
                    <a:pt x="43" y="70"/>
                    <a:pt x="39" y="70"/>
                  </a:cubicBezTo>
                  <a:cubicBezTo>
                    <a:pt x="36" y="70"/>
                    <a:pt x="33" y="69"/>
                    <a:pt x="30" y="69"/>
                  </a:cubicBezTo>
                  <a:cubicBezTo>
                    <a:pt x="30" y="69"/>
                    <a:pt x="30" y="70"/>
                    <a:pt x="30" y="70"/>
                  </a:cubicBezTo>
                  <a:cubicBezTo>
                    <a:pt x="30" y="70"/>
                    <a:pt x="28" y="69"/>
                    <a:pt x="27" y="69"/>
                  </a:cubicBezTo>
                  <a:cubicBezTo>
                    <a:pt x="26" y="71"/>
                    <a:pt x="25" y="69"/>
                    <a:pt x="23" y="69"/>
                  </a:cubicBezTo>
                  <a:cubicBezTo>
                    <a:pt x="22" y="69"/>
                    <a:pt x="22" y="71"/>
                    <a:pt x="21" y="71"/>
                  </a:cubicBezTo>
                  <a:cubicBezTo>
                    <a:pt x="21" y="71"/>
                    <a:pt x="21" y="70"/>
                    <a:pt x="20" y="70"/>
                  </a:cubicBezTo>
                  <a:cubicBezTo>
                    <a:pt x="19" y="70"/>
                    <a:pt x="16" y="70"/>
                    <a:pt x="14" y="70"/>
                  </a:cubicBezTo>
                  <a:cubicBezTo>
                    <a:pt x="11" y="70"/>
                    <a:pt x="9" y="69"/>
                    <a:pt x="7" y="68"/>
                  </a:cubicBezTo>
                  <a:cubicBezTo>
                    <a:pt x="7" y="67"/>
                    <a:pt x="5" y="68"/>
                    <a:pt x="5" y="68"/>
                  </a:cubicBezTo>
                  <a:cubicBezTo>
                    <a:pt x="5" y="67"/>
                    <a:pt x="5" y="67"/>
                    <a:pt x="5" y="67"/>
                  </a:cubicBezTo>
                  <a:cubicBezTo>
                    <a:pt x="5" y="67"/>
                    <a:pt x="4" y="67"/>
                    <a:pt x="3" y="67"/>
                  </a:cubicBezTo>
                  <a:cubicBezTo>
                    <a:pt x="3" y="67"/>
                    <a:pt x="4" y="63"/>
                    <a:pt x="1" y="64"/>
                  </a:cubicBezTo>
                  <a:cubicBezTo>
                    <a:pt x="1" y="59"/>
                    <a:pt x="0" y="52"/>
                    <a:pt x="1" y="46"/>
                  </a:cubicBezTo>
                  <a:cubicBezTo>
                    <a:pt x="1" y="45"/>
                    <a:pt x="2" y="45"/>
                    <a:pt x="2" y="45"/>
                  </a:cubicBezTo>
                  <a:cubicBezTo>
                    <a:pt x="2" y="44"/>
                    <a:pt x="1" y="44"/>
                    <a:pt x="1" y="44"/>
                  </a:cubicBezTo>
                  <a:cubicBezTo>
                    <a:pt x="1" y="43"/>
                    <a:pt x="2" y="43"/>
                    <a:pt x="2" y="42"/>
                  </a:cubicBezTo>
                  <a:cubicBezTo>
                    <a:pt x="2" y="41"/>
                    <a:pt x="1" y="39"/>
                    <a:pt x="1" y="37"/>
                  </a:cubicBezTo>
                  <a:cubicBezTo>
                    <a:pt x="0" y="31"/>
                    <a:pt x="1" y="20"/>
                    <a:pt x="2" y="14"/>
                  </a:cubicBezTo>
                  <a:cubicBezTo>
                    <a:pt x="2" y="12"/>
                    <a:pt x="2" y="8"/>
                    <a:pt x="3" y="7"/>
                  </a:cubicBezTo>
                  <a:cubicBezTo>
                    <a:pt x="4" y="7"/>
                    <a:pt x="7" y="3"/>
                    <a:pt x="8" y="3"/>
                  </a:cubicBezTo>
                  <a:cubicBezTo>
                    <a:pt x="9" y="3"/>
                    <a:pt x="10" y="1"/>
                    <a:pt x="11" y="1"/>
                  </a:cubicBezTo>
                  <a:cubicBezTo>
                    <a:pt x="13" y="0"/>
                    <a:pt x="13" y="1"/>
                    <a:pt x="14" y="1"/>
                  </a:cubicBezTo>
                  <a:cubicBezTo>
                    <a:pt x="15" y="2"/>
                    <a:pt x="16" y="0"/>
                    <a:pt x="17" y="1"/>
                  </a:cubicBezTo>
                  <a:cubicBezTo>
                    <a:pt x="19" y="1"/>
                    <a:pt x="21" y="3"/>
                    <a:pt x="25" y="2"/>
                  </a:cubicBezTo>
                  <a:cubicBezTo>
                    <a:pt x="25" y="2"/>
                    <a:pt x="25" y="1"/>
                    <a:pt x="26" y="1"/>
                  </a:cubicBezTo>
                  <a:cubicBezTo>
                    <a:pt x="27" y="1"/>
                    <a:pt x="27" y="2"/>
                    <a:pt x="27" y="2"/>
                  </a:cubicBezTo>
                  <a:cubicBezTo>
                    <a:pt x="32" y="2"/>
                    <a:pt x="36" y="2"/>
                    <a:pt x="42" y="1"/>
                  </a:cubicBezTo>
                  <a:cubicBezTo>
                    <a:pt x="42" y="1"/>
                    <a:pt x="43" y="2"/>
                    <a:pt x="43" y="1"/>
                  </a:cubicBezTo>
                  <a:cubicBezTo>
                    <a:pt x="45" y="0"/>
                    <a:pt x="44" y="1"/>
                    <a:pt x="47" y="1"/>
                  </a:cubicBezTo>
                  <a:cubicBezTo>
                    <a:pt x="52" y="2"/>
                    <a:pt x="63" y="0"/>
                    <a:pt x="67" y="3"/>
                  </a:cubicBezTo>
                  <a:cubicBezTo>
                    <a:pt x="67" y="4"/>
                    <a:pt x="69" y="5"/>
                    <a:pt x="70" y="5"/>
                  </a:cubicBezTo>
                  <a:close/>
                  <a:moveTo>
                    <a:pt x="16" y="11"/>
                  </a:moveTo>
                  <a:cubicBezTo>
                    <a:pt x="14" y="10"/>
                    <a:pt x="13" y="7"/>
                    <a:pt x="11" y="7"/>
                  </a:cubicBezTo>
                  <a:cubicBezTo>
                    <a:pt x="9" y="7"/>
                    <a:pt x="10" y="4"/>
                    <a:pt x="8" y="5"/>
                  </a:cubicBezTo>
                  <a:cubicBezTo>
                    <a:pt x="7" y="7"/>
                    <a:pt x="4" y="6"/>
                    <a:pt x="4" y="9"/>
                  </a:cubicBezTo>
                  <a:cubicBezTo>
                    <a:pt x="6" y="12"/>
                    <a:pt x="8" y="13"/>
                    <a:pt x="11" y="14"/>
                  </a:cubicBezTo>
                  <a:cubicBezTo>
                    <a:pt x="13" y="17"/>
                    <a:pt x="18" y="18"/>
                    <a:pt x="19" y="21"/>
                  </a:cubicBezTo>
                  <a:cubicBezTo>
                    <a:pt x="23" y="20"/>
                    <a:pt x="25" y="18"/>
                    <a:pt x="26" y="15"/>
                  </a:cubicBezTo>
                  <a:cubicBezTo>
                    <a:pt x="24" y="10"/>
                    <a:pt x="20" y="8"/>
                    <a:pt x="18" y="3"/>
                  </a:cubicBezTo>
                  <a:cubicBezTo>
                    <a:pt x="17" y="3"/>
                    <a:pt x="13" y="1"/>
                    <a:pt x="12" y="3"/>
                  </a:cubicBezTo>
                  <a:cubicBezTo>
                    <a:pt x="16" y="6"/>
                    <a:pt x="19" y="9"/>
                    <a:pt x="22" y="14"/>
                  </a:cubicBezTo>
                  <a:cubicBezTo>
                    <a:pt x="23" y="14"/>
                    <a:pt x="26" y="16"/>
                    <a:pt x="23" y="16"/>
                  </a:cubicBezTo>
                  <a:cubicBezTo>
                    <a:pt x="21" y="14"/>
                    <a:pt x="18" y="9"/>
                    <a:pt x="16" y="7"/>
                  </a:cubicBezTo>
                  <a:cubicBezTo>
                    <a:pt x="14" y="5"/>
                    <a:pt x="11" y="2"/>
                    <a:pt x="10" y="4"/>
                  </a:cubicBezTo>
                  <a:cubicBezTo>
                    <a:pt x="12" y="6"/>
                    <a:pt x="16" y="9"/>
                    <a:pt x="18" y="12"/>
                  </a:cubicBezTo>
                  <a:cubicBezTo>
                    <a:pt x="19" y="13"/>
                    <a:pt x="21" y="15"/>
                    <a:pt x="20" y="17"/>
                  </a:cubicBezTo>
                  <a:cubicBezTo>
                    <a:pt x="21" y="17"/>
                    <a:pt x="22" y="19"/>
                    <a:pt x="21" y="19"/>
                  </a:cubicBezTo>
                  <a:cubicBezTo>
                    <a:pt x="19" y="16"/>
                    <a:pt x="16" y="15"/>
                    <a:pt x="14" y="13"/>
                  </a:cubicBezTo>
                  <a:cubicBezTo>
                    <a:pt x="13" y="12"/>
                    <a:pt x="14" y="11"/>
                    <a:pt x="13" y="11"/>
                  </a:cubicBezTo>
                  <a:cubicBezTo>
                    <a:pt x="12" y="10"/>
                    <a:pt x="11" y="11"/>
                    <a:pt x="10" y="10"/>
                  </a:cubicBezTo>
                  <a:cubicBezTo>
                    <a:pt x="9" y="9"/>
                    <a:pt x="8" y="7"/>
                    <a:pt x="8" y="6"/>
                  </a:cubicBezTo>
                  <a:cubicBezTo>
                    <a:pt x="10" y="8"/>
                    <a:pt x="11" y="9"/>
                    <a:pt x="13" y="11"/>
                  </a:cubicBezTo>
                  <a:cubicBezTo>
                    <a:pt x="15" y="13"/>
                    <a:pt x="17" y="15"/>
                    <a:pt x="19" y="15"/>
                  </a:cubicBezTo>
                  <a:cubicBezTo>
                    <a:pt x="20" y="13"/>
                    <a:pt x="17" y="12"/>
                    <a:pt x="16" y="11"/>
                  </a:cubicBezTo>
                  <a:close/>
                  <a:moveTo>
                    <a:pt x="3" y="11"/>
                  </a:moveTo>
                  <a:cubicBezTo>
                    <a:pt x="3" y="12"/>
                    <a:pt x="3" y="13"/>
                    <a:pt x="3" y="14"/>
                  </a:cubicBezTo>
                  <a:cubicBezTo>
                    <a:pt x="3" y="15"/>
                    <a:pt x="5" y="14"/>
                    <a:pt x="5" y="15"/>
                  </a:cubicBezTo>
                  <a:cubicBezTo>
                    <a:pt x="6" y="15"/>
                    <a:pt x="6" y="16"/>
                    <a:pt x="7" y="16"/>
                  </a:cubicBezTo>
                  <a:cubicBezTo>
                    <a:pt x="8" y="17"/>
                    <a:pt x="9" y="17"/>
                    <a:pt x="10" y="17"/>
                  </a:cubicBezTo>
                  <a:cubicBezTo>
                    <a:pt x="10" y="17"/>
                    <a:pt x="11" y="19"/>
                    <a:pt x="11" y="19"/>
                  </a:cubicBezTo>
                  <a:cubicBezTo>
                    <a:pt x="11" y="19"/>
                    <a:pt x="12" y="19"/>
                    <a:pt x="12" y="19"/>
                  </a:cubicBezTo>
                  <a:cubicBezTo>
                    <a:pt x="13" y="19"/>
                    <a:pt x="13" y="19"/>
                    <a:pt x="13" y="20"/>
                  </a:cubicBezTo>
                  <a:cubicBezTo>
                    <a:pt x="14" y="20"/>
                    <a:pt x="15" y="20"/>
                    <a:pt x="16" y="21"/>
                  </a:cubicBezTo>
                  <a:cubicBezTo>
                    <a:pt x="17" y="21"/>
                    <a:pt x="18" y="24"/>
                    <a:pt x="19" y="22"/>
                  </a:cubicBezTo>
                  <a:cubicBezTo>
                    <a:pt x="14" y="18"/>
                    <a:pt x="10" y="13"/>
                    <a:pt x="3" y="11"/>
                  </a:cubicBezTo>
                  <a:close/>
                  <a:moveTo>
                    <a:pt x="3" y="19"/>
                  </a:moveTo>
                  <a:cubicBezTo>
                    <a:pt x="3" y="20"/>
                    <a:pt x="2" y="22"/>
                    <a:pt x="3" y="22"/>
                  </a:cubicBezTo>
                  <a:cubicBezTo>
                    <a:pt x="3" y="25"/>
                    <a:pt x="8" y="22"/>
                    <a:pt x="7" y="24"/>
                  </a:cubicBezTo>
                  <a:cubicBezTo>
                    <a:pt x="4" y="25"/>
                    <a:pt x="3" y="22"/>
                    <a:pt x="2" y="24"/>
                  </a:cubicBezTo>
                  <a:cubicBezTo>
                    <a:pt x="0" y="27"/>
                    <a:pt x="5" y="25"/>
                    <a:pt x="4" y="27"/>
                  </a:cubicBezTo>
                  <a:cubicBezTo>
                    <a:pt x="1" y="26"/>
                    <a:pt x="1" y="28"/>
                    <a:pt x="2" y="30"/>
                  </a:cubicBezTo>
                  <a:cubicBezTo>
                    <a:pt x="4" y="30"/>
                    <a:pt x="7" y="30"/>
                    <a:pt x="10" y="30"/>
                  </a:cubicBezTo>
                  <a:cubicBezTo>
                    <a:pt x="12" y="30"/>
                    <a:pt x="16" y="31"/>
                    <a:pt x="17" y="29"/>
                  </a:cubicBezTo>
                  <a:cubicBezTo>
                    <a:pt x="11" y="29"/>
                    <a:pt x="17" y="29"/>
                    <a:pt x="17" y="28"/>
                  </a:cubicBezTo>
                  <a:cubicBezTo>
                    <a:pt x="16" y="26"/>
                    <a:pt x="13" y="27"/>
                    <a:pt x="11" y="25"/>
                  </a:cubicBezTo>
                  <a:cubicBezTo>
                    <a:pt x="14" y="25"/>
                    <a:pt x="16" y="27"/>
                    <a:pt x="18" y="27"/>
                  </a:cubicBezTo>
                  <a:cubicBezTo>
                    <a:pt x="19" y="23"/>
                    <a:pt x="16" y="26"/>
                    <a:pt x="17" y="24"/>
                  </a:cubicBezTo>
                  <a:cubicBezTo>
                    <a:pt x="18" y="23"/>
                    <a:pt x="12" y="20"/>
                    <a:pt x="10" y="19"/>
                  </a:cubicBezTo>
                  <a:cubicBezTo>
                    <a:pt x="8" y="17"/>
                    <a:pt x="5" y="15"/>
                    <a:pt x="3" y="15"/>
                  </a:cubicBezTo>
                  <a:cubicBezTo>
                    <a:pt x="3" y="16"/>
                    <a:pt x="2" y="18"/>
                    <a:pt x="3" y="18"/>
                  </a:cubicBezTo>
                  <a:cubicBezTo>
                    <a:pt x="4" y="18"/>
                    <a:pt x="4" y="19"/>
                    <a:pt x="4" y="19"/>
                  </a:cubicBezTo>
                  <a:cubicBezTo>
                    <a:pt x="5" y="19"/>
                    <a:pt x="6" y="19"/>
                    <a:pt x="7" y="19"/>
                  </a:cubicBezTo>
                  <a:cubicBezTo>
                    <a:pt x="7" y="19"/>
                    <a:pt x="8" y="20"/>
                    <a:pt x="9" y="21"/>
                  </a:cubicBezTo>
                  <a:cubicBezTo>
                    <a:pt x="9" y="21"/>
                    <a:pt x="11" y="21"/>
                    <a:pt x="11" y="21"/>
                  </a:cubicBezTo>
                  <a:cubicBezTo>
                    <a:pt x="12" y="22"/>
                    <a:pt x="12" y="22"/>
                    <a:pt x="12" y="22"/>
                  </a:cubicBezTo>
                  <a:cubicBezTo>
                    <a:pt x="13" y="23"/>
                    <a:pt x="16" y="23"/>
                    <a:pt x="17" y="24"/>
                  </a:cubicBezTo>
                  <a:cubicBezTo>
                    <a:pt x="11" y="23"/>
                    <a:pt x="8" y="20"/>
                    <a:pt x="3" y="19"/>
                  </a:cubicBezTo>
                  <a:close/>
                  <a:moveTo>
                    <a:pt x="51" y="15"/>
                  </a:moveTo>
                  <a:cubicBezTo>
                    <a:pt x="51" y="15"/>
                    <a:pt x="53" y="14"/>
                    <a:pt x="53" y="14"/>
                  </a:cubicBezTo>
                  <a:cubicBezTo>
                    <a:pt x="55" y="13"/>
                    <a:pt x="56" y="12"/>
                    <a:pt x="57" y="11"/>
                  </a:cubicBezTo>
                  <a:cubicBezTo>
                    <a:pt x="58" y="10"/>
                    <a:pt x="60" y="9"/>
                    <a:pt x="61" y="8"/>
                  </a:cubicBezTo>
                  <a:cubicBezTo>
                    <a:pt x="62" y="6"/>
                    <a:pt x="64" y="5"/>
                    <a:pt x="63" y="3"/>
                  </a:cubicBezTo>
                  <a:cubicBezTo>
                    <a:pt x="61" y="4"/>
                    <a:pt x="59" y="6"/>
                    <a:pt x="57" y="8"/>
                  </a:cubicBezTo>
                  <a:cubicBezTo>
                    <a:pt x="56" y="9"/>
                    <a:pt x="54" y="13"/>
                    <a:pt x="52" y="14"/>
                  </a:cubicBezTo>
                  <a:cubicBezTo>
                    <a:pt x="51" y="14"/>
                    <a:pt x="50" y="13"/>
                    <a:pt x="50" y="15"/>
                  </a:cubicBezTo>
                  <a:cubicBezTo>
                    <a:pt x="50" y="14"/>
                    <a:pt x="51" y="15"/>
                    <a:pt x="51" y="15"/>
                  </a:cubicBezTo>
                  <a:close/>
                  <a:moveTo>
                    <a:pt x="60" y="12"/>
                  </a:moveTo>
                  <a:cubicBezTo>
                    <a:pt x="63" y="10"/>
                    <a:pt x="65" y="9"/>
                    <a:pt x="68" y="7"/>
                  </a:cubicBezTo>
                  <a:cubicBezTo>
                    <a:pt x="68" y="5"/>
                    <a:pt x="67" y="5"/>
                    <a:pt x="67" y="4"/>
                  </a:cubicBezTo>
                  <a:cubicBezTo>
                    <a:pt x="64" y="4"/>
                    <a:pt x="63" y="6"/>
                    <a:pt x="61" y="8"/>
                  </a:cubicBezTo>
                  <a:cubicBezTo>
                    <a:pt x="59" y="9"/>
                    <a:pt x="58" y="11"/>
                    <a:pt x="57" y="13"/>
                  </a:cubicBezTo>
                  <a:cubicBezTo>
                    <a:pt x="56" y="13"/>
                    <a:pt x="55" y="13"/>
                    <a:pt x="55" y="13"/>
                  </a:cubicBezTo>
                  <a:cubicBezTo>
                    <a:pt x="55" y="13"/>
                    <a:pt x="54" y="14"/>
                    <a:pt x="54" y="15"/>
                  </a:cubicBezTo>
                  <a:cubicBezTo>
                    <a:pt x="53" y="15"/>
                    <a:pt x="52" y="15"/>
                    <a:pt x="52" y="17"/>
                  </a:cubicBezTo>
                  <a:cubicBezTo>
                    <a:pt x="56" y="17"/>
                    <a:pt x="58" y="14"/>
                    <a:pt x="60" y="12"/>
                  </a:cubicBezTo>
                  <a:close/>
                  <a:moveTo>
                    <a:pt x="63" y="11"/>
                  </a:moveTo>
                  <a:cubicBezTo>
                    <a:pt x="63" y="12"/>
                    <a:pt x="62" y="11"/>
                    <a:pt x="61" y="12"/>
                  </a:cubicBezTo>
                  <a:cubicBezTo>
                    <a:pt x="60" y="13"/>
                    <a:pt x="59" y="14"/>
                    <a:pt x="57" y="15"/>
                  </a:cubicBezTo>
                  <a:cubicBezTo>
                    <a:pt x="56" y="16"/>
                    <a:pt x="55" y="17"/>
                    <a:pt x="54" y="19"/>
                  </a:cubicBezTo>
                  <a:cubicBezTo>
                    <a:pt x="59" y="19"/>
                    <a:pt x="60" y="15"/>
                    <a:pt x="63" y="14"/>
                  </a:cubicBezTo>
                  <a:cubicBezTo>
                    <a:pt x="66" y="12"/>
                    <a:pt x="70" y="12"/>
                    <a:pt x="70" y="8"/>
                  </a:cubicBezTo>
                  <a:cubicBezTo>
                    <a:pt x="67" y="7"/>
                    <a:pt x="65" y="10"/>
                    <a:pt x="63" y="11"/>
                  </a:cubicBezTo>
                  <a:close/>
                  <a:moveTo>
                    <a:pt x="65" y="14"/>
                  </a:moveTo>
                  <a:cubicBezTo>
                    <a:pt x="64" y="14"/>
                    <a:pt x="65" y="14"/>
                    <a:pt x="64" y="15"/>
                  </a:cubicBezTo>
                  <a:cubicBezTo>
                    <a:pt x="64" y="15"/>
                    <a:pt x="63" y="15"/>
                    <a:pt x="62" y="15"/>
                  </a:cubicBezTo>
                  <a:cubicBezTo>
                    <a:pt x="61" y="16"/>
                    <a:pt x="61" y="17"/>
                    <a:pt x="61" y="17"/>
                  </a:cubicBezTo>
                  <a:cubicBezTo>
                    <a:pt x="60" y="18"/>
                    <a:pt x="59" y="17"/>
                    <a:pt x="58" y="18"/>
                  </a:cubicBezTo>
                  <a:cubicBezTo>
                    <a:pt x="58" y="18"/>
                    <a:pt x="58" y="19"/>
                    <a:pt x="58" y="19"/>
                  </a:cubicBezTo>
                  <a:cubicBezTo>
                    <a:pt x="57" y="20"/>
                    <a:pt x="55" y="19"/>
                    <a:pt x="56" y="21"/>
                  </a:cubicBezTo>
                  <a:cubicBezTo>
                    <a:pt x="58" y="21"/>
                    <a:pt x="62" y="18"/>
                    <a:pt x="63" y="17"/>
                  </a:cubicBezTo>
                  <a:cubicBezTo>
                    <a:pt x="63" y="17"/>
                    <a:pt x="64" y="17"/>
                    <a:pt x="64" y="17"/>
                  </a:cubicBezTo>
                  <a:cubicBezTo>
                    <a:pt x="64" y="17"/>
                    <a:pt x="64" y="16"/>
                    <a:pt x="64" y="16"/>
                  </a:cubicBezTo>
                  <a:cubicBezTo>
                    <a:pt x="65" y="16"/>
                    <a:pt x="66" y="16"/>
                    <a:pt x="66" y="16"/>
                  </a:cubicBezTo>
                  <a:cubicBezTo>
                    <a:pt x="67" y="16"/>
                    <a:pt x="69" y="13"/>
                    <a:pt x="70" y="15"/>
                  </a:cubicBezTo>
                  <a:cubicBezTo>
                    <a:pt x="67" y="15"/>
                    <a:pt x="66" y="17"/>
                    <a:pt x="66" y="17"/>
                  </a:cubicBezTo>
                  <a:cubicBezTo>
                    <a:pt x="66" y="17"/>
                    <a:pt x="65" y="17"/>
                    <a:pt x="64" y="17"/>
                  </a:cubicBezTo>
                  <a:cubicBezTo>
                    <a:pt x="64" y="17"/>
                    <a:pt x="64" y="18"/>
                    <a:pt x="64" y="18"/>
                  </a:cubicBezTo>
                  <a:cubicBezTo>
                    <a:pt x="64" y="18"/>
                    <a:pt x="63" y="18"/>
                    <a:pt x="63" y="18"/>
                  </a:cubicBezTo>
                  <a:cubicBezTo>
                    <a:pt x="62" y="18"/>
                    <a:pt x="62" y="20"/>
                    <a:pt x="61" y="20"/>
                  </a:cubicBezTo>
                  <a:cubicBezTo>
                    <a:pt x="60" y="20"/>
                    <a:pt x="61" y="20"/>
                    <a:pt x="60" y="21"/>
                  </a:cubicBezTo>
                  <a:cubicBezTo>
                    <a:pt x="59" y="21"/>
                    <a:pt x="57" y="21"/>
                    <a:pt x="57" y="23"/>
                  </a:cubicBezTo>
                  <a:cubicBezTo>
                    <a:pt x="63" y="23"/>
                    <a:pt x="65" y="18"/>
                    <a:pt x="70" y="17"/>
                  </a:cubicBezTo>
                  <a:cubicBezTo>
                    <a:pt x="70" y="15"/>
                    <a:pt x="72" y="10"/>
                    <a:pt x="69" y="11"/>
                  </a:cubicBezTo>
                  <a:cubicBezTo>
                    <a:pt x="68" y="12"/>
                    <a:pt x="66" y="14"/>
                    <a:pt x="65" y="14"/>
                  </a:cubicBezTo>
                  <a:close/>
                  <a:moveTo>
                    <a:pt x="64" y="21"/>
                  </a:moveTo>
                  <a:cubicBezTo>
                    <a:pt x="64" y="22"/>
                    <a:pt x="63" y="21"/>
                    <a:pt x="63" y="21"/>
                  </a:cubicBezTo>
                  <a:cubicBezTo>
                    <a:pt x="62" y="22"/>
                    <a:pt x="62" y="23"/>
                    <a:pt x="62" y="23"/>
                  </a:cubicBezTo>
                  <a:cubicBezTo>
                    <a:pt x="60" y="24"/>
                    <a:pt x="59" y="23"/>
                    <a:pt x="58" y="25"/>
                  </a:cubicBezTo>
                  <a:cubicBezTo>
                    <a:pt x="63" y="23"/>
                    <a:pt x="69" y="23"/>
                    <a:pt x="71" y="19"/>
                  </a:cubicBezTo>
                  <a:cubicBezTo>
                    <a:pt x="69" y="17"/>
                    <a:pt x="65" y="21"/>
                    <a:pt x="64" y="21"/>
                  </a:cubicBezTo>
                  <a:close/>
                  <a:moveTo>
                    <a:pt x="66" y="23"/>
                  </a:moveTo>
                  <a:cubicBezTo>
                    <a:pt x="66" y="23"/>
                    <a:pt x="65" y="23"/>
                    <a:pt x="65" y="23"/>
                  </a:cubicBezTo>
                  <a:cubicBezTo>
                    <a:pt x="64" y="23"/>
                    <a:pt x="65" y="24"/>
                    <a:pt x="64" y="24"/>
                  </a:cubicBezTo>
                  <a:cubicBezTo>
                    <a:pt x="63" y="25"/>
                    <a:pt x="58" y="25"/>
                    <a:pt x="60" y="27"/>
                  </a:cubicBezTo>
                  <a:cubicBezTo>
                    <a:pt x="60" y="25"/>
                    <a:pt x="63" y="26"/>
                    <a:pt x="64" y="26"/>
                  </a:cubicBezTo>
                  <a:cubicBezTo>
                    <a:pt x="65" y="26"/>
                    <a:pt x="65" y="25"/>
                    <a:pt x="65" y="25"/>
                  </a:cubicBezTo>
                  <a:cubicBezTo>
                    <a:pt x="68" y="24"/>
                    <a:pt x="68" y="24"/>
                    <a:pt x="69" y="23"/>
                  </a:cubicBezTo>
                  <a:cubicBezTo>
                    <a:pt x="69" y="23"/>
                    <a:pt x="70" y="24"/>
                    <a:pt x="70" y="23"/>
                  </a:cubicBezTo>
                  <a:cubicBezTo>
                    <a:pt x="71" y="23"/>
                    <a:pt x="70" y="21"/>
                    <a:pt x="70" y="21"/>
                  </a:cubicBezTo>
                  <a:cubicBezTo>
                    <a:pt x="69" y="22"/>
                    <a:pt x="67" y="23"/>
                    <a:pt x="66" y="23"/>
                  </a:cubicBezTo>
                  <a:close/>
                  <a:moveTo>
                    <a:pt x="63" y="28"/>
                  </a:moveTo>
                  <a:cubicBezTo>
                    <a:pt x="67" y="27"/>
                    <a:pt x="71" y="28"/>
                    <a:pt x="71" y="24"/>
                  </a:cubicBezTo>
                  <a:cubicBezTo>
                    <a:pt x="68" y="25"/>
                    <a:pt x="65" y="26"/>
                    <a:pt x="63" y="28"/>
                  </a:cubicBezTo>
                  <a:close/>
                  <a:moveTo>
                    <a:pt x="67" y="28"/>
                  </a:moveTo>
                  <a:cubicBezTo>
                    <a:pt x="65" y="29"/>
                    <a:pt x="63" y="28"/>
                    <a:pt x="61" y="28"/>
                  </a:cubicBezTo>
                  <a:cubicBezTo>
                    <a:pt x="61" y="30"/>
                    <a:pt x="61" y="30"/>
                    <a:pt x="62" y="31"/>
                  </a:cubicBezTo>
                  <a:cubicBezTo>
                    <a:pt x="62" y="32"/>
                    <a:pt x="62" y="32"/>
                    <a:pt x="63" y="32"/>
                  </a:cubicBezTo>
                  <a:cubicBezTo>
                    <a:pt x="63" y="29"/>
                    <a:pt x="67" y="29"/>
                    <a:pt x="70" y="29"/>
                  </a:cubicBezTo>
                  <a:cubicBezTo>
                    <a:pt x="71" y="26"/>
                    <a:pt x="69" y="28"/>
                    <a:pt x="67" y="28"/>
                  </a:cubicBezTo>
                  <a:close/>
                  <a:moveTo>
                    <a:pt x="62" y="33"/>
                  </a:moveTo>
                  <a:cubicBezTo>
                    <a:pt x="62" y="36"/>
                    <a:pt x="68" y="34"/>
                    <a:pt x="70" y="35"/>
                  </a:cubicBezTo>
                  <a:cubicBezTo>
                    <a:pt x="71" y="30"/>
                    <a:pt x="63" y="32"/>
                    <a:pt x="62" y="33"/>
                  </a:cubicBezTo>
                  <a:close/>
                  <a:moveTo>
                    <a:pt x="70" y="31"/>
                  </a:moveTo>
                  <a:cubicBezTo>
                    <a:pt x="70" y="29"/>
                    <a:pt x="66" y="31"/>
                    <a:pt x="64" y="30"/>
                  </a:cubicBezTo>
                  <a:cubicBezTo>
                    <a:pt x="65" y="32"/>
                    <a:pt x="69" y="31"/>
                    <a:pt x="70" y="31"/>
                  </a:cubicBezTo>
                  <a:close/>
                  <a:moveTo>
                    <a:pt x="57" y="8"/>
                  </a:moveTo>
                  <a:cubicBezTo>
                    <a:pt x="58" y="7"/>
                    <a:pt x="59" y="5"/>
                    <a:pt x="61" y="3"/>
                  </a:cubicBezTo>
                  <a:cubicBezTo>
                    <a:pt x="60" y="3"/>
                    <a:pt x="59" y="3"/>
                    <a:pt x="57" y="3"/>
                  </a:cubicBezTo>
                  <a:cubicBezTo>
                    <a:pt x="55" y="6"/>
                    <a:pt x="53" y="9"/>
                    <a:pt x="51" y="12"/>
                  </a:cubicBezTo>
                  <a:cubicBezTo>
                    <a:pt x="53" y="12"/>
                    <a:pt x="55" y="10"/>
                    <a:pt x="57" y="8"/>
                  </a:cubicBezTo>
                  <a:close/>
                  <a:moveTo>
                    <a:pt x="51" y="2"/>
                  </a:moveTo>
                  <a:cubicBezTo>
                    <a:pt x="48" y="1"/>
                    <a:pt x="51" y="5"/>
                    <a:pt x="49" y="5"/>
                  </a:cubicBezTo>
                  <a:cubicBezTo>
                    <a:pt x="49" y="3"/>
                    <a:pt x="48" y="2"/>
                    <a:pt x="45" y="2"/>
                  </a:cubicBezTo>
                  <a:cubicBezTo>
                    <a:pt x="45" y="4"/>
                    <a:pt x="46" y="8"/>
                    <a:pt x="44" y="8"/>
                  </a:cubicBezTo>
                  <a:cubicBezTo>
                    <a:pt x="44" y="6"/>
                    <a:pt x="46" y="2"/>
                    <a:pt x="43" y="2"/>
                  </a:cubicBezTo>
                  <a:cubicBezTo>
                    <a:pt x="41" y="2"/>
                    <a:pt x="42" y="6"/>
                    <a:pt x="42" y="8"/>
                  </a:cubicBezTo>
                  <a:cubicBezTo>
                    <a:pt x="42" y="10"/>
                    <a:pt x="42" y="12"/>
                    <a:pt x="43" y="12"/>
                  </a:cubicBezTo>
                  <a:cubicBezTo>
                    <a:pt x="44" y="11"/>
                    <a:pt x="43" y="9"/>
                    <a:pt x="44" y="9"/>
                  </a:cubicBezTo>
                  <a:cubicBezTo>
                    <a:pt x="44" y="10"/>
                    <a:pt x="44" y="11"/>
                    <a:pt x="44" y="12"/>
                  </a:cubicBezTo>
                  <a:cubicBezTo>
                    <a:pt x="48" y="11"/>
                    <a:pt x="47" y="14"/>
                    <a:pt x="50" y="14"/>
                  </a:cubicBezTo>
                  <a:cubicBezTo>
                    <a:pt x="51" y="10"/>
                    <a:pt x="54" y="7"/>
                    <a:pt x="56" y="3"/>
                  </a:cubicBezTo>
                  <a:cubicBezTo>
                    <a:pt x="50" y="3"/>
                    <a:pt x="52" y="9"/>
                    <a:pt x="49" y="11"/>
                  </a:cubicBezTo>
                  <a:cubicBezTo>
                    <a:pt x="49" y="7"/>
                    <a:pt x="52" y="7"/>
                    <a:pt x="51" y="2"/>
                  </a:cubicBezTo>
                  <a:close/>
                  <a:moveTo>
                    <a:pt x="28" y="12"/>
                  </a:moveTo>
                  <a:cubicBezTo>
                    <a:pt x="26" y="9"/>
                    <a:pt x="25" y="5"/>
                    <a:pt x="22" y="3"/>
                  </a:cubicBezTo>
                  <a:cubicBezTo>
                    <a:pt x="21" y="6"/>
                    <a:pt x="23" y="7"/>
                    <a:pt x="24" y="9"/>
                  </a:cubicBezTo>
                  <a:cubicBezTo>
                    <a:pt x="25" y="11"/>
                    <a:pt x="26" y="14"/>
                    <a:pt x="29" y="15"/>
                  </a:cubicBezTo>
                  <a:cubicBezTo>
                    <a:pt x="28" y="13"/>
                    <a:pt x="31" y="11"/>
                    <a:pt x="29" y="11"/>
                  </a:cubicBezTo>
                  <a:cubicBezTo>
                    <a:pt x="29" y="12"/>
                    <a:pt x="29" y="12"/>
                    <a:pt x="28" y="12"/>
                  </a:cubicBezTo>
                  <a:close/>
                  <a:moveTo>
                    <a:pt x="25" y="4"/>
                  </a:moveTo>
                  <a:cubicBezTo>
                    <a:pt x="26" y="7"/>
                    <a:pt x="27" y="9"/>
                    <a:pt x="29" y="10"/>
                  </a:cubicBezTo>
                  <a:cubicBezTo>
                    <a:pt x="28" y="8"/>
                    <a:pt x="28" y="4"/>
                    <a:pt x="25" y="4"/>
                  </a:cubicBezTo>
                  <a:close/>
                  <a:moveTo>
                    <a:pt x="31" y="3"/>
                  </a:moveTo>
                  <a:cubicBezTo>
                    <a:pt x="29" y="5"/>
                    <a:pt x="34" y="10"/>
                    <a:pt x="31" y="12"/>
                  </a:cubicBezTo>
                  <a:cubicBezTo>
                    <a:pt x="30" y="9"/>
                    <a:pt x="31" y="4"/>
                    <a:pt x="28" y="4"/>
                  </a:cubicBezTo>
                  <a:cubicBezTo>
                    <a:pt x="28" y="8"/>
                    <a:pt x="32" y="10"/>
                    <a:pt x="30" y="14"/>
                  </a:cubicBezTo>
                  <a:cubicBezTo>
                    <a:pt x="31" y="14"/>
                    <a:pt x="31" y="13"/>
                    <a:pt x="33" y="13"/>
                  </a:cubicBezTo>
                  <a:cubicBezTo>
                    <a:pt x="34" y="12"/>
                    <a:pt x="33" y="9"/>
                    <a:pt x="35" y="9"/>
                  </a:cubicBezTo>
                  <a:cubicBezTo>
                    <a:pt x="35" y="10"/>
                    <a:pt x="35" y="12"/>
                    <a:pt x="36" y="12"/>
                  </a:cubicBezTo>
                  <a:cubicBezTo>
                    <a:pt x="36" y="11"/>
                    <a:pt x="37" y="11"/>
                    <a:pt x="38" y="11"/>
                  </a:cubicBezTo>
                  <a:cubicBezTo>
                    <a:pt x="38" y="9"/>
                    <a:pt x="38" y="6"/>
                    <a:pt x="38" y="4"/>
                  </a:cubicBezTo>
                  <a:cubicBezTo>
                    <a:pt x="36" y="2"/>
                    <a:pt x="36" y="6"/>
                    <a:pt x="33" y="4"/>
                  </a:cubicBezTo>
                  <a:cubicBezTo>
                    <a:pt x="33" y="6"/>
                    <a:pt x="36" y="8"/>
                    <a:pt x="33" y="8"/>
                  </a:cubicBezTo>
                  <a:cubicBezTo>
                    <a:pt x="33" y="6"/>
                    <a:pt x="33" y="4"/>
                    <a:pt x="31" y="3"/>
                  </a:cubicBezTo>
                  <a:close/>
                  <a:moveTo>
                    <a:pt x="41" y="11"/>
                  </a:moveTo>
                  <a:cubicBezTo>
                    <a:pt x="41" y="8"/>
                    <a:pt x="42" y="4"/>
                    <a:pt x="39" y="3"/>
                  </a:cubicBezTo>
                  <a:cubicBezTo>
                    <a:pt x="40" y="6"/>
                    <a:pt x="37" y="11"/>
                    <a:pt x="41" y="11"/>
                  </a:cubicBezTo>
                  <a:close/>
                  <a:moveTo>
                    <a:pt x="43" y="15"/>
                  </a:moveTo>
                  <a:cubicBezTo>
                    <a:pt x="48" y="18"/>
                    <a:pt x="52" y="21"/>
                    <a:pt x="55" y="25"/>
                  </a:cubicBezTo>
                  <a:cubicBezTo>
                    <a:pt x="55" y="26"/>
                    <a:pt x="55" y="26"/>
                    <a:pt x="56" y="27"/>
                  </a:cubicBezTo>
                  <a:cubicBezTo>
                    <a:pt x="56" y="27"/>
                    <a:pt x="57" y="28"/>
                    <a:pt x="57" y="28"/>
                  </a:cubicBezTo>
                  <a:cubicBezTo>
                    <a:pt x="58" y="30"/>
                    <a:pt x="57" y="33"/>
                    <a:pt x="60" y="33"/>
                  </a:cubicBezTo>
                  <a:cubicBezTo>
                    <a:pt x="60" y="30"/>
                    <a:pt x="60" y="29"/>
                    <a:pt x="59" y="28"/>
                  </a:cubicBezTo>
                  <a:cubicBezTo>
                    <a:pt x="59" y="27"/>
                    <a:pt x="58" y="27"/>
                    <a:pt x="57" y="27"/>
                  </a:cubicBezTo>
                  <a:cubicBezTo>
                    <a:pt x="57" y="26"/>
                    <a:pt x="58" y="25"/>
                    <a:pt x="57" y="25"/>
                  </a:cubicBezTo>
                  <a:cubicBezTo>
                    <a:pt x="57" y="25"/>
                    <a:pt x="56" y="24"/>
                    <a:pt x="56" y="24"/>
                  </a:cubicBezTo>
                  <a:cubicBezTo>
                    <a:pt x="55" y="23"/>
                    <a:pt x="55" y="21"/>
                    <a:pt x="53" y="21"/>
                  </a:cubicBezTo>
                  <a:cubicBezTo>
                    <a:pt x="54" y="20"/>
                    <a:pt x="52" y="19"/>
                    <a:pt x="51" y="18"/>
                  </a:cubicBezTo>
                  <a:cubicBezTo>
                    <a:pt x="50" y="16"/>
                    <a:pt x="48" y="14"/>
                    <a:pt x="46" y="14"/>
                  </a:cubicBezTo>
                  <a:cubicBezTo>
                    <a:pt x="45" y="14"/>
                    <a:pt x="45" y="13"/>
                    <a:pt x="45" y="13"/>
                  </a:cubicBezTo>
                  <a:cubicBezTo>
                    <a:pt x="43" y="12"/>
                    <a:pt x="38" y="13"/>
                    <a:pt x="37" y="14"/>
                  </a:cubicBezTo>
                  <a:cubicBezTo>
                    <a:pt x="39" y="15"/>
                    <a:pt x="41" y="15"/>
                    <a:pt x="43" y="15"/>
                  </a:cubicBezTo>
                  <a:close/>
                  <a:moveTo>
                    <a:pt x="30" y="15"/>
                  </a:moveTo>
                  <a:cubicBezTo>
                    <a:pt x="28" y="15"/>
                    <a:pt x="28" y="17"/>
                    <a:pt x="27" y="17"/>
                  </a:cubicBezTo>
                  <a:cubicBezTo>
                    <a:pt x="25" y="17"/>
                    <a:pt x="21" y="23"/>
                    <a:pt x="21" y="23"/>
                  </a:cubicBezTo>
                  <a:cubicBezTo>
                    <a:pt x="21" y="24"/>
                    <a:pt x="20" y="24"/>
                    <a:pt x="20" y="24"/>
                  </a:cubicBezTo>
                  <a:cubicBezTo>
                    <a:pt x="19" y="25"/>
                    <a:pt x="20" y="28"/>
                    <a:pt x="19" y="29"/>
                  </a:cubicBezTo>
                  <a:cubicBezTo>
                    <a:pt x="19" y="29"/>
                    <a:pt x="18" y="29"/>
                    <a:pt x="18" y="29"/>
                  </a:cubicBezTo>
                  <a:cubicBezTo>
                    <a:pt x="18" y="30"/>
                    <a:pt x="18" y="31"/>
                    <a:pt x="18" y="31"/>
                  </a:cubicBezTo>
                  <a:cubicBezTo>
                    <a:pt x="18" y="33"/>
                    <a:pt x="15" y="37"/>
                    <a:pt x="18" y="36"/>
                  </a:cubicBezTo>
                  <a:cubicBezTo>
                    <a:pt x="19" y="37"/>
                    <a:pt x="17" y="37"/>
                    <a:pt x="17" y="37"/>
                  </a:cubicBezTo>
                  <a:cubicBezTo>
                    <a:pt x="14" y="41"/>
                    <a:pt x="19" y="41"/>
                    <a:pt x="17" y="43"/>
                  </a:cubicBezTo>
                  <a:cubicBezTo>
                    <a:pt x="16" y="43"/>
                    <a:pt x="18" y="47"/>
                    <a:pt x="18" y="48"/>
                  </a:cubicBezTo>
                  <a:cubicBezTo>
                    <a:pt x="19" y="49"/>
                    <a:pt x="21" y="51"/>
                    <a:pt x="21" y="53"/>
                  </a:cubicBezTo>
                  <a:cubicBezTo>
                    <a:pt x="22" y="53"/>
                    <a:pt x="22" y="54"/>
                    <a:pt x="23" y="54"/>
                  </a:cubicBezTo>
                  <a:cubicBezTo>
                    <a:pt x="24" y="54"/>
                    <a:pt x="23" y="54"/>
                    <a:pt x="23" y="55"/>
                  </a:cubicBezTo>
                  <a:cubicBezTo>
                    <a:pt x="24" y="55"/>
                    <a:pt x="25" y="54"/>
                    <a:pt x="26" y="55"/>
                  </a:cubicBezTo>
                  <a:cubicBezTo>
                    <a:pt x="26" y="55"/>
                    <a:pt x="27" y="56"/>
                    <a:pt x="27" y="56"/>
                  </a:cubicBezTo>
                  <a:cubicBezTo>
                    <a:pt x="31" y="58"/>
                    <a:pt x="38" y="60"/>
                    <a:pt x="43" y="59"/>
                  </a:cubicBezTo>
                  <a:cubicBezTo>
                    <a:pt x="44" y="59"/>
                    <a:pt x="43" y="58"/>
                    <a:pt x="43" y="58"/>
                  </a:cubicBezTo>
                  <a:cubicBezTo>
                    <a:pt x="44" y="57"/>
                    <a:pt x="46" y="58"/>
                    <a:pt x="47" y="58"/>
                  </a:cubicBezTo>
                  <a:cubicBezTo>
                    <a:pt x="47" y="58"/>
                    <a:pt x="48" y="56"/>
                    <a:pt x="48" y="56"/>
                  </a:cubicBezTo>
                  <a:cubicBezTo>
                    <a:pt x="49" y="56"/>
                    <a:pt x="50" y="56"/>
                    <a:pt x="50" y="55"/>
                  </a:cubicBezTo>
                  <a:cubicBezTo>
                    <a:pt x="52" y="54"/>
                    <a:pt x="53" y="53"/>
                    <a:pt x="55" y="53"/>
                  </a:cubicBezTo>
                  <a:cubicBezTo>
                    <a:pt x="56" y="51"/>
                    <a:pt x="57" y="48"/>
                    <a:pt x="58" y="47"/>
                  </a:cubicBezTo>
                  <a:cubicBezTo>
                    <a:pt x="59" y="46"/>
                    <a:pt x="59" y="45"/>
                    <a:pt x="59" y="44"/>
                  </a:cubicBezTo>
                  <a:cubicBezTo>
                    <a:pt x="60" y="42"/>
                    <a:pt x="60" y="41"/>
                    <a:pt x="60" y="38"/>
                  </a:cubicBezTo>
                  <a:cubicBezTo>
                    <a:pt x="60" y="37"/>
                    <a:pt x="61" y="35"/>
                    <a:pt x="59" y="34"/>
                  </a:cubicBezTo>
                  <a:cubicBezTo>
                    <a:pt x="58" y="38"/>
                    <a:pt x="59" y="41"/>
                    <a:pt x="58" y="44"/>
                  </a:cubicBezTo>
                  <a:cubicBezTo>
                    <a:pt x="58" y="44"/>
                    <a:pt x="57" y="45"/>
                    <a:pt x="57" y="46"/>
                  </a:cubicBezTo>
                  <a:cubicBezTo>
                    <a:pt x="56" y="46"/>
                    <a:pt x="57" y="47"/>
                    <a:pt x="57" y="48"/>
                  </a:cubicBezTo>
                  <a:cubicBezTo>
                    <a:pt x="56" y="48"/>
                    <a:pt x="55" y="48"/>
                    <a:pt x="55" y="48"/>
                  </a:cubicBezTo>
                  <a:cubicBezTo>
                    <a:pt x="54" y="49"/>
                    <a:pt x="54" y="50"/>
                    <a:pt x="54" y="51"/>
                  </a:cubicBezTo>
                  <a:cubicBezTo>
                    <a:pt x="53" y="52"/>
                    <a:pt x="52" y="52"/>
                    <a:pt x="51" y="53"/>
                  </a:cubicBezTo>
                  <a:cubicBezTo>
                    <a:pt x="47" y="56"/>
                    <a:pt x="38" y="55"/>
                    <a:pt x="33" y="55"/>
                  </a:cubicBezTo>
                  <a:cubicBezTo>
                    <a:pt x="31" y="54"/>
                    <a:pt x="30" y="55"/>
                    <a:pt x="30" y="54"/>
                  </a:cubicBezTo>
                  <a:cubicBezTo>
                    <a:pt x="29" y="53"/>
                    <a:pt x="28" y="54"/>
                    <a:pt x="28" y="54"/>
                  </a:cubicBezTo>
                  <a:cubicBezTo>
                    <a:pt x="27" y="53"/>
                    <a:pt x="27" y="52"/>
                    <a:pt x="26" y="52"/>
                  </a:cubicBezTo>
                  <a:cubicBezTo>
                    <a:pt x="24" y="51"/>
                    <a:pt x="23" y="50"/>
                    <a:pt x="22" y="49"/>
                  </a:cubicBezTo>
                  <a:cubicBezTo>
                    <a:pt x="22" y="50"/>
                    <a:pt x="23" y="48"/>
                    <a:pt x="21" y="48"/>
                  </a:cubicBezTo>
                  <a:cubicBezTo>
                    <a:pt x="21" y="45"/>
                    <a:pt x="20" y="42"/>
                    <a:pt x="20" y="39"/>
                  </a:cubicBezTo>
                  <a:cubicBezTo>
                    <a:pt x="20" y="37"/>
                    <a:pt x="21" y="36"/>
                    <a:pt x="21" y="35"/>
                  </a:cubicBezTo>
                  <a:cubicBezTo>
                    <a:pt x="21" y="34"/>
                    <a:pt x="21" y="32"/>
                    <a:pt x="21" y="30"/>
                  </a:cubicBezTo>
                  <a:cubicBezTo>
                    <a:pt x="21" y="30"/>
                    <a:pt x="22" y="30"/>
                    <a:pt x="22" y="29"/>
                  </a:cubicBezTo>
                  <a:cubicBezTo>
                    <a:pt x="22" y="28"/>
                    <a:pt x="22" y="28"/>
                    <a:pt x="23" y="28"/>
                  </a:cubicBezTo>
                  <a:cubicBezTo>
                    <a:pt x="23" y="27"/>
                    <a:pt x="22" y="26"/>
                    <a:pt x="23" y="26"/>
                  </a:cubicBezTo>
                  <a:cubicBezTo>
                    <a:pt x="23" y="26"/>
                    <a:pt x="23" y="26"/>
                    <a:pt x="23" y="26"/>
                  </a:cubicBezTo>
                  <a:cubicBezTo>
                    <a:pt x="24" y="26"/>
                    <a:pt x="23" y="24"/>
                    <a:pt x="23" y="24"/>
                  </a:cubicBezTo>
                  <a:cubicBezTo>
                    <a:pt x="24" y="24"/>
                    <a:pt x="24" y="24"/>
                    <a:pt x="24" y="24"/>
                  </a:cubicBezTo>
                  <a:cubicBezTo>
                    <a:pt x="25" y="24"/>
                    <a:pt x="24" y="23"/>
                    <a:pt x="24" y="22"/>
                  </a:cubicBezTo>
                  <a:cubicBezTo>
                    <a:pt x="24" y="22"/>
                    <a:pt x="25" y="22"/>
                    <a:pt x="25" y="22"/>
                  </a:cubicBezTo>
                  <a:cubicBezTo>
                    <a:pt x="26" y="22"/>
                    <a:pt x="25" y="21"/>
                    <a:pt x="25" y="21"/>
                  </a:cubicBezTo>
                  <a:cubicBezTo>
                    <a:pt x="27" y="18"/>
                    <a:pt x="30" y="17"/>
                    <a:pt x="31" y="15"/>
                  </a:cubicBezTo>
                  <a:cubicBezTo>
                    <a:pt x="32" y="15"/>
                    <a:pt x="32" y="15"/>
                    <a:pt x="31" y="15"/>
                  </a:cubicBezTo>
                  <a:cubicBezTo>
                    <a:pt x="31" y="15"/>
                    <a:pt x="31" y="15"/>
                    <a:pt x="30" y="15"/>
                  </a:cubicBezTo>
                  <a:close/>
                  <a:moveTo>
                    <a:pt x="33" y="23"/>
                  </a:moveTo>
                  <a:cubicBezTo>
                    <a:pt x="32" y="21"/>
                    <a:pt x="36" y="20"/>
                    <a:pt x="33" y="19"/>
                  </a:cubicBezTo>
                  <a:cubicBezTo>
                    <a:pt x="33" y="23"/>
                    <a:pt x="32" y="18"/>
                    <a:pt x="30" y="18"/>
                  </a:cubicBezTo>
                  <a:cubicBezTo>
                    <a:pt x="30" y="20"/>
                    <a:pt x="26" y="19"/>
                    <a:pt x="27" y="22"/>
                  </a:cubicBezTo>
                  <a:cubicBezTo>
                    <a:pt x="28" y="24"/>
                    <a:pt x="30" y="25"/>
                    <a:pt x="32" y="26"/>
                  </a:cubicBezTo>
                  <a:cubicBezTo>
                    <a:pt x="33" y="23"/>
                    <a:pt x="28" y="22"/>
                    <a:pt x="30" y="21"/>
                  </a:cubicBezTo>
                  <a:cubicBezTo>
                    <a:pt x="32" y="22"/>
                    <a:pt x="32" y="25"/>
                    <a:pt x="34" y="26"/>
                  </a:cubicBezTo>
                  <a:cubicBezTo>
                    <a:pt x="34" y="24"/>
                    <a:pt x="34" y="23"/>
                    <a:pt x="36" y="22"/>
                  </a:cubicBezTo>
                  <a:cubicBezTo>
                    <a:pt x="36" y="23"/>
                    <a:pt x="36" y="25"/>
                    <a:pt x="37" y="25"/>
                  </a:cubicBezTo>
                  <a:cubicBezTo>
                    <a:pt x="37" y="22"/>
                    <a:pt x="37" y="19"/>
                    <a:pt x="37" y="15"/>
                  </a:cubicBezTo>
                  <a:cubicBezTo>
                    <a:pt x="31" y="15"/>
                    <a:pt x="37" y="22"/>
                    <a:pt x="33" y="23"/>
                  </a:cubicBezTo>
                  <a:close/>
                  <a:moveTo>
                    <a:pt x="25" y="25"/>
                  </a:moveTo>
                  <a:cubicBezTo>
                    <a:pt x="27" y="24"/>
                    <a:pt x="28" y="28"/>
                    <a:pt x="29" y="25"/>
                  </a:cubicBezTo>
                  <a:cubicBezTo>
                    <a:pt x="27" y="24"/>
                    <a:pt x="26" y="22"/>
                    <a:pt x="25" y="25"/>
                  </a:cubicBezTo>
                  <a:close/>
                  <a:moveTo>
                    <a:pt x="23" y="28"/>
                  </a:moveTo>
                  <a:cubicBezTo>
                    <a:pt x="25" y="29"/>
                    <a:pt x="31" y="31"/>
                    <a:pt x="33" y="28"/>
                  </a:cubicBezTo>
                  <a:cubicBezTo>
                    <a:pt x="30" y="28"/>
                    <a:pt x="25" y="24"/>
                    <a:pt x="23" y="28"/>
                  </a:cubicBezTo>
                  <a:close/>
                  <a:moveTo>
                    <a:pt x="23" y="29"/>
                  </a:moveTo>
                  <a:cubicBezTo>
                    <a:pt x="22" y="32"/>
                    <a:pt x="25" y="31"/>
                    <a:pt x="27" y="31"/>
                  </a:cubicBezTo>
                  <a:cubicBezTo>
                    <a:pt x="28" y="31"/>
                    <a:pt x="34" y="31"/>
                    <a:pt x="31" y="30"/>
                  </a:cubicBezTo>
                  <a:cubicBezTo>
                    <a:pt x="27" y="31"/>
                    <a:pt x="26" y="29"/>
                    <a:pt x="23" y="29"/>
                  </a:cubicBezTo>
                  <a:close/>
                  <a:moveTo>
                    <a:pt x="37" y="25"/>
                  </a:moveTo>
                  <a:cubicBezTo>
                    <a:pt x="41" y="25"/>
                    <a:pt x="40" y="20"/>
                    <a:pt x="40" y="16"/>
                  </a:cubicBezTo>
                  <a:cubicBezTo>
                    <a:pt x="40" y="16"/>
                    <a:pt x="39" y="15"/>
                    <a:pt x="38" y="15"/>
                  </a:cubicBezTo>
                  <a:cubicBezTo>
                    <a:pt x="37" y="17"/>
                    <a:pt x="38" y="22"/>
                    <a:pt x="37" y="25"/>
                  </a:cubicBezTo>
                  <a:close/>
                  <a:moveTo>
                    <a:pt x="47" y="19"/>
                  </a:moveTo>
                  <a:cubicBezTo>
                    <a:pt x="44" y="19"/>
                    <a:pt x="44" y="22"/>
                    <a:pt x="43" y="24"/>
                  </a:cubicBezTo>
                  <a:cubicBezTo>
                    <a:pt x="46" y="24"/>
                    <a:pt x="47" y="22"/>
                    <a:pt x="47" y="19"/>
                  </a:cubicBezTo>
                  <a:close/>
                  <a:moveTo>
                    <a:pt x="50" y="21"/>
                  </a:moveTo>
                  <a:cubicBezTo>
                    <a:pt x="47" y="20"/>
                    <a:pt x="47" y="23"/>
                    <a:pt x="46" y="24"/>
                  </a:cubicBezTo>
                  <a:cubicBezTo>
                    <a:pt x="48" y="24"/>
                    <a:pt x="48" y="23"/>
                    <a:pt x="50" y="23"/>
                  </a:cubicBezTo>
                  <a:cubicBezTo>
                    <a:pt x="50" y="22"/>
                    <a:pt x="50" y="21"/>
                    <a:pt x="50" y="21"/>
                  </a:cubicBezTo>
                  <a:close/>
                  <a:moveTo>
                    <a:pt x="50" y="26"/>
                  </a:moveTo>
                  <a:cubicBezTo>
                    <a:pt x="52" y="26"/>
                    <a:pt x="53" y="26"/>
                    <a:pt x="53" y="24"/>
                  </a:cubicBezTo>
                  <a:cubicBezTo>
                    <a:pt x="52" y="24"/>
                    <a:pt x="52" y="23"/>
                    <a:pt x="50" y="22"/>
                  </a:cubicBezTo>
                  <a:cubicBezTo>
                    <a:pt x="50" y="24"/>
                    <a:pt x="49" y="24"/>
                    <a:pt x="50" y="26"/>
                  </a:cubicBezTo>
                  <a:close/>
                  <a:moveTo>
                    <a:pt x="43" y="16"/>
                  </a:moveTo>
                  <a:cubicBezTo>
                    <a:pt x="42" y="17"/>
                    <a:pt x="43" y="19"/>
                    <a:pt x="42" y="19"/>
                  </a:cubicBezTo>
                  <a:cubicBezTo>
                    <a:pt x="42" y="18"/>
                    <a:pt x="42" y="16"/>
                    <a:pt x="41" y="16"/>
                  </a:cubicBezTo>
                  <a:cubicBezTo>
                    <a:pt x="40" y="18"/>
                    <a:pt x="42" y="20"/>
                    <a:pt x="42" y="21"/>
                  </a:cubicBezTo>
                  <a:cubicBezTo>
                    <a:pt x="42" y="23"/>
                    <a:pt x="40" y="25"/>
                    <a:pt x="42" y="25"/>
                  </a:cubicBezTo>
                  <a:cubicBezTo>
                    <a:pt x="43" y="23"/>
                    <a:pt x="46" y="18"/>
                    <a:pt x="43" y="16"/>
                  </a:cubicBezTo>
                  <a:close/>
                  <a:moveTo>
                    <a:pt x="36" y="27"/>
                  </a:moveTo>
                  <a:cubicBezTo>
                    <a:pt x="35" y="27"/>
                    <a:pt x="37" y="29"/>
                    <a:pt x="37" y="28"/>
                  </a:cubicBezTo>
                  <a:cubicBezTo>
                    <a:pt x="36" y="29"/>
                    <a:pt x="35" y="29"/>
                    <a:pt x="35" y="29"/>
                  </a:cubicBezTo>
                  <a:cubicBezTo>
                    <a:pt x="34" y="32"/>
                    <a:pt x="35" y="37"/>
                    <a:pt x="34" y="41"/>
                  </a:cubicBezTo>
                  <a:cubicBezTo>
                    <a:pt x="32" y="42"/>
                    <a:pt x="29" y="42"/>
                    <a:pt x="30" y="46"/>
                  </a:cubicBezTo>
                  <a:cubicBezTo>
                    <a:pt x="38" y="49"/>
                    <a:pt x="37" y="36"/>
                    <a:pt x="37" y="28"/>
                  </a:cubicBezTo>
                  <a:cubicBezTo>
                    <a:pt x="41" y="26"/>
                    <a:pt x="42" y="28"/>
                    <a:pt x="46" y="28"/>
                  </a:cubicBezTo>
                  <a:cubicBezTo>
                    <a:pt x="46" y="29"/>
                    <a:pt x="45" y="33"/>
                    <a:pt x="48" y="32"/>
                  </a:cubicBezTo>
                  <a:cubicBezTo>
                    <a:pt x="48" y="30"/>
                    <a:pt x="48" y="28"/>
                    <a:pt x="48" y="26"/>
                  </a:cubicBezTo>
                  <a:cubicBezTo>
                    <a:pt x="43" y="26"/>
                    <a:pt x="39" y="26"/>
                    <a:pt x="36" y="27"/>
                  </a:cubicBezTo>
                  <a:close/>
                  <a:moveTo>
                    <a:pt x="49" y="28"/>
                  </a:moveTo>
                  <a:cubicBezTo>
                    <a:pt x="50" y="28"/>
                    <a:pt x="50" y="29"/>
                    <a:pt x="50" y="29"/>
                  </a:cubicBezTo>
                  <a:cubicBezTo>
                    <a:pt x="50" y="30"/>
                    <a:pt x="49" y="29"/>
                    <a:pt x="49" y="30"/>
                  </a:cubicBezTo>
                  <a:cubicBezTo>
                    <a:pt x="51" y="30"/>
                    <a:pt x="53" y="30"/>
                    <a:pt x="56" y="30"/>
                  </a:cubicBezTo>
                  <a:cubicBezTo>
                    <a:pt x="57" y="27"/>
                    <a:pt x="51" y="30"/>
                    <a:pt x="51" y="28"/>
                  </a:cubicBezTo>
                  <a:cubicBezTo>
                    <a:pt x="53" y="29"/>
                    <a:pt x="55" y="26"/>
                    <a:pt x="53" y="26"/>
                  </a:cubicBezTo>
                  <a:cubicBezTo>
                    <a:pt x="53" y="28"/>
                    <a:pt x="48" y="25"/>
                    <a:pt x="49" y="28"/>
                  </a:cubicBezTo>
                  <a:close/>
                  <a:moveTo>
                    <a:pt x="41" y="34"/>
                  </a:moveTo>
                  <a:cubicBezTo>
                    <a:pt x="40" y="31"/>
                    <a:pt x="43" y="32"/>
                    <a:pt x="43" y="29"/>
                  </a:cubicBezTo>
                  <a:cubicBezTo>
                    <a:pt x="41" y="29"/>
                    <a:pt x="41" y="30"/>
                    <a:pt x="40" y="31"/>
                  </a:cubicBezTo>
                  <a:cubicBezTo>
                    <a:pt x="40" y="30"/>
                    <a:pt x="40" y="29"/>
                    <a:pt x="39" y="29"/>
                  </a:cubicBezTo>
                  <a:cubicBezTo>
                    <a:pt x="40" y="31"/>
                    <a:pt x="40" y="33"/>
                    <a:pt x="41" y="34"/>
                  </a:cubicBezTo>
                  <a:close/>
                  <a:moveTo>
                    <a:pt x="44" y="29"/>
                  </a:moveTo>
                  <a:cubicBezTo>
                    <a:pt x="44" y="31"/>
                    <a:pt x="42" y="30"/>
                    <a:pt x="43" y="33"/>
                  </a:cubicBezTo>
                  <a:cubicBezTo>
                    <a:pt x="45" y="34"/>
                    <a:pt x="46" y="30"/>
                    <a:pt x="44" y="29"/>
                  </a:cubicBezTo>
                  <a:close/>
                  <a:moveTo>
                    <a:pt x="41" y="35"/>
                  </a:moveTo>
                  <a:cubicBezTo>
                    <a:pt x="43" y="36"/>
                    <a:pt x="47" y="34"/>
                    <a:pt x="44" y="33"/>
                  </a:cubicBezTo>
                  <a:cubicBezTo>
                    <a:pt x="44" y="35"/>
                    <a:pt x="41" y="33"/>
                    <a:pt x="41" y="35"/>
                  </a:cubicBezTo>
                  <a:close/>
                  <a:moveTo>
                    <a:pt x="3" y="32"/>
                  </a:moveTo>
                  <a:cubicBezTo>
                    <a:pt x="6" y="32"/>
                    <a:pt x="1" y="33"/>
                    <a:pt x="3" y="36"/>
                  </a:cubicBezTo>
                  <a:cubicBezTo>
                    <a:pt x="7" y="36"/>
                    <a:pt x="11" y="36"/>
                    <a:pt x="16" y="36"/>
                  </a:cubicBezTo>
                  <a:cubicBezTo>
                    <a:pt x="15" y="34"/>
                    <a:pt x="17" y="34"/>
                    <a:pt x="17" y="31"/>
                  </a:cubicBezTo>
                  <a:cubicBezTo>
                    <a:pt x="14" y="31"/>
                    <a:pt x="11" y="31"/>
                    <a:pt x="9" y="31"/>
                  </a:cubicBezTo>
                  <a:cubicBezTo>
                    <a:pt x="7" y="32"/>
                    <a:pt x="2" y="30"/>
                    <a:pt x="2" y="32"/>
                  </a:cubicBezTo>
                  <a:cubicBezTo>
                    <a:pt x="2" y="32"/>
                    <a:pt x="3" y="32"/>
                    <a:pt x="3" y="32"/>
                  </a:cubicBezTo>
                  <a:close/>
                  <a:moveTo>
                    <a:pt x="49" y="33"/>
                  </a:moveTo>
                  <a:cubicBezTo>
                    <a:pt x="51" y="32"/>
                    <a:pt x="56" y="34"/>
                    <a:pt x="57" y="32"/>
                  </a:cubicBezTo>
                  <a:cubicBezTo>
                    <a:pt x="56" y="31"/>
                    <a:pt x="48" y="29"/>
                    <a:pt x="49" y="33"/>
                  </a:cubicBezTo>
                  <a:close/>
                  <a:moveTo>
                    <a:pt x="28" y="34"/>
                  </a:moveTo>
                  <a:cubicBezTo>
                    <a:pt x="30" y="34"/>
                    <a:pt x="34" y="35"/>
                    <a:pt x="33" y="32"/>
                  </a:cubicBezTo>
                  <a:cubicBezTo>
                    <a:pt x="30" y="32"/>
                    <a:pt x="24" y="31"/>
                    <a:pt x="22" y="33"/>
                  </a:cubicBezTo>
                  <a:cubicBezTo>
                    <a:pt x="22" y="34"/>
                    <a:pt x="25" y="34"/>
                    <a:pt x="28" y="34"/>
                  </a:cubicBezTo>
                  <a:close/>
                  <a:moveTo>
                    <a:pt x="46" y="41"/>
                  </a:moveTo>
                  <a:cubicBezTo>
                    <a:pt x="43" y="40"/>
                    <a:pt x="42" y="45"/>
                    <a:pt x="43" y="47"/>
                  </a:cubicBezTo>
                  <a:cubicBezTo>
                    <a:pt x="47" y="48"/>
                    <a:pt x="46" y="45"/>
                    <a:pt x="48" y="44"/>
                  </a:cubicBezTo>
                  <a:cubicBezTo>
                    <a:pt x="48" y="42"/>
                    <a:pt x="47" y="41"/>
                    <a:pt x="47" y="39"/>
                  </a:cubicBezTo>
                  <a:cubicBezTo>
                    <a:pt x="47" y="37"/>
                    <a:pt x="49" y="33"/>
                    <a:pt x="46" y="33"/>
                  </a:cubicBezTo>
                  <a:cubicBezTo>
                    <a:pt x="46" y="35"/>
                    <a:pt x="46" y="38"/>
                    <a:pt x="46" y="41"/>
                  </a:cubicBezTo>
                  <a:close/>
                  <a:moveTo>
                    <a:pt x="54" y="41"/>
                  </a:moveTo>
                  <a:cubicBezTo>
                    <a:pt x="55" y="40"/>
                    <a:pt x="57" y="44"/>
                    <a:pt x="57" y="41"/>
                  </a:cubicBezTo>
                  <a:cubicBezTo>
                    <a:pt x="55" y="41"/>
                    <a:pt x="58" y="39"/>
                    <a:pt x="57" y="37"/>
                  </a:cubicBezTo>
                  <a:cubicBezTo>
                    <a:pt x="57" y="37"/>
                    <a:pt x="56" y="37"/>
                    <a:pt x="56" y="36"/>
                  </a:cubicBezTo>
                  <a:cubicBezTo>
                    <a:pt x="56" y="36"/>
                    <a:pt x="57" y="36"/>
                    <a:pt x="57" y="36"/>
                  </a:cubicBezTo>
                  <a:cubicBezTo>
                    <a:pt x="58" y="36"/>
                    <a:pt x="57" y="34"/>
                    <a:pt x="57" y="34"/>
                  </a:cubicBezTo>
                  <a:cubicBezTo>
                    <a:pt x="55" y="34"/>
                    <a:pt x="52" y="34"/>
                    <a:pt x="49" y="34"/>
                  </a:cubicBezTo>
                  <a:cubicBezTo>
                    <a:pt x="47" y="37"/>
                    <a:pt x="53" y="34"/>
                    <a:pt x="53" y="36"/>
                  </a:cubicBezTo>
                  <a:cubicBezTo>
                    <a:pt x="52" y="37"/>
                    <a:pt x="49" y="35"/>
                    <a:pt x="49" y="37"/>
                  </a:cubicBezTo>
                  <a:cubicBezTo>
                    <a:pt x="50" y="37"/>
                    <a:pt x="51" y="38"/>
                    <a:pt x="51" y="39"/>
                  </a:cubicBezTo>
                  <a:cubicBezTo>
                    <a:pt x="53" y="39"/>
                    <a:pt x="56" y="38"/>
                    <a:pt x="57" y="40"/>
                  </a:cubicBezTo>
                  <a:cubicBezTo>
                    <a:pt x="56" y="40"/>
                    <a:pt x="54" y="40"/>
                    <a:pt x="54" y="41"/>
                  </a:cubicBezTo>
                  <a:close/>
                  <a:moveTo>
                    <a:pt x="50" y="41"/>
                  </a:moveTo>
                  <a:cubicBezTo>
                    <a:pt x="53" y="41"/>
                    <a:pt x="54" y="47"/>
                    <a:pt x="57" y="44"/>
                  </a:cubicBezTo>
                  <a:cubicBezTo>
                    <a:pt x="55" y="43"/>
                    <a:pt x="53" y="38"/>
                    <a:pt x="50" y="41"/>
                  </a:cubicBezTo>
                  <a:close/>
                  <a:moveTo>
                    <a:pt x="50" y="42"/>
                  </a:moveTo>
                  <a:cubicBezTo>
                    <a:pt x="50" y="45"/>
                    <a:pt x="50" y="48"/>
                    <a:pt x="51" y="50"/>
                  </a:cubicBezTo>
                  <a:cubicBezTo>
                    <a:pt x="54" y="50"/>
                    <a:pt x="54" y="48"/>
                    <a:pt x="55" y="46"/>
                  </a:cubicBezTo>
                  <a:cubicBezTo>
                    <a:pt x="54" y="44"/>
                    <a:pt x="53" y="43"/>
                    <a:pt x="51" y="42"/>
                  </a:cubicBezTo>
                  <a:cubicBezTo>
                    <a:pt x="51" y="45"/>
                    <a:pt x="55" y="47"/>
                    <a:pt x="52" y="48"/>
                  </a:cubicBezTo>
                  <a:cubicBezTo>
                    <a:pt x="52" y="46"/>
                    <a:pt x="51" y="44"/>
                    <a:pt x="50" y="42"/>
                  </a:cubicBezTo>
                  <a:close/>
                  <a:moveTo>
                    <a:pt x="48" y="46"/>
                  </a:moveTo>
                  <a:cubicBezTo>
                    <a:pt x="47" y="49"/>
                    <a:pt x="49" y="49"/>
                    <a:pt x="49" y="52"/>
                  </a:cubicBezTo>
                  <a:cubicBezTo>
                    <a:pt x="52" y="52"/>
                    <a:pt x="49" y="46"/>
                    <a:pt x="48" y="46"/>
                  </a:cubicBezTo>
                  <a:close/>
                  <a:moveTo>
                    <a:pt x="47" y="48"/>
                  </a:moveTo>
                  <a:cubicBezTo>
                    <a:pt x="44" y="47"/>
                    <a:pt x="46" y="52"/>
                    <a:pt x="45" y="54"/>
                  </a:cubicBezTo>
                  <a:cubicBezTo>
                    <a:pt x="49" y="54"/>
                    <a:pt x="48" y="49"/>
                    <a:pt x="47" y="48"/>
                  </a:cubicBezTo>
                  <a:close/>
                  <a:moveTo>
                    <a:pt x="22" y="42"/>
                  </a:moveTo>
                  <a:cubicBezTo>
                    <a:pt x="24" y="43"/>
                    <a:pt x="25" y="41"/>
                    <a:pt x="26" y="41"/>
                  </a:cubicBezTo>
                  <a:cubicBezTo>
                    <a:pt x="28" y="40"/>
                    <a:pt x="31" y="39"/>
                    <a:pt x="33" y="37"/>
                  </a:cubicBezTo>
                  <a:cubicBezTo>
                    <a:pt x="28" y="38"/>
                    <a:pt x="24" y="39"/>
                    <a:pt x="22" y="42"/>
                  </a:cubicBezTo>
                  <a:close/>
                  <a:moveTo>
                    <a:pt x="25" y="41"/>
                  </a:moveTo>
                  <a:cubicBezTo>
                    <a:pt x="25" y="43"/>
                    <a:pt x="20" y="44"/>
                    <a:pt x="23" y="46"/>
                  </a:cubicBezTo>
                  <a:cubicBezTo>
                    <a:pt x="25" y="43"/>
                    <a:pt x="28" y="42"/>
                    <a:pt x="31" y="41"/>
                  </a:cubicBezTo>
                  <a:cubicBezTo>
                    <a:pt x="32" y="40"/>
                    <a:pt x="32" y="39"/>
                    <a:pt x="31" y="40"/>
                  </a:cubicBezTo>
                  <a:cubicBezTo>
                    <a:pt x="29" y="40"/>
                    <a:pt x="28" y="42"/>
                    <a:pt x="25" y="41"/>
                  </a:cubicBezTo>
                  <a:close/>
                  <a:moveTo>
                    <a:pt x="23" y="48"/>
                  </a:moveTo>
                  <a:cubicBezTo>
                    <a:pt x="26" y="47"/>
                    <a:pt x="27" y="45"/>
                    <a:pt x="29" y="43"/>
                  </a:cubicBezTo>
                  <a:cubicBezTo>
                    <a:pt x="26" y="44"/>
                    <a:pt x="24" y="45"/>
                    <a:pt x="23" y="48"/>
                  </a:cubicBezTo>
                  <a:close/>
                  <a:moveTo>
                    <a:pt x="26" y="50"/>
                  </a:moveTo>
                  <a:cubicBezTo>
                    <a:pt x="26" y="48"/>
                    <a:pt x="29" y="49"/>
                    <a:pt x="29" y="46"/>
                  </a:cubicBezTo>
                  <a:cubicBezTo>
                    <a:pt x="26" y="46"/>
                    <a:pt x="23" y="49"/>
                    <a:pt x="26" y="50"/>
                  </a:cubicBezTo>
                  <a:close/>
                  <a:moveTo>
                    <a:pt x="26" y="51"/>
                  </a:moveTo>
                  <a:cubicBezTo>
                    <a:pt x="29" y="52"/>
                    <a:pt x="29" y="49"/>
                    <a:pt x="30" y="48"/>
                  </a:cubicBezTo>
                  <a:cubicBezTo>
                    <a:pt x="28" y="48"/>
                    <a:pt x="27" y="50"/>
                    <a:pt x="26" y="51"/>
                  </a:cubicBezTo>
                  <a:close/>
                  <a:moveTo>
                    <a:pt x="30" y="53"/>
                  </a:moveTo>
                  <a:cubicBezTo>
                    <a:pt x="31" y="53"/>
                    <a:pt x="31" y="52"/>
                    <a:pt x="32" y="51"/>
                  </a:cubicBezTo>
                  <a:cubicBezTo>
                    <a:pt x="32" y="52"/>
                    <a:pt x="32" y="54"/>
                    <a:pt x="34" y="54"/>
                  </a:cubicBezTo>
                  <a:cubicBezTo>
                    <a:pt x="34" y="52"/>
                    <a:pt x="36" y="49"/>
                    <a:pt x="34" y="48"/>
                  </a:cubicBezTo>
                  <a:cubicBezTo>
                    <a:pt x="34" y="49"/>
                    <a:pt x="33" y="50"/>
                    <a:pt x="32" y="50"/>
                  </a:cubicBezTo>
                  <a:cubicBezTo>
                    <a:pt x="32" y="49"/>
                    <a:pt x="32" y="48"/>
                    <a:pt x="31" y="48"/>
                  </a:cubicBezTo>
                  <a:cubicBezTo>
                    <a:pt x="31" y="49"/>
                    <a:pt x="29" y="50"/>
                    <a:pt x="30" y="53"/>
                  </a:cubicBezTo>
                  <a:close/>
                  <a:moveTo>
                    <a:pt x="28" y="35"/>
                  </a:moveTo>
                  <a:cubicBezTo>
                    <a:pt x="28" y="36"/>
                    <a:pt x="30" y="35"/>
                    <a:pt x="30" y="35"/>
                  </a:cubicBezTo>
                  <a:cubicBezTo>
                    <a:pt x="27" y="34"/>
                    <a:pt x="27" y="35"/>
                    <a:pt x="22" y="35"/>
                  </a:cubicBezTo>
                  <a:cubicBezTo>
                    <a:pt x="21" y="38"/>
                    <a:pt x="27" y="35"/>
                    <a:pt x="27" y="37"/>
                  </a:cubicBezTo>
                  <a:cubicBezTo>
                    <a:pt x="25" y="37"/>
                    <a:pt x="21" y="36"/>
                    <a:pt x="22" y="40"/>
                  </a:cubicBezTo>
                  <a:cubicBezTo>
                    <a:pt x="25" y="38"/>
                    <a:pt x="30" y="38"/>
                    <a:pt x="32" y="35"/>
                  </a:cubicBezTo>
                  <a:cubicBezTo>
                    <a:pt x="31" y="35"/>
                    <a:pt x="27" y="38"/>
                    <a:pt x="28" y="35"/>
                  </a:cubicBezTo>
                  <a:close/>
                  <a:moveTo>
                    <a:pt x="70" y="37"/>
                  </a:moveTo>
                  <a:cubicBezTo>
                    <a:pt x="70" y="37"/>
                    <a:pt x="70" y="36"/>
                    <a:pt x="70" y="35"/>
                  </a:cubicBezTo>
                  <a:cubicBezTo>
                    <a:pt x="68" y="35"/>
                    <a:pt x="65" y="35"/>
                    <a:pt x="62" y="35"/>
                  </a:cubicBezTo>
                  <a:cubicBezTo>
                    <a:pt x="62" y="39"/>
                    <a:pt x="68" y="36"/>
                    <a:pt x="70" y="37"/>
                  </a:cubicBezTo>
                  <a:close/>
                  <a:moveTo>
                    <a:pt x="45" y="38"/>
                  </a:moveTo>
                  <a:cubicBezTo>
                    <a:pt x="47" y="35"/>
                    <a:pt x="41" y="36"/>
                    <a:pt x="41" y="37"/>
                  </a:cubicBezTo>
                  <a:cubicBezTo>
                    <a:pt x="42" y="38"/>
                    <a:pt x="43" y="38"/>
                    <a:pt x="45" y="38"/>
                  </a:cubicBezTo>
                  <a:close/>
                  <a:moveTo>
                    <a:pt x="5" y="43"/>
                  </a:moveTo>
                  <a:cubicBezTo>
                    <a:pt x="6" y="45"/>
                    <a:pt x="1" y="43"/>
                    <a:pt x="3" y="46"/>
                  </a:cubicBezTo>
                  <a:cubicBezTo>
                    <a:pt x="7" y="45"/>
                    <a:pt x="14" y="45"/>
                    <a:pt x="16" y="43"/>
                  </a:cubicBezTo>
                  <a:cubicBezTo>
                    <a:pt x="12" y="43"/>
                    <a:pt x="9" y="43"/>
                    <a:pt x="5" y="43"/>
                  </a:cubicBezTo>
                  <a:close/>
                  <a:moveTo>
                    <a:pt x="6" y="42"/>
                  </a:moveTo>
                  <a:cubicBezTo>
                    <a:pt x="10" y="42"/>
                    <a:pt x="16" y="44"/>
                    <a:pt x="16" y="40"/>
                  </a:cubicBezTo>
                  <a:cubicBezTo>
                    <a:pt x="13" y="39"/>
                    <a:pt x="9" y="41"/>
                    <a:pt x="8" y="39"/>
                  </a:cubicBezTo>
                  <a:cubicBezTo>
                    <a:pt x="10" y="39"/>
                    <a:pt x="13" y="39"/>
                    <a:pt x="16" y="39"/>
                  </a:cubicBezTo>
                  <a:cubicBezTo>
                    <a:pt x="16" y="36"/>
                    <a:pt x="12" y="37"/>
                    <a:pt x="10" y="37"/>
                  </a:cubicBezTo>
                  <a:cubicBezTo>
                    <a:pt x="7" y="37"/>
                    <a:pt x="2" y="36"/>
                    <a:pt x="3" y="39"/>
                  </a:cubicBezTo>
                  <a:cubicBezTo>
                    <a:pt x="2" y="41"/>
                    <a:pt x="7" y="38"/>
                    <a:pt x="6" y="41"/>
                  </a:cubicBezTo>
                  <a:cubicBezTo>
                    <a:pt x="5" y="41"/>
                    <a:pt x="2" y="40"/>
                    <a:pt x="3" y="42"/>
                  </a:cubicBezTo>
                  <a:cubicBezTo>
                    <a:pt x="3" y="45"/>
                    <a:pt x="4" y="42"/>
                    <a:pt x="6" y="42"/>
                  </a:cubicBezTo>
                  <a:close/>
                  <a:moveTo>
                    <a:pt x="70" y="38"/>
                  </a:moveTo>
                  <a:cubicBezTo>
                    <a:pt x="68" y="39"/>
                    <a:pt x="64" y="37"/>
                    <a:pt x="63" y="39"/>
                  </a:cubicBezTo>
                  <a:cubicBezTo>
                    <a:pt x="65" y="38"/>
                    <a:pt x="70" y="40"/>
                    <a:pt x="70" y="38"/>
                  </a:cubicBezTo>
                  <a:close/>
                  <a:moveTo>
                    <a:pt x="39" y="42"/>
                  </a:moveTo>
                  <a:cubicBezTo>
                    <a:pt x="40" y="42"/>
                    <a:pt x="38" y="41"/>
                    <a:pt x="38" y="41"/>
                  </a:cubicBezTo>
                  <a:cubicBezTo>
                    <a:pt x="38" y="42"/>
                    <a:pt x="41" y="50"/>
                    <a:pt x="38" y="51"/>
                  </a:cubicBezTo>
                  <a:cubicBezTo>
                    <a:pt x="39" y="49"/>
                    <a:pt x="38" y="40"/>
                    <a:pt x="37" y="47"/>
                  </a:cubicBezTo>
                  <a:cubicBezTo>
                    <a:pt x="36" y="48"/>
                    <a:pt x="37" y="52"/>
                    <a:pt x="36" y="54"/>
                  </a:cubicBezTo>
                  <a:cubicBezTo>
                    <a:pt x="37" y="54"/>
                    <a:pt x="37" y="52"/>
                    <a:pt x="38" y="52"/>
                  </a:cubicBezTo>
                  <a:cubicBezTo>
                    <a:pt x="38" y="55"/>
                    <a:pt x="42" y="53"/>
                    <a:pt x="44" y="54"/>
                  </a:cubicBezTo>
                  <a:cubicBezTo>
                    <a:pt x="44" y="52"/>
                    <a:pt x="44" y="50"/>
                    <a:pt x="44" y="48"/>
                  </a:cubicBezTo>
                  <a:cubicBezTo>
                    <a:pt x="41" y="47"/>
                    <a:pt x="44" y="53"/>
                    <a:pt x="42" y="53"/>
                  </a:cubicBezTo>
                  <a:cubicBezTo>
                    <a:pt x="42" y="51"/>
                    <a:pt x="42" y="45"/>
                    <a:pt x="41" y="48"/>
                  </a:cubicBezTo>
                  <a:cubicBezTo>
                    <a:pt x="40" y="49"/>
                    <a:pt x="42" y="53"/>
                    <a:pt x="40" y="53"/>
                  </a:cubicBezTo>
                  <a:cubicBezTo>
                    <a:pt x="40" y="50"/>
                    <a:pt x="40" y="46"/>
                    <a:pt x="40" y="43"/>
                  </a:cubicBezTo>
                  <a:cubicBezTo>
                    <a:pt x="41" y="43"/>
                    <a:pt x="41" y="43"/>
                    <a:pt x="41" y="41"/>
                  </a:cubicBezTo>
                  <a:cubicBezTo>
                    <a:pt x="43" y="42"/>
                    <a:pt x="44" y="40"/>
                    <a:pt x="44" y="39"/>
                  </a:cubicBezTo>
                  <a:cubicBezTo>
                    <a:pt x="42" y="38"/>
                    <a:pt x="42" y="41"/>
                    <a:pt x="40" y="39"/>
                  </a:cubicBezTo>
                  <a:cubicBezTo>
                    <a:pt x="40" y="40"/>
                    <a:pt x="40" y="42"/>
                    <a:pt x="39" y="42"/>
                  </a:cubicBezTo>
                  <a:close/>
                  <a:moveTo>
                    <a:pt x="66" y="51"/>
                  </a:moveTo>
                  <a:cubicBezTo>
                    <a:pt x="66" y="51"/>
                    <a:pt x="65" y="50"/>
                    <a:pt x="64" y="49"/>
                  </a:cubicBezTo>
                  <a:cubicBezTo>
                    <a:pt x="63" y="49"/>
                    <a:pt x="61" y="50"/>
                    <a:pt x="61" y="48"/>
                  </a:cubicBezTo>
                  <a:cubicBezTo>
                    <a:pt x="60" y="48"/>
                    <a:pt x="60" y="49"/>
                    <a:pt x="61" y="49"/>
                  </a:cubicBezTo>
                  <a:cubicBezTo>
                    <a:pt x="64" y="51"/>
                    <a:pt x="67" y="53"/>
                    <a:pt x="70" y="55"/>
                  </a:cubicBezTo>
                  <a:cubicBezTo>
                    <a:pt x="72" y="51"/>
                    <a:pt x="68" y="52"/>
                    <a:pt x="66" y="51"/>
                  </a:cubicBezTo>
                  <a:close/>
                  <a:moveTo>
                    <a:pt x="57" y="54"/>
                  </a:moveTo>
                  <a:cubicBezTo>
                    <a:pt x="61" y="56"/>
                    <a:pt x="67" y="57"/>
                    <a:pt x="69" y="62"/>
                  </a:cubicBezTo>
                  <a:cubicBezTo>
                    <a:pt x="67" y="62"/>
                    <a:pt x="67" y="59"/>
                    <a:pt x="65" y="59"/>
                  </a:cubicBezTo>
                  <a:cubicBezTo>
                    <a:pt x="63" y="59"/>
                    <a:pt x="63" y="57"/>
                    <a:pt x="62" y="56"/>
                  </a:cubicBezTo>
                  <a:cubicBezTo>
                    <a:pt x="62" y="56"/>
                    <a:pt x="60" y="56"/>
                    <a:pt x="60" y="56"/>
                  </a:cubicBezTo>
                  <a:cubicBezTo>
                    <a:pt x="60" y="56"/>
                    <a:pt x="59" y="55"/>
                    <a:pt x="58" y="56"/>
                  </a:cubicBezTo>
                  <a:cubicBezTo>
                    <a:pt x="63" y="57"/>
                    <a:pt x="63" y="64"/>
                    <a:pt x="69" y="64"/>
                  </a:cubicBezTo>
                  <a:cubicBezTo>
                    <a:pt x="71" y="60"/>
                    <a:pt x="68" y="59"/>
                    <a:pt x="65" y="56"/>
                  </a:cubicBezTo>
                  <a:cubicBezTo>
                    <a:pt x="64" y="55"/>
                    <a:pt x="62" y="55"/>
                    <a:pt x="61" y="54"/>
                  </a:cubicBezTo>
                  <a:cubicBezTo>
                    <a:pt x="60" y="53"/>
                    <a:pt x="57" y="52"/>
                    <a:pt x="59" y="50"/>
                  </a:cubicBezTo>
                  <a:cubicBezTo>
                    <a:pt x="59" y="52"/>
                    <a:pt x="60" y="52"/>
                    <a:pt x="61" y="53"/>
                  </a:cubicBezTo>
                  <a:cubicBezTo>
                    <a:pt x="62" y="53"/>
                    <a:pt x="62" y="54"/>
                    <a:pt x="63" y="55"/>
                  </a:cubicBezTo>
                  <a:cubicBezTo>
                    <a:pt x="63" y="55"/>
                    <a:pt x="64" y="54"/>
                    <a:pt x="64" y="55"/>
                  </a:cubicBezTo>
                  <a:cubicBezTo>
                    <a:pt x="65" y="55"/>
                    <a:pt x="66" y="56"/>
                    <a:pt x="67" y="57"/>
                  </a:cubicBezTo>
                  <a:cubicBezTo>
                    <a:pt x="68" y="58"/>
                    <a:pt x="69" y="58"/>
                    <a:pt x="70" y="59"/>
                  </a:cubicBezTo>
                  <a:cubicBezTo>
                    <a:pt x="72" y="55"/>
                    <a:pt x="69" y="55"/>
                    <a:pt x="67" y="54"/>
                  </a:cubicBezTo>
                  <a:cubicBezTo>
                    <a:pt x="65" y="52"/>
                    <a:pt x="62" y="50"/>
                    <a:pt x="59" y="50"/>
                  </a:cubicBezTo>
                  <a:cubicBezTo>
                    <a:pt x="59" y="50"/>
                    <a:pt x="59" y="49"/>
                    <a:pt x="58" y="49"/>
                  </a:cubicBezTo>
                  <a:cubicBezTo>
                    <a:pt x="58" y="50"/>
                    <a:pt x="57" y="52"/>
                    <a:pt x="57" y="54"/>
                  </a:cubicBezTo>
                  <a:close/>
                  <a:moveTo>
                    <a:pt x="63" y="61"/>
                  </a:moveTo>
                  <a:cubicBezTo>
                    <a:pt x="61" y="59"/>
                    <a:pt x="57" y="55"/>
                    <a:pt x="54" y="55"/>
                  </a:cubicBezTo>
                  <a:cubicBezTo>
                    <a:pt x="55" y="58"/>
                    <a:pt x="58" y="60"/>
                    <a:pt x="61" y="62"/>
                  </a:cubicBezTo>
                  <a:cubicBezTo>
                    <a:pt x="61" y="65"/>
                    <a:pt x="63" y="67"/>
                    <a:pt x="66" y="67"/>
                  </a:cubicBezTo>
                  <a:cubicBezTo>
                    <a:pt x="67" y="65"/>
                    <a:pt x="64" y="62"/>
                    <a:pt x="63" y="61"/>
                  </a:cubicBezTo>
                  <a:close/>
                  <a:moveTo>
                    <a:pt x="60" y="63"/>
                  </a:moveTo>
                  <a:cubicBezTo>
                    <a:pt x="59" y="62"/>
                    <a:pt x="58" y="61"/>
                    <a:pt x="57" y="61"/>
                  </a:cubicBezTo>
                  <a:cubicBezTo>
                    <a:pt x="57" y="60"/>
                    <a:pt x="56" y="58"/>
                    <a:pt x="55" y="58"/>
                  </a:cubicBezTo>
                  <a:cubicBezTo>
                    <a:pt x="56" y="63"/>
                    <a:pt x="58" y="67"/>
                    <a:pt x="63" y="68"/>
                  </a:cubicBezTo>
                  <a:cubicBezTo>
                    <a:pt x="64" y="67"/>
                    <a:pt x="61" y="65"/>
                    <a:pt x="60" y="63"/>
                  </a:cubicBezTo>
                  <a:close/>
                  <a:moveTo>
                    <a:pt x="50" y="57"/>
                  </a:moveTo>
                  <a:cubicBezTo>
                    <a:pt x="50" y="59"/>
                    <a:pt x="52" y="60"/>
                    <a:pt x="52" y="61"/>
                  </a:cubicBezTo>
                  <a:cubicBezTo>
                    <a:pt x="53" y="61"/>
                    <a:pt x="53" y="62"/>
                    <a:pt x="54" y="63"/>
                  </a:cubicBezTo>
                  <a:cubicBezTo>
                    <a:pt x="55" y="64"/>
                    <a:pt x="57" y="67"/>
                    <a:pt x="55" y="68"/>
                  </a:cubicBezTo>
                  <a:cubicBezTo>
                    <a:pt x="54" y="64"/>
                    <a:pt x="52" y="61"/>
                    <a:pt x="50" y="59"/>
                  </a:cubicBezTo>
                  <a:cubicBezTo>
                    <a:pt x="50" y="63"/>
                    <a:pt x="52" y="65"/>
                    <a:pt x="53" y="68"/>
                  </a:cubicBezTo>
                  <a:cubicBezTo>
                    <a:pt x="55" y="68"/>
                    <a:pt x="59" y="70"/>
                    <a:pt x="59" y="68"/>
                  </a:cubicBezTo>
                  <a:cubicBezTo>
                    <a:pt x="56" y="65"/>
                    <a:pt x="56" y="58"/>
                    <a:pt x="50" y="57"/>
                  </a:cubicBezTo>
                  <a:close/>
                  <a:moveTo>
                    <a:pt x="50" y="62"/>
                  </a:moveTo>
                  <a:cubicBezTo>
                    <a:pt x="49" y="61"/>
                    <a:pt x="49" y="59"/>
                    <a:pt x="48" y="58"/>
                  </a:cubicBezTo>
                  <a:cubicBezTo>
                    <a:pt x="46" y="61"/>
                    <a:pt x="48" y="67"/>
                    <a:pt x="51" y="68"/>
                  </a:cubicBezTo>
                  <a:cubicBezTo>
                    <a:pt x="52" y="66"/>
                    <a:pt x="50" y="64"/>
                    <a:pt x="50" y="62"/>
                  </a:cubicBezTo>
                  <a:close/>
                  <a:moveTo>
                    <a:pt x="43" y="60"/>
                  </a:moveTo>
                  <a:cubicBezTo>
                    <a:pt x="43" y="63"/>
                    <a:pt x="43" y="66"/>
                    <a:pt x="43" y="68"/>
                  </a:cubicBezTo>
                  <a:cubicBezTo>
                    <a:pt x="46" y="70"/>
                    <a:pt x="44" y="66"/>
                    <a:pt x="46" y="66"/>
                  </a:cubicBezTo>
                  <a:cubicBezTo>
                    <a:pt x="46" y="68"/>
                    <a:pt x="46" y="69"/>
                    <a:pt x="49" y="68"/>
                  </a:cubicBezTo>
                  <a:cubicBezTo>
                    <a:pt x="49" y="67"/>
                    <a:pt x="48" y="66"/>
                    <a:pt x="47" y="64"/>
                  </a:cubicBezTo>
                  <a:cubicBezTo>
                    <a:pt x="46" y="63"/>
                    <a:pt x="47" y="59"/>
                    <a:pt x="44" y="60"/>
                  </a:cubicBezTo>
                  <a:cubicBezTo>
                    <a:pt x="44" y="61"/>
                    <a:pt x="47" y="64"/>
                    <a:pt x="44" y="65"/>
                  </a:cubicBezTo>
                  <a:cubicBezTo>
                    <a:pt x="45" y="62"/>
                    <a:pt x="44" y="61"/>
                    <a:pt x="43" y="60"/>
                  </a:cubicBezTo>
                  <a:close/>
                  <a:moveTo>
                    <a:pt x="70" y="51"/>
                  </a:moveTo>
                  <a:cubicBezTo>
                    <a:pt x="70" y="50"/>
                    <a:pt x="70" y="49"/>
                    <a:pt x="70" y="48"/>
                  </a:cubicBezTo>
                  <a:cubicBezTo>
                    <a:pt x="68" y="49"/>
                    <a:pt x="67" y="48"/>
                    <a:pt x="66" y="47"/>
                  </a:cubicBezTo>
                  <a:cubicBezTo>
                    <a:pt x="69" y="46"/>
                    <a:pt x="68" y="48"/>
                    <a:pt x="70" y="48"/>
                  </a:cubicBezTo>
                  <a:cubicBezTo>
                    <a:pt x="72" y="44"/>
                    <a:pt x="67" y="47"/>
                    <a:pt x="67" y="45"/>
                  </a:cubicBezTo>
                  <a:cubicBezTo>
                    <a:pt x="68" y="45"/>
                    <a:pt x="69" y="45"/>
                    <a:pt x="70" y="45"/>
                  </a:cubicBezTo>
                  <a:cubicBezTo>
                    <a:pt x="72" y="42"/>
                    <a:pt x="68" y="44"/>
                    <a:pt x="68" y="42"/>
                  </a:cubicBezTo>
                  <a:cubicBezTo>
                    <a:pt x="69" y="42"/>
                    <a:pt x="71" y="42"/>
                    <a:pt x="70" y="41"/>
                  </a:cubicBezTo>
                  <a:cubicBezTo>
                    <a:pt x="69" y="39"/>
                    <a:pt x="65" y="40"/>
                    <a:pt x="62" y="40"/>
                  </a:cubicBezTo>
                  <a:cubicBezTo>
                    <a:pt x="61" y="42"/>
                    <a:pt x="60" y="44"/>
                    <a:pt x="62" y="46"/>
                  </a:cubicBezTo>
                  <a:cubicBezTo>
                    <a:pt x="61" y="46"/>
                    <a:pt x="60" y="46"/>
                    <a:pt x="60" y="48"/>
                  </a:cubicBezTo>
                  <a:cubicBezTo>
                    <a:pt x="64" y="48"/>
                    <a:pt x="66" y="51"/>
                    <a:pt x="70" y="51"/>
                  </a:cubicBezTo>
                  <a:close/>
                  <a:moveTo>
                    <a:pt x="3" y="52"/>
                  </a:moveTo>
                  <a:cubicBezTo>
                    <a:pt x="4" y="52"/>
                    <a:pt x="7" y="51"/>
                    <a:pt x="7" y="53"/>
                  </a:cubicBezTo>
                  <a:cubicBezTo>
                    <a:pt x="6" y="53"/>
                    <a:pt x="4" y="53"/>
                    <a:pt x="3" y="53"/>
                  </a:cubicBezTo>
                  <a:cubicBezTo>
                    <a:pt x="2" y="56"/>
                    <a:pt x="4" y="56"/>
                    <a:pt x="3" y="59"/>
                  </a:cubicBezTo>
                  <a:cubicBezTo>
                    <a:pt x="5" y="60"/>
                    <a:pt x="7" y="57"/>
                    <a:pt x="7" y="57"/>
                  </a:cubicBezTo>
                  <a:cubicBezTo>
                    <a:pt x="7" y="57"/>
                    <a:pt x="10" y="56"/>
                    <a:pt x="10" y="56"/>
                  </a:cubicBezTo>
                  <a:cubicBezTo>
                    <a:pt x="11" y="56"/>
                    <a:pt x="11" y="56"/>
                    <a:pt x="11" y="55"/>
                  </a:cubicBezTo>
                  <a:cubicBezTo>
                    <a:pt x="11" y="55"/>
                    <a:pt x="14" y="55"/>
                    <a:pt x="14" y="55"/>
                  </a:cubicBezTo>
                  <a:cubicBezTo>
                    <a:pt x="15" y="54"/>
                    <a:pt x="15" y="54"/>
                    <a:pt x="16" y="54"/>
                  </a:cubicBezTo>
                  <a:cubicBezTo>
                    <a:pt x="17" y="53"/>
                    <a:pt x="19" y="54"/>
                    <a:pt x="19" y="52"/>
                  </a:cubicBezTo>
                  <a:cubicBezTo>
                    <a:pt x="18" y="52"/>
                    <a:pt x="18" y="50"/>
                    <a:pt x="17" y="50"/>
                  </a:cubicBezTo>
                  <a:cubicBezTo>
                    <a:pt x="16" y="50"/>
                    <a:pt x="15" y="51"/>
                    <a:pt x="14" y="51"/>
                  </a:cubicBezTo>
                  <a:cubicBezTo>
                    <a:pt x="12" y="51"/>
                    <a:pt x="9" y="53"/>
                    <a:pt x="8" y="51"/>
                  </a:cubicBezTo>
                  <a:cubicBezTo>
                    <a:pt x="11" y="51"/>
                    <a:pt x="13" y="51"/>
                    <a:pt x="15" y="49"/>
                  </a:cubicBezTo>
                  <a:cubicBezTo>
                    <a:pt x="11" y="50"/>
                    <a:pt x="5" y="49"/>
                    <a:pt x="3" y="52"/>
                  </a:cubicBezTo>
                  <a:close/>
                  <a:moveTo>
                    <a:pt x="7" y="65"/>
                  </a:moveTo>
                  <a:cubicBezTo>
                    <a:pt x="7" y="65"/>
                    <a:pt x="8" y="63"/>
                    <a:pt x="9" y="63"/>
                  </a:cubicBezTo>
                  <a:cubicBezTo>
                    <a:pt x="10" y="63"/>
                    <a:pt x="11" y="63"/>
                    <a:pt x="11" y="62"/>
                  </a:cubicBezTo>
                  <a:cubicBezTo>
                    <a:pt x="12" y="62"/>
                    <a:pt x="12" y="61"/>
                    <a:pt x="13" y="61"/>
                  </a:cubicBezTo>
                  <a:cubicBezTo>
                    <a:pt x="14" y="60"/>
                    <a:pt x="15" y="60"/>
                    <a:pt x="16" y="60"/>
                  </a:cubicBezTo>
                  <a:cubicBezTo>
                    <a:pt x="16" y="59"/>
                    <a:pt x="17" y="58"/>
                    <a:pt x="17" y="58"/>
                  </a:cubicBezTo>
                  <a:cubicBezTo>
                    <a:pt x="18" y="57"/>
                    <a:pt x="19" y="58"/>
                    <a:pt x="20" y="57"/>
                  </a:cubicBezTo>
                  <a:cubicBezTo>
                    <a:pt x="21" y="57"/>
                    <a:pt x="21" y="56"/>
                    <a:pt x="22" y="55"/>
                  </a:cubicBezTo>
                  <a:cubicBezTo>
                    <a:pt x="17" y="57"/>
                    <a:pt x="12" y="59"/>
                    <a:pt x="9" y="61"/>
                  </a:cubicBezTo>
                  <a:cubicBezTo>
                    <a:pt x="7" y="61"/>
                    <a:pt x="5" y="63"/>
                    <a:pt x="4" y="61"/>
                  </a:cubicBezTo>
                  <a:cubicBezTo>
                    <a:pt x="7" y="61"/>
                    <a:pt x="10" y="59"/>
                    <a:pt x="13" y="58"/>
                  </a:cubicBezTo>
                  <a:cubicBezTo>
                    <a:pt x="16" y="57"/>
                    <a:pt x="19" y="56"/>
                    <a:pt x="21" y="54"/>
                  </a:cubicBezTo>
                  <a:cubicBezTo>
                    <a:pt x="13" y="55"/>
                    <a:pt x="8" y="58"/>
                    <a:pt x="3" y="61"/>
                  </a:cubicBezTo>
                  <a:cubicBezTo>
                    <a:pt x="2" y="63"/>
                    <a:pt x="4" y="63"/>
                    <a:pt x="4" y="65"/>
                  </a:cubicBezTo>
                  <a:cubicBezTo>
                    <a:pt x="5" y="65"/>
                    <a:pt x="6" y="65"/>
                    <a:pt x="7" y="65"/>
                  </a:cubicBezTo>
                  <a:close/>
                  <a:moveTo>
                    <a:pt x="15" y="61"/>
                  </a:moveTo>
                  <a:cubicBezTo>
                    <a:pt x="14" y="61"/>
                    <a:pt x="14" y="62"/>
                    <a:pt x="13" y="62"/>
                  </a:cubicBezTo>
                  <a:cubicBezTo>
                    <a:pt x="12" y="63"/>
                    <a:pt x="11" y="63"/>
                    <a:pt x="10" y="63"/>
                  </a:cubicBezTo>
                  <a:cubicBezTo>
                    <a:pt x="10" y="64"/>
                    <a:pt x="9" y="65"/>
                    <a:pt x="9" y="65"/>
                  </a:cubicBezTo>
                  <a:cubicBezTo>
                    <a:pt x="8" y="66"/>
                    <a:pt x="7" y="66"/>
                    <a:pt x="7" y="67"/>
                  </a:cubicBezTo>
                  <a:cubicBezTo>
                    <a:pt x="11" y="67"/>
                    <a:pt x="13" y="64"/>
                    <a:pt x="16" y="62"/>
                  </a:cubicBezTo>
                  <a:cubicBezTo>
                    <a:pt x="18" y="61"/>
                    <a:pt x="21" y="59"/>
                    <a:pt x="23" y="56"/>
                  </a:cubicBezTo>
                  <a:cubicBezTo>
                    <a:pt x="20" y="57"/>
                    <a:pt x="17" y="59"/>
                    <a:pt x="15" y="61"/>
                  </a:cubicBezTo>
                  <a:close/>
                  <a:moveTo>
                    <a:pt x="23" y="57"/>
                  </a:moveTo>
                  <a:cubicBezTo>
                    <a:pt x="23" y="59"/>
                    <a:pt x="21" y="59"/>
                    <a:pt x="20" y="60"/>
                  </a:cubicBezTo>
                  <a:cubicBezTo>
                    <a:pt x="20" y="60"/>
                    <a:pt x="19" y="61"/>
                    <a:pt x="19" y="61"/>
                  </a:cubicBezTo>
                  <a:cubicBezTo>
                    <a:pt x="18" y="62"/>
                    <a:pt x="17" y="63"/>
                    <a:pt x="16" y="63"/>
                  </a:cubicBezTo>
                  <a:cubicBezTo>
                    <a:pt x="16" y="63"/>
                    <a:pt x="16" y="64"/>
                    <a:pt x="16" y="64"/>
                  </a:cubicBezTo>
                  <a:cubicBezTo>
                    <a:pt x="15" y="64"/>
                    <a:pt x="14" y="64"/>
                    <a:pt x="14" y="64"/>
                  </a:cubicBezTo>
                  <a:cubicBezTo>
                    <a:pt x="14" y="64"/>
                    <a:pt x="14" y="65"/>
                    <a:pt x="14" y="65"/>
                  </a:cubicBezTo>
                  <a:cubicBezTo>
                    <a:pt x="14" y="65"/>
                    <a:pt x="12" y="65"/>
                    <a:pt x="12" y="65"/>
                  </a:cubicBezTo>
                  <a:cubicBezTo>
                    <a:pt x="11" y="66"/>
                    <a:pt x="10" y="67"/>
                    <a:pt x="10" y="68"/>
                  </a:cubicBezTo>
                  <a:cubicBezTo>
                    <a:pt x="13" y="69"/>
                    <a:pt x="14" y="68"/>
                    <a:pt x="16" y="67"/>
                  </a:cubicBezTo>
                  <a:cubicBezTo>
                    <a:pt x="19" y="65"/>
                    <a:pt x="21" y="63"/>
                    <a:pt x="23" y="61"/>
                  </a:cubicBezTo>
                  <a:cubicBezTo>
                    <a:pt x="25" y="60"/>
                    <a:pt x="26" y="59"/>
                    <a:pt x="27" y="57"/>
                  </a:cubicBezTo>
                  <a:cubicBezTo>
                    <a:pt x="26" y="57"/>
                    <a:pt x="25" y="57"/>
                    <a:pt x="23" y="57"/>
                  </a:cubicBezTo>
                  <a:close/>
                  <a:moveTo>
                    <a:pt x="16" y="68"/>
                  </a:moveTo>
                  <a:cubicBezTo>
                    <a:pt x="19" y="69"/>
                    <a:pt x="21" y="67"/>
                    <a:pt x="23" y="65"/>
                  </a:cubicBezTo>
                  <a:cubicBezTo>
                    <a:pt x="24" y="64"/>
                    <a:pt x="28" y="60"/>
                    <a:pt x="26" y="59"/>
                  </a:cubicBezTo>
                  <a:cubicBezTo>
                    <a:pt x="23" y="63"/>
                    <a:pt x="19" y="65"/>
                    <a:pt x="16" y="68"/>
                  </a:cubicBezTo>
                  <a:close/>
                  <a:moveTo>
                    <a:pt x="21" y="68"/>
                  </a:moveTo>
                  <a:cubicBezTo>
                    <a:pt x="25" y="68"/>
                    <a:pt x="25" y="64"/>
                    <a:pt x="28" y="62"/>
                  </a:cubicBezTo>
                  <a:cubicBezTo>
                    <a:pt x="27" y="61"/>
                    <a:pt x="30" y="59"/>
                    <a:pt x="30" y="61"/>
                  </a:cubicBezTo>
                  <a:cubicBezTo>
                    <a:pt x="28" y="63"/>
                    <a:pt x="25" y="65"/>
                    <a:pt x="24" y="68"/>
                  </a:cubicBezTo>
                  <a:cubicBezTo>
                    <a:pt x="28" y="68"/>
                    <a:pt x="33" y="61"/>
                    <a:pt x="29" y="59"/>
                  </a:cubicBezTo>
                  <a:cubicBezTo>
                    <a:pt x="27" y="63"/>
                    <a:pt x="22" y="64"/>
                    <a:pt x="21" y="68"/>
                  </a:cubicBezTo>
                  <a:close/>
                  <a:moveTo>
                    <a:pt x="32" y="63"/>
                  </a:moveTo>
                  <a:cubicBezTo>
                    <a:pt x="33" y="62"/>
                    <a:pt x="34" y="60"/>
                    <a:pt x="32" y="60"/>
                  </a:cubicBezTo>
                  <a:cubicBezTo>
                    <a:pt x="31" y="62"/>
                    <a:pt x="29" y="64"/>
                    <a:pt x="29" y="68"/>
                  </a:cubicBezTo>
                  <a:cubicBezTo>
                    <a:pt x="31" y="68"/>
                    <a:pt x="32" y="64"/>
                    <a:pt x="32" y="63"/>
                  </a:cubicBezTo>
                  <a:close/>
                  <a:moveTo>
                    <a:pt x="31" y="68"/>
                  </a:moveTo>
                  <a:cubicBezTo>
                    <a:pt x="32" y="68"/>
                    <a:pt x="34" y="68"/>
                    <a:pt x="35" y="68"/>
                  </a:cubicBezTo>
                  <a:cubicBezTo>
                    <a:pt x="34" y="66"/>
                    <a:pt x="36" y="61"/>
                    <a:pt x="34" y="61"/>
                  </a:cubicBezTo>
                  <a:cubicBezTo>
                    <a:pt x="34" y="64"/>
                    <a:pt x="31" y="65"/>
                    <a:pt x="31" y="68"/>
                  </a:cubicBezTo>
                  <a:close/>
                  <a:moveTo>
                    <a:pt x="5" y="49"/>
                  </a:moveTo>
                  <a:cubicBezTo>
                    <a:pt x="9" y="49"/>
                    <a:pt x="10" y="49"/>
                    <a:pt x="12" y="48"/>
                  </a:cubicBezTo>
                  <a:cubicBezTo>
                    <a:pt x="14" y="48"/>
                    <a:pt x="16" y="50"/>
                    <a:pt x="17" y="48"/>
                  </a:cubicBezTo>
                  <a:cubicBezTo>
                    <a:pt x="14" y="49"/>
                    <a:pt x="18" y="46"/>
                    <a:pt x="15" y="46"/>
                  </a:cubicBezTo>
                  <a:cubicBezTo>
                    <a:pt x="12" y="48"/>
                    <a:pt x="3" y="45"/>
                    <a:pt x="3" y="49"/>
                  </a:cubicBezTo>
                  <a:cubicBezTo>
                    <a:pt x="3" y="51"/>
                    <a:pt x="4" y="49"/>
                    <a:pt x="5" y="49"/>
                  </a:cubicBezTo>
                  <a:close/>
                  <a:moveTo>
                    <a:pt x="42" y="68"/>
                  </a:moveTo>
                  <a:cubicBezTo>
                    <a:pt x="41" y="65"/>
                    <a:pt x="43" y="60"/>
                    <a:pt x="39" y="60"/>
                  </a:cubicBezTo>
                  <a:cubicBezTo>
                    <a:pt x="40" y="64"/>
                    <a:pt x="35" y="69"/>
                    <a:pt x="42" y="68"/>
                  </a:cubicBezTo>
                  <a:close/>
                  <a:moveTo>
                    <a:pt x="38" y="63"/>
                  </a:moveTo>
                  <a:cubicBezTo>
                    <a:pt x="38" y="62"/>
                    <a:pt x="38" y="60"/>
                    <a:pt x="37" y="60"/>
                  </a:cubicBezTo>
                  <a:cubicBezTo>
                    <a:pt x="35" y="61"/>
                    <a:pt x="36" y="65"/>
                    <a:pt x="36" y="68"/>
                  </a:cubicBezTo>
                  <a:cubicBezTo>
                    <a:pt x="37" y="68"/>
                    <a:pt x="38" y="65"/>
                    <a:pt x="38" y="63"/>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80" name="Freeform 69"/>
            <p:cNvSpPr>
              <a:spLocks noEditPoints="1" noChangeArrowheads="1"/>
            </p:cNvSpPr>
            <p:nvPr/>
          </p:nvSpPr>
          <p:spPr bwMode="auto">
            <a:xfrm>
              <a:off x="935037" y="1143000"/>
              <a:ext cx="201613" cy="207963"/>
            </a:xfrm>
            <a:custGeom>
              <a:avLst/>
              <a:gdLst>
                <a:gd name="T0" fmla="*/ 72 w 73"/>
                <a:gd name="T1" fmla="*/ 43 h 75"/>
                <a:gd name="T2" fmla="*/ 2 w 73"/>
                <a:gd name="T3" fmla="*/ 61 h 75"/>
                <a:gd name="T4" fmla="*/ 12 w 73"/>
                <a:gd name="T5" fmla="*/ 1 h 75"/>
                <a:gd name="T6" fmla="*/ 27 w 73"/>
                <a:gd name="T7" fmla="*/ 15 h 75"/>
                <a:gd name="T8" fmla="*/ 27 w 73"/>
                <a:gd name="T9" fmla="*/ 15 h 75"/>
                <a:gd name="T10" fmla="*/ 9 w 73"/>
                <a:gd name="T11" fmla="*/ 7 h 75"/>
                <a:gd name="T12" fmla="*/ 6 w 73"/>
                <a:gd name="T13" fmla="*/ 6 h 75"/>
                <a:gd name="T14" fmla="*/ 17 w 73"/>
                <a:gd name="T15" fmla="*/ 24 h 75"/>
                <a:gd name="T16" fmla="*/ 13 w 73"/>
                <a:gd name="T17" fmla="*/ 16 h 75"/>
                <a:gd name="T18" fmla="*/ 18 w 73"/>
                <a:gd name="T19" fmla="*/ 29 h 75"/>
                <a:gd name="T20" fmla="*/ 3 w 73"/>
                <a:gd name="T21" fmla="*/ 35 h 75"/>
                <a:gd name="T22" fmla="*/ 12 w 73"/>
                <a:gd name="T23" fmla="*/ 32 h 75"/>
                <a:gd name="T24" fmla="*/ 14 w 73"/>
                <a:gd name="T25" fmla="*/ 48 h 75"/>
                <a:gd name="T26" fmla="*/ 11 w 73"/>
                <a:gd name="T27" fmla="*/ 54 h 75"/>
                <a:gd name="T28" fmla="*/ 16 w 73"/>
                <a:gd name="T29" fmla="*/ 50 h 75"/>
                <a:gd name="T30" fmla="*/ 10 w 73"/>
                <a:gd name="T31" fmla="*/ 63 h 75"/>
                <a:gd name="T32" fmla="*/ 17 w 73"/>
                <a:gd name="T33" fmla="*/ 60 h 75"/>
                <a:gd name="T34" fmla="*/ 16 w 73"/>
                <a:gd name="T35" fmla="*/ 61 h 75"/>
                <a:gd name="T36" fmla="*/ 14 w 73"/>
                <a:gd name="T37" fmla="*/ 69 h 75"/>
                <a:gd name="T38" fmla="*/ 17 w 73"/>
                <a:gd name="T39" fmla="*/ 69 h 75"/>
                <a:gd name="T40" fmla="*/ 24 w 73"/>
                <a:gd name="T41" fmla="*/ 70 h 75"/>
                <a:gd name="T42" fmla="*/ 30 w 73"/>
                <a:gd name="T43" fmla="*/ 70 h 75"/>
                <a:gd name="T44" fmla="*/ 30 w 73"/>
                <a:gd name="T45" fmla="*/ 14 h 75"/>
                <a:gd name="T46" fmla="*/ 28 w 73"/>
                <a:gd name="T47" fmla="*/ 2 h 75"/>
                <a:gd name="T48" fmla="*/ 53 w 73"/>
                <a:gd name="T49" fmla="*/ 2 h 75"/>
                <a:gd name="T50" fmla="*/ 53 w 73"/>
                <a:gd name="T51" fmla="*/ 13 h 75"/>
                <a:gd name="T52" fmla="*/ 53 w 73"/>
                <a:gd name="T53" fmla="*/ 17 h 75"/>
                <a:gd name="T54" fmla="*/ 58 w 73"/>
                <a:gd name="T55" fmla="*/ 16 h 75"/>
                <a:gd name="T56" fmla="*/ 68 w 73"/>
                <a:gd name="T57" fmla="*/ 14 h 75"/>
                <a:gd name="T58" fmla="*/ 66 w 73"/>
                <a:gd name="T59" fmla="*/ 20 h 75"/>
                <a:gd name="T60" fmla="*/ 58 w 73"/>
                <a:gd name="T61" fmla="*/ 25 h 75"/>
                <a:gd name="T62" fmla="*/ 71 w 73"/>
                <a:gd name="T63" fmla="*/ 29 h 75"/>
                <a:gd name="T64" fmla="*/ 46 w 73"/>
                <a:gd name="T65" fmla="*/ 6 h 75"/>
                <a:gd name="T66" fmla="*/ 31 w 73"/>
                <a:gd name="T67" fmla="*/ 16 h 75"/>
                <a:gd name="T68" fmla="*/ 41 w 73"/>
                <a:gd name="T69" fmla="*/ 57 h 75"/>
                <a:gd name="T70" fmla="*/ 19 w 73"/>
                <a:gd name="T71" fmla="*/ 44 h 75"/>
                <a:gd name="T72" fmla="*/ 54 w 73"/>
                <a:gd name="T73" fmla="*/ 54 h 75"/>
                <a:gd name="T74" fmla="*/ 27 w 73"/>
                <a:gd name="T75" fmla="*/ 19 h 75"/>
                <a:gd name="T76" fmla="*/ 36 w 73"/>
                <a:gd name="T77" fmla="*/ 21 h 75"/>
                <a:gd name="T78" fmla="*/ 22 w 73"/>
                <a:gd name="T79" fmla="*/ 32 h 75"/>
                <a:gd name="T80" fmla="*/ 22 w 73"/>
                <a:gd name="T81" fmla="*/ 32 h 75"/>
                <a:gd name="T82" fmla="*/ 46 w 73"/>
                <a:gd name="T83" fmla="*/ 24 h 75"/>
                <a:gd name="T84" fmla="*/ 21 w 73"/>
                <a:gd name="T85" fmla="*/ 27 h 75"/>
                <a:gd name="T86" fmla="*/ 55 w 73"/>
                <a:gd name="T87" fmla="*/ 33 h 75"/>
                <a:gd name="T88" fmla="*/ 37 w 73"/>
                <a:gd name="T89" fmla="*/ 31 h 75"/>
                <a:gd name="T90" fmla="*/ 51 w 73"/>
                <a:gd name="T91" fmla="*/ 38 h 75"/>
                <a:gd name="T92" fmla="*/ 23 w 73"/>
                <a:gd name="T93" fmla="*/ 46 h 75"/>
                <a:gd name="T94" fmla="*/ 23 w 73"/>
                <a:gd name="T95" fmla="*/ 48 h 75"/>
                <a:gd name="T96" fmla="*/ 60 w 73"/>
                <a:gd name="T97" fmla="*/ 50 h 75"/>
                <a:gd name="T98" fmla="*/ 61 w 73"/>
                <a:gd name="T99" fmla="*/ 55 h 75"/>
                <a:gd name="T100" fmla="*/ 63 w 73"/>
                <a:gd name="T101" fmla="*/ 63 h 75"/>
                <a:gd name="T102" fmla="*/ 59 w 73"/>
                <a:gd name="T103" fmla="*/ 67 h 75"/>
                <a:gd name="T104" fmla="*/ 53 w 73"/>
                <a:gd name="T105" fmla="*/ 68 h 75"/>
                <a:gd name="T106" fmla="*/ 50 w 73"/>
                <a:gd name="T107" fmla="*/ 73 h 75"/>
                <a:gd name="T108" fmla="*/ 66 w 73"/>
                <a:gd name="T109" fmla="*/ 40 h 75"/>
                <a:gd name="T110" fmla="*/ 53 w 73"/>
                <a:gd name="T111" fmla="*/ 39 h 75"/>
                <a:gd name="T112" fmla="*/ 46 w 73"/>
                <a:gd name="T113" fmla="*/ 43 h 75"/>
                <a:gd name="T114" fmla="*/ 19 w 73"/>
                <a:gd name="T115" fmla="*/ 41 h 75"/>
                <a:gd name="T116" fmla="*/ 34 w 73"/>
                <a:gd name="T117" fmla="*/ 55 h 75"/>
                <a:gd name="T118" fmla="*/ 29 w 73"/>
                <a:gd name="T119" fmla="*/ 52 h 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
                <a:gd name="T181" fmla="*/ 0 h 75"/>
                <a:gd name="T182" fmla="*/ 73 w 73"/>
                <a:gd name="T183" fmla="*/ 75 h 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 h="75">
                  <a:moveTo>
                    <a:pt x="69" y="5"/>
                  </a:moveTo>
                  <a:cubicBezTo>
                    <a:pt x="70" y="7"/>
                    <a:pt x="70" y="9"/>
                    <a:pt x="71" y="14"/>
                  </a:cubicBezTo>
                  <a:cubicBezTo>
                    <a:pt x="71" y="14"/>
                    <a:pt x="71" y="15"/>
                    <a:pt x="71" y="15"/>
                  </a:cubicBezTo>
                  <a:cubicBezTo>
                    <a:pt x="71" y="16"/>
                    <a:pt x="72" y="16"/>
                    <a:pt x="72" y="16"/>
                  </a:cubicBezTo>
                  <a:cubicBezTo>
                    <a:pt x="72" y="17"/>
                    <a:pt x="71" y="17"/>
                    <a:pt x="71" y="17"/>
                  </a:cubicBezTo>
                  <a:cubicBezTo>
                    <a:pt x="71" y="17"/>
                    <a:pt x="71" y="20"/>
                    <a:pt x="72" y="21"/>
                  </a:cubicBezTo>
                  <a:cubicBezTo>
                    <a:pt x="72" y="25"/>
                    <a:pt x="73" y="30"/>
                    <a:pt x="73" y="36"/>
                  </a:cubicBezTo>
                  <a:cubicBezTo>
                    <a:pt x="73" y="37"/>
                    <a:pt x="72" y="37"/>
                    <a:pt x="72" y="38"/>
                  </a:cubicBezTo>
                  <a:cubicBezTo>
                    <a:pt x="72" y="39"/>
                    <a:pt x="73" y="40"/>
                    <a:pt x="73" y="40"/>
                  </a:cubicBezTo>
                  <a:cubicBezTo>
                    <a:pt x="72" y="41"/>
                    <a:pt x="72" y="42"/>
                    <a:pt x="72" y="43"/>
                  </a:cubicBezTo>
                  <a:cubicBezTo>
                    <a:pt x="71" y="50"/>
                    <a:pt x="73" y="57"/>
                    <a:pt x="72" y="61"/>
                  </a:cubicBezTo>
                  <a:cubicBezTo>
                    <a:pt x="71" y="65"/>
                    <a:pt x="68" y="68"/>
                    <a:pt x="65" y="70"/>
                  </a:cubicBezTo>
                  <a:cubicBezTo>
                    <a:pt x="64" y="71"/>
                    <a:pt x="65" y="71"/>
                    <a:pt x="64" y="71"/>
                  </a:cubicBezTo>
                  <a:cubicBezTo>
                    <a:pt x="64" y="71"/>
                    <a:pt x="63" y="71"/>
                    <a:pt x="63" y="71"/>
                  </a:cubicBezTo>
                  <a:cubicBezTo>
                    <a:pt x="62" y="71"/>
                    <a:pt x="62" y="73"/>
                    <a:pt x="61" y="73"/>
                  </a:cubicBezTo>
                  <a:cubicBezTo>
                    <a:pt x="61" y="73"/>
                    <a:pt x="59" y="73"/>
                    <a:pt x="59" y="74"/>
                  </a:cubicBezTo>
                  <a:cubicBezTo>
                    <a:pt x="40" y="74"/>
                    <a:pt x="27" y="71"/>
                    <a:pt x="10" y="70"/>
                  </a:cubicBezTo>
                  <a:cubicBezTo>
                    <a:pt x="9" y="70"/>
                    <a:pt x="8" y="68"/>
                    <a:pt x="7" y="68"/>
                  </a:cubicBezTo>
                  <a:cubicBezTo>
                    <a:pt x="6" y="66"/>
                    <a:pt x="4" y="65"/>
                    <a:pt x="2" y="63"/>
                  </a:cubicBezTo>
                  <a:cubicBezTo>
                    <a:pt x="2" y="63"/>
                    <a:pt x="2" y="62"/>
                    <a:pt x="2" y="61"/>
                  </a:cubicBezTo>
                  <a:cubicBezTo>
                    <a:pt x="0" y="60"/>
                    <a:pt x="1" y="61"/>
                    <a:pt x="1" y="57"/>
                  </a:cubicBezTo>
                  <a:cubicBezTo>
                    <a:pt x="1" y="55"/>
                    <a:pt x="2" y="50"/>
                    <a:pt x="1" y="47"/>
                  </a:cubicBezTo>
                  <a:cubicBezTo>
                    <a:pt x="1" y="47"/>
                    <a:pt x="0" y="45"/>
                    <a:pt x="0" y="44"/>
                  </a:cubicBezTo>
                  <a:cubicBezTo>
                    <a:pt x="0" y="44"/>
                    <a:pt x="1" y="44"/>
                    <a:pt x="1" y="44"/>
                  </a:cubicBezTo>
                  <a:cubicBezTo>
                    <a:pt x="1" y="43"/>
                    <a:pt x="0" y="43"/>
                    <a:pt x="0" y="43"/>
                  </a:cubicBezTo>
                  <a:cubicBezTo>
                    <a:pt x="1" y="37"/>
                    <a:pt x="1" y="27"/>
                    <a:pt x="2" y="18"/>
                  </a:cubicBezTo>
                  <a:cubicBezTo>
                    <a:pt x="2" y="14"/>
                    <a:pt x="2" y="11"/>
                    <a:pt x="4" y="8"/>
                  </a:cubicBezTo>
                  <a:cubicBezTo>
                    <a:pt x="5" y="6"/>
                    <a:pt x="5" y="5"/>
                    <a:pt x="7" y="3"/>
                  </a:cubicBezTo>
                  <a:cubicBezTo>
                    <a:pt x="9" y="2"/>
                    <a:pt x="9" y="2"/>
                    <a:pt x="11" y="1"/>
                  </a:cubicBezTo>
                  <a:cubicBezTo>
                    <a:pt x="11" y="1"/>
                    <a:pt x="12" y="1"/>
                    <a:pt x="12" y="1"/>
                  </a:cubicBezTo>
                  <a:cubicBezTo>
                    <a:pt x="12" y="0"/>
                    <a:pt x="12" y="1"/>
                    <a:pt x="13" y="1"/>
                  </a:cubicBezTo>
                  <a:cubicBezTo>
                    <a:pt x="22" y="0"/>
                    <a:pt x="33" y="1"/>
                    <a:pt x="43" y="1"/>
                  </a:cubicBezTo>
                  <a:cubicBezTo>
                    <a:pt x="44" y="1"/>
                    <a:pt x="46" y="2"/>
                    <a:pt x="47" y="1"/>
                  </a:cubicBezTo>
                  <a:cubicBezTo>
                    <a:pt x="52" y="1"/>
                    <a:pt x="64" y="1"/>
                    <a:pt x="69" y="5"/>
                  </a:cubicBezTo>
                  <a:close/>
                  <a:moveTo>
                    <a:pt x="24" y="5"/>
                  </a:moveTo>
                  <a:cubicBezTo>
                    <a:pt x="23" y="4"/>
                    <a:pt x="24" y="4"/>
                    <a:pt x="23" y="3"/>
                  </a:cubicBezTo>
                  <a:cubicBezTo>
                    <a:pt x="22" y="3"/>
                    <a:pt x="21" y="4"/>
                    <a:pt x="21" y="4"/>
                  </a:cubicBezTo>
                  <a:cubicBezTo>
                    <a:pt x="24" y="6"/>
                    <a:pt x="24" y="11"/>
                    <a:pt x="27" y="13"/>
                  </a:cubicBezTo>
                  <a:cubicBezTo>
                    <a:pt x="27" y="10"/>
                    <a:pt x="25" y="7"/>
                    <a:pt x="24" y="5"/>
                  </a:cubicBezTo>
                  <a:close/>
                  <a:moveTo>
                    <a:pt x="27" y="15"/>
                  </a:moveTo>
                  <a:cubicBezTo>
                    <a:pt x="24" y="11"/>
                    <a:pt x="23" y="7"/>
                    <a:pt x="19" y="3"/>
                  </a:cubicBezTo>
                  <a:cubicBezTo>
                    <a:pt x="18" y="4"/>
                    <a:pt x="14" y="2"/>
                    <a:pt x="14" y="4"/>
                  </a:cubicBezTo>
                  <a:cubicBezTo>
                    <a:pt x="18" y="8"/>
                    <a:pt x="21" y="13"/>
                    <a:pt x="26" y="17"/>
                  </a:cubicBezTo>
                  <a:cubicBezTo>
                    <a:pt x="24" y="11"/>
                    <a:pt x="19" y="10"/>
                    <a:pt x="17" y="4"/>
                  </a:cubicBezTo>
                  <a:cubicBezTo>
                    <a:pt x="18" y="4"/>
                    <a:pt x="19" y="5"/>
                    <a:pt x="19" y="6"/>
                  </a:cubicBezTo>
                  <a:cubicBezTo>
                    <a:pt x="19" y="7"/>
                    <a:pt x="20" y="8"/>
                    <a:pt x="21" y="8"/>
                  </a:cubicBezTo>
                  <a:cubicBezTo>
                    <a:pt x="22" y="9"/>
                    <a:pt x="21" y="10"/>
                    <a:pt x="21" y="10"/>
                  </a:cubicBezTo>
                  <a:cubicBezTo>
                    <a:pt x="22" y="11"/>
                    <a:pt x="23" y="12"/>
                    <a:pt x="24" y="13"/>
                  </a:cubicBezTo>
                  <a:cubicBezTo>
                    <a:pt x="25" y="14"/>
                    <a:pt x="25" y="16"/>
                    <a:pt x="27" y="15"/>
                  </a:cubicBezTo>
                  <a:cubicBezTo>
                    <a:pt x="29" y="15"/>
                    <a:pt x="27" y="11"/>
                    <a:pt x="27" y="15"/>
                  </a:cubicBezTo>
                  <a:close/>
                  <a:moveTo>
                    <a:pt x="14" y="5"/>
                  </a:moveTo>
                  <a:cubicBezTo>
                    <a:pt x="13" y="4"/>
                    <a:pt x="13" y="2"/>
                    <a:pt x="11" y="3"/>
                  </a:cubicBezTo>
                  <a:cubicBezTo>
                    <a:pt x="12" y="7"/>
                    <a:pt x="14" y="9"/>
                    <a:pt x="18" y="10"/>
                  </a:cubicBezTo>
                  <a:cubicBezTo>
                    <a:pt x="18" y="11"/>
                    <a:pt x="19" y="12"/>
                    <a:pt x="19" y="12"/>
                  </a:cubicBezTo>
                  <a:cubicBezTo>
                    <a:pt x="20" y="13"/>
                    <a:pt x="21" y="14"/>
                    <a:pt x="21" y="13"/>
                  </a:cubicBezTo>
                  <a:cubicBezTo>
                    <a:pt x="18" y="11"/>
                    <a:pt x="17" y="7"/>
                    <a:pt x="14" y="5"/>
                  </a:cubicBezTo>
                  <a:close/>
                  <a:moveTo>
                    <a:pt x="19" y="15"/>
                  </a:moveTo>
                  <a:cubicBezTo>
                    <a:pt x="16" y="11"/>
                    <a:pt x="13" y="7"/>
                    <a:pt x="10" y="4"/>
                  </a:cubicBezTo>
                  <a:cubicBezTo>
                    <a:pt x="9" y="4"/>
                    <a:pt x="8" y="4"/>
                    <a:pt x="8" y="6"/>
                  </a:cubicBezTo>
                  <a:cubicBezTo>
                    <a:pt x="9" y="6"/>
                    <a:pt x="9" y="6"/>
                    <a:pt x="9" y="7"/>
                  </a:cubicBezTo>
                  <a:cubicBezTo>
                    <a:pt x="10" y="8"/>
                    <a:pt x="11" y="8"/>
                    <a:pt x="12" y="9"/>
                  </a:cubicBezTo>
                  <a:cubicBezTo>
                    <a:pt x="13" y="10"/>
                    <a:pt x="14" y="12"/>
                    <a:pt x="15" y="13"/>
                  </a:cubicBezTo>
                  <a:cubicBezTo>
                    <a:pt x="16" y="14"/>
                    <a:pt x="17" y="15"/>
                    <a:pt x="19" y="16"/>
                  </a:cubicBezTo>
                  <a:cubicBezTo>
                    <a:pt x="19" y="17"/>
                    <a:pt x="21" y="17"/>
                    <a:pt x="21" y="17"/>
                  </a:cubicBezTo>
                  <a:cubicBezTo>
                    <a:pt x="22" y="18"/>
                    <a:pt x="22" y="19"/>
                    <a:pt x="24" y="19"/>
                  </a:cubicBezTo>
                  <a:cubicBezTo>
                    <a:pt x="25" y="15"/>
                    <a:pt x="21" y="16"/>
                    <a:pt x="19" y="15"/>
                  </a:cubicBezTo>
                  <a:close/>
                  <a:moveTo>
                    <a:pt x="19" y="17"/>
                  </a:moveTo>
                  <a:cubicBezTo>
                    <a:pt x="15" y="15"/>
                    <a:pt x="13" y="12"/>
                    <a:pt x="10" y="11"/>
                  </a:cubicBezTo>
                  <a:cubicBezTo>
                    <a:pt x="11" y="10"/>
                    <a:pt x="10" y="8"/>
                    <a:pt x="8" y="7"/>
                  </a:cubicBezTo>
                  <a:cubicBezTo>
                    <a:pt x="8" y="6"/>
                    <a:pt x="7" y="5"/>
                    <a:pt x="6" y="6"/>
                  </a:cubicBezTo>
                  <a:cubicBezTo>
                    <a:pt x="5" y="9"/>
                    <a:pt x="9" y="8"/>
                    <a:pt x="10" y="9"/>
                  </a:cubicBezTo>
                  <a:cubicBezTo>
                    <a:pt x="10" y="10"/>
                    <a:pt x="9" y="10"/>
                    <a:pt x="9" y="10"/>
                  </a:cubicBezTo>
                  <a:cubicBezTo>
                    <a:pt x="9" y="12"/>
                    <a:pt x="13" y="14"/>
                    <a:pt x="14" y="15"/>
                  </a:cubicBezTo>
                  <a:cubicBezTo>
                    <a:pt x="16" y="17"/>
                    <a:pt x="17" y="20"/>
                    <a:pt x="19" y="20"/>
                  </a:cubicBezTo>
                  <a:cubicBezTo>
                    <a:pt x="21" y="20"/>
                    <a:pt x="20" y="22"/>
                    <a:pt x="22" y="21"/>
                  </a:cubicBezTo>
                  <a:cubicBezTo>
                    <a:pt x="22" y="19"/>
                    <a:pt x="20" y="18"/>
                    <a:pt x="19" y="17"/>
                  </a:cubicBezTo>
                  <a:close/>
                  <a:moveTo>
                    <a:pt x="8" y="12"/>
                  </a:moveTo>
                  <a:cubicBezTo>
                    <a:pt x="7" y="11"/>
                    <a:pt x="6" y="7"/>
                    <a:pt x="4" y="9"/>
                  </a:cubicBezTo>
                  <a:cubicBezTo>
                    <a:pt x="3" y="14"/>
                    <a:pt x="7" y="16"/>
                    <a:pt x="9" y="18"/>
                  </a:cubicBezTo>
                  <a:cubicBezTo>
                    <a:pt x="11" y="20"/>
                    <a:pt x="14" y="22"/>
                    <a:pt x="17" y="24"/>
                  </a:cubicBezTo>
                  <a:cubicBezTo>
                    <a:pt x="18" y="24"/>
                    <a:pt x="19" y="26"/>
                    <a:pt x="18" y="26"/>
                  </a:cubicBezTo>
                  <a:cubicBezTo>
                    <a:pt x="15" y="24"/>
                    <a:pt x="13" y="22"/>
                    <a:pt x="11" y="21"/>
                  </a:cubicBezTo>
                  <a:cubicBezTo>
                    <a:pt x="9" y="19"/>
                    <a:pt x="7" y="16"/>
                    <a:pt x="4" y="15"/>
                  </a:cubicBezTo>
                  <a:cubicBezTo>
                    <a:pt x="4" y="20"/>
                    <a:pt x="8" y="21"/>
                    <a:pt x="11" y="22"/>
                  </a:cubicBezTo>
                  <a:cubicBezTo>
                    <a:pt x="13" y="24"/>
                    <a:pt x="17" y="27"/>
                    <a:pt x="19" y="26"/>
                  </a:cubicBezTo>
                  <a:cubicBezTo>
                    <a:pt x="20" y="24"/>
                    <a:pt x="18" y="23"/>
                    <a:pt x="17" y="22"/>
                  </a:cubicBezTo>
                  <a:cubicBezTo>
                    <a:pt x="13" y="19"/>
                    <a:pt x="10" y="16"/>
                    <a:pt x="6" y="13"/>
                  </a:cubicBezTo>
                  <a:cubicBezTo>
                    <a:pt x="5" y="13"/>
                    <a:pt x="4" y="11"/>
                    <a:pt x="6" y="11"/>
                  </a:cubicBezTo>
                  <a:cubicBezTo>
                    <a:pt x="7" y="11"/>
                    <a:pt x="8" y="13"/>
                    <a:pt x="9" y="15"/>
                  </a:cubicBezTo>
                  <a:cubicBezTo>
                    <a:pt x="10" y="16"/>
                    <a:pt x="11" y="16"/>
                    <a:pt x="13" y="16"/>
                  </a:cubicBezTo>
                  <a:cubicBezTo>
                    <a:pt x="13" y="16"/>
                    <a:pt x="13" y="18"/>
                    <a:pt x="13" y="18"/>
                  </a:cubicBezTo>
                  <a:cubicBezTo>
                    <a:pt x="14" y="19"/>
                    <a:pt x="16" y="20"/>
                    <a:pt x="18" y="21"/>
                  </a:cubicBezTo>
                  <a:cubicBezTo>
                    <a:pt x="19" y="22"/>
                    <a:pt x="20" y="26"/>
                    <a:pt x="21" y="22"/>
                  </a:cubicBezTo>
                  <a:cubicBezTo>
                    <a:pt x="17" y="20"/>
                    <a:pt x="12" y="15"/>
                    <a:pt x="8" y="12"/>
                  </a:cubicBezTo>
                  <a:close/>
                  <a:moveTo>
                    <a:pt x="13" y="26"/>
                  </a:moveTo>
                  <a:cubicBezTo>
                    <a:pt x="13" y="26"/>
                    <a:pt x="12" y="24"/>
                    <a:pt x="12" y="24"/>
                  </a:cubicBezTo>
                  <a:cubicBezTo>
                    <a:pt x="12" y="24"/>
                    <a:pt x="11" y="24"/>
                    <a:pt x="11" y="24"/>
                  </a:cubicBezTo>
                  <a:cubicBezTo>
                    <a:pt x="10" y="24"/>
                    <a:pt x="10" y="23"/>
                    <a:pt x="10" y="23"/>
                  </a:cubicBezTo>
                  <a:cubicBezTo>
                    <a:pt x="7" y="22"/>
                    <a:pt x="6" y="20"/>
                    <a:pt x="4" y="19"/>
                  </a:cubicBezTo>
                  <a:cubicBezTo>
                    <a:pt x="6" y="25"/>
                    <a:pt x="13" y="26"/>
                    <a:pt x="18" y="29"/>
                  </a:cubicBezTo>
                  <a:cubicBezTo>
                    <a:pt x="15" y="29"/>
                    <a:pt x="10" y="30"/>
                    <a:pt x="8" y="28"/>
                  </a:cubicBezTo>
                  <a:cubicBezTo>
                    <a:pt x="10" y="28"/>
                    <a:pt x="13" y="29"/>
                    <a:pt x="13" y="28"/>
                  </a:cubicBezTo>
                  <a:cubicBezTo>
                    <a:pt x="9" y="27"/>
                    <a:pt x="8" y="23"/>
                    <a:pt x="4" y="22"/>
                  </a:cubicBezTo>
                  <a:cubicBezTo>
                    <a:pt x="4" y="24"/>
                    <a:pt x="3" y="24"/>
                    <a:pt x="3" y="26"/>
                  </a:cubicBezTo>
                  <a:cubicBezTo>
                    <a:pt x="4" y="28"/>
                    <a:pt x="7" y="26"/>
                    <a:pt x="7" y="28"/>
                  </a:cubicBezTo>
                  <a:cubicBezTo>
                    <a:pt x="5" y="29"/>
                    <a:pt x="3" y="25"/>
                    <a:pt x="3" y="29"/>
                  </a:cubicBezTo>
                  <a:cubicBezTo>
                    <a:pt x="2" y="33"/>
                    <a:pt x="10" y="29"/>
                    <a:pt x="11" y="32"/>
                  </a:cubicBezTo>
                  <a:cubicBezTo>
                    <a:pt x="8" y="33"/>
                    <a:pt x="3" y="30"/>
                    <a:pt x="3" y="34"/>
                  </a:cubicBezTo>
                  <a:cubicBezTo>
                    <a:pt x="5" y="34"/>
                    <a:pt x="10" y="33"/>
                    <a:pt x="11" y="35"/>
                  </a:cubicBezTo>
                  <a:cubicBezTo>
                    <a:pt x="8" y="35"/>
                    <a:pt x="4" y="33"/>
                    <a:pt x="3" y="35"/>
                  </a:cubicBezTo>
                  <a:cubicBezTo>
                    <a:pt x="7" y="36"/>
                    <a:pt x="1" y="36"/>
                    <a:pt x="3" y="39"/>
                  </a:cubicBezTo>
                  <a:cubicBezTo>
                    <a:pt x="6" y="39"/>
                    <a:pt x="12" y="38"/>
                    <a:pt x="13" y="40"/>
                  </a:cubicBezTo>
                  <a:cubicBezTo>
                    <a:pt x="10" y="40"/>
                    <a:pt x="6" y="40"/>
                    <a:pt x="3" y="40"/>
                  </a:cubicBezTo>
                  <a:cubicBezTo>
                    <a:pt x="1" y="41"/>
                    <a:pt x="4" y="42"/>
                    <a:pt x="2" y="44"/>
                  </a:cubicBezTo>
                  <a:cubicBezTo>
                    <a:pt x="5" y="44"/>
                    <a:pt x="7" y="44"/>
                    <a:pt x="9" y="43"/>
                  </a:cubicBezTo>
                  <a:cubicBezTo>
                    <a:pt x="10" y="43"/>
                    <a:pt x="11" y="43"/>
                    <a:pt x="11" y="42"/>
                  </a:cubicBezTo>
                  <a:cubicBezTo>
                    <a:pt x="9" y="42"/>
                    <a:pt x="6" y="43"/>
                    <a:pt x="6" y="41"/>
                  </a:cubicBezTo>
                  <a:cubicBezTo>
                    <a:pt x="9" y="41"/>
                    <a:pt x="13" y="41"/>
                    <a:pt x="16" y="41"/>
                  </a:cubicBezTo>
                  <a:cubicBezTo>
                    <a:pt x="18" y="39"/>
                    <a:pt x="15" y="34"/>
                    <a:pt x="17" y="33"/>
                  </a:cubicBezTo>
                  <a:cubicBezTo>
                    <a:pt x="15" y="32"/>
                    <a:pt x="12" y="34"/>
                    <a:pt x="12" y="32"/>
                  </a:cubicBezTo>
                  <a:cubicBezTo>
                    <a:pt x="14" y="32"/>
                    <a:pt x="16" y="32"/>
                    <a:pt x="18" y="32"/>
                  </a:cubicBezTo>
                  <a:cubicBezTo>
                    <a:pt x="18" y="31"/>
                    <a:pt x="18" y="30"/>
                    <a:pt x="19" y="30"/>
                  </a:cubicBezTo>
                  <a:cubicBezTo>
                    <a:pt x="19" y="27"/>
                    <a:pt x="15" y="27"/>
                    <a:pt x="13" y="26"/>
                  </a:cubicBezTo>
                  <a:close/>
                  <a:moveTo>
                    <a:pt x="8" y="54"/>
                  </a:moveTo>
                  <a:cubicBezTo>
                    <a:pt x="8" y="54"/>
                    <a:pt x="7" y="54"/>
                    <a:pt x="6" y="54"/>
                  </a:cubicBezTo>
                  <a:cubicBezTo>
                    <a:pt x="6" y="54"/>
                    <a:pt x="4" y="57"/>
                    <a:pt x="3" y="55"/>
                  </a:cubicBezTo>
                  <a:cubicBezTo>
                    <a:pt x="5" y="55"/>
                    <a:pt x="6" y="53"/>
                    <a:pt x="7" y="53"/>
                  </a:cubicBezTo>
                  <a:cubicBezTo>
                    <a:pt x="8" y="53"/>
                    <a:pt x="10" y="51"/>
                    <a:pt x="11" y="50"/>
                  </a:cubicBezTo>
                  <a:cubicBezTo>
                    <a:pt x="11" y="50"/>
                    <a:pt x="12" y="50"/>
                    <a:pt x="13" y="50"/>
                  </a:cubicBezTo>
                  <a:cubicBezTo>
                    <a:pt x="13" y="50"/>
                    <a:pt x="13" y="49"/>
                    <a:pt x="14" y="48"/>
                  </a:cubicBezTo>
                  <a:cubicBezTo>
                    <a:pt x="15" y="48"/>
                    <a:pt x="17" y="48"/>
                    <a:pt x="18" y="46"/>
                  </a:cubicBezTo>
                  <a:cubicBezTo>
                    <a:pt x="17" y="44"/>
                    <a:pt x="14" y="46"/>
                    <a:pt x="13" y="44"/>
                  </a:cubicBezTo>
                  <a:cubicBezTo>
                    <a:pt x="15" y="44"/>
                    <a:pt x="16" y="44"/>
                    <a:pt x="16" y="42"/>
                  </a:cubicBezTo>
                  <a:cubicBezTo>
                    <a:pt x="12" y="43"/>
                    <a:pt x="8" y="45"/>
                    <a:pt x="3" y="45"/>
                  </a:cubicBezTo>
                  <a:cubicBezTo>
                    <a:pt x="2" y="46"/>
                    <a:pt x="1" y="51"/>
                    <a:pt x="3" y="52"/>
                  </a:cubicBezTo>
                  <a:cubicBezTo>
                    <a:pt x="5" y="51"/>
                    <a:pt x="10" y="48"/>
                    <a:pt x="12" y="48"/>
                  </a:cubicBezTo>
                  <a:cubicBezTo>
                    <a:pt x="13" y="48"/>
                    <a:pt x="15" y="45"/>
                    <a:pt x="16" y="47"/>
                  </a:cubicBezTo>
                  <a:cubicBezTo>
                    <a:pt x="11" y="49"/>
                    <a:pt x="6" y="50"/>
                    <a:pt x="2" y="53"/>
                  </a:cubicBezTo>
                  <a:cubicBezTo>
                    <a:pt x="2" y="55"/>
                    <a:pt x="2" y="56"/>
                    <a:pt x="2" y="58"/>
                  </a:cubicBezTo>
                  <a:cubicBezTo>
                    <a:pt x="5" y="57"/>
                    <a:pt x="8" y="55"/>
                    <a:pt x="11" y="54"/>
                  </a:cubicBezTo>
                  <a:cubicBezTo>
                    <a:pt x="11" y="53"/>
                    <a:pt x="12" y="52"/>
                    <a:pt x="13" y="52"/>
                  </a:cubicBezTo>
                  <a:cubicBezTo>
                    <a:pt x="13" y="52"/>
                    <a:pt x="14" y="52"/>
                    <a:pt x="15" y="51"/>
                  </a:cubicBezTo>
                  <a:cubicBezTo>
                    <a:pt x="16" y="50"/>
                    <a:pt x="18" y="48"/>
                    <a:pt x="17" y="48"/>
                  </a:cubicBezTo>
                  <a:cubicBezTo>
                    <a:pt x="14" y="50"/>
                    <a:pt x="10" y="52"/>
                    <a:pt x="8" y="54"/>
                  </a:cubicBezTo>
                  <a:close/>
                  <a:moveTo>
                    <a:pt x="9" y="55"/>
                  </a:moveTo>
                  <a:cubicBezTo>
                    <a:pt x="7" y="57"/>
                    <a:pt x="3" y="57"/>
                    <a:pt x="3" y="61"/>
                  </a:cubicBezTo>
                  <a:cubicBezTo>
                    <a:pt x="6" y="63"/>
                    <a:pt x="8" y="58"/>
                    <a:pt x="10" y="56"/>
                  </a:cubicBezTo>
                  <a:cubicBezTo>
                    <a:pt x="11" y="56"/>
                    <a:pt x="12" y="56"/>
                    <a:pt x="13" y="55"/>
                  </a:cubicBezTo>
                  <a:cubicBezTo>
                    <a:pt x="13" y="55"/>
                    <a:pt x="14" y="54"/>
                    <a:pt x="14" y="54"/>
                  </a:cubicBezTo>
                  <a:cubicBezTo>
                    <a:pt x="15" y="53"/>
                    <a:pt x="17" y="51"/>
                    <a:pt x="16" y="50"/>
                  </a:cubicBezTo>
                  <a:cubicBezTo>
                    <a:pt x="14" y="53"/>
                    <a:pt x="11" y="54"/>
                    <a:pt x="9" y="55"/>
                  </a:cubicBezTo>
                  <a:close/>
                  <a:moveTo>
                    <a:pt x="8" y="61"/>
                  </a:moveTo>
                  <a:cubicBezTo>
                    <a:pt x="8" y="61"/>
                    <a:pt x="6" y="61"/>
                    <a:pt x="6" y="61"/>
                  </a:cubicBezTo>
                  <a:cubicBezTo>
                    <a:pt x="5" y="62"/>
                    <a:pt x="5" y="63"/>
                    <a:pt x="5" y="64"/>
                  </a:cubicBezTo>
                  <a:cubicBezTo>
                    <a:pt x="7" y="64"/>
                    <a:pt x="10" y="61"/>
                    <a:pt x="12" y="59"/>
                  </a:cubicBezTo>
                  <a:cubicBezTo>
                    <a:pt x="12" y="59"/>
                    <a:pt x="11" y="57"/>
                    <a:pt x="12" y="57"/>
                  </a:cubicBezTo>
                  <a:cubicBezTo>
                    <a:pt x="12" y="56"/>
                    <a:pt x="14" y="56"/>
                    <a:pt x="14" y="55"/>
                  </a:cubicBezTo>
                  <a:cubicBezTo>
                    <a:pt x="15" y="55"/>
                    <a:pt x="15" y="53"/>
                    <a:pt x="14" y="55"/>
                  </a:cubicBezTo>
                  <a:cubicBezTo>
                    <a:pt x="12" y="56"/>
                    <a:pt x="10" y="59"/>
                    <a:pt x="8" y="61"/>
                  </a:cubicBezTo>
                  <a:close/>
                  <a:moveTo>
                    <a:pt x="10" y="63"/>
                  </a:moveTo>
                  <a:cubicBezTo>
                    <a:pt x="13" y="60"/>
                    <a:pt x="16" y="56"/>
                    <a:pt x="19" y="53"/>
                  </a:cubicBezTo>
                  <a:cubicBezTo>
                    <a:pt x="17" y="53"/>
                    <a:pt x="16" y="56"/>
                    <a:pt x="14" y="57"/>
                  </a:cubicBezTo>
                  <a:cubicBezTo>
                    <a:pt x="13" y="59"/>
                    <a:pt x="10" y="60"/>
                    <a:pt x="9" y="61"/>
                  </a:cubicBezTo>
                  <a:cubicBezTo>
                    <a:pt x="8" y="62"/>
                    <a:pt x="9" y="63"/>
                    <a:pt x="8" y="64"/>
                  </a:cubicBezTo>
                  <a:cubicBezTo>
                    <a:pt x="8" y="65"/>
                    <a:pt x="6" y="65"/>
                    <a:pt x="6" y="66"/>
                  </a:cubicBezTo>
                  <a:cubicBezTo>
                    <a:pt x="8" y="66"/>
                    <a:pt x="9" y="64"/>
                    <a:pt x="10" y="63"/>
                  </a:cubicBezTo>
                  <a:close/>
                  <a:moveTo>
                    <a:pt x="13" y="61"/>
                  </a:moveTo>
                  <a:cubicBezTo>
                    <a:pt x="13" y="63"/>
                    <a:pt x="6" y="65"/>
                    <a:pt x="10" y="68"/>
                  </a:cubicBezTo>
                  <a:cubicBezTo>
                    <a:pt x="10" y="65"/>
                    <a:pt x="16" y="63"/>
                    <a:pt x="16" y="61"/>
                  </a:cubicBezTo>
                  <a:cubicBezTo>
                    <a:pt x="16" y="60"/>
                    <a:pt x="17" y="60"/>
                    <a:pt x="17" y="60"/>
                  </a:cubicBezTo>
                  <a:cubicBezTo>
                    <a:pt x="18" y="58"/>
                    <a:pt x="19" y="57"/>
                    <a:pt x="19" y="55"/>
                  </a:cubicBezTo>
                  <a:cubicBezTo>
                    <a:pt x="20" y="55"/>
                    <a:pt x="21" y="54"/>
                    <a:pt x="19" y="54"/>
                  </a:cubicBezTo>
                  <a:cubicBezTo>
                    <a:pt x="19" y="56"/>
                    <a:pt x="13" y="59"/>
                    <a:pt x="13" y="61"/>
                  </a:cubicBezTo>
                  <a:close/>
                  <a:moveTo>
                    <a:pt x="16" y="64"/>
                  </a:moveTo>
                  <a:cubicBezTo>
                    <a:pt x="16" y="64"/>
                    <a:pt x="17" y="63"/>
                    <a:pt x="18" y="62"/>
                  </a:cubicBezTo>
                  <a:cubicBezTo>
                    <a:pt x="19" y="61"/>
                    <a:pt x="19" y="60"/>
                    <a:pt x="20" y="59"/>
                  </a:cubicBezTo>
                  <a:cubicBezTo>
                    <a:pt x="21" y="57"/>
                    <a:pt x="23" y="56"/>
                    <a:pt x="23" y="55"/>
                  </a:cubicBezTo>
                  <a:cubicBezTo>
                    <a:pt x="20" y="54"/>
                    <a:pt x="20" y="57"/>
                    <a:pt x="19" y="58"/>
                  </a:cubicBezTo>
                  <a:cubicBezTo>
                    <a:pt x="19" y="59"/>
                    <a:pt x="18" y="59"/>
                    <a:pt x="18" y="60"/>
                  </a:cubicBezTo>
                  <a:cubicBezTo>
                    <a:pt x="17" y="60"/>
                    <a:pt x="17" y="61"/>
                    <a:pt x="16" y="61"/>
                  </a:cubicBezTo>
                  <a:cubicBezTo>
                    <a:pt x="15" y="64"/>
                    <a:pt x="10" y="67"/>
                    <a:pt x="12" y="69"/>
                  </a:cubicBezTo>
                  <a:cubicBezTo>
                    <a:pt x="14" y="69"/>
                    <a:pt x="15" y="66"/>
                    <a:pt x="16" y="64"/>
                  </a:cubicBezTo>
                  <a:close/>
                  <a:moveTo>
                    <a:pt x="14" y="69"/>
                  </a:moveTo>
                  <a:cubicBezTo>
                    <a:pt x="17" y="70"/>
                    <a:pt x="16" y="68"/>
                    <a:pt x="17" y="67"/>
                  </a:cubicBezTo>
                  <a:cubicBezTo>
                    <a:pt x="17" y="66"/>
                    <a:pt x="18" y="66"/>
                    <a:pt x="19" y="66"/>
                  </a:cubicBezTo>
                  <a:cubicBezTo>
                    <a:pt x="19" y="65"/>
                    <a:pt x="19" y="64"/>
                    <a:pt x="19" y="63"/>
                  </a:cubicBezTo>
                  <a:cubicBezTo>
                    <a:pt x="20" y="63"/>
                    <a:pt x="21" y="63"/>
                    <a:pt x="21" y="62"/>
                  </a:cubicBezTo>
                  <a:cubicBezTo>
                    <a:pt x="22" y="62"/>
                    <a:pt x="22" y="60"/>
                    <a:pt x="22" y="60"/>
                  </a:cubicBezTo>
                  <a:cubicBezTo>
                    <a:pt x="22" y="59"/>
                    <a:pt x="25" y="57"/>
                    <a:pt x="23" y="56"/>
                  </a:cubicBezTo>
                  <a:cubicBezTo>
                    <a:pt x="20" y="61"/>
                    <a:pt x="16" y="64"/>
                    <a:pt x="14" y="69"/>
                  </a:cubicBezTo>
                  <a:close/>
                  <a:moveTo>
                    <a:pt x="20" y="67"/>
                  </a:moveTo>
                  <a:cubicBezTo>
                    <a:pt x="20" y="66"/>
                    <a:pt x="22" y="66"/>
                    <a:pt x="22" y="66"/>
                  </a:cubicBezTo>
                  <a:cubicBezTo>
                    <a:pt x="23" y="65"/>
                    <a:pt x="22" y="63"/>
                    <a:pt x="23" y="62"/>
                  </a:cubicBezTo>
                  <a:cubicBezTo>
                    <a:pt x="23" y="62"/>
                    <a:pt x="24" y="62"/>
                    <a:pt x="24" y="61"/>
                  </a:cubicBezTo>
                  <a:cubicBezTo>
                    <a:pt x="24" y="61"/>
                    <a:pt x="24" y="60"/>
                    <a:pt x="25" y="60"/>
                  </a:cubicBezTo>
                  <a:cubicBezTo>
                    <a:pt x="25" y="60"/>
                    <a:pt x="26" y="59"/>
                    <a:pt x="26" y="58"/>
                  </a:cubicBezTo>
                  <a:cubicBezTo>
                    <a:pt x="25" y="57"/>
                    <a:pt x="25" y="57"/>
                    <a:pt x="24" y="58"/>
                  </a:cubicBezTo>
                  <a:cubicBezTo>
                    <a:pt x="24" y="58"/>
                    <a:pt x="24" y="59"/>
                    <a:pt x="24" y="60"/>
                  </a:cubicBezTo>
                  <a:cubicBezTo>
                    <a:pt x="23" y="61"/>
                    <a:pt x="22" y="61"/>
                    <a:pt x="21" y="62"/>
                  </a:cubicBezTo>
                  <a:cubicBezTo>
                    <a:pt x="20" y="65"/>
                    <a:pt x="18" y="68"/>
                    <a:pt x="17" y="69"/>
                  </a:cubicBezTo>
                  <a:cubicBezTo>
                    <a:pt x="20" y="70"/>
                    <a:pt x="20" y="68"/>
                    <a:pt x="20" y="67"/>
                  </a:cubicBezTo>
                  <a:close/>
                  <a:moveTo>
                    <a:pt x="24" y="67"/>
                  </a:moveTo>
                  <a:cubicBezTo>
                    <a:pt x="25" y="65"/>
                    <a:pt x="26" y="63"/>
                    <a:pt x="26" y="61"/>
                  </a:cubicBezTo>
                  <a:cubicBezTo>
                    <a:pt x="28" y="62"/>
                    <a:pt x="28" y="57"/>
                    <a:pt x="26" y="58"/>
                  </a:cubicBezTo>
                  <a:cubicBezTo>
                    <a:pt x="25" y="63"/>
                    <a:pt x="22" y="65"/>
                    <a:pt x="20" y="70"/>
                  </a:cubicBezTo>
                  <a:cubicBezTo>
                    <a:pt x="23" y="71"/>
                    <a:pt x="23" y="68"/>
                    <a:pt x="24" y="67"/>
                  </a:cubicBezTo>
                  <a:close/>
                  <a:moveTo>
                    <a:pt x="27" y="66"/>
                  </a:moveTo>
                  <a:cubicBezTo>
                    <a:pt x="28" y="64"/>
                    <a:pt x="29" y="61"/>
                    <a:pt x="30" y="60"/>
                  </a:cubicBezTo>
                  <a:cubicBezTo>
                    <a:pt x="27" y="60"/>
                    <a:pt x="27" y="63"/>
                    <a:pt x="26" y="64"/>
                  </a:cubicBezTo>
                  <a:cubicBezTo>
                    <a:pt x="25" y="66"/>
                    <a:pt x="23" y="68"/>
                    <a:pt x="24" y="70"/>
                  </a:cubicBezTo>
                  <a:cubicBezTo>
                    <a:pt x="26" y="70"/>
                    <a:pt x="27" y="67"/>
                    <a:pt x="27" y="66"/>
                  </a:cubicBezTo>
                  <a:close/>
                  <a:moveTo>
                    <a:pt x="31" y="64"/>
                  </a:moveTo>
                  <a:cubicBezTo>
                    <a:pt x="31" y="64"/>
                    <a:pt x="32" y="64"/>
                    <a:pt x="32" y="64"/>
                  </a:cubicBezTo>
                  <a:cubicBezTo>
                    <a:pt x="32" y="63"/>
                    <a:pt x="32" y="60"/>
                    <a:pt x="31" y="60"/>
                  </a:cubicBezTo>
                  <a:cubicBezTo>
                    <a:pt x="29" y="63"/>
                    <a:pt x="28" y="66"/>
                    <a:pt x="26" y="70"/>
                  </a:cubicBezTo>
                  <a:cubicBezTo>
                    <a:pt x="29" y="72"/>
                    <a:pt x="30" y="65"/>
                    <a:pt x="31" y="64"/>
                  </a:cubicBezTo>
                  <a:close/>
                  <a:moveTo>
                    <a:pt x="34" y="61"/>
                  </a:moveTo>
                  <a:cubicBezTo>
                    <a:pt x="31" y="60"/>
                    <a:pt x="33" y="63"/>
                    <a:pt x="33" y="64"/>
                  </a:cubicBezTo>
                  <a:cubicBezTo>
                    <a:pt x="33" y="64"/>
                    <a:pt x="32" y="65"/>
                    <a:pt x="32" y="65"/>
                  </a:cubicBezTo>
                  <a:cubicBezTo>
                    <a:pt x="31" y="67"/>
                    <a:pt x="30" y="68"/>
                    <a:pt x="30" y="70"/>
                  </a:cubicBezTo>
                  <a:cubicBezTo>
                    <a:pt x="32" y="70"/>
                    <a:pt x="32" y="69"/>
                    <a:pt x="33" y="68"/>
                  </a:cubicBezTo>
                  <a:cubicBezTo>
                    <a:pt x="34" y="75"/>
                    <a:pt x="35" y="68"/>
                    <a:pt x="36" y="68"/>
                  </a:cubicBezTo>
                  <a:cubicBezTo>
                    <a:pt x="36" y="68"/>
                    <a:pt x="36" y="74"/>
                    <a:pt x="39" y="71"/>
                  </a:cubicBezTo>
                  <a:cubicBezTo>
                    <a:pt x="39" y="68"/>
                    <a:pt x="39" y="64"/>
                    <a:pt x="39" y="61"/>
                  </a:cubicBezTo>
                  <a:cubicBezTo>
                    <a:pt x="37" y="60"/>
                    <a:pt x="37" y="62"/>
                    <a:pt x="35" y="61"/>
                  </a:cubicBezTo>
                  <a:cubicBezTo>
                    <a:pt x="34" y="62"/>
                    <a:pt x="35" y="65"/>
                    <a:pt x="33" y="65"/>
                  </a:cubicBezTo>
                  <a:cubicBezTo>
                    <a:pt x="33" y="63"/>
                    <a:pt x="35" y="63"/>
                    <a:pt x="34" y="61"/>
                  </a:cubicBezTo>
                  <a:close/>
                  <a:moveTo>
                    <a:pt x="25" y="2"/>
                  </a:moveTo>
                  <a:cubicBezTo>
                    <a:pt x="25" y="5"/>
                    <a:pt x="27" y="8"/>
                    <a:pt x="27" y="9"/>
                  </a:cubicBezTo>
                  <a:cubicBezTo>
                    <a:pt x="28" y="11"/>
                    <a:pt x="28" y="14"/>
                    <a:pt x="30" y="14"/>
                  </a:cubicBezTo>
                  <a:cubicBezTo>
                    <a:pt x="30" y="9"/>
                    <a:pt x="30" y="13"/>
                    <a:pt x="33" y="13"/>
                  </a:cubicBezTo>
                  <a:cubicBezTo>
                    <a:pt x="33" y="11"/>
                    <a:pt x="32" y="10"/>
                    <a:pt x="33" y="9"/>
                  </a:cubicBezTo>
                  <a:cubicBezTo>
                    <a:pt x="33" y="11"/>
                    <a:pt x="34" y="13"/>
                    <a:pt x="35" y="13"/>
                  </a:cubicBezTo>
                  <a:cubicBezTo>
                    <a:pt x="36" y="12"/>
                    <a:pt x="34" y="8"/>
                    <a:pt x="36" y="8"/>
                  </a:cubicBezTo>
                  <a:cubicBezTo>
                    <a:pt x="35" y="10"/>
                    <a:pt x="37" y="14"/>
                    <a:pt x="38" y="11"/>
                  </a:cubicBezTo>
                  <a:cubicBezTo>
                    <a:pt x="36" y="10"/>
                    <a:pt x="37" y="5"/>
                    <a:pt x="37" y="2"/>
                  </a:cubicBezTo>
                  <a:cubicBezTo>
                    <a:pt x="33" y="1"/>
                    <a:pt x="37" y="8"/>
                    <a:pt x="34" y="8"/>
                  </a:cubicBezTo>
                  <a:cubicBezTo>
                    <a:pt x="34" y="4"/>
                    <a:pt x="34" y="2"/>
                    <a:pt x="31" y="2"/>
                  </a:cubicBezTo>
                  <a:cubicBezTo>
                    <a:pt x="30" y="5"/>
                    <a:pt x="34" y="7"/>
                    <a:pt x="32" y="8"/>
                  </a:cubicBezTo>
                  <a:cubicBezTo>
                    <a:pt x="31" y="6"/>
                    <a:pt x="31" y="2"/>
                    <a:pt x="28" y="2"/>
                  </a:cubicBezTo>
                  <a:cubicBezTo>
                    <a:pt x="27" y="6"/>
                    <a:pt x="31" y="8"/>
                    <a:pt x="29" y="10"/>
                  </a:cubicBezTo>
                  <a:cubicBezTo>
                    <a:pt x="28" y="7"/>
                    <a:pt x="28" y="3"/>
                    <a:pt x="25" y="2"/>
                  </a:cubicBezTo>
                  <a:close/>
                  <a:moveTo>
                    <a:pt x="53" y="2"/>
                  </a:moveTo>
                  <a:cubicBezTo>
                    <a:pt x="52" y="2"/>
                    <a:pt x="51" y="2"/>
                    <a:pt x="50" y="2"/>
                  </a:cubicBezTo>
                  <a:cubicBezTo>
                    <a:pt x="49" y="4"/>
                    <a:pt x="50" y="6"/>
                    <a:pt x="49" y="8"/>
                  </a:cubicBezTo>
                  <a:cubicBezTo>
                    <a:pt x="49" y="8"/>
                    <a:pt x="48" y="9"/>
                    <a:pt x="47" y="9"/>
                  </a:cubicBezTo>
                  <a:cubicBezTo>
                    <a:pt x="47" y="11"/>
                    <a:pt x="46" y="13"/>
                    <a:pt x="47" y="14"/>
                  </a:cubicBezTo>
                  <a:cubicBezTo>
                    <a:pt x="49" y="10"/>
                    <a:pt x="51" y="6"/>
                    <a:pt x="53" y="2"/>
                  </a:cubicBezTo>
                  <a:close/>
                  <a:moveTo>
                    <a:pt x="57" y="2"/>
                  </a:moveTo>
                  <a:cubicBezTo>
                    <a:pt x="56" y="2"/>
                    <a:pt x="55" y="2"/>
                    <a:pt x="53" y="2"/>
                  </a:cubicBezTo>
                  <a:cubicBezTo>
                    <a:pt x="53" y="5"/>
                    <a:pt x="52" y="6"/>
                    <a:pt x="51" y="8"/>
                  </a:cubicBezTo>
                  <a:cubicBezTo>
                    <a:pt x="50" y="11"/>
                    <a:pt x="48" y="12"/>
                    <a:pt x="48" y="15"/>
                  </a:cubicBezTo>
                  <a:cubicBezTo>
                    <a:pt x="51" y="15"/>
                    <a:pt x="50" y="17"/>
                    <a:pt x="52" y="17"/>
                  </a:cubicBezTo>
                  <a:cubicBezTo>
                    <a:pt x="52" y="15"/>
                    <a:pt x="54" y="15"/>
                    <a:pt x="55" y="15"/>
                  </a:cubicBezTo>
                  <a:cubicBezTo>
                    <a:pt x="59" y="11"/>
                    <a:pt x="61" y="7"/>
                    <a:pt x="64" y="4"/>
                  </a:cubicBezTo>
                  <a:cubicBezTo>
                    <a:pt x="61" y="4"/>
                    <a:pt x="57" y="8"/>
                    <a:pt x="57" y="9"/>
                  </a:cubicBezTo>
                  <a:cubicBezTo>
                    <a:pt x="57" y="10"/>
                    <a:pt x="56" y="10"/>
                    <a:pt x="56" y="10"/>
                  </a:cubicBezTo>
                  <a:cubicBezTo>
                    <a:pt x="55" y="12"/>
                    <a:pt x="53" y="14"/>
                    <a:pt x="53" y="15"/>
                  </a:cubicBezTo>
                  <a:cubicBezTo>
                    <a:pt x="52" y="15"/>
                    <a:pt x="51" y="17"/>
                    <a:pt x="51" y="15"/>
                  </a:cubicBezTo>
                  <a:cubicBezTo>
                    <a:pt x="52" y="14"/>
                    <a:pt x="52" y="14"/>
                    <a:pt x="53" y="13"/>
                  </a:cubicBezTo>
                  <a:cubicBezTo>
                    <a:pt x="54" y="12"/>
                    <a:pt x="54" y="12"/>
                    <a:pt x="55" y="11"/>
                  </a:cubicBezTo>
                  <a:cubicBezTo>
                    <a:pt x="55" y="11"/>
                    <a:pt x="55" y="10"/>
                    <a:pt x="55" y="9"/>
                  </a:cubicBezTo>
                  <a:cubicBezTo>
                    <a:pt x="57" y="7"/>
                    <a:pt x="60" y="6"/>
                    <a:pt x="60" y="3"/>
                  </a:cubicBezTo>
                  <a:cubicBezTo>
                    <a:pt x="56" y="2"/>
                    <a:pt x="56" y="7"/>
                    <a:pt x="55" y="8"/>
                  </a:cubicBezTo>
                  <a:cubicBezTo>
                    <a:pt x="54" y="10"/>
                    <a:pt x="53" y="10"/>
                    <a:pt x="53" y="11"/>
                  </a:cubicBezTo>
                  <a:cubicBezTo>
                    <a:pt x="52" y="12"/>
                    <a:pt x="52" y="14"/>
                    <a:pt x="50" y="15"/>
                  </a:cubicBezTo>
                  <a:cubicBezTo>
                    <a:pt x="52" y="10"/>
                    <a:pt x="55" y="7"/>
                    <a:pt x="57" y="2"/>
                  </a:cubicBezTo>
                  <a:close/>
                  <a:moveTo>
                    <a:pt x="65" y="5"/>
                  </a:moveTo>
                  <a:cubicBezTo>
                    <a:pt x="62" y="9"/>
                    <a:pt x="58" y="11"/>
                    <a:pt x="55" y="15"/>
                  </a:cubicBezTo>
                  <a:cubicBezTo>
                    <a:pt x="54" y="16"/>
                    <a:pt x="54" y="16"/>
                    <a:pt x="53" y="17"/>
                  </a:cubicBezTo>
                  <a:cubicBezTo>
                    <a:pt x="52" y="17"/>
                    <a:pt x="53" y="18"/>
                    <a:pt x="53" y="17"/>
                  </a:cubicBezTo>
                  <a:cubicBezTo>
                    <a:pt x="55" y="17"/>
                    <a:pt x="55" y="15"/>
                    <a:pt x="58" y="14"/>
                  </a:cubicBezTo>
                  <a:cubicBezTo>
                    <a:pt x="57" y="14"/>
                    <a:pt x="58" y="15"/>
                    <a:pt x="59" y="15"/>
                  </a:cubicBezTo>
                  <a:cubicBezTo>
                    <a:pt x="58" y="15"/>
                    <a:pt x="60" y="14"/>
                    <a:pt x="60" y="14"/>
                  </a:cubicBezTo>
                  <a:cubicBezTo>
                    <a:pt x="61" y="13"/>
                    <a:pt x="61" y="12"/>
                    <a:pt x="62" y="11"/>
                  </a:cubicBezTo>
                  <a:cubicBezTo>
                    <a:pt x="63" y="10"/>
                    <a:pt x="64" y="10"/>
                    <a:pt x="65" y="8"/>
                  </a:cubicBezTo>
                  <a:cubicBezTo>
                    <a:pt x="65" y="9"/>
                    <a:pt x="63" y="5"/>
                    <a:pt x="66" y="6"/>
                  </a:cubicBezTo>
                  <a:cubicBezTo>
                    <a:pt x="67" y="8"/>
                    <a:pt x="65" y="9"/>
                    <a:pt x="64" y="11"/>
                  </a:cubicBezTo>
                  <a:cubicBezTo>
                    <a:pt x="63" y="12"/>
                    <a:pt x="59" y="15"/>
                    <a:pt x="59" y="15"/>
                  </a:cubicBezTo>
                  <a:cubicBezTo>
                    <a:pt x="58" y="15"/>
                    <a:pt x="58" y="16"/>
                    <a:pt x="58" y="16"/>
                  </a:cubicBezTo>
                  <a:cubicBezTo>
                    <a:pt x="56" y="17"/>
                    <a:pt x="54" y="19"/>
                    <a:pt x="53" y="20"/>
                  </a:cubicBezTo>
                  <a:cubicBezTo>
                    <a:pt x="57" y="20"/>
                    <a:pt x="60" y="16"/>
                    <a:pt x="62" y="15"/>
                  </a:cubicBezTo>
                  <a:cubicBezTo>
                    <a:pt x="65" y="13"/>
                    <a:pt x="68" y="11"/>
                    <a:pt x="69" y="8"/>
                  </a:cubicBezTo>
                  <a:cubicBezTo>
                    <a:pt x="68" y="7"/>
                    <a:pt x="67" y="5"/>
                    <a:pt x="65" y="5"/>
                  </a:cubicBezTo>
                  <a:close/>
                  <a:moveTo>
                    <a:pt x="64" y="15"/>
                  </a:moveTo>
                  <a:cubicBezTo>
                    <a:pt x="61" y="16"/>
                    <a:pt x="58" y="19"/>
                    <a:pt x="55" y="21"/>
                  </a:cubicBezTo>
                  <a:cubicBezTo>
                    <a:pt x="57" y="23"/>
                    <a:pt x="59" y="20"/>
                    <a:pt x="60" y="19"/>
                  </a:cubicBezTo>
                  <a:cubicBezTo>
                    <a:pt x="61" y="18"/>
                    <a:pt x="62" y="19"/>
                    <a:pt x="63" y="18"/>
                  </a:cubicBezTo>
                  <a:cubicBezTo>
                    <a:pt x="63" y="18"/>
                    <a:pt x="63" y="17"/>
                    <a:pt x="64" y="16"/>
                  </a:cubicBezTo>
                  <a:cubicBezTo>
                    <a:pt x="65" y="15"/>
                    <a:pt x="67" y="15"/>
                    <a:pt x="68" y="14"/>
                  </a:cubicBezTo>
                  <a:cubicBezTo>
                    <a:pt x="69" y="13"/>
                    <a:pt x="70" y="13"/>
                    <a:pt x="69" y="11"/>
                  </a:cubicBezTo>
                  <a:cubicBezTo>
                    <a:pt x="66" y="11"/>
                    <a:pt x="65" y="14"/>
                    <a:pt x="64" y="15"/>
                  </a:cubicBezTo>
                  <a:close/>
                  <a:moveTo>
                    <a:pt x="67" y="15"/>
                  </a:moveTo>
                  <a:cubicBezTo>
                    <a:pt x="65" y="18"/>
                    <a:pt x="59" y="19"/>
                    <a:pt x="57" y="23"/>
                  </a:cubicBezTo>
                  <a:cubicBezTo>
                    <a:pt x="59" y="23"/>
                    <a:pt x="60" y="22"/>
                    <a:pt x="60" y="21"/>
                  </a:cubicBezTo>
                  <a:cubicBezTo>
                    <a:pt x="61" y="21"/>
                    <a:pt x="62" y="22"/>
                    <a:pt x="62" y="21"/>
                  </a:cubicBezTo>
                  <a:cubicBezTo>
                    <a:pt x="62" y="21"/>
                    <a:pt x="62" y="21"/>
                    <a:pt x="62" y="21"/>
                  </a:cubicBezTo>
                  <a:cubicBezTo>
                    <a:pt x="62" y="20"/>
                    <a:pt x="64" y="21"/>
                    <a:pt x="64" y="21"/>
                  </a:cubicBezTo>
                  <a:cubicBezTo>
                    <a:pt x="64" y="21"/>
                    <a:pt x="64" y="20"/>
                    <a:pt x="64" y="20"/>
                  </a:cubicBezTo>
                  <a:cubicBezTo>
                    <a:pt x="64" y="19"/>
                    <a:pt x="65" y="20"/>
                    <a:pt x="66" y="20"/>
                  </a:cubicBezTo>
                  <a:cubicBezTo>
                    <a:pt x="66" y="20"/>
                    <a:pt x="65" y="19"/>
                    <a:pt x="66" y="19"/>
                  </a:cubicBezTo>
                  <a:cubicBezTo>
                    <a:pt x="66" y="19"/>
                    <a:pt x="67" y="19"/>
                    <a:pt x="67" y="19"/>
                  </a:cubicBezTo>
                  <a:cubicBezTo>
                    <a:pt x="67" y="19"/>
                    <a:pt x="67" y="18"/>
                    <a:pt x="67" y="18"/>
                  </a:cubicBezTo>
                  <a:cubicBezTo>
                    <a:pt x="68" y="18"/>
                    <a:pt x="69" y="18"/>
                    <a:pt x="69" y="18"/>
                  </a:cubicBezTo>
                  <a:cubicBezTo>
                    <a:pt x="69" y="17"/>
                    <a:pt x="69" y="16"/>
                    <a:pt x="69" y="15"/>
                  </a:cubicBezTo>
                  <a:cubicBezTo>
                    <a:pt x="69" y="15"/>
                    <a:pt x="68" y="14"/>
                    <a:pt x="67" y="15"/>
                  </a:cubicBezTo>
                  <a:close/>
                  <a:moveTo>
                    <a:pt x="58" y="25"/>
                  </a:moveTo>
                  <a:cubicBezTo>
                    <a:pt x="63" y="25"/>
                    <a:pt x="66" y="22"/>
                    <a:pt x="70" y="21"/>
                  </a:cubicBezTo>
                  <a:cubicBezTo>
                    <a:pt x="70" y="20"/>
                    <a:pt x="70" y="18"/>
                    <a:pt x="69" y="18"/>
                  </a:cubicBezTo>
                  <a:cubicBezTo>
                    <a:pt x="66" y="21"/>
                    <a:pt x="60" y="21"/>
                    <a:pt x="58" y="25"/>
                  </a:cubicBezTo>
                  <a:close/>
                  <a:moveTo>
                    <a:pt x="64" y="24"/>
                  </a:moveTo>
                  <a:cubicBezTo>
                    <a:pt x="62" y="25"/>
                    <a:pt x="58" y="25"/>
                    <a:pt x="60" y="28"/>
                  </a:cubicBezTo>
                  <a:cubicBezTo>
                    <a:pt x="63" y="25"/>
                    <a:pt x="71" y="28"/>
                    <a:pt x="71" y="22"/>
                  </a:cubicBezTo>
                  <a:cubicBezTo>
                    <a:pt x="69" y="22"/>
                    <a:pt x="66" y="23"/>
                    <a:pt x="64" y="24"/>
                  </a:cubicBezTo>
                  <a:close/>
                  <a:moveTo>
                    <a:pt x="65" y="27"/>
                  </a:moveTo>
                  <a:cubicBezTo>
                    <a:pt x="65" y="27"/>
                    <a:pt x="65" y="28"/>
                    <a:pt x="65" y="28"/>
                  </a:cubicBezTo>
                  <a:cubicBezTo>
                    <a:pt x="63" y="29"/>
                    <a:pt x="59" y="26"/>
                    <a:pt x="60" y="29"/>
                  </a:cubicBezTo>
                  <a:cubicBezTo>
                    <a:pt x="60" y="32"/>
                    <a:pt x="64" y="27"/>
                    <a:pt x="64" y="30"/>
                  </a:cubicBezTo>
                  <a:cubicBezTo>
                    <a:pt x="62" y="30"/>
                    <a:pt x="62" y="31"/>
                    <a:pt x="61" y="32"/>
                  </a:cubicBezTo>
                  <a:cubicBezTo>
                    <a:pt x="63" y="33"/>
                    <a:pt x="71" y="33"/>
                    <a:pt x="71" y="29"/>
                  </a:cubicBezTo>
                  <a:cubicBezTo>
                    <a:pt x="70" y="29"/>
                    <a:pt x="66" y="30"/>
                    <a:pt x="66" y="28"/>
                  </a:cubicBezTo>
                  <a:cubicBezTo>
                    <a:pt x="69" y="28"/>
                    <a:pt x="72" y="29"/>
                    <a:pt x="71" y="26"/>
                  </a:cubicBezTo>
                  <a:cubicBezTo>
                    <a:pt x="69" y="27"/>
                    <a:pt x="67" y="26"/>
                    <a:pt x="65" y="27"/>
                  </a:cubicBezTo>
                  <a:close/>
                  <a:moveTo>
                    <a:pt x="62" y="35"/>
                  </a:moveTo>
                  <a:cubicBezTo>
                    <a:pt x="65" y="35"/>
                    <a:pt x="68" y="35"/>
                    <a:pt x="71" y="35"/>
                  </a:cubicBezTo>
                  <a:cubicBezTo>
                    <a:pt x="71" y="34"/>
                    <a:pt x="71" y="32"/>
                    <a:pt x="70" y="32"/>
                  </a:cubicBezTo>
                  <a:cubicBezTo>
                    <a:pt x="68" y="34"/>
                    <a:pt x="62" y="32"/>
                    <a:pt x="62" y="35"/>
                  </a:cubicBezTo>
                  <a:close/>
                  <a:moveTo>
                    <a:pt x="49" y="2"/>
                  </a:moveTo>
                  <a:cubicBezTo>
                    <a:pt x="48" y="2"/>
                    <a:pt x="47" y="2"/>
                    <a:pt x="46" y="2"/>
                  </a:cubicBezTo>
                  <a:cubicBezTo>
                    <a:pt x="46" y="4"/>
                    <a:pt x="47" y="6"/>
                    <a:pt x="46" y="6"/>
                  </a:cubicBezTo>
                  <a:cubicBezTo>
                    <a:pt x="46" y="5"/>
                    <a:pt x="46" y="4"/>
                    <a:pt x="46" y="2"/>
                  </a:cubicBezTo>
                  <a:cubicBezTo>
                    <a:pt x="44" y="2"/>
                    <a:pt x="43" y="2"/>
                    <a:pt x="41" y="2"/>
                  </a:cubicBezTo>
                  <a:cubicBezTo>
                    <a:pt x="41" y="4"/>
                    <a:pt x="42" y="7"/>
                    <a:pt x="40" y="7"/>
                  </a:cubicBezTo>
                  <a:cubicBezTo>
                    <a:pt x="41" y="4"/>
                    <a:pt x="39" y="1"/>
                    <a:pt x="38" y="3"/>
                  </a:cubicBezTo>
                  <a:cubicBezTo>
                    <a:pt x="40" y="4"/>
                    <a:pt x="37" y="14"/>
                    <a:pt x="39" y="11"/>
                  </a:cubicBezTo>
                  <a:cubicBezTo>
                    <a:pt x="40" y="10"/>
                    <a:pt x="39" y="8"/>
                    <a:pt x="40" y="8"/>
                  </a:cubicBezTo>
                  <a:cubicBezTo>
                    <a:pt x="40" y="10"/>
                    <a:pt x="40" y="12"/>
                    <a:pt x="41" y="13"/>
                  </a:cubicBezTo>
                  <a:cubicBezTo>
                    <a:pt x="43" y="13"/>
                    <a:pt x="44" y="13"/>
                    <a:pt x="46" y="13"/>
                  </a:cubicBezTo>
                  <a:cubicBezTo>
                    <a:pt x="47" y="9"/>
                    <a:pt x="48" y="6"/>
                    <a:pt x="49" y="2"/>
                  </a:cubicBezTo>
                  <a:close/>
                  <a:moveTo>
                    <a:pt x="31" y="16"/>
                  </a:moveTo>
                  <a:cubicBezTo>
                    <a:pt x="37" y="15"/>
                    <a:pt x="44" y="17"/>
                    <a:pt x="50" y="19"/>
                  </a:cubicBezTo>
                  <a:cubicBezTo>
                    <a:pt x="51" y="22"/>
                    <a:pt x="53" y="24"/>
                    <a:pt x="54" y="27"/>
                  </a:cubicBezTo>
                  <a:cubicBezTo>
                    <a:pt x="54" y="27"/>
                    <a:pt x="55" y="27"/>
                    <a:pt x="55" y="28"/>
                  </a:cubicBezTo>
                  <a:cubicBezTo>
                    <a:pt x="57" y="31"/>
                    <a:pt x="59" y="37"/>
                    <a:pt x="58" y="43"/>
                  </a:cubicBezTo>
                  <a:cubicBezTo>
                    <a:pt x="58" y="43"/>
                    <a:pt x="57" y="43"/>
                    <a:pt x="57" y="43"/>
                  </a:cubicBezTo>
                  <a:cubicBezTo>
                    <a:pt x="56" y="44"/>
                    <a:pt x="57" y="46"/>
                    <a:pt x="57" y="47"/>
                  </a:cubicBezTo>
                  <a:cubicBezTo>
                    <a:pt x="57" y="47"/>
                    <a:pt x="55" y="48"/>
                    <a:pt x="55" y="48"/>
                  </a:cubicBezTo>
                  <a:cubicBezTo>
                    <a:pt x="55" y="49"/>
                    <a:pt x="55" y="50"/>
                    <a:pt x="54" y="51"/>
                  </a:cubicBezTo>
                  <a:cubicBezTo>
                    <a:pt x="53" y="52"/>
                    <a:pt x="51" y="54"/>
                    <a:pt x="50" y="55"/>
                  </a:cubicBezTo>
                  <a:cubicBezTo>
                    <a:pt x="47" y="57"/>
                    <a:pt x="45" y="57"/>
                    <a:pt x="41" y="57"/>
                  </a:cubicBezTo>
                  <a:cubicBezTo>
                    <a:pt x="39" y="57"/>
                    <a:pt x="39" y="58"/>
                    <a:pt x="39" y="57"/>
                  </a:cubicBezTo>
                  <a:cubicBezTo>
                    <a:pt x="38" y="56"/>
                    <a:pt x="36" y="57"/>
                    <a:pt x="35" y="56"/>
                  </a:cubicBezTo>
                  <a:cubicBezTo>
                    <a:pt x="35" y="56"/>
                    <a:pt x="34" y="56"/>
                    <a:pt x="33" y="56"/>
                  </a:cubicBezTo>
                  <a:cubicBezTo>
                    <a:pt x="32" y="56"/>
                    <a:pt x="31" y="56"/>
                    <a:pt x="31" y="55"/>
                  </a:cubicBezTo>
                  <a:cubicBezTo>
                    <a:pt x="31" y="55"/>
                    <a:pt x="29" y="56"/>
                    <a:pt x="29" y="55"/>
                  </a:cubicBezTo>
                  <a:cubicBezTo>
                    <a:pt x="29" y="55"/>
                    <a:pt x="29" y="55"/>
                    <a:pt x="29" y="55"/>
                  </a:cubicBezTo>
                  <a:cubicBezTo>
                    <a:pt x="29" y="54"/>
                    <a:pt x="28" y="55"/>
                    <a:pt x="27" y="55"/>
                  </a:cubicBezTo>
                  <a:cubicBezTo>
                    <a:pt x="26" y="53"/>
                    <a:pt x="25" y="51"/>
                    <a:pt x="23" y="51"/>
                  </a:cubicBezTo>
                  <a:cubicBezTo>
                    <a:pt x="23" y="49"/>
                    <a:pt x="20" y="48"/>
                    <a:pt x="20" y="48"/>
                  </a:cubicBezTo>
                  <a:cubicBezTo>
                    <a:pt x="19" y="47"/>
                    <a:pt x="20" y="44"/>
                    <a:pt x="19" y="44"/>
                  </a:cubicBezTo>
                  <a:cubicBezTo>
                    <a:pt x="18" y="47"/>
                    <a:pt x="20" y="48"/>
                    <a:pt x="21" y="49"/>
                  </a:cubicBezTo>
                  <a:cubicBezTo>
                    <a:pt x="21" y="50"/>
                    <a:pt x="21" y="51"/>
                    <a:pt x="21" y="51"/>
                  </a:cubicBezTo>
                  <a:cubicBezTo>
                    <a:pt x="21" y="51"/>
                    <a:pt x="23" y="52"/>
                    <a:pt x="23" y="52"/>
                  </a:cubicBezTo>
                  <a:cubicBezTo>
                    <a:pt x="23" y="52"/>
                    <a:pt x="23" y="53"/>
                    <a:pt x="23" y="54"/>
                  </a:cubicBezTo>
                  <a:cubicBezTo>
                    <a:pt x="25" y="56"/>
                    <a:pt x="27" y="56"/>
                    <a:pt x="28" y="57"/>
                  </a:cubicBezTo>
                  <a:cubicBezTo>
                    <a:pt x="29" y="58"/>
                    <a:pt x="34" y="61"/>
                    <a:pt x="35" y="58"/>
                  </a:cubicBezTo>
                  <a:cubicBezTo>
                    <a:pt x="39" y="62"/>
                    <a:pt x="43" y="58"/>
                    <a:pt x="46" y="60"/>
                  </a:cubicBezTo>
                  <a:cubicBezTo>
                    <a:pt x="46" y="59"/>
                    <a:pt x="47" y="59"/>
                    <a:pt x="47" y="59"/>
                  </a:cubicBezTo>
                  <a:cubicBezTo>
                    <a:pt x="48" y="58"/>
                    <a:pt x="48" y="57"/>
                    <a:pt x="49" y="57"/>
                  </a:cubicBezTo>
                  <a:cubicBezTo>
                    <a:pt x="51" y="57"/>
                    <a:pt x="53" y="55"/>
                    <a:pt x="54" y="54"/>
                  </a:cubicBezTo>
                  <a:cubicBezTo>
                    <a:pt x="55" y="53"/>
                    <a:pt x="57" y="51"/>
                    <a:pt x="58" y="50"/>
                  </a:cubicBezTo>
                  <a:cubicBezTo>
                    <a:pt x="59" y="49"/>
                    <a:pt x="58" y="46"/>
                    <a:pt x="60" y="45"/>
                  </a:cubicBezTo>
                  <a:cubicBezTo>
                    <a:pt x="61" y="40"/>
                    <a:pt x="60" y="35"/>
                    <a:pt x="60" y="32"/>
                  </a:cubicBezTo>
                  <a:cubicBezTo>
                    <a:pt x="60" y="30"/>
                    <a:pt x="58" y="30"/>
                    <a:pt x="58" y="29"/>
                  </a:cubicBezTo>
                  <a:cubicBezTo>
                    <a:pt x="57" y="28"/>
                    <a:pt x="58" y="26"/>
                    <a:pt x="57" y="25"/>
                  </a:cubicBezTo>
                  <a:cubicBezTo>
                    <a:pt x="56" y="24"/>
                    <a:pt x="55" y="23"/>
                    <a:pt x="54" y="22"/>
                  </a:cubicBezTo>
                  <a:cubicBezTo>
                    <a:pt x="52" y="20"/>
                    <a:pt x="49" y="17"/>
                    <a:pt x="46" y="15"/>
                  </a:cubicBezTo>
                  <a:cubicBezTo>
                    <a:pt x="45" y="15"/>
                    <a:pt x="43" y="14"/>
                    <a:pt x="41" y="14"/>
                  </a:cubicBezTo>
                  <a:cubicBezTo>
                    <a:pt x="37" y="13"/>
                    <a:pt x="33" y="15"/>
                    <a:pt x="28" y="16"/>
                  </a:cubicBezTo>
                  <a:cubicBezTo>
                    <a:pt x="27" y="16"/>
                    <a:pt x="26" y="19"/>
                    <a:pt x="27" y="19"/>
                  </a:cubicBezTo>
                  <a:cubicBezTo>
                    <a:pt x="28" y="17"/>
                    <a:pt x="29" y="17"/>
                    <a:pt x="31" y="16"/>
                  </a:cubicBezTo>
                  <a:close/>
                  <a:moveTo>
                    <a:pt x="32" y="19"/>
                  </a:moveTo>
                  <a:cubicBezTo>
                    <a:pt x="32" y="20"/>
                    <a:pt x="32" y="21"/>
                    <a:pt x="33" y="21"/>
                  </a:cubicBezTo>
                  <a:cubicBezTo>
                    <a:pt x="33" y="20"/>
                    <a:pt x="33" y="19"/>
                    <a:pt x="32" y="19"/>
                  </a:cubicBezTo>
                  <a:close/>
                  <a:moveTo>
                    <a:pt x="27" y="21"/>
                  </a:moveTo>
                  <a:cubicBezTo>
                    <a:pt x="27" y="24"/>
                    <a:pt x="30" y="25"/>
                    <a:pt x="32" y="24"/>
                  </a:cubicBezTo>
                  <a:cubicBezTo>
                    <a:pt x="32" y="26"/>
                    <a:pt x="34" y="30"/>
                    <a:pt x="36" y="28"/>
                  </a:cubicBezTo>
                  <a:cubicBezTo>
                    <a:pt x="34" y="27"/>
                    <a:pt x="36" y="25"/>
                    <a:pt x="37" y="25"/>
                  </a:cubicBezTo>
                  <a:cubicBezTo>
                    <a:pt x="37" y="26"/>
                    <a:pt x="37" y="27"/>
                    <a:pt x="38" y="27"/>
                  </a:cubicBezTo>
                  <a:cubicBezTo>
                    <a:pt x="38" y="25"/>
                    <a:pt x="37" y="23"/>
                    <a:pt x="36" y="21"/>
                  </a:cubicBezTo>
                  <a:cubicBezTo>
                    <a:pt x="35" y="19"/>
                    <a:pt x="35" y="15"/>
                    <a:pt x="33" y="18"/>
                  </a:cubicBezTo>
                  <a:cubicBezTo>
                    <a:pt x="34" y="18"/>
                    <a:pt x="34" y="20"/>
                    <a:pt x="34" y="21"/>
                  </a:cubicBezTo>
                  <a:cubicBezTo>
                    <a:pt x="35" y="22"/>
                    <a:pt x="38" y="25"/>
                    <a:pt x="34" y="26"/>
                  </a:cubicBezTo>
                  <a:cubicBezTo>
                    <a:pt x="33" y="24"/>
                    <a:pt x="33" y="20"/>
                    <a:pt x="29" y="20"/>
                  </a:cubicBezTo>
                  <a:cubicBezTo>
                    <a:pt x="29" y="20"/>
                    <a:pt x="28" y="21"/>
                    <a:pt x="27" y="21"/>
                  </a:cubicBezTo>
                  <a:close/>
                  <a:moveTo>
                    <a:pt x="29" y="26"/>
                  </a:moveTo>
                  <a:cubicBezTo>
                    <a:pt x="28" y="25"/>
                    <a:pt x="27" y="23"/>
                    <a:pt x="26" y="23"/>
                  </a:cubicBezTo>
                  <a:cubicBezTo>
                    <a:pt x="26" y="27"/>
                    <a:pt x="30" y="27"/>
                    <a:pt x="32" y="28"/>
                  </a:cubicBezTo>
                  <a:cubicBezTo>
                    <a:pt x="33" y="26"/>
                    <a:pt x="30" y="26"/>
                    <a:pt x="29" y="26"/>
                  </a:cubicBezTo>
                  <a:close/>
                  <a:moveTo>
                    <a:pt x="22" y="32"/>
                  </a:moveTo>
                  <a:cubicBezTo>
                    <a:pt x="21" y="35"/>
                    <a:pt x="25" y="32"/>
                    <a:pt x="25" y="35"/>
                  </a:cubicBezTo>
                  <a:cubicBezTo>
                    <a:pt x="24" y="34"/>
                    <a:pt x="19" y="35"/>
                    <a:pt x="22" y="35"/>
                  </a:cubicBezTo>
                  <a:cubicBezTo>
                    <a:pt x="25" y="36"/>
                    <a:pt x="25" y="34"/>
                    <a:pt x="27" y="35"/>
                  </a:cubicBezTo>
                  <a:cubicBezTo>
                    <a:pt x="27" y="32"/>
                    <a:pt x="29" y="32"/>
                    <a:pt x="30" y="31"/>
                  </a:cubicBezTo>
                  <a:cubicBezTo>
                    <a:pt x="32" y="31"/>
                    <a:pt x="34" y="33"/>
                    <a:pt x="34" y="30"/>
                  </a:cubicBezTo>
                  <a:cubicBezTo>
                    <a:pt x="30" y="30"/>
                    <a:pt x="28" y="24"/>
                    <a:pt x="24" y="27"/>
                  </a:cubicBezTo>
                  <a:cubicBezTo>
                    <a:pt x="24" y="30"/>
                    <a:pt x="28" y="29"/>
                    <a:pt x="29" y="31"/>
                  </a:cubicBezTo>
                  <a:cubicBezTo>
                    <a:pt x="26" y="31"/>
                    <a:pt x="26" y="29"/>
                    <a:pt x="23" y="29"/>
                  </a:cubicBezTo>
                  <a:cubicBezTo>
                    <a:pt x="22" y="33"/>
                    <a:pt x="27" y="31"/>
                    <a:pt x="27" y="33"/>
                  </a:cubicBezTo>
                  <a:cubicBezTo>
                    <a:pt x="25" y="33"/>
                    <a:pt x="25" y="31"/>
                    <a:pt x="22" y="32"/>
                  </a:cubicBezTo>
                  <a:close/>
                  <a:moveTo>
                    <a:pt x="39" y="21"/>
                  </a:moveTo>
                  <a:cubicBezTo>
                    <a:pt x="36" y="22"/>
                    <a:pt x="40" y="16"/>
                    <a:pt x="36" y="17"/>
                  </a:cubicBezTo>
                  <a:cubicBezTo>
                    <a:pt x="36" y="19"/>
                    <a:pt x="37" y="24"/>
                    <a:pt x="39" y="21"/>
                  </a:cubicBezTo>
                  <a:close/>
                  <a:moveTo>
                    <a:pt x="44" y="18"/>
                  </a:moveTo>
                  <a:cubicBezTo>
                    <a:pt x="44" y="20"/>
                    <a:pt x="41" y="23"/>
                    <a:pt x="43" y="24"/>
                  </a:cubicBezTo>
                  <a:cubicBezTo>
                    <a:pt x="43" y="23"/>
                    <a:pt x="46" y="19"/>
                    <a:pt x="44" y="18"/>
                  </a:cubicBezTo>
                  <a:close/>
                  <a:moveTo>
                    <a:pt x="46" y="20"/>
                  </a:moveTo>
                  <a:cubicBezTo>
                    <a:pt x="46" y="22"/>
                    <a:pt x="42" y="24"/>
                    <a:pt x="45" y="25"/>
                  </a:cubicBezTo>
                  <a:cubicBezTo>
                    <a:pt x="44" y="23"/>
                    <a:pt x="49" y="21"/>
                    <a:pt x="46" y="20"/>
                  </a:cubicBezTo>
                  <a:close/>
                  <a:moveTo>
                    <a:pt x="46" y="24"/>
                  </a:moveTo>
                  <a:cubicBezTo>
                    <a:pt x="46" y="25"/>
                    <a:pt x="43" y="27"/>
                    <a:pt x="46" y="28"/>
                  </a:cubicBezTo>
                  <a:cubicBezTo>
                    <a:pt x="46" y="24"/>
                    <a:pt x="49" y="24"/>
                    <a:pt x="49" y="21"/>
                  </a:cubicBezTo>
                  <a:cubicBezTo>
                    <a:pt x="47" y="20"/>
                    <a:pt x="47" y="23"/>
                    <a:pt x="46" y="24"/>
                  </a:cubicBezTo>
                  <a:close/>
                  <a:moveTo>
                    <a:pt x="43" y="18"/>
                  </a:moveTo>
                  <a:cubicBezTo>
                    <a:pt x="41" y="18"/>
                    <a:pt x="40" y="18"/>
                    <a:pt x="39" y="17"/>
                  </a:cubicBezTo>
                  <a:cubicBezTo>
                    <a:pt x="40" y="18"/>
                    <a:pt x="38" y="22"/>
                    <a:pt x="40" y="21"/>
                  </a:cubicBezTo>
                  <a:cubicBezTo>
                    <a:pt x="40" y="20"/>
                    <a:pt x="40" y="19"/>
                    <a:pt x="41" y="19"/>
                  </a:cubicBezTo>
                  <a:cubicBezTo>
                    <a:pt x="41" y="20"/>
                    <a:pt x="41" y="22"/>
                    <a:pt x="42" y="22"/>
                  </a:cubicBezTo>
                  <a:cubicBezTo>
                    <a:pt x="41" y="20"/>
                    <a:pt x="43" y="20"/>
                    <a:pt x="43" y="18"/>
                  </a:cubicBezTo>
                  <a:close/>
                  <a:moveTo>
                    <a:pt x="21" y="27"/>
                  </a:moveTo>
                  <a:cubicBezTo>
                    <a:pt x="20" y="29"/>
                    <a:pt x="18" y="31"/>
                    <a:pt x="20" y="32"/>
                  </a:cubicBezTo>
                  <a:cubicBezTo>
                    <a:pt x="22" y="29"/>
                    <a:pt x="24" y="25"/>
                    <a:pt x="25" y="21"/>
                  </a:cubicBezTo>
                  <a:cubicBezTo>
                    <a:pt x="26" y="21"/>
                    <a:pt x="26" y="17"/>
                    <a:pt x="25" y="20"/>
                  </a:cubicBezTo>
                  <a:cubicBezTo>
                    <a:pt x="23" y="22"/>
                    <a:pt x="22" y="24"/>
                    <a:pt x="21" y="27"/>
                  </a:cubicBezTo>
                  <a:close/>
                  <a:moveTo>
                    <a:pt x="54" y="28"/>
                  </a:moveTo>
                  <a:cubicBezTo>
                    <a:pt x="53" y="28"/>
                    <a:pt x="53" y="27"/>
                    <a:pt x="53" y="27"/>
                  </a:cubicBezTo>
                  <a:cubicBezTo>
                    <a:pt x="52" y="29"/>
                    <a:pt x="44" y="30"/>
                    <a:pt x="47" y="33"/>
                  </a:cubicBezTo>
                  <a:cubicBezTo>
                    <a:pt x="49" y="31"/>
                    <a:pt x="53" y="31"/>
                    <a:pt x="54" y="28"/>
                  </a:cubicBezTo>
                  <a:close/>
                  <a:moveTo>
                    <a:pt x="51" y="33"/>
                  </a:moveTo>
                  <a:cubicBezTo>
                    <a:pt x="52" y="33"/>
                    <a:pt x="54" y="33"/>
                    <a:pt x="55" y="33"/>
                  </a:cubicBezTo>
                  <a:cubicBezTo>
                    <a:pt x="55" y="32"/>
                    <a:pt x="55" y="32"/>
                    <a:pt x="55" y="31"/>
                  </a:cubicBezTo>
                  <a:cubicBezTo>
                    <a:pt x="54" y="29"/>
                    <a:pt x="51" y="32"/>
                    <a:pt x="51" y="33"/>
                  </a:cubicBezTo>
                  <a:close/>
                  <a:moveTo>
                    <a:pt x="51" y="25"/>
                  </a:moveTo>
                  <a:cubicBezTo>
                    <a:pt x="50" y="28"/>
                    <a:pt x="46" y="27"/>
                    <a:pt x="46" y="30"/>
                  </a:cubicBezTo>
                  <a:cubicBezTo>
                    <a:pt x="48" y="29"/>
                    <a:pt x="53" y="27"/>
                    <a:pt x="51" y="25"/>
                  </a:cubicBezTo>
                  <a:close/>
                  <a:moveTo>
                    <a:pt x="36" y="32"/>
                  </a:moveTo>
                  <a:cubicBezTo>
                    <a:pt x="36" y="32"/>
                    <a:pt x="35" y="33"/>
                    <a:pt x="34" y="34"/>
                  </a:cubicBezTo>
                  <a:cubicBezTo>
                    <a:pt x="33" y="36"/>
                    <a:pt x="33" y="37"/>
                    <a:pt x="33" y="39"/>
                  </a:cubicBezTo>
                  <a:cubicBezTo>
                    <a:pt x="32" y="39"/>
                    <a:pt x="29" y="41"/>
                    <a:pt x="32" y="41"/>
                  </a:cubicBezTo>
                  <a:cubicBezTo>
                    <a:pt x="34" y="38"/>
                    <a:pt x="36" y="36"/>
                    <a:pt x="37" y="31"/>
                  </a:cubicBezTo>
                  <a:cubicBezTo>
                    <a:pt x="37" y="31"/>
                    <a:pt x="38" y="30"/>
                    <a:pt x="37" y="30"/>
                  </a:cubicBezTo>
                  <a:cubicBezTo>
                    <a:pt x="37" y="31"/>
                    <a:pt x="36" y="31"/>
                    <a:pt x="36" y="32"/>
                  </a:cubicBezTo>
                  <a:close/>
                  <a:moveTo>
                    <a:pt x="47" y="38"/>
                  </a:moveTo>
                  <a:cubicBezTo>
                    <a:pt x="47" y="36"/>
                    <a:pt x="46" y="34"/>
                    <a:pt x="45" y="33"/>
                  </a:cubicBezTo>
                  <a:cubicBezTo>
                    <a:pt x="45" y="35"/>
                    <a:pt x="45" y="38"/>
                    <a:pt x="47" y="38"/>
                  </a:cubicBezTo>
                  <a:close/>
                  <a:moveTo>
                    <a:pt x="31" y="38"/>
                  </a:moveTo>
                  <a:cubicBezTo>
                    <a:pt x="31" y="36"/>
                    <a:pt x="33" y="36"/>
                    <a:pt x="33" y="34"/>
                  </a:cubicBezTo>
                  <a:cubicBezTo>
                    <a:pt x="32" y="34"/>
                    <a:pt x="31" y="34"/>
                    <a:pt x="30" y="34"/>
                  </a:cubicBezTo>
                  <a:cubicBezTo>
                    <a:pt x="30" y="35"/>
                    <a:pt x="29" y="38"/>
                    <a:pt x="31" y="38"/>
                  </a:cubicBezTo>
                  <a:close/>
                  <a:moveTo>
                    <a:pt x="51" y="38"/>
                  </a:moveTo>
                  <a:cubicBezTo>
                    <a:pt x="51" y="35"/>
                    <a:pt x="50" y="33"/>
                    <a:pt x="47" y="34"/>
                  </a:cubicBezTo>
                  <a:cubicBezTo>
                    <a:pt x="47" y="36"/>
                    <a:pt x="49" y="37"/>
                    <a:pt x="51" y="38"/>
                  </a:cubicBezTo>
                  <a:close/>
                  <a:moveTo>
                    <a:pt x="53" y="35"/>
                  </a:moveTo>
                  <a:cubicBezTo>
                    <a:pt x="54" y="35"/>
                    <a:pt x="57" y="36"/>
                    <a:pt x="56" y="34"/>
                  </a:cubicBezTo>
                  <a:cubicBezTo>
                    <a:pt x="54" y="33"/>
                    <a:pt x="53" y="34"/>
                    <a:pt x="53" y="35"/>
                  </a:cubicBezTo>
                  <a:close/>
                  <a:moveTo>
                    <a:pt x="36" y="38"/>
                  </a:moveTo>
                  <a:cubicBezTo>
                    <a:pt x="39" y="38"/>
                    <a:pt x="42" y="38"/>
                    <a:pt x="45" y="38"/>
                  </a:cubicBezTo>
                  <a:cubicBezTo>
                    <a:pt x="45" y="34"/>
                    <a:pt x="36" y="33"/>
                    <a:pt x="36" y="38"/>
                  </a:cubicBezTo>
                  <a:close/>
                  <a:moveTo>
                    <a:pt x="20" y="37"/>
                  </a:moveTo>
                  <a:cubicBezTo>
                    <a:pt x="21" y="41"/>
                    <a:pt x="19" y="46"/>
                    <a:pt x="23" y="46"/>
                  </a:cubicBezTo>
                  <a:cubicBezTo>
                    <a:pt x="24" y="46"/>
                    <a:pt x="24" y="45"/>
                    <a:pt x="25" y="44"/>
                  </a:cubicBezTo>
                  <a:cubicBezTo>
                    <a:pt x="26" y="43"/>
                    <a:pt x="27" y="43"/>
                    <a:pt x="27" y="41"/>
                  </a:cubicBezTo>
                  <a:cubicBezTo>
                    <a:pt x="25" y="41"/>
                    <a:pt x="23" y="45"/>
                    <a:pt x="21" y="42"/>
                  </a:cubicBezTo>
                  <a:cubicBezTo>
                    <a:pt x="24" y="42"/>
                    <a:pt x="27" y="41"/>
                    <a:pt x="28" y="39"/>
                  </a:cubicBezTo>
                  <a:cubicBezTo>
                    <a:pt x="27" y="39"/>
                    <a:pt x="26" y="39"/>
                    <a:pt x="26" y="38"/>
                  </a:cubicBezTo>
                  <a:cubicBezTo>
                    <a:pt x="26" y="38"/>
                    <a:pt x="27" y="38"/>
                    <a:pt x="27" y="37"/>
                  </a:cubicBezTo>
                  <a:cubicBezTo>
                    <a:pt x="25" y="36"/>
                    <a:pt x="23" y="40"/>
                    <a:pt x="21" y="37"/>
                  </a:cubicBezTo>
                  <a:cubicBezTo>
                    <a:pt x="22" y="37"/>
                    <a:pt x="27" y="37"/>
                    <a:pt x="24" y="36"/>
                  </a:cubicBezTo>
                  <a:cubicBezTo>
                    <a:pt x="22" y="36"/>
                    <a:pt x="21" y="36"/>
                    <a:pt x="20" y="37"/>
                  </a:cubicBezTo>
                  <a:close/>
                  <a:moveTo>
                    <a:pt x="23" y="48"/>
                  </a:moveTo>
                  <a:cubicBezTo>
                    <a:pt x="26" y="49"/>
                    <a:pt x="25" y="46"/>
                    <a:pt x="26" y="45"/>
                  </a:cubicBezTo>
                  <a:cubicBezTo>
                    <a:pt x="27" y="44"/>
                    <a:pt x="30" y="42"/>
                    <a:pt x="28" y="41"/>
                  </a:cubicBezTo>
                  <a:cubicBezTo>
                    <a:pt x="27" y="44"/>
                    <a:pt x="23" y="45"/>
                    <a:pt x="23" y="48"/>
                  </a:cubicBezTo>
                  <a:close/>
                  <a:moveTo>
                    <a:pt x="62" y="41"/>
                  </a:moveTo>
                  <a:cubicBezTo>
                    <a:pt x="60" y="45"/>
                    <a:pt x="71" y="46"/>
                    <a:pt x="71" y="44"/>
                  </a:cubicBezTo>
                  <a:cubicBezTo>
                    <a:pt x="68" y="43"/>
                    <a:pt x="65" y="43"/>
                    <a:pt x="62" y="41"/>
                  </a:cubicBezTo>
                  <a:close/>
                  <a:moveTo>
                    <a:pt x="60" y="50"/>
                  </a:moveTo>
                  <a:cubicBezTo>
                    <a:pt x="65" y="51"/>
                    <a:pt x="67" y="53"/>
                    <a:pt x="71" y="55"/>
                  </a:cubicBezTo>
                  <a:cubicBezTo>
                    <a:pt x="71" y="52"/>
                    <a:pt x="71" y="49"/>
                    <a:pt x="71" y="47"/>
                  </a:cubicBezTo>
                  <a:cubicBezTo>
                    <a:pt x="67" y="45"/>
                    <a:pt x="59" y="43"/>
                    <a:pt x="60" y="50"/>
                  </a:cubicBezTo>
                  <a:close/>
                  <a:moveTo>
                    <a:pt x="60" y="51"/>
                  </a:moveTo>
                  <a:cubicBezTo>
                    <a:pt x="60" y="50"/>
                    <a:pt x="60" y="50"/>
                    <a:pt x="59" y="50"/>
                  </a:cubicBezTo>
                  <a:cubicBezTo>
                    <a:pt x="59" y="51"/>
                    <a:pt x="59" y="52"/>
                    <a:pt x="59" y="53"/>
                  </a:cubicBezTo>
                  <a:cubicBezTo>
                    <a:pt x="64" y="54"/>
                    <a:pt x="65" y="57"/>
                    <a:pt x="70" y="58"/>
                  </a:cubicBezTo>
                  <a:cubicBezTo>
                    <a:pt x="70" y="53"/>
                    <a:pt x="64" y="53"/>
                    <a:pt x="60" y="51"/>
                  </a:cubicBezTo>
                  <a:close/>
                  <a:moveTo>
                    <a:pt x="67" y="60"/>
                  </a:moveTo>
                  <a:cubicBezTo>
                    <a:pt x="68" y="61"/>
                    <a:pt x="71" y="63"/>
                    <a:pt x="70" y="60"/>
                  </a:cubicBezTo>
                  <a:cubicBezTo>
                    <a:pt x="70" y="58"/>
                    <a:pt x="68" y="59"/>
                    <a:pt x="66" y="58"/>
                  </a:cubicBezTo>
                  <a:cubicBezTo>
                    <a:pt x="66" y="58"/>
                    <a:pt x="65" y="56"/>
                    <a:pt x="64" y="55"/>
                  </a:cubicBezTo>
                  <a:cubicBezTo>
                    <a:pt x="63" y="55"/>
                    <a:pt x="61" y="55"/>
                    <a:pt x="61" y="55"/>
                  </a:cubicBezTo>
                  <a:cubicBezTo>
                    <a:pt x="60" y="54"/>
                    <a:pt x="58" y="51"/>
                    <a:pt x="57" y="54"/>
                  </a:cubicBezTo>
                  <a:cubicBezTo>
                    <a:pt x="60" y="56"/>
                    <a:pt x="63" y="58"/>
                    <a:pt x="67" y="60"/>
                  </a:cubicBezTo>
                  <a:close/>
                  <a:moveTo>
                    <a:pt x="61" y="57"/>
                  </a:moveTo>
                  <a:cubicBezTo>
                    <a:pt x="59" y="56"/>
                    <a:pt x="58" y="54"/>
                    <a:pt x="55" y="54"/>
                  </a:cubicBezTo>
                  <a:cubicBezTo>
                    <a:pt x="55" y="56"/>
                    <a:pt x="57" y="57"/>
                    <a:pt x="59" y="58"/>
                  </a:cubicBezTo>
                  <a:cubicBezTo>
                    <a:pt x="61" y="61"/>
                    <a:pt x="64" y="63"/>
                    <a:pt x="67" y="64"/>
                  </a:cubicBezTo>
                  <a:cubicBezTo>
                    <a:pt x="68" y="66"/>
                    <a:pt x="70" y="63"/>
                    <a:pt x="70" y="62"/>
                  </a:cubicBezTo>
                  <a:cubicBezTo>
                    <a:pt x="67" y="61"/>
                    <a:pt x="63" y="58"/>
                    <a:pt x="61" y="57"/>
                  </a:cubicBezTo>
                  <a:close/>
                  <a:moveTo>
                    <a:pt x="67" y="67"/>
                  </a:moveTo>
                  <a:cubicBezTo>
                    <a:pt x="67" y="64"/>
                    <a:pt x="65" y="64"/>
                    <a:pt x="63" y="63"/>
                  </a:cubicBezTo>
                  <a:cubicBezTo>
                    <a:pt x="61" y="61"/>
                    <a:pt x="60" y="58"/>
                    <a:pt x="56" y="58"/>
                  </a:cubicBezTo>
                  <a:cubicBezTo>
                    <a:pt x="56" y="57"/>
                    <a:pt x="55" y="57"/>
                    <a:pt x="55" y="56"/>
                  </a:cubicBezTo>
                  <a:cubicBezTo>
                    <a:pt x="54" y="56"/>
                    <a:pt x="54" y="55"/>
                    <a:pt x="53" y="56"/>
                  </a:cubicBezTo>
                  <a:cubicBezTo>
                    <a:pt x="59" y="59"/>
                    <a:pt x="60" y="69"/>
                    <a:pt x="67" y="67"/>
                  </a:cubicBezTo>
                  <a:close/>
                  <a:moveTo>
                    <a:pt x="58" y="63"/>
                  </a:moveTo>
                  <a:cubicBezTo>
                    <a:pt x="58" y="61"/>
                    <a:pt x="55" y="60"/>
                    <a:pt x="55" y="60"/>
                  </a:cubicBezTo>
                  <a:cubicBezTo>
                    <a:pt x="54" y="59"/>
                    <a:pt x="55" y="56"/>
                    <a:pt x="53" y="57"/>
                  </a:cubicBezTo>
                  <a:cubicBezTo>
                    <a:pt x="51" y="58"/>
                    <a:pt x="53" y="59"/>
                    <a:pt x="54" y="61"/>
                  </a:cubicBezTo>
                  <a:cubicBezTo>
                    <a:pt x="55" y="61"/>
                    <a:pt x="56" y="62"/>
                    <a:pt x="56" y="62"/>
                  </a:cubicBezTo>
                  <a:cubicBezTo>
                    <a:pt x="57" y="64"/>
                    <a:pt x="58" y="65"/>
                    <a:pt x="59" y="67"/>
                  </a:cubicBezTo>
                  <a:cubicBezTo>
                    <a:pt x="60" y="68"/>
                    <a:pt x="61" y="70"/>
                    <a:pt x="62" y="70"/>
                  </a:cubicBezTo>
                  <a:cubicBezTo>
                    <a:pt x="64" y="70"/>
                    <a:pt x="64" y="69"/>
                    <a:pt x="65" y="68"/>
                  </a:cubicBezTo>
                  <a:cubicBezTo>
                    <a:pt x="62" y="68"/>
                    <a:pt x="60" y="65"/>
                    <a:pt x="58" y="63"/>
                  </a:cubicBezTo>
                  <a:close/>
                  <a:moveTo>
                    <a:pt x="58" y="67"/>
                  </a:moveTo>
                  <a:cubicBezTo>
                    <a:pt x="58" y="66"/>
                    <a:pt x="57" y="66"/>
                    <a:pt x="57" y="66"/>
                  </a:cubicBezTo>
                  <a:cubicBezTo>
                    <a:pt x="56" y="63"/>
                    <a:pt x="52" y="58"/>
                    <a:pt x="50" y="60"/>
                  </a:cubicBezTo>
                  <a:cubicBezTo>
                    <a:pt x="51" y="60"/>
                    <a:pt x="51" y="62"/>
                    <a:pt x="52" y="62"/>
                  </a:cubicBezTo>
                  <a:cubicBezTo>
                    <a:pt x="52" y="63"/>
                    <a:pt x="53" y="64"/>
                    <a:pt x="53" y="65"/>
                  </a:cubicBezTo>
                  <a:cubicBezTo>
                    <a:pt x="54" y="66"/>
                    <a:pt x="52" y="66"/>
                    <a:pt x="53" y="67"/>
                  </a:cubicBezTo>
                  <a:cubicBezTo>
                    <a:pt x="53" y="67"/>
                    <a:pt x="53" y="67"/>
                    <a:pt x="53" y="68"/>
                  </a:cubicBezTo>
                  <a:cubicBezTo>
                    <a:pt x="54" y="69"/>
                    <a:pt x="55" y="71"/>
                    <a:pt x="53" y="71"/>
                  </a:cubicBezTo>
                  <a:cubicBezTo>
                    <a:pt x="52" y="67"/>
                    <a:pt x="51" y="63"/>
                    <a:pt x="48" y="60"/>
                  </a:cubicBezTo>
                  <a:cubicBezTo>
                    <a:pt x="48" y="65"/>
                    <a:pt x="50" y="69"/>
                    <a:pt x="51" y="73"/>
                  </a:cubicBezTo>
                  <a:cubicBezTo>
                    <a:pt x="54" y="73"/>
                    <a:pt x="54" y="71"/>
                    <a:pt x="57" y="72"/>
                  </a:cubicBezTo>
                  <a:cubicBezTo>
                    <a:pt x="57" y="69"/>
                    <a:pt x="52" y="68"/>
                    <a:pt x="54" y="66"/>
                  </a:cubicBezTo>
                  <a:cubicBezTo>
                    <a:pt x="56" y="68"/>
                    <a:pt x="58" y="74"/>
                    <a:pt x="60" y="70"/>
                  </a:cubicBezTo>
                  <a:cubicBezTo>
                    <a:pt x="60" y="69"/>
                    <a:pt x="58" y="68"/>
                    <a:pt x="58" y="67"/>
                  </a:cubicBezTo>
                  <a:close/>
                  <a:moveTo>
                    <a:pt x="40" y="61"/>
                  </a:moveTo>
                  <a:cubicBezTo>
                    <a:pt x="39" y="63"/>
                    <a:pt x="40" y="68"/>
                    <a:pt x="39" y="71"/>
                  </a:cubicBezTo>
                  <a:cubicBezTo>
                    <a:pt x="42" y="72"/>
                    <a:pt x="47" y="72"/>
                    <a:pt x="50" y="73"/>
                  </a:cubicBezTo>
                  <a:cubicBezTo>
                    <a:pt x="49" y="69"/>
                    <a:pt x="48" y="66"/>
                    <a:pt x="47" y="61"/>
                  </a:cubicBezTo>
                  <a:cubicBezTo>
                    <a:pt x="45" y="60"/>
                    <a:pt x="45" y="62"/>
                    <a:pt x="42" y="61"/>
                  </a:cubicBezTo>
                  <a:cubicBezTo>
                    <a:pt x="42" y="64"/>
                    <a:pt x="45" y="70"/>
                    <a:pt x="43" y="71"/>
                  </a:cubicBezTo>
                  <a:cubicBezTo>
                    <a:pt x="42" y="68"/>
                    <a:pt x="42" y="63"/>
                    <a:pt x="40" y="61"/>
                  </a:cubicBezTo>
                  <a:close/>
                  <a:moveTo>
                    <a:pt x="71" y="41"/>
                  </a:moveTo>
                  <a:cubicBezTo>
                    <a:pt x="70" y="40"/>
                    <a:pt x="67" y="41"/>
                    <a:pt x="67" y="40"/>
                  </a:cubicBezTo>
                  <a:cubicBezTo>
                    <a:pt x="68" y="40"/>
                    <a:pt x="70" y="40"/>
                    <a:pt x="71" y="40"/>
                  </a:cubicBezTo>
                  <a:cubicBezTo>
                    <a:pt x="71" y="39"/>
                    <a:pt x="71" y="37"/>
                    <a:pt x="71" y="36"/>
                  </a:cubicBezTo>
                  <a:cubicBezTo>
                    <a:pt x="68" y="37"/>
                    <a:pt x="62" y="34"/>
                    <a:pt x="62" y="38"/>
                  </a:cubicBezTo>
                  <a:cubicBezTo>
                    <a:pt x="62" y="40"/>
                    <a:pt x="67" y="37"/>
                    <a:pt x="66" y="40"/>
                  </a:cubicBezTo>
                  <a:cubicBezTo>
                    <a:pt x="65" y="40"/>
                    <a:pt x="62" y="39"/>
                    <a:pt x="62" y="41"/>
                  </a:cubicBezTo>
                  <a:cubicBezTo>
                    <a:pt x="65" y="41"/>
                    <a:pt x="70" y="45"/>
                    <a:pt x="71" y="41"/>
                  </a:cubicBezTo>
                  <a:close/>
                  <a:moveTo>
                    <a:pt x="56" y="40"/>
                  </a:moveTo>
                  <a:cubicBezTo>
                    <a:pt x="56" y="37"/>
                    <a:pt x="54" y="38"/>
                    <a:pt x="53" y="37"/>
                  </a:cubicBezTo>
                  <a:cubicBezTo>
                    <a:pt x="52" y="38"/>
                    <a:pt x="53" y="39"/>
                    <a:pt x="52" y="39"/>
                  </a:cubicBezTo>
                  <a:cubicBezTo>
                    <a:pt x="53" y="42"/>
                    <a:pt x="51" y="46"/>
                    <a:pt x="53" y="48"/>
                  </a:cubicBezTo>
                  <a:cubicBezTo>
                    <a:pt x="54" y="49"/>
                    <a:pt x="54" y="47"/>
                    <a:pt x="55" y="47"/>
                  </a:cubicBezTo>
                  <a:cubicBezTo>
                    <a:pt x="56" y="44"/>
                    <a:pt x="54" y="44"/>
                    <a:pt x="53" y="42"/>
                  </a:cubicBezTo>
                  <a:cubicBezTo>
                    <a:pt x="55" y="42"/>
                    <a:pt x="55" y="43"/>
                    <a:pt x="56" y="43"/>
                  </a:cubicBezTo>
                  <a:cubicBezTo>
                    <a:pt x="56" y="40"/>
                    <a:pt x="53" y="41"/>
                    <a:pt x="53" y="39"/>
                  </a:cubicBezTo>
                  <a:cubicBezTo>
                    <a:pt x="54" y="39"/>
                    <a:pt x="54" y="40"/>
                    <a:pt x="56" y="40"/>
                  </a:cubicBezTo>
                  <a:close/>
                  <a:moveTo>
                    <a:pt x="44" y="41"/>
                  </a:moveTo>
                  <a:cubicBezTo>
                    <a:pt x="43" y="41"/>
                    <a:pt x="42" y="39"/>
                    <a:pt x="42" y="41"/>
                  </a:cubicBezTo>
                  <a:cubicBezTo>
                    <a:pt x="44" y="41"/>
                    <a:pt x="44" y="43"/>
                    <a:pt x="45" y="44"/>
                  </a:cubicBezTo>
                  <a:cubicBezTo>
                    <a:pt x="43" y="46"/>
                    <a:pt x="44" y="44"/>
                    <a:pt x="42" y="43"/>
                  </a:cubicBezTo>
                  <a:cubicBezTo>
                    <a:pt x="43" y="47"/>
                    <a:pt x="41" y="58"/>
                    <a:pt x="47" y="55"/>
                  </a:cubicBezTo>
                  <a:cubicBezTo>
                    <a:pt x="48" y="52"/>
                    <a:pt x="44" y="51"/>
                    <a:pt x="46" y="50"/>
                  </a:cubicBezTo>
                  <a:cubicBezTo>
                    <a:pt x="46" y="53"/>
                    <a:pt x="48" y="52"/>
                    <a:pt x="48" y="54"/>
                  </a:cubicBezTo>
                  <a:cubicBezTo>
                    <a:pt x="51" y="53"/>
                    <a:pt x="53" y="52"/>
                    <a:pt x="53" y="48"/>
                  </a:cubicBezTo>
                  <a:cubicBezTo>
                    <a:pt x="50" y="47"/>
                    <a:pt x="48" y="46"/>
                    <a:pt x="46" y="43"/>
                  </a:cubicBezTo>
                  <a:cubicBezTo>
                    <a:pt x="47" y="42"/>
                    <a:pt x="43" y="41"/>
                    <a:pt x="46" y="41"/>
                  </a:cubicBezTo>
                  <a:cubicBezTo>
                    <a:pt x="46" y="41"/>
                    <a:pt x="46" y="42"/>
                    <a:pt x="46" y="41"/>
                  </a:cubicBezTo>
                  <a:cubicBezTo>
                    <a:pt x="45" y="40"/>
                    <a:pt x="45" y="40"/>
                    <a:pt x="44" y="41"/>
                  </a:cubicBezTo>
                  <a:close/>
                  <a:moveTo>
                    <a:pt x="39" y="41"/>
                  </a:moveTo>
                  <a:cubicBezTo>
                    <a:pt x="40" y="43"/>
                    <a:pt x="39" y="46"/>
                    <a:pt x="39" y="49"/>
                  </a:cubicBezTo>
                  <a:cubicBezTo>
                    <a:pt x="40" y="52"/>
                    <a:pt x="38" y="57"/>
                    <a:pt x="43" y="55"/>
                  </a:cubicBezTo>
                  <a:cubicBezTo>
                    <a:pt x="42" y="51"/>
                    <a:pt x="42" y="47"/>
                    <a:pt x="41" y="42"/>
                  </a:cubicBezTo>
                  <a:cubicBezTo>
                    <a:pt x="42" y="42"/>
                    <a:pt x="42" y="42"/>
                    <a:pt x="41" y="41"/>
                  </a:cubicBezTo>
                  <a:cubicBezTo>
                    <a:pt x="41" y="43"/>
                    <a:pt x="40" y="41"/>
                    <a:pt x="39" y="41"/>
                  </a:cubicBezTo>
                  <a:close/>
                  <a:moveTo>
                    <a:pt x="19" y="41"/>
                  </a:moveTo>
                  <a:cubicBezTo>
                    <a:pt x="19" y="40"/>
                    <a:pt x="18" y="38"/>
                    <a:pt x="18" y="40"/>
                  </a:cubicBezTo>
                  <a:cubicBezTo>
                    <a:pt x="17" y="41"/>
                    <a:pt x="18" y="43"/>
                    <a:pt x="19" y="41"/>
                  </a:cubicBezTo>
                  <a:close/>
                  <a:moveTo>
                    <a:pt x="51" y="45"/>
                  </a:moveTo>
                  <a:cubicBezTo>
                    <a:pt x="51" y="41"/>
                    <a:pt x="50" y="40"/>
                    <a:pt x="47" y="39"/>
                  </a:cubicBezTo>
                  <a:cubicBezTo>
                    <a:pt x="47" y="42"/>
                    <a:pt x="49" y="44"/>
                    <a:pt x="51" y="45"/>
                  </a:cubicBezTo>
                  <a:close/>
                  <a:moveTo>
                    <a:pt x="35" y="42"/>
                  </a:moveTo>
                  <a:cubicBezTo>
                    <a:pt x="34" y="43"/>
                    <a:pt x="33" y="47"/>
                    <a:pt x="33" y="48"/>
                  </a:cubicBezTo>
                  <a:cubicBezTo>
                    <a:pt x="32" y="50"/>
                    <a:pt x="28" y="53"/>
                    <a:pt x="32" y="55"/>
                  </a:cubicBezTo>
                  <a:cubicBezTo>
                    <a:pt x="33" y="52"/>
                    <a:pt x="33" y="48"/>
                    <a:pt x="35" y="46"/>
                  </a:cubicBezTo>
                  <a:cubicBezTo>
                    <a:pt x="36" y="50"/>
                    <a:pt x="31" y="54"/>
                    <a:pt x="34" y="55"/>
                  </a:cubicBezTo>
                  <a:cubicBezTo>
                    <a:pt x="36" y="55"/>
                    <a:pt x="34" y="51"/>
                    <a:pt x="36" y="50"/>
                  </a:cubicBezTo>
                  <a:cubicBezTo>
                    <a:pt x="36" y="51"/>
                    <a:pt x="36" y="57"/>
                    <a:pt x="37" y="55"/>
                  </a:cubicBezTo>
                  <a:cubicBezTo>
                    <a:pt x="35" y="49"/>
                    <a:pt x="38" y="44"/>
                    <a:pt x="35" y="40"/>
                  </a:cubicBezTo>
                  <a:cubicBezTo>
                    <a:pt x="35" y="41"/>
                    <a:pt x="35" y="41"/>
                    <a:pt x="35" y="42"/>
                  </a:cubicBezTo>
                  <a:close/>
                  <a:moveTo>
                    <a:pt x="29" y="52"/>
                  </a:moveTo>
                  <a:cubicBezTo>
                    <a:pt x="29" y="51"/>
                    <a:pt x="30" y="52"/>
                    <a:pt x="30" y="51"/>
                  </a:cubicBezTo>
                  <a:cubicBezTo>
                    <a:pt x="31" y="50"/>
                    <a:pt x="32" y="46"/>
                    <a:pt x="33" y="45"/>
                  </a:cubicBezTo>
                  <a:cubicBezTo>
                    <a:pt x="33" y="44"/>
                    <a:pt x="34" y="43"/>
                    <a:pt x="33" y="42"/>
                  </a:cubicBezTo>
                  <a:cubicBezTo>
                    <a:pt x="32" y="47"/>
                    <a:pt x="27" y="47"/>
                    <a:pt x="27" y="53"/>
                  </a:cubicBezTo>
                  <a:cubicBezTo>
                    <a:pt x="28" y="53"/>
                    <a:pt x="29" y="53"/>
                    <a:pt x="29" y="52"/>
                  </a:cubicBezTo>
                  <a:close/>
                  <a:moveTo>
                    <a:pt x="39" y="55"/>
                  </a:moveTo>
                  <a:cubicBezTo>
                    <a:pt x="38" y="53"/>
                    <a:pt x="39" y="45"/>
                    <a:pt x="38" y="48"/>
                  </a:cubicBezTo>
                  <a:cubicBezTo>
                    <a:pt x="38" y="49"/>
                    <a:pt x="37" y="57"/>
                    <a:pt x="39" y="55"/>
                  </a:cubicBezTo>
                  <a:close/>
                  <a:moveTo>
                    <a:pt x="25" y="50"/>
                  </a:moveTo>
                  <a:cubicBezTo>
                    <a:pt x="26" y="50"/>
                    <a:pt x="27" y="50"/>
                    <a:pt x="27" y="48"/>
                  </a:cubicBezTo>
                  <a:cubicBezTo>
                    <a:pt x="26" y="48"/>
                    <a:pt x="25" y="49"/>
                    <a:pt x="25" y="5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81" name="Freeform 70"/>
            <p:cNvSpPr>
              <a:spLocks noChangeArrowheads="1"/>
            </p:cNvSpPr>
            <p:nvPr/>
          </p:nvSpPr>
          <p:spPr bwMode="auto">
            <a:xfrm>
              <a:off x="1050925" y="1135062"/>
              <a:ext cx="14288" cy="44450"/>
            </a:xfrm>
            <a:custGeom>
              <a:avLst/>
              <a:gdLst>
                <a:gd name="T0" fmla="*/ 3 w 5"/>
                <a:gd name="T1" fmla="*/ 10 h 16"/>
                <a:gd name="T2" fmla="*/ 1 w 5"/>
                <a:gd name="T3" fmla="*/ 15 h 16"/>
                <a:gd name="T4" fmla="*/ 2 w 5"/>
                <a:gd name="T5" fmla="*/ 10 h 16"/>
                <a:gd name="T6" fmla="*/ 2 w 5"/>
                <a:gd name="T7" fmla="*/ 14 h 16"/>
                <a:gd name="T8" fmla="*/ 3 w 5"/>
                <a:gd name="T9" fmla="*/ 10 h 16"/>
                <a:gd name="T10" fmla="*/ 0 60000 65536"/>
                <a:gd name="T11" fmla="*/ 0 60000 65536"/>
                <a:gd name="T12" fmla="*/ 0 60000 65536"/>
                <a:gd name="T13" fmla="*/ 0 60000 65536"/>
                <a:gd name="T14" fmla="*/ 0 60000 65536"/>
                <a:gd name="T15" fmla="*/ 0 w 5"/>
                <a:gd name="T16" fmla="*/ 0 h 16"/>
                <a:gd name="T17" fmla="*/ 5 w 5"/>
                <a:gd name="T18" fmla="*/ 16 h 16"/>
              </a:gdLst>
              <a:ahLst/>
              <a:cxnLst>
                <a:cxn ang="T10">
                  <a:pos x="T0" y="T1"/>
                </a:cxn>
                <a:cxn ang="T11">
                  <a:pos x="T2" y="T3"/>
                </a:cxn>
                <a:cxn ang="T12">
                  <a:pos x="T4" y="T5"/>
                </a:cxn>
                <a:cxn ang="T13">
                  <a:pos x="T6" y="T7"/>
                </a:cxn>
                <a:cxn ang="T14">
                  <a:pos x="T8" y="T9"/>
                </a:cxn>
              </a:cxnLst>
              <a:rect l="T15" t="T16" r="T17" b="T18"/>
              <a:pathLst>
                <a:path w="5" h="16">
                  <a:moveTo>
                    <a:pt x="3" y="10"/>
                  </a:moveTo>
                  <a:cubicBezTo>
                    <a:pt x="5" y="11"/>
                    <a:pt x="3" y="16"/>
                    <a:pt x="1" y="15"/>
                  </a:cubicBezTo>
                  <a:cubicBezTo>
                    <a:pt x="0" y="14"/>
                    <a:pt x="1" y="0"/>
                    <a:pt x="2" y="10"/>
                  </a:cubicBezTo>
                  <a:cubicBezTo>
                    <a:pt x="2" y="11"/>
                    <a:pt x="2" y="13"/>
                    <a:pt x="2" y="14"/>
                  </a:cubicBezTo>
                  <a:cubicBezTo>
                    <a:pt x="4" y="14"/>
                    <a:pt x="2" y="11"/>
                    <a:pt x="3" y="1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82" name="Freeform 71"/>
            <p:cNvSpPr>
              <a:spLocks noChangeArrowheads="1"/>
            </p:cNvSpPr>
            <p:nvPr/>
          </p:nvSpPr>
          <p:spPr bwMode="auto">
            <a:xfrm>
              <a:off x="806450" y="1157287"/>
              <a:ext cx="14288" cy="15875"/>
            </a:xfrm>
            <a:custGeom>
              <a:avLst/>
              <a:gdLst>
                <a:gd name="T0" fmla="*/ 3 w 5"/>
                <a:gd name="T1" fmla="*/ 2 h 6"/>
                <a:gd name="T2" fmla="*/ 3 w 5"/>
                <a:gd name="T3" fmla="*/ 6 h 6"/>
                <a:gd name="T4" fmla="*/ 3 w 5"/>
                <a:gd name="T5" fmla="*/ 2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3" y="2"/>
                  </a:moveTo>
                  <a:cubicBezTo>
                    <a:pt x="5" y="0"/>
                    <a:pt x="3" y="4"/>
                    <a:pt x="3" y="6"/>
                  </a:cubicBezTo>
                  <a:cubicBezTo>
                    <a:pt x="0" y="5"/>
                    <a:pt x="3" y="3"/>
                    <a:pt x="3" y="2"/>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83" name="Freeform 72"/>
            <p:cNvSpPr>
              <a:spLocks noChangeArrowheads="1"/>
            </p:cNvSpPr>
            <p:nvPr/>
          </p:nvSpPr>
          <p:spPr bwMode="auto">
            <a:xfrm>
              <a:off x="1090612" y="1165225"/>
              <a:ext cx="26988" cy="15875"/>
            </a:xfrm>
            <a:custGeom>
              <a:avLst/>
              <a:gdLst>
                <a:gd name="T0" fmla="*/ 6 w 10"/>
                <a:gd name="T1" fmla="*/ 0 h 6"/>
                <a:gd name="T2" fmla="*/ 3 w 10"/>
                <a:gd name="T3" fmla="*/ 6 h 6"/>
                <a:gd name="T4" fmla="*/ 6 w 10"/>
                <a:gd name="T5" fmla="*/ 0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6" y="0"/>
                  </a:moveTo>
                  <a:cubicBezTo>
                    <a:pt x="10" y="0"/>
                    <a:pt x="3" y="5"/>
                    <a:pt x="3" y="6"/>
                  </a:cubicBezTo>
                  <a:cubicBezTo>
                    <a:pt x="0" y="4"/>
                    <a:pt x="6" y="3"/>
                    <a:pt x="6"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84" name="Freeform 73"/>
            <p:cNvSpPr>
              <a:spLocks noChangeArrowheads="1"/>
            </p:cNvSpPr>
            <p:nvPr/>
          </p:nvSpPr>
          <p:spPr bwMode="auto">
            <a:xfrm>
              <a:off x="1014412" y="1201737"/>
              <a:ext cx="6350" cy="7938"/>
            </a:xfrm>
            <a:custGeom>
              <a:avLst/>
              <a:gdLst>
                <a:gd name="T0" fmla="*/ 0 w 2"/>
                <a:gd name="T1" fmla="*/ 0 h 3"/>
                <a:gd name="T2" fmla="*/ 2 w 2"/>
                <a:gd name="T3" fmla="*/ 3 h 3"/>
                <a:gd name="T4" fmla="*/ 0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0"/>
                  </a:moveTo>
                  <a:cubicBezTo>
                    <a:pt x="1" y="0"/>
                    <a:pt x="2" y="1"/>
                    <a:pt x="2" y="3"/>
                  </a:cubicBezTo>
                  <a:cubicBezTo>
                    <a:pt x="1" y="3"/>
                    <a:pt x="0" y="1"/>
                    <a:pt x="0"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85" name="Freeform 74"/>
            <p:cNvSpPr>
              <a:spLocks noChangeArrowheads="1"/>
            </p:cNvSpPr>
            <p:nvPr/>
          </p:nvSpPr>
          <p:spPr bwMode="auto">
            <a:xfrm>
              <a:off x="696912" y="1214437"/>
              <a:ext cx="22225" cy="9525"/>
            </a:xfrm>
            <a:custGeom>
              <a:avLst/>
              <a:gdLst>
                <a:gd name="T0" fmla="*/ 8 w 8"/>
                <a:gd name="T1" fmla="*/ 2 h 3"/>
                <a:gd name="T2" fmla="*/ 2 w 8"/>
                <a:gd name="T3" fmla="*/ 2 h 3"/>
                <a:gd name="T4" fmla="*/ 1 w 8"/>
                <a:gd name="T5" fmla="*/ 1 h 3"/>
                <a:gd name="T6" fmla="*/ 8 w 8"/>
                <a:gd name="T7" fmla="*/ 2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8" y="2"/>
                  </a:moveTo>
                  <a:cubicBezTo>
                    <a:pt x="8" y="3"/>
                    <a:pt x="4" y="2"/>
                    <a:pt x="2" y="2"/>
                  </a:cubicBezTo>
                  <a:cubicBezTo>
                    <a:pt x="1" y="1"/>
                    <a:pt x="0" y="1"/>
                    <a:pt x="1" y="1"/>
                  </a:cubicBezTo>
                  <a:cubicBezTo>
                    <a:pt x="4" y="0"/>
                    <a:pt x="4" y="2"/>
                    <a:pt x="8" y="2"/>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86" name="Freeform 75"/>
            <p:cNvSpPr>
              <a:spLocks noChangeArrowheads="1"/>
            </p:cNvSpPr>
            <p:nvPr/>
          </p:nvSpPr>
          <p:spPr bwMode="auto">
            <a:xfrm>
              <a:off x="1054100" y="1265237"/>
              <a:ext cx="22225" cy="25400"/>
            </a:xfrm>
            <a:custGeom>
              <a:avLst/>
              <a:gdLst>
                <a:gd name="T0" fmla="*/ 2 w 8"/>
                <a:gd name="T1" fmla="*/ 0 h 9"/>
                <a:gd name="T2" fmla="*/ 8 w 8"/>
                <a:gd name="T3" fmla="*/ 6 h 9"/>
                <a:gd name="T4" fmla="*/ 4 w 8"/>
                <a:gd name="T5" fmla="*/ 5 h 9"/>
                <a:gd name="T6" fmla="*/ 3 w 8"/>
                <a:gd name="T7" fmla="*/ 2 h 9"/>
                <a:gd name="T8" fmla="*/ 3 w 8"/>
                <a:gd name="T9" fmla="*/ 4 h 9"/>
                <a:gd name="T10" fmla="*/ 2 w 8"/>
                <a:gd name="T11" fmla="*/ 0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2" y="0"/>
                  </a:moveTo>
                  <a:cubicBezTo>
                    <a:pt x="4" y="2"/>
                    <a:pt x="5" y="5"/>
                    <a:pt x="8" y="6"/>
                  </a:cubicBezTo>
                  <a:cubicBezTo>
                    <a:pt x="7" y="9"/>
                    <a:pt x="6" y="4"/>
                    <a:pt x="4" y="5"/>
                  </a:cubicBezTo>
                  <a:cubicBezTo>
                    <a:pt x="4" y="4"/>
                    <a:pt x="3" y="3"/>
                    <a:pt x="3" y="2"/>
                  </a:cubicBezTo>
                  <a:cubicBezTo>
                    <a:pt x="1" y="2"/>
                    <a:pt x="2" y="3"/>
                    <a:pt x="3" y="4"/>
                  </a:cubicBezTo>
                  <a:cubicBezTo>
                    <a:pt x="2" y="7"/>
                    <a:pt x="0" y="1"/>
                    <a:pt x="2"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87" name="Freeform 76"/>
            <p:cNvSpPr>
              <a:spLocks noChangeArrowheads="1"/>
            </p:cNvSpPr>
            <p:nvPr/>
          </p:nvSpPr>
          <p:spPr bwMode="auto">
            <a:xfrm>
              <a:off x="854075" y="1254125"/>
              <a:ext cx="14288" cy="15875"/>
            </a:xfrm>
            <a:custGeom>
              <a:avLst/>
              <a:gdLst>
                <a:gd name="T0" fmla="*/ 0 w 5"/>
                <a:gd name="T1" fmla="*/ 4 h 6"/>
                <a:gd name="T2" fmla="*/ 1 w 5"/>
                <a:gd name="T3" fmla="*/ 4 h 6"/>
                <a:gd name="T4" fmla="*/ 4 w 5"/>
                <a:gd name="T5" fmla="*/ 4 h 6"/>
                <a:gd name="T6" fmla="*/ 0 w 5"/>
                <a:gd name="T7" fmla="*/ 4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0" y="4"/>
                  </a:moveTo>
                  <a:cubicBezTo>
                    <a:pt x="0" y="0"/>
                    <a:pt x="1" y="4"/>
                    <a:pt x="1" y="4"/>
                  </a:cubicBezTo>
                  <a:cubicBezTo>
                    <a:pt x="2" y="4"/>
                    <a:pt x="4" y="4"/>
                    <a:pt x="4" y="4"/>
                  </a:cubicBezTo>
                  <a:cubicBezTo>
                    <a:pt x="5" y="6"/>
                    <a:pt x="1" y="4"/>
                    <a:pt x="0" y="4"/>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88" name="Freeform 77"/>
            <p:cNvSpPr>
              <a:spLocks noChangeArrowheads="1"/>
            </p:cNvSpPr>
            <p:nvPr/>
          </p:nvSpPr>
          <p:spPr bwMode="auto">
            <a:xfrm>
              <a:off x="950912" y="1268412"/>
              <a:ext cx="20638" cy="4763"/>
            </a:xfrm>
            <a:custGeom>
              <a:avLst/>
              <a:gdLst>
                <a:gd name="T0" fmla="*/ 7 w 7"/>
                <a:gd name="T1" fmla="*/ 0 h 2"/>
                <a:gd name="T2" fmla="*/ 2 w 7"/>
                <a:gd name="T3" fmla="*/ 2 h 2"/>
                <a:gd name="T4" fmla="*/ 7 w 7"/>
                <a:gd name="T5" fmla="*/ 0 h 2"/>
                <a:gd name="T6" fmla="*/ 0 60000 65536"/>
                <a:gd name="T7" fmla="*/ 0 60000 65536"/>
                <a:gd name="T8" fmla="*/ 0 60000 65536"/>
                <a:gd name="T9" fmla="*/ 0 w 7"/>
                <a:gd name="T10" fmla="*/ 0 h 2"/>
                <a:gd name="T11" fmla="*/ 7 w 7"/>
                <a:gd name="T12" fmla="*/ 2 h 2"/>
              </a:gdLst>
              <a:ahLst/>
              <a:cxnLst>
                <a:cxn ang="T6">
                  <a:pos x="T0" y="T1"/>
                </a:cxn>
                <a:cxn ang="T7">
                  <a:pos x="T2" y="T3"/>
                </a:cxn>
                <a:cxn ang="T8">
                  <a:pos x="T4" y="T5"/>
                </a:cxn>
              </a:cxnLst>
              <a:rect l="T9" t="T10" r="T11" b="T12"/>
              <a:pathLst>
                <a:path w="7" h="2">
                  <a:moveTo>
                    <a:pt x="7" y="0"/>
                  </a:moveTo>
                  <a:cubicBezTo>
                    <a:pt x="6" y="1"/>
                    <a:pt x="4" y="1"/>
                    <a:pt x="2" y="2"/>
                  </a:cubicBezTo>
                  <a:cubicBezTo>
                    <a:pt x="0" y="1"/>
                    <a:pt x="5" y="0"/>
                    <a:pt x="7"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89" name="Freeform 78"/>
            <p:cNvSpPr>
              <a:spLocks noChangeArrowheads="1"/>
            </p:cNvSpPr>
            <p:nvPr/>
          </p:nvSpPr>
          <p:spPr bwMode="auto">
            <a:xfrm>
              <a:off x="1103312" y="1273175"/>
              <a:ext cx="14288" cy="7938"/>
            </a:xfrm>
            <a:custGeom>
              <a:avLst/>
              <a:gdLst>
                <a:gd name="T0" fmla="*/ 0 w 5"/>
                <a:gd name="T1" fmla="*/ 0 h 3"/>
                <a:gd name="T2" fmla="*/ 4 w 5"/>
                <a:gd name="T3" fmla="*/ 2 h 3"/>
                <a:gd name="T4" fmla="*/ 5 w 5"/>
                <a:gd name="T5" fmla="*/ 3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0" y="0"/>
                  </a:moveTo>
                  <a:cubicBezTo>
                    <a:pt x="2" y="0"/>
                    <a:pt x="2" y="2"/>
                    <a:pt x="4" y="2"/>
                  </a:cubicBezTo>
                  <a:cubicBezTo>
                    <a:pt x="4" y="3"/>
                    <a:pt x="5" y="2"/>
                    <a:pt x="5" y="3"/>
                  </a:cubicBezTo>
                  <a:cubicBezTo>
                    <a:pt x="3" y="3"/>
                    <a:pt x="0" y="3"/>
                    <a:pt x="0"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90" name="Freeform 79"/>
            <p:cNvSpPr>
              <a:spLocks noChangeArrowheads="1"/>
            </p:cNvSpPr>
            <p:nvPr/>
          </p:nvSpPr>
          <p:spPr bwMode="auto">
            <a:xfrm>
              <a:off x="939800" y="1273175"/>
              <a:ext cx="11113" cy="3175"/>
            </a:xfrm>
            <a:custGeom>
              <a:avLst/>
              <a:gdLst>
                <a:gd name="T0" fmla="*/ 4 w 4"/>
                <a:gd name="T1" fmla="*/ 0 h 1"/>
                <a:gd name="T2" fmla="*/ 2 w 4"/>
                <a:gd name="T3" fmla="*/ 1 h 1"/>
                <a:gd name="T4" fmla="*/ 4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cubicBezTo>
                    <a:pt x="4" y="1"/>
                    <a:pt x="3" y="1"/>
                    <a:pt x="2" y="1"/>
                  </a:cubicBezTo>
                  <a:cubicBezTo>
                    <a:pt x="0" y="1"/>
                    <a:pt x="3" y="0"/>
                    <a:pt x="4"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91" name="Freeform 80"/>
            <p:cNvSpPr>
              <a:spLocks noChangeArrowheads="1"/>
            </p:cNvSpPr>
            <p:nvPr/>
          </p:nvSpPr>
          <p:spPr bwMode="auto">
            <a:xfrm>
              <a:off x="685800" y="1284287"/>
              <a:ext cx="42863" cy="14288"/>
            </a:xfrm>
            <a:custGeom>
              <a:avLst/>
              <a:gdLst>
                <a:gd name="T0" fmla="*/ 16 w 16"/>
                <a:gd name="T1" fmla="*/ 0 h 5"/>
                <a:gd name="T2" fmla="*/ 10 w 16"/>
                <a:gd name="T3" fmla="*/ 3 h 5"/>
                <a:gd name="T4" fmla="*/ 9 w 16"/>
                <a:gd name="T5" fmla="*/ 4 h 5"/>
                <a:gd name="T6" fmla="*/ 9 w 16"/>
                <a:gd name="T7" fmla="*/ 4 h 5"/>
                <a:gd name="T8" fmla="*/ 5 w 16"/>
                <a:gd name="T9" fmla="*/ 5 h 5"/>
                <a:gd name="T10" fmla="*/ 9 w 16"/>
                <a:gd name="T11" fmla="*/ 3 h 5"/>
                <a:gd name="T12" fmla="*/ 16 w 16"/>
                <a:gd name="T13" fmla="*/ 0 h 5"/>
                <a:gd name="T14" fmla="*/ 0 60000 65536"/>
                <a:gd name="T15" fmla="*/ 0 60000 65536"/>
                <a:gd name="T16" fmla="*/ 0 60000 65536"/>
                <a:gd name="T17" fmla="*/ 0 60000 65536"/>
                <a:gd name="T18" fmla="*/ 0 60000 65536"/>
                <a:gd name="T19" fmla="*/ 0 60000 65536"/>
                <a:gd name="T20" fmla="*/ 0 60000 65536"/>
                <a:gd name="T21" fmla="*/ 0 w 16"/>
                <a:gd name="T22" fmla="*/ 0 h 5"/>
                <a:gd name="T23" fmla="*/ 16 w 1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5">
                  <a:moveTo>
                    <a:pt x="16" y="0"/>
                  </a:moveTo>
                  <a:cubicBezTo>
                    <a:pt x="15" y="2"/>
                    <a:pt x="12" y="2"/>
                    <a:pt x="10" y="3"/>
                  </a:cubicBezTo>
                  <a:cubicBezTo>
                    <a:pt x="10" y="3"/>
                    <a:pt x="10" y="3"/>
                    <a:pt x="9" y="4"/>
                  </a:cubicBezTo>
                  <a:cubicBezTo>
                    <a:pt x="9" y="4"/>
                    <a:pt x="9" y="3"/>
                    <a:pt x="9" y="4"/>
                  </a:cubicBezTo>
                  <a:cubicBezTo>
                    <a:pt x="8" y="4"/>
                    <a:pt x="6" y="4"/>
                    <a:pt x="5" y="5"/>
                  </a:cubicBezTo>
                  <a:cubicBezTo>
                    <a:pt x="0" y="5"/>
                    <a:pt x="9" y="3"/>
                    <a:pt x="9" y="3"/>
                  </a:cubicBezTo>
                  <a:cubicBezTo>
                    <a:pt x="11" y="2"/>
                    <a:pt x="13" y="0"/>
                    <a:pt x="16"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92" name="Freeform 81"/>
            <p:cNvSpPr>
              <a:spLocks noChangeArrowheads="1"/>
            </p:cNvSpPr>
            <p:nvPr/>
          </p:nvSpPr>
          <p:spPr bwMode="auto">
            <a:xfrm>
              <a:off x="1058862" y="1314450"/>
              <a:ext cx="11113" cy="25400"/>
            </a:xfrm>
            <a:custGeom>
              <a:avLst/>
              <a:gdLst>
                <a:gd name="T0" fmla="*/ 0 w 4"/>
                <a:gd name="T1" fmla="*/ 1 h 9"/>
                <a:gd name="T2" fmla="*/ 1 w 4"/>
                <a:gd name="T3" fmla="*/ 2 h 9"/>
                <a:gd name="T4" fmla="*/ 2 w 4"/>
                <a:gd name="T5" fmla="*/ 8 h 9"/>
                <a:gd name="T6" fmla="*/ 1 w 4"/>
                <a:gd name="T7" fmla="*/ 8 h 9"/>
                <a:gd name="T8" fmla="*/ 0 w 4"/>
                <a:gd name="T9" fmla="*/ 4 h 9"/>
                <a:gd name="T10" fmla="*/ 0 w 4"/>
                <a:gd name="T11" fmla="*/ 1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1"/>
                  </a:moveTo>
                  <a:cubicBezTo>
                    <a:pt x="0" y="0"/>
                    <a:pt x="1" y="1"/>
                    <a:pt x="1" y="2"/>
                  </a:cubicBezTo>
                  <a:cubicBezTo>
                    <a:pt x="1" y="5"/>
                    <a:pt x="2" y="6"/>
                    <a:pt x="2" y="8"/>
                  </a:cubicBezTo>
                  <a:cubicBezTo>
                    <a:pt x="4" y="9"/>
                    <a:pt x="2" y="9"/>
                    <a:pt x="1" y="8"/>
                  </a:cubicBezTo>
                  <a:cubicBezTo>
                    <a:pt x="1" y="7"/>
                    <a:pt x="1" y="5"/>
                    <a:pt x="0" y="4"/>
                  </a:cubicBezTo>
                  <a:cubicBezTo>
                    <a:pt x="0" y="3"/>
                    <a:pt x="0" y="2"/>
                    <a:pt x="0" y="1"/>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93" name="Freeform 82"/>
            <p:cNvSpPr>
              <a:spLocks noEditPoints="1" noChangeArrowheads="1"/>
            </p:cNvSpPr>
            <p:nvPr/>
          </p:nvSpPr>
          <p:spPr bwMode="auto">
            <a:xfrm>
              <a:off x="179387" y="1444625"/>
              <a:ext cx="192088" cy="192088"/>
            </a:xfrm>
            <a:custGeom>
              <a:avLst/>
              <a:gdLst>
                <a:gd name="T0" fmla="*/ 65 w 69"/>
                <a:gd name="T1" fmla="*/ 60 h 69"/>
                <a:gd name="T2" fmla="*/ 5 w 69"/>
                <a:gd name="T3" fmla="*/ 61 h 69"/>
                <a:gd name="T4" fmla="*/ 9 w 69"/>
                <a:gd name="T5" fmla="*/ 0 h 69"/>
                <a:gd name="T6" fmla="*/ 42 w 69"/>
                <a:gd name="T7" fmla="*/ 2 h 69"/>
                <a:gd name="T8" fmla="*/ 4 w 69"/>
                <a:gd name="T9" fmla="*/ 8 h 69"/>
                <a:gd name="T10" fmla="*/ 5 w 69"/>
                <a:gd name="T11" fmla="*/ 51 h 69"/>
                <a:gd name="T12" fmla="*/ 15 w 69"/>
                <a:gd name="T13" fmla="*/ 6 h 69"/>
                <a:gd name="T14" fmla="*/ 64 w 69"/>
                <a:gd name="T15" fmla="*/ 9 h 69"/>
                <a:gd name="T16" fmla="*/ 40 w 69"/>
                <a:gd name="T17" fmla="*/ 62 h 69"/>
                <a:gd name="T18" fmla="*/ 6 w 69"/>
                <a:gd name="T19" fmla="*/ 54 h 69"/>
                <a:gd name="T20" fmla="*/ 66 w 69"/>
                <a:gd name="T21" fmla="*/ 54 h 69"/>
                <a:gd name="T22" fmla="*/ 23 w 69"/>
                <a:gd name="T23" fmla="*/ 6 h 69"/>
                <a:gd name="T24" fmla="*/ 9 w 69"/>
                <a:gd name="T25" fmla="*/ 23 h 69"/>
                <a:gd name="T26" fmla="*/ 12 w 69"/>
                <a:gd name="T27" fmla="*/ 14 h 69"/>
                <a:gd name="T28" fmla="*/ 10 w 69"/>
                <a:gd name="T29" fmla="*/ 28 h 69"/>
                <a:gd name="T30" fmla="*/ 9 w 69"/>
                <a:gd name="T31" fmla="*/ 19 h 69"/>
                <a:gd name="T32" fmla="*/ 14 w 69"/>
                <a:gd name="T33" fmla="*/ 24 h 69"/>
                <a:gd name="T34" fmla="*/ 26 w 69"/>
                <a:gd name="T35" fmla="*/ 6 h 69"/>
                <a:gd name="T36" fmla="*/ 19 w 69"/>
                <a:gd name="T37" fmla="*/ 19 h 69"/>
                <a:gd name="T38" fmla="*/ 30 w 69"/>
                <a:gd name="T39" fmla="*/ 6 h 69"/>
                <a:gd name="T40" fmla="*/ 25 w 69"/>
                <a:gd name="T41" fmla="*/ 17 h 69"/>
                <a:gd name="T42" fmla="*/ 36 w 69"/>
                <a:gd name="T43" fmla="*/ 16 h 69"/>
                <a:gd name="T44" fmla="*/ 45 w 69"/>
                <a:gd name="T45" fmla="*/ 6 h 69"/>
                <a:gd name="T46" fmla="*/ 52 w 69"/>
                <a:gd name="T47" fmla="*/ 6 h 69"/>
                <a:gd name="T48" fmla="*/ 51 w 69"/>
                <a:gd name="T49" fmla="*/ 10 h 69"/>
                <a:gd name="T50" fmla="*/ 56 w 69"/>
                <a:gd name="T51" fmla="*/ 8 h 69"/>
                <a:gd name="T52" fmla="*/ 57 w 69"/>
                <a:gd name="T53" fmla="*/ 11 h 69"/>
                <a:gd name="T54" fmla="*/ 63 w 69"/>
                <a:gd name="T55" fmla="*/ 11 h 69"/>
                <a:gd name="T56" fmla="*/ 53 w 69"/>
                <a:gd name="T57" fmla="*/ 26 h 69"/>
                <a:gd name="T58" fmla="*/ 57 w 69"/>
                <a:gd name="T59" fmla="*/ 26 h 69"/>
                <a:gd name="T60" fmla="*/ 62 w 69"/>
                <a:gd name="T61" fmla="*/ 34 h 69"/>
                <a:gd name="T62" fmla="*/ 48 w 69"/>
                <a:gd name="T63" fmla="*/ 41 h 69"/>
                <a:gd name="T64" fmla="*/ 53 w 69"/>
                <a:gd name="T65" fmla="*/ 36 h 69"/>
                <a:gd name="T66" fmla="*/ 51 w 69"/>
                <a:gd name="T67" fmla="*/ 28 h 69"/>
                <a:gd name="T68" fmla="*/ 58 w 69"/>
                <a:gd name="T69" fmla="*/ 40 h 69"/>
                <a:gd name="T70" fmla="*/ 37 w 69"/>
                <a:gd name="T71" fmla="*/ 18 h 69"/>
                <a:gd name="T72" fmla="*/ 11 w 69"/>
                <a:gd name="T73" fmla="*/ 26 h 69"/>
                <a:gd name="T74" fmla="*/ 13 w 69"/>
                <a:gd name="T75" fmla="*/ 36 h 69"/>
                <a:gd name="T76" fmla="*/ 24 w 69"/>
                <a:gd name="T77" fmla="*/ 51 h 69"/>
                <a:gd name="T78" fmla="*/ 39 w 69"/>
                <a:gd name="T79" fmla="*/ 55 h 69"/>
                <a:gd name="T80" fmla="*/ 42 w 69"/>
                <a:gd name="T81" fmla="*/ 36 h 69"/>
                <a:gd name="T82" fmla="*/ 14 w 69"/>
                <a:gd name="T83" fmla="*/ 46 h 69"/>
                <a:gd name="T84" fmla="*/ 19 w 69"/>
                <a:gd name="T85" fmla="*/ 33 h 69"/>
                <a:gd name="T86" fmla="*/ 23 w 69"/>
                <a:gd name="T87" fmla="*/ 36 h 69"/>
                <a:gd name="T88" fmla="*/ 21 w 69"/>
                <a:gd name="T89" fmla="*/ 43 h 69"/>
                <a:gd name="T90" fmla="*/ 20 w 69"/>
                <a:gd name="T91" fmla="*/ 56 h 69"/>
                <a:gd name="T92" fmla="*/ 17 w 69"/>
                <a:gd name="T93" fmla="*/ 33 h 69"/>
                <a:gd name="T94" fmla="*/ 62 w 69"/>
                <a:gd name="T95" fmla="*/ 42 h 69"/>
                <a:gd name="T96" fmla="*/ 50 w 69"/>
                <a:gd name="T97" fmla="*/ 49 h 69"/>
                <a:gd name="T98" fmla="*/ 8 w 69"/>
                <a:gd name="T99" fmla="*/ 52 h 69"/>
                <a:gd name="T100" fmla="*/ 12 w 69"/>
                <a:gd name="T101" fmla="*/ 52 h 69"/>
                <a:gd name="T102" fmla="*/ 54 w 69"/>
                <a:gd name="T103" fmla="*/ 52 h 69"/>
                <a:gd name="T104" fmla="*/ 52 w 69"/>
                <a:gd name="T105" fmla="*/ 55 h 69"/>
                <a:gd name="T106" fmla="*/ 41 w 69"/>
                <a:gd name="T107" fmla="*/ 59 h 69"/>
                <a:gd name="T108" fmla="*/ 36 w 69"/>
                <a:gd name="T109" fmla="*/ 61 h 69"/>
                <a:gd name="T110" fmla="*/ 24 w 69"/>
                <a:gd name="T111" fmla="*/ 62 h 69"/>
                <a:gd name="T112" fmla="*/ 47 w 69"/>
                <a:gd name="T113" fmla="*/ 56 h 69"/>
                <a:gd name="T114" fmla="*/ 45 w 69"/>
                <a:gd name="T115" fmla="*/ 61 h 69"/>
                <a:gd name="T116" fmla="*/ 11 w 69"/>
                <a:gd name="T117" fmla="*/ 62 h 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69"/>
                <a:gd name="T179" fmla="*/ 69 w 69"/>
                <a:gd name="T180" fmla="*/ 69 h 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69">
                  <a:moveTo>
                    <a:pt x="66" y="6"/>
                  </a:moveTo>
                  <a:cubicBezTo>
                    <a:pt x="69" y="9"/>
                    <a:pt x="66" y="13"/>
                    <a:pt x="67" y="18"/>
                  </a:cubicBezTo>
                  <a:cubicBezTo>
                    <a:pt x="68" y="20"/>
                    <a:pt x="68" y="27"/>
                    <a:pt x="68" y="33"/>
                  </a:cubicBezTo>
                  <a:cubicBezTo>
                    <a:pt x="68" y="37"/>
                    <a:pt x="67" y="42"/>
                    <a:pt x="67" y="46"/>
                  </a:cubicBezTo>
                  <a:cubicBezTo>
                    <a:pt x="67" y="52"/>
                    <a:pt x="67" y="56"/>
                    <a:pt x="66" y="59"/>
                  </a:cubicBezTo>
                  <a:cubicBezTo>
                    <a:pt x="66" y="60"/>
                    <a:pt x="65" y="59"/>
                    <a:pt x="65" y="60"/>
                  </a:cubicBezTo>
                  <a:cubicBezTo>
                    <a:pt x="65" y="62"/>
                    <a:pt x="60" y="65"/>
                    <a:pt x="58" y="67"/>
                  </a:cubicBezTo>
                  <a:cubicBezTo>
                    <a:pt x="49" y="68"/>
                    <a:pt x="39" y="68"/>
                    <a:pt x="30" y="68"/>
                  </a:cubicBezTo>
                  <a:cubicBezTo>
                    <a:pt x="25" y="68"/>
                    <a:pt x="20" y="69"/>
                    <a:pt x="14" y="68"/>
                  </a:cubicBezTo>
                  <a:cubicBezTo>
                    <a:pt x="11" y="68"/>
                    <a:pt x="9" y="68"/>
                    <a:pt x="8" y="66"/>
                  </a:cubicBezTo>
                  <a:cubicBezTo>
                    <a:pt x="7" y="65"/>
                    <a:pt x="8" y="64"/>
                    <a:pt x="7" y="63"/>
                  </a:cubicBezTo>
                  <a:cubicBezTo>
                    <a:pt x="7" y="63"/>
                    <a:pt x="5" y="62"/>
                    <a:pt x="5" y="61"/>
                  </a:cubicBezTo>
                  <a:cubicBezTo>
                    <a:pt x="4" y="58"/>
                    <a:pt x="5" y="53"/>
                    <a:pt x="4" y="47"/>
                  </a:cubicBezTo>
                  <a:cubicBezTo>
                    <a:pt x="4" y="43"/>
                    <a:pt x="2" y="38"/>
                    <a:pt x="2" y="33"/>
                  </a:cubicBezTo>
                  <a:cubicBezTo>
                    <a:pt x="1" y="31"/>
                    <a:pt x="1" y="28"/>
                    <a:pt x="1" y="26"/>
                  </a:cubicBezTo>
                  <a:cubicBezTo>
                    <a:pt x="0" y="20"/>
                    <a:pt x="0" y="15"/>
                    <a:pt x="2" y="11"/>
                  </a:cubicBezTo>
                  <a:cubicBezTo>
                    <a:pt x="3" y="7"/>
                    <a:pt x="5" y="6"/>
                    <a:pt x="8" y="3"/>
                  </a:cubicBezTo>
                  <a:cubicBezTo>
                    <a:pt x="8" y="2"/>
                    <a:pt x="9" y="1"/>
                    <a:pt x="9" y="0"/>
                  </a:cubicBezTo>
                  <a:cubicBezTo>
                    <a:pt x="12" y="3"/>
                    <a:pt x="19" y="0"/>
                    <a:pt x="26" y="0"/>
                  </a:cubicBezTo>
                  <a:cubicBezTo>
                    <a:pt x="29" y="0"/>
                    <a:pt x="32" y="1"/>
                    <a:pt x="35" y="1"/>
                  </a:cubicBezTo>
                  <a:cubicBezTo>
                    <a:pt x="45" y="2"/>
                    <a:pt x="54" y="1"/>
                    <a:pt x="63" y="2"/>
                  </a:cubicBezTo>
                  <a:cubicBezTo>
                    <a:pt x="63" y="4"/>
                    <a:pt x="65" y="5"/>
                    <a:pt x="66" y="6"/>
                  </a:cubicBezTo>
                  <a:close/>
                  <a:moveTo>
                    <a:pt x="48" y="3"/>
                  </a:moveTo>
                  <a:cubicBezTo>
                    <a:pt x="46" y="3"/>
                    <a:pt x="44" y="2"/>
                    <a:pt x="42" y="2"/>
                  </a:cubicBezTo>
                  <a:cubicBezTo>
                    <a:pt x="39" y="2"/>
                    <a:pt x="36" y="2"/>
                    <a:pt x="33" y="2"/>
                  </a:cubicBezTo>
                  <a:cubicBezTo>
                    <a:pt x="31" y="2"/>
                    <a:pt x="24" y="1"/>
                    <a:pt x="24" y="1"/>
                  </a:cubicBezTo>
                  <a:cubicBezTo>
                    <a:pt x="23" y="2"/>
                    <a:pt x="23" y="2"/>
                    <a:pt x="21" y="2"/>
                  </a:cubicBezTo>
                  <a:cubicBezTo>
                    <a:pt x="16" y="3"/>
                    <a:pt x="12" y="3"/>
                    <a:pt x="8" y="4"/>
                  </a:cubicBezTo>
                  <a:cubicBezTo>
                    <a:pt x="7" y="6"/>
                    <a:pt x="5" y="6"/>
                    <a:pt x="5" y="7"/>
                  </a:cubicBezTo>
                  <a:cubicBezTo>
                    <a:pt x="5" y="8"/>
                    <a:pt x="5" y="8"/>
                    <a:pt x="4" y="8"/>
                  </a:cubicBezTo>
                  <a:cubicBezTo>
                    <a:pt x="3" y="10"/>
                    <a:pt x="3" y="11"/>
                    <a:pt x="3" y="13"/>
                  </a:cubicBezTo>
                  <a:cubicBezTo>
                    <a:pt x="3" y="14"/>
                    <a:pt x="2" y="14"/>
                    <a:pt x="2" y="14"/>
                  </a:cubicBezTo>
                  <a:cubicBezTo>
                    <a:pt x="1" y="19"/>
                    <a:pt x="2" y="26"/>
                    <a:pt x="3" y="29"/>
                  </a:cubicBezTo>
                  <a:cubicBezTo>
                    <a:pt x="3" y="31"/>
                    <a:pt x="2" y="33"/>
                    <a:pt x="3" y="34"/>
                  </a:cubicBezTo>
                  <a:cubicBezTo>
                    <a:pt x="3" y="36"/>
                    <a:pt x="4" y="37"/>
                    <a:pt x="4" y="39"/>
                  </a:cubicBezTo>
                  <a:cubicBezTo>
                    <a:pt x="6" y="43"/>
                    <a:pt x="5" y="47"/>
                    <a:pt x="5" y="51"/>
                  </a:cubicBezTo>
                  <a:cubicBezTo>
                    <a:pt x="6" y="52"/>
                    <a:pt x="6" y="51"/>
                    <a:pt x="6" y="50"/>
                  </a:cubicBezTo>
                  <a:cubicBezTo>
                    <a:pt x="7" y="44"/>
                    <a:pt x="6" y="36"/>
                    <a:pt x="6" y="32"/>
                  </a:cubicBezTo>
                  <a:cubicBezTo>
                    <a:pt x="6" y="27"/>
                    <a:pt x="6" y="27"/>
                    <a:pt x="6" y="25"/>
                  </a:cubicBezTo>
                  <a:cubicBezTo>
                    <a:pt x="6" y="24"/>
                    <a:pt x="6" y="22"/>
                    <a:pt x="6" y="21"/>
                  </a:cubicBezTo>
                  <a:cubicBezTo>
                    <a:pt x="7" y="15"/>
                    <a:pt x="6" y="9"/>
                    <a:pt x="11" y="6"/>
                  </a:cubicBezTo>
                  <a:cubicBezTo>
                    <a:pt x="13" y="5"/>
                    <a:pt x="14" y="7"/>
                    <a:pt x="15" y="6"/>
                  </a:cubicBezTo>
                  <a:cubicBezTo>
                    <a:pt x="15" y="5"/>
                    <a:pt x="20" y="6"/>
                    <a:pt x="20" y="6"/>
                  </a:cubicBezTo>
                  <a:cubicBezTo>
                    <a:pt x="25" y="5"/>
                    <a:pt x="31" y="4"/>
                    <a:pt x="36" y="4"/>
                  </a:cubicBezTo>
                  <a:cubicBezTo>
                    <a:pt x="36" y="4"/>
                    <a:pt x="37" y="5"/>
                    <a:pt x="37" y="5"/>
                  </a:cubicBezTo>
                  <a:cubicBezTo>
                    <a:pt x="37" y="5"/>
                    <a:pt x="38" y="4"/>
                    <a:pt x="38" y="4"/>
                  </a:cubicBezTo>
                  <a:cubicBezTo>
                    <a:pt x="40" y="4"/>
                    <a:pt x="41" y="5"/>
                    <a:pt x="43" y="5"/>
                  </a:cubicBezTo>
                  <a:cubicBezTo>
                    <a:pt x="51" y="5"/>
                    <a:pt x="59" y="3"/>
                    <a:pt x="64" y="9"/>
                  </a:cubicBezTo>
                  <a:cubicBezTo>
                    <a:pt x="64" y="15"/>
                    <a:pt x="64" y="22"/>
                    <a:pt x="64" y="30"/>
                  </a:cubicBezTo>
                  <a:cubicBezTo>
                    <a:pt x="63" y="36"/>
                    <a:pt x="65" y="52"/>
                    <a:pt x="63" y="53"/>
                  </a:cubicBezTo>
                  <a:cubicBezTo>
                    <a:pt x="63" y="54"/>
                    <a:pt x="63" y="55"/>
                    <a:pt x="63" y="55"/>
                  </a:cubicBezTo>
                  <a:cubicBezTo>
                    <a:pt x="62" y="58"/>
                    <a:pt x="62" y="61"/>
                    <a:pt x="60" y="61"/>
                  </a:cubicBezTo>
                  <a:cubicBezTo>
                    <a:pt x="55" y="64"/>
                    <a:pt x="48" y="61"/>
                    <a:pt x="44" y="62"/>
                  </a:cubicBezTo>
                  <a:cubicBezTo>
                    <a:pt x="41" y="63"/>
                    <a:pt x="42" y="62"/>
                    <a:pt x="40" y="62"/>
                  </a:cubicBezTo>
                  <a:cubicBezTo>
                    <a:pt x="36" y="61"/>
                    <a:pt x="34" y="63"/>
                    <a:pt x="31" y="63"/>
                  </a:cubicBezTo>
                  <a:cubicBezTo>
                    <a:pt x="27" y="63"/>
                    <a:pt x="24" y="64"/>
                    <a:pt x="22" y="64"/>
                  </a:cubicBezTo>
                  <a:cubicBezTo>
                    <a:pt x="18" y="64"/>
                    <a:pt x="15" y="63"/>
                    <a:pt x="11" y="64"/>
                  </a:cubicBezTo>
                  <a:cubicBezTo>
                    <a:pt x="10" y="62"/>
                    <a:pt x="9" y="63"/>
                    <a:pt x="9" y="61"/>
                  </a:cubicBezTo>
                  <a:cubicBezTo>
                    <a:pt x="8" y="60"/>
                    <a:pt x="8" y="59"/>
                    <a:pt x="8" y="59"/>
                  </a:cubicBezTo>
                  <a:cubicBezTo>
                    <a:pt x="7" y="57"/>
                    <a:pt x="7" y="55"/>
                    <a:pt x="6" y="54"/>
                  </a:cubicBezTo>
                  <a:cubicBezTo>
                    <a:pt x="6" y="60"/>
                    <a:pt x="8" y="63"/>
                    <a:pt x="11" y="66"/>
                  </a:cubicBezTo>
                  <a:cubicBezTo>
                    <a:pt x="27" y="69"/>
                    <a:pt x="45" y="66"/>
                    <a:pt x="59" y="66"/>
                  </a:cubicBezTo>
                  <a:cubicBezTo>
                    <a:pt x="61" y="64"/>
                    <a:pt x="63" y="61"/>
                    <a:pt x="64" y="59"/>
                  </a:cubicBezTo>
                  <a:cubicBezTo>
                    <a:pt x="64" y="59"/>
                    <a:pt x="64" y="59"/>
                    <a:pt x="64" y="59"/>
                  </a:cubicBezTo>
                  <a:cubicBezTo>
                    <a:pt x="65" y="58"/>
                    <a:pt x="65" y="57"/>
                    <a:pt x="65" y="55"/>
                  </a:cubicBezTo>
                  <a:cubicBezTo>
                    <a:pt x="65" y="54"/>
                    <a:pt x="66" y="54"/>
                    <a:pt x="66" y="54"/>
                  </a:cubicBezTo>
                  <a:cubicBezTo>
                    <a:pt x="67" y="52"/>
                    <a:pt x="66" y="48"/>
                    <a:pt x="66" y="45"/>
                  </a:cubicBezTo>
                  <a:cubicBezTo>
                    <a:pt x="66" y="42"/>
                    <a:pt x="67" y="39"/>
                    <a:pt x="67" y="36"/>
                  </a:cubicBezTo>
                  <a:cubicBezTo>
                    <a:pt x="67" y="34"/>
                    <a:pt x="66" y="32"/>
                    <a:pt x="66" y="29"/>
                  </a:cubicBezTo>
                  <a:cubicBezTo>
                    <a:pt x="66" y="20"/>
                    <a:pt x="68" y="10"/>
                    <a:pt x="64" y="5"/>
                  </a:cubicBezTo>
                  <a:cubicBezTo>
                    <a:pt x="59" y="2"/>
                    <a:pt x="53" y="3"/>
                    <a:pt x="48" y="3"/>
                  </a:cubicBezTo>
                  <a:close/>
                  <a:moveTo>
                    <a:pt x="23" y="6"/>
                  </a:moveTo>
                  <a:cubicBezTo>
                    <a:pt x="22" y="6"/>
                    <a:pt x="21" y="6"/>
                    <a:pt x="20" y="6"/>
                  </a:cubicBezTo>
                  <a:cubicBezTo>
                    <a:pt x="19" y="8"/>
                    <a:pt x="18" y="10"/>
                    <a:pt x="17" y="13"/>
                  </a:cubicBezTo>
                  <a:cubicBezTo>
                    <a:pt x="15" y="15"/>
                    <a:pt x="13" y="17"/>
                    <a:pt x="16" y="19"/>
                  </a:cubicBezTo>
                  <a:cubicBezTo>
                    <a:pt x="18" y="14"/>
                    <a:pt x="21" y="11"/>
                    <a:pt x="23" y="6"/>
                  </a:cubicBezTo>
                  <a:close/>
                  <a:moveTo>
                    <a:pt x="10" y="28"/>
                  </a:moveTo>
                  <a:cubicBezTo>
                    <a:pt x="10" y="26"/>
                    <a:pt x="8" y="26"/>
                    <a:pt x="9" y="23"/>
                  </a:cubicBezTo>
                  <a:cubicBezTo>
                    <a:pt x="10" y="21"/>
                    <a:pt x="12" y="18"/>
                    <a:pt x="14" y="15"/>
                  </a:cubicBezTo>
                  <a:cubicBezTo>
                    <a:pt x="15" y="14"/>
                    <a:pt x="16" y="12"/>
                    <a:pt x="17" y="11"/>
                  </a:cubicBezTo>
                  <a:cubicBezTo>
                    <a:pt x="17" y="10"/>
                    <a:pt x="20" y="7"/>
                    <a:pt x="17" y="7"/>
                  </a:cubicBezTo>
                  <a:cubicBezTo>
                    <a:pt x="16" y="7"/>
                    <a:pt x="16" y="8"/>
                    <a:pt x="16" y="9"/>
                  </a:cubicBezTo>
                  <a:cubicBezTo>
                    <a:pt x="14" y="9"/>
                    <a:pt x="15" y="11"/>
                    <a:pt x="14" y="13"/>
                  </a:cubicBezTo>
                  <a:cubicBezTo>
                    <a:pt x="14" y="13"/>
                    <a:pt x="12" y="13"/>
                    <a:pt x="12" y="14"/>
                  </a:cubicBezTo>
                  <a:cubicBezTo>
                    <a:pt x="12" y="16"/>
                    <a:pt x="11" y="16"/>
                    <a:pt x="11" y="18"/>
                  </a:cubicBezTo>
                  <a:cubicBezTo>
                    <a:pt x="10" y="19"/>
                    <a:pt x="9" y="20"/>
                    <a:pt x="9" y="21"/>
                  </a:cubicBezTo>
                  <a:cubicBezTo>
                    <a:pt x="9" y="22"/>
                    <a:pt x="8" y="22"/>
                    <a:pt x="8" y="22"/>
                  </a:cubicBezTo>
                  <a:cubicBezTo>
                    <a:pt x="8" y="24"/>
                    <a:pt x="8" y="26"/>
                    <a:pt x="8" y="28"/>
                  </a:cubicBezTo>
                  <a:cubicBezTo>
                    <a:pt x="8" y="29"/>
                    <a:pt x="7" y="33"/>
                    <a:pt x="10" y="33"/>
                  </a:cubicBezTo>
                  <a:cubicBezTo>
                    <a:pt x="11" y="33"/>
                    <a:pt x="11" y="28"/>
                    <a:pt x="10" y="28"/>
                  </a:cubicBezTo>
                  <a:close/>
                  <a:moveTo>
                    <a:pt x="10" y="18"/>
                  </a:moveTo>
                  <a:cubicBezTo>
                    <a:pt x="10" y="16"/>
                    <a:pt x="11" y="16"/>
                    <a:pt x="11" y="14"/>
                  </a:cubicBezTo>
                  <a:cubicBezTo>
                    <a:pt x="11" y="13"/>
                    <a:pt x="13" y="13"/>
                    <a:pt x="13" y="12"/>
                  </a:cubicBezTo>
                  <a:cubicBezTo>
                    <a:pt x="13" y="11"/>
                    <a:pt x="16" y="8"/>
                    <a:pt x="14" y="7"/>
                  </a:cubicBezTo>
                  <a:cubicBezTo>
                    <a:pt x="13" y="9"/>
                    <a:pt x="12" y="11"/>
                    <a:pt x="11" y="13"/>
                  </a:cubicBezTo>
                  <a:cubicBezTo>
                    <a:pt x="10" y="15"/>
                    <a:pt x="7" y="19"/>
                    <a:pt x="9" y="19"/>
                  </a:cubicBezTo>
                  <a:cubicBezTo>
                    <a:pt x="9" y="19"/>
                    <a:pt x="10" y="18"/>
                    <a:pt x="10" y="18"/>
                  </a:cubicBezTo>
                  <a:close/>
                  <a:moveTo>
                    <a:pt x="11" y="9"/>
                  </a:moveTo>
                  <a:cubicBezTo>
                    <a:pt x="10" y="7"/>
                    <a:pt x="6" y="13"/>
                    <a:pt x="9" y="15"/>
                  </a:cubicBezTo>
                  <a:cubicBezTo>
                    <a:pt x="9" y="13"/>
                    <a:pt x="11" y="12"/>
                    <a:pt x="11" y="9"/>
                  </a:cubicBezTo>
                  <a:close/>
                  <a:moveTo>
                    <a:pt x="11" y="24"/>
                  </a:moveTo>
                  <a:cubicBezTo>
                    <a:pt x="12" y="24"/>
                    <a:pt x="13" y="24"/>
                    <a:pt x="14" y="24"/>
                  </a:cubicBezTo>
                  <a:cubicBezTo>
                    <a:pt x="14" y="22"/>
                    <a:pt x="14" y="21"/>
                    <a:pt x="14" y="19"/>
                  </a:cubicBezTo>
                  <a:cubicBezTo>
                    <a:pt x="11" y="19"/>
                    <a:pt x="11" y="22"/>
                    <a:pt x="11" y="24"/>
                  </a:cubicBezTo>
                  <a:close/>
                  <a:moveTo>
                    <a:pt x="19" y="19"/>
                  </a:moveTo>
                  <a:cubicBezTo>
                    <a:pt x="19" y="21"/>
                    <a:pt x="23" y="17"/>
                    <a:pt x="20" y="18"/>
                  </a:cubicBezTo>
                  <a:cubicBezTo>
                    <a:pt x="20" y="18"/>
                    <a:pt x="20" y="19"/>
                    <a:pt x="19" y="19"/>
                  </a:cubicBezTo>
                  <a:cubicBezTo>
                    <a:pt x="21" y="13"/>
                    <a:pt x="25" y="11"/>
                    <a:pt x="26" y="6"/>
                  </a:cubicBezTo>
                  <a:cubicBezTo>
                    <a:pt x="24" y="5"/>
                    <a:pt x="23" y="8"/>
                    <a:pt x="22" y="11"/>
                  </a:cubicBezTo>
                  <a:cubicBezTo>
                    <a:pt x="22" y="11"/>
                    <a:pt x="21" y="11"/>
                    <a:pt x="21" y="12"/>
                  </a:cubicBezTo>
                  <a:cubicBezTo>
                    <a:pt x="21" y="12"/>
                    <a:pt x="20" y="13"/>
                    <a:pt x="20" y="13"/>
                  </a:cubicBezTo>
                  <a:cubicBezTo>
                    <a:pt x="19" y="14"/>
                    <a:pt x="18" y="16"/>
                    <a:pt x="17" y="16"/>
                  </a:cubicBezTo>
                  <a:cubicBezTo>
                    <a:pt x="17" y="17"/>
                    <a:pt x="16" y="20"/>
                    <a:pt x="18" y="20"/>
                  </a:cubicBezTo>
                  <a:cubicBezTo>
                    <a:pt x="19" y="20"/>
                    <a:pt x="18" y="19"/>
                    <a:pt x="19" y="19"/>
                  </a:cubicBezTo>
                  <a:close/>
                  <a:moveTo>
                    <a:pt x="30" y="6"/>
                  </a:moveTo>
                  <a:cubicBezTo>
                    <a:pt x="28" y="6"/>
                    <a:pt x="26" y="7"/>
                    <a:pt x="26" y="8"/>
                  </a:cubicBezTo>
                  <a:cubicBezTo>
                    <a:pt x="26" y="9"/>
                    <a:pt x="25" y="11"/>
                    <a:pt x="24" y="13"/>
                  </a:cubicBezTo>
                  <a:cubicBezTo>
                    <a:pt x="24" y="13"/>
                    <a:pt x="24" y="13"/>
                    <a:pt x="24" y="13"/>
                  </a:cubicBezTo>
                  <a:cubicBezTo>
                    <a:pt x="23" y="14"/>
                    <a:pt x="24" y="15"/>
                    <a:pt x="24" y="15"/>
                  </a:cubicBezTo>
                  <a:cubicBezTo>
                    <a:pt x="26" y="12"/>
                    <a:pt x="29" y="9"/>
                    <a:pt x="30" y="6"/>
                  </a:cubicBezTo>
                  <a:close/>
                  <a:moveTo>
                    <a:pt x="28" y="18"/>
                  </a:moveTo>
                  <a:cubicBezTo>
                    <a:pt x="29" y="18"/>
                    <a:pt x="31" y="15"/>
                    <a:pt x="29" y="15"/>
                  </a:cubicBezTo>
                  <a:cubicBezTo>
                    <a:pt x="29" y="16"/>
                    <a:pt x="28" y="16"/>
                    <a:pt x="28" y="15"/>
                  </a:cubicBezTo>
                  <a:cubicBezTo>
                    <a:pt x="30" y="12"/>
                    <a:pt x="33" y="9"/>
                    <a:pt x="34" y="6"/>
                  </a:cubicBezTo>
                  <a:cubicBezTo>
                    <a:pt x="33" y="6"/>
                    <a:pt x="32" y="6"/>
                    <a:pt x="31" y="6"/>
                  </a:cubicBezTo>
                  <a:cubicBezTo>
                    <a:pt x="30" y="10"/>
                    <a:pt x="26" y="12"/>
                    <a:pt x="25" y="17"/>
                  </a:cubicBezTo>
                  <a:cubicBezTo>
                    <a:pt x="26" y="17"/>
                    <a:pt x="27" y="18"/>
                    <a:pt x="28" y="18"/>
                  </a:cubicBezTo>
                  <a:close/>
                  <a:moveTo>
                    <a:pt x="37" y="6"/>
                  </a:moveTo>
                  <a:cubicBezTo>
                    <a:pt x="35" y="5"/>
                    <a:pt x="34" y="7"/>
                    <a:pt x="33" y="9"/>
                  </a:cubicBezTo>
                  <a:cubicBezTo>
                    <a:pt x="32" y="10"/>
                    <a:pt x="30" y="13"/>
                    <a:pt x="33" y="13"/>
                  </a:cubicBezTo>
                  <a:cubicBezTo>
                    <a:pt x="34" y="11"/>
                    <a:pt x="36" y="9"/>
                    <a:pt x="37" y="6"/>
                  </a:cubicBezTo>
                  <a:close/>
                  <a:moveTo>
                    <a:pt x="36" y="16"/>
                  </a:moveTo>
                  <a:cubicBezTo>
                    <a:pt x="37" y="12"/>
                    <a:pt x="41" y="10"/>
                    <a:pt x="42" y="6"/>
                  </a:cubicBezTo>
                  <a:cubicBezTo>
                    <a:pt x="38" y="5"/>
                    <a:pt x="37" y="7"/>
                    <a:pt x="37" y="9"/>
                  </a:cubicBezTo>
                  <a:cubicBezTo>
                    <a:pt x="37" y="10"/>
                    <a:pt x="36" y="9"/>
                    <a:pt x="36" y="10"/>
                  </a:cubicBezTo>
                  <a:cubicBezTo>
                    <a:pt x="34" y="12"/>
                    <a:pt x="32" y="15"/>
                    <a:pt x="34" y="17"/>
                  </a:cubicBezTo>
                  <a:cubicBezTo>
                    <a:pt x="38" y="17"/>
                    <a:pt x="38" y="15"/>
                    <a:pt x="39" y="13"/>
                  </a:cubicBezTo>
                  <a:cubicBezTo>
                    <a:pt x="43" y="12"/>
                    <a:pt x="44" y="9"/>
                    <a:pt x="45" y="6"/>
                  </a:cubicBezTo>
                  <a:cubicBezTo>
                    <a:pt x="40" y="7"/>
                    <a:pt x="40" y="13"/>
                    <a:pt x="36" y="16"/>
                  </a:cubicBezTo>
                  <a:close/>
                  <a:moveTo>
                    <a:pt x="49" y="6"/>
                  </a:moveTo>
                  <a:cubicBezTo>
                    <a:pt x="47" y="5"/>
                    <a:pt x="47" y="7"/>
                    <a:pt x="46" y="7"/>
                  </a:cubicBezTo>
                  <a:cubicBezTo>
                    <a:pt x="44" y="10"/>
                    <a:pt x="40" y="13"/>
                    <a:pt x="40" y="17"/>
                  </a:cubicBezTo>
                  <a:cubicBezTo>
                    <a:pt x="44" y="20"/>
                    <a:pt x="45" y="15"/>
                    <a:pt x="47" y="13"/>
                  </a:cubicBezTo>
                  <a:cubicBezTo>
                    <a:pt x="49" y="11"/>
                    <a:pt x="52" y="9"/>
                    <a:pt x="52" y="6"/>
                  </a:cubicBezTo>
                  <a:cubicBezTo>
                    <a:pt x="50" y="4"/>
                    <a:pt x="50" y="8"/>
                    <a:pt x="50" y="8"/>
                  </a:cubicBezTo>
                  <a:cubicBezTo>
                    <a:pt x="49" y="9"/>
                    <a:pt x="48" y="10"/>
                    <a:pt x="47" y="11"/>
                  </a:cubicBezTo>
                  <a:cubicBezTo>
                    <a:pt x="45" y="13"/>
                    <a:pt x="44" y="15"/>
                    <a:pt x="42" y="17"/>
                  </a:cubicBezTo>
                  <a:cubicBezTo>
                    <a:pt x="44" y="12"/>
                    <a:pt x="48" y="11"/>
                    <a:pt x="49" y="6"/>
                  </a:cubicBezTo>
                  <a:close/>
                  <a:moveTo>
                    <a:pt x="56" y="6"/>
                  </a:moveTo>
                  <a:cubicBezTo>
                    <a:pt x="54" y="7"/>
                    <a:pt x="52" y="8"/>
                    <a:pt x="51" y="10"/>
                  </a:cubicBezTo>
                  <a:cubicBezTo>
                    <a:pt x="50" y="10"/>
                    <a:pt x="51" y="11"/>
                    <a:pt x="51" y="12"/>
                  </a:cubicBezTo>
                  <a:cubicBezTo>
                    <a:pt x="50" y="12"/>
                    <a:pt x="45" y="15"/>
                    <a:pt x="49" y="16"/>
                  </a:cubicBezTo>
                  <a:cubicBezTo>
                    <a:pt x="51" y="12"/>
                    <a:pt x="55" y="10"/>
                    <a:pt x="56" y="6"/>
                  </a:cubicBezTo>
                  <a:close/>
                  <a:moveTo>
                    <a:pt x="52" y="16"/>
                  </a:moveTo>
                  <a:cubicBezTo>
                    <a:pt x="54" y="13"/>
                    <a:pt x="58" y="11"/>
                    <a:pt x="58" y="7"/>
                  </a:cubicBezTo>
                  <a:cubicBezTo>
                    <a:pt x="57" y="7"/>
                    <a:pt x="56" y="8"/>
                    <a:pt x="56" y="8"/>
                  </a:cubicBezTo>
                  <a:cubicBezTo>
                    <a:pt x="53" y="12"/>
                    <a:pt x="49" y="15"/>
                    <a:pt x="48" y="19"/>
                  </a:cubicBezTo>
                  <a:cubicBezTo>
                    <a:pt x="50" y="20"/>
                    <a:pt x="52" y="17"/>
                    <a:pt x="52" y="16"/>
                  </a:cubicBezTo>
                  <a:close/>
                  <a:moveTo>
                    <a:pt x="56" y="15"/>
                  </a:moveTo>
                  <a:cubicBezTo>
                    <a:pt x="57" y="14"/>
                    <a:pt x="59" y="13"/>
                    <a:pt x="59" y="12"/>
                  </a:cubicBezTo>
                  <a:cubicBezTo>
                    <a:pt x="59" y="10"/>
                    <a:pt x="62" y="10"/>
                    <a:pt x="61" y="8"/>
                  </a:cubicBezTo>
                  <a:cubicBezTo>
                    <a:pt x="59" y="8"/>
                    <a:pt x="58" y="10"/>
                    <a:pt x="57" y="11"/>
                  </a:cubicBezTo>
                  <a:cubicBezTo>
                    <a:pt x="57" y="12"/>
                    <a:pt x="55" y="13"/>
                    <a:pt x="55" y="13"/>
                  </a:cubicBezTo>
                  <a:cubicBezTo>
                    <a:pt x="54" y="14"/>
                    <a:pt x="54" y="16"/>
                    <a:pt x="53" y="17"/>
                  </a:cubicBezTo>
                  <a:cubicBezTo>
                    <a:pt x="52" y="18"/>
                    <a:pt x="50" y="18"/>
                    <a:pt x="51" y="20"/>
                  </a:cubicBezTo>
                  <a:cubicBezTo>
                    <a:pt x="54" y="21"/>
                    <a:pt x="54" y="17"/>
                    <a:pt x="56" y="15"/>
                  </a:cubicBezTo>
                  <a:close/>
                  <a:moveTo>
                    <a:pt x="62" y="15"/>
                  </a:moveTo>
                  <a:cubicBezTo>
                    <a:pt x="61" y="13"/>
                    <a:pt x="63" y="13"/>
                    <a:pt x="63" y="11"/>
                  </a:cubicBezTo>
                  <a:cubicBezTo>
                    <a:pt x="61" y="11"/>
                    <a:pt x="58" y="14"/>
                    <a:pt x="57" y="15"/>
                  </a:cubicBezTo>
                  <a:cubicBezTo>
                    <a:pt x="56" y="15"/>
                    <a:pt x="57" y="17"/>
                    <a:pt x="57" y="17"/>
                  </a:cubicBezTo>
                  <a:cubicBezTo>
                    <a:pt x="56" y="18"/>
                    <a:pt x="54" y="18"/>
                    <a:pt x="54" y="19"/>
                  </a:cubicBezTo>
                  <a:cubicBezTo>
                    <a:pt x="54" y="19"/>
                    <a:pt x="53" y="22"/>
                    <a:pt x="53" y="22"/>
                  </a:cubicBezTo>
                  <a:cubicBezTo>
                    <a:pt x="53" y="23"/>
                    <a:pt x="52" y="22"/>
                    <a:pt x="52" y="24"/>
                  </a:cubicBezTo>
                  <a:cubicBezTo>
                    <a:pt x="52" y="25"/>
                    <a:pt x="53" y="25"/>
                    <a:pt x="53" y="26"/>
                  </a:cubicBezTo>
                  <a:cubicBezTo>
                    <a:pt x="56" y="26"/>
                    <a:pt x="58" y="23"/>
                    <a:pt x="59" y="21"/>
                  </a:cubicBezTo>
                  <a:cubicBezTo>
                    <a:pt x="61" y="20"/>
                    <a:pt x="64" y="18"/>
                    <a:pt x="62" y="15"/>
                  </a:cubicBezTo>
                  <a:cubicBezTo>
                    <a:pt x="61" y="16"/>
                    <a:pt x="60" y="19"/>
                    <a:pt x="58" y="20"/>
                  </a:cubicBezTo>
                  <a:cubicBezTo>
                    <a:pt x="57" y="22"/>
                    <a:pt x="54" y="24"/>
                    <a:pt x="54" y="23"/>
                  </a:cubicBezTo>
                  <a:cubicBezTo>
                    <a:pt x="57" y="21"/>
                    <a:pt x="58" y="17"/>
                    <a:pt x="62" y="15"/>
                  </a:cubicBezTo>
                  <a:close/>
                  <a:moveTo>
                    <a:pt x="57" y="26"/>
                  </a:moveTo>
                  <a:cubicBezTo>
                    <a:pt x="58" y="27"/>
                    <a:pt x="60" y="26"/>
                    <a:pt x="61" y="25"/>
                  </a:cubicBezTo>
                  <a:cubicBezTo>
                    <a:pt x="62" y="24"/>
                    <a:pt x="63" y="20"/>
                    <a:pt x="62" y="19"/>
                  </a:cubicBezTo>
                  <a:cubicBezTo>
                    <a:pt x="60" y="22"/>
                    <a:pt x="57" y="23"/>
                    <a:pt x="57" y="26"/>
                  </a:cubicBezTo>
                  <a:close/>
                  <a:moveTo>
                    <a:pt x="62" y="34"/>
                  </a:moveTo>
                  <a:cubicBezTo>
                    <a:pt x="61" y="31"/>
                    <a:pt x="65" y="25"/>
                    <a:pt x="61" y="25"/>
                  </a:cubicBezTo>
                  <a:cubicBezTo>
                    <a:pt x="61" y="27"/>
                    <a:pt x="56" y="34"/>
                    <a:pt x="62" y="34"/>
                  </a:cubicBezTo>
                  <a:close/>
                  <a:moveTo>
                    <a:pt x="49" y="31"/>
                  </a:moveTo>
                  <a:cubicBezTo>
                    <a:pt x="48" y="31"/>
                    <a:pt x="48" y="33"/>
                    <a:pt x="48" y="33"/>
                  </a:cubicBezTo>
                  <a:cubicBezTo>
                    <a:pt x="46" y="35"/>
                    <a:pt x="44" y="37"/>
                    <a:pt x="44" y="39"/>
                  </a:cubicBezTo>
                  <a:cubicBezTo>
                    <a:pt x="48" y="38"/>
                    <a:pt x="49" y="34"/>
                    <a:pt x="51" y="32"/>
                  </a:cubicBezTo>
                  <a:cubicBezTo>
                    <a:pt x="50" y="32"/>
                    <a:pt x="50" y="30"/>
                    <a:pt x="49" y="31"/>
                  </a:cubicBezTo>
                  <a:close/>
                  <a:moveTo>
                    <a:pt x="48" y="41"/>
                  </a:moveTo>
                  <a:cubicBezTo>
                    <a:pt x="48" y="38"/>
                    <a:pt x="56" y="35"/>
                    <a:pt x="51" y="33"/>
                  </a:cubicBezTo>
                  <a:cubicBezTo>
                    <a:pt x="51" y="35"/>
                    <a:pt x="44" y="39"/>
                    <a:pt x="48" y="41"/>
                  </a:cubicBezTo>
                  <a:close/>
                  <a:moveTo>
                    <a:pt x="53" y="36"/>
                  </a:moveTo>
                  <a:cubicBezTo>
                    <a:pt x="52" y="38"/>
                    <a:pt x="50" y="40"/>
                    <a:pt x="48" y="41"/>
                  </a:cubicBezTo>
                  <a:cubicBezTo>
                    <a:pt x="49" y="43"/>
                    <a:pt x="45" y="44"/>
                    <a:pt x="48" y="45"/>
                  </a:cubicBezTo>
                  <a:cubicBezTo>
                    <a:pt x="49" y="41"/>
                    <a:pt x="58" y="39"/>
                    <a:pt x="53" y="36"/>
                  </a:cubicBezTo>
                  <a:close/>
                  <a:moveTo>
                    <a:pt x="49" y="46"/>
                  </a:moveTo>
                  <a:cubicBezTo>
                    <a:pt x="52" y="45"/>
                    <a:pt x="55" y="43"/>
                    <a:pt x="56" y="39"/>
                  </a:cubicBezTo>
                  <a:cubicBezTo>
                    <a:pt x="52" y="41"/>
                    <a:pt x="50" y="43"/>
                    <a:pt x="49" y="46"/>
                  </a:cubicBezTo>
                  <a:close/>
                  <a:moveTo>
                    <a:pt x="46" y="27"/>
                  </a:moveTo>
                  <a:cubicBezTo>
                    <a:pt x="47" y="27"/>
                    <a:pt x="47" y="26"/>
                    <a:pt x="49" y="26"/>
                  </a:cubicBezTo>
                  <a:cubicBezTo>
                    <a:pt x="48" y="28"/>
                    <a:pt x="50" y="28"/>
                    <a:pt x="51" y="28"/>
                  </a:cubicBezTo>
                  <a:cubicBezTo>
                    <a:pt x="51" y="28"/>
                    <a:pt x="50" y="30"/>
                    <a:pt x="51" y="30"/>
                  </a:cubicBezTo>
                  <a:cubicBezTo>
                    <a:pt x="52" y="31"/>
                    <a:pt x="53" y="31"/>
                    <a:pt x="54" y="33"/>
                  </a:cubicBezTo>
                  <a:cubicBezTo>
                    <a:pt x="56" y="35"/>
                    <a:pt x="56" y="37"/>
                    <a:pt x="57" y="40"/>
                  </a:cubicBezTo>
                  <a:cubicBezTo>
                    <a:pt x="56" y="41"/>
                    <a:pt x="56" y="43"/>
                    <a:pt x="57" y="46"/>
                  </a:cubicBezTo>
                  <a:cubicBezTo>
                    <a:pt x="58" y="47"/>
                    <a:pt x="59" y="45"/>
                    <a:pt x="62" y="46"/>
                  </a:cubicBezTo>
                  <a:cubicBezTo>
                    <a:pt x="62" y="42"/>
                    <a:pt x="58" y="43"/>
                    <a:pt x="58" y="40"/>
                  </a:cubicBezTo>
                  <a:cubicBezTo>
                    <a:pt x="60" y="36"/>
                    <a:pt x="58" y="31"/>
                    <a:pt x="57" y="27"/>
                  </a:cubicBezTo>
                  <a:cubicBezTo>
                    <a:pt x="53" y="28"/>
                    <a:pt x="50" y="27"/>
                    <a:pt x="51" y="22"/>
                  </a:cubicBezTo>
                  <a:cubicBezTo>
                    <a:pt x="48" y="22"/>
                    <a:pt x="47" y="21"/>
                    <a:pt x="46" y="19"/>
                  </a:cubicBezTo>
                  <a:cubicBezTo>
                    <a:pt x="44" y="18"/>
                    <a:pt x="42" y="19"/>
                    <a:pt x="40" y="19"/>
                  </a:cubicBezTo>
                  <a:cubicBezTo>
                    <a:pt x="39" y="18"/>
                    <a:pt x="39" y="17"/>
                    <a:pt x="38" y="17"/>
                  </a:cubicBezTo>
                  <a:cubicBezTo>
                    <a:pt x="39" y="17"/>
                    <a:pt x="37" y="18"/>
                    <a:pt x="37" y="18"/>
                  </a:cubicBezTo>
                  <a:cubicBezTo>
                    <a:pt x="33" y="18"/>
                    <a:pt x="32" y="17"/>
                    <a:pt x="31" y="17"/>
                  </a:cubicBezTo>
                  <a:cubicBezTo>
                    <a:pt x="30" y="18"/>
                    <a:pt x="30" y="19"/>
                    <a:pt x="29" y="19"/>
                  </a:cubicBezTo>
                  <a:cubicBezTo>
                    <a:pt x="26" y="19"/>
                    <a:pt x="25" y="18"/>
                    <a:pt x="23" y="17"/>
                  </a:cubicBezTo>
                  <a:cubicBezTo>
                    <a:pt x="23" y="21"/>
                    <a:pt x="20" y="22"/>
                    <a:pt x="16" y="21"/>
                  </a:cubicBezTo>
                  <a:cubicBezTo>
                    <a:pt x="15" y="23"/>
                    <a:pt x="15" y="25"/>
                    <a:pt x="14" y="26"/>
                  </a:cubicBezTo>
                  <a:cubicBezTo>
                    <a:pt x="13" y="26"/>
                    <a:pt x="11" y="25"/>
                    <a:pt x="11" y="26"/>
                  </a:cubicBezTo>
                  <a:cubicBezTo>
                    <a:pt x="13" y="29"/>
                    <a:pt x="13" y="35"/>
                    <a:pt x="8" y="34"/>
                  </a:cubicBezTo>
                  <a:cubicBezTo>
                    <a:pt x="8" y="37"/>
                    <a:pt x="7" y="41"/>
                    <a:pt x="8" y="44"/>
                  </a:cubicBezTo>
                  <a:cubicBezTo>
                    <a:pt x="8" y="44"/>
                    <a:pt x="9" y="44"/>
                    <a:pt x="9" y="44"/>
                  </a:cubicBezTo>
                  <a:cubicBezTo>
                    <a:pt x="9" y="44"/>
                    <a:pt x="8" y="48"/>
                    <a:pt x="10" y="47"/>
                  </a:cubicBezTo>
                  <a:cubicBezTo>
                    <a:pt x="11" y="44"/>
                    <a:pt x="12" y="39"/>
                    <a:pt x="12" y="38"/>
                  </a:cubicBezTo>
                  <a:cubicBezTo>
                    <a:pt x="13" y="37"/>
                    <a:pt x="12" y="37"/>
                    <a:pt x="13" y="36"/>
                  </a:cubicBezTo>
                  <a:cubicBezTo>
                    <a:pt x="13" y="36"/>
                    <a:pt x="13" y="35"/>
                    <a:pt x="13" y="34"/>
                  </a:cubicBezTo>
                  <a:cubicBezTo>
                    <a:pt x="13" y="34"/>
                    <a:pt x="15" y="33"/>
                    <a:pt x="15" y="33"/>
                  </a:cubicBezTo>
                  <a:cubicBezTo>
                    <a:pt x="16" y="31"/>
                    <a:pt x="15" y="27"/>
                    <a:pt x="17" y="28"/>
                  </a:cubicBezTo>
                  <a:cubicBezTo>
                    <a:pt x="20" y="31"/>
                    <a:pt x="23" y="34"/>
                    <a:pt x="24" y="37"/>
                  </a:cubicBezTo>
                  <a:cubicBezTo>
                    <a:pt x="25" y="38"/>
                    <a:pt x="25" y="39"/>
                    <a:pt x="26" y="40"/>
                  </a:cubicBezTo>
                  <a:cubicBezTo>
                    <a:pt x="24" y="42"/>
                    <a:pt x="23" y="46"/>
                    <a:pt x="24" y="51"/>
                  </a:cubicBezTo>
                  <a:cubicBezTo>
                    <a:pt x="26" y="52"/>
                    <a:pt x="28" y="55"/>
                    <a:pt x="31" y="56"/>
                  </a:cubicBezTo>
                  <a:cubicBezTo>
                    <a:pt x="31" y="56"/>
                    <a:pt x="30" y="55"/>
                    <a:pt x="31" y="55"/>
                  </a:cubicBezTo>
                  <a:cubicBezTo>
                    <a:pt x="31" y="55"/>
                    <a:pt x="31" y="56"/>
                    <a:pt x="31" y="56"/>
                  </a:cubicBezTo>
                  <a:cubicBezTo>
                    <a:pt x="33" y="56"/>
                    <a:pt x="34" y="57"/>
                    <a:pt x="34" y="56"/>
                  </a:cubicBezTo>
                  <a:cubicBezTo>
                    <a:pt x="34" y="56"/>
                    <a:pt x="35" y="56"/>
                    <a:pt x="36" y="56"/>
                  </a:cubicBezTo>
                  <a:cubicBezTo>
                    <a:pt x="37" y="56"/>
                    <a:pt x="38" y="55"/>
                    <a:pt x="39" y="55"/>
                  </a:cubicBezTo>
                  <a:cubicBezTo>
                    <a:pt x="41" y="55"/>
                    <a:pt x="42" y="54"/>
                    <a:pt x="43" y="53"/>
                  </a:cubicBezTo>
                  <a:cubicBezTo>
                    <a:pt x="43" y="53"/>
                    <a:pt x="44" y="52"/>
                    <a:pt x="44" y="52"/>
                  </a:cubicBezTo>
                  <a:cubicBezTo>
                    <a:pt x="45" y="51"/>
                    <a:pt x="44" y="50"/>
                    <a:pt x="44" y="50"/>
                  </a:cubicBezTo>
                  <a:cubicBezTo>
                    <a:pt x="46" y="48"/>
                    <a:pt x="44" y="45"/>
                    <a:pt x="45" y="42"/>
                  </a:cubicBezTo>
                  <a:cubicBezTo>
                    <a:pt x="45" y="42"/>
                    <a:pt x="44" y="41"/>
                    <a:pt x="44" y="40"/>
                  </a:cubicBezTo>
                  <a:cubicBezTo>
                    <a:pt x="44" y="38"/>
                    <a:pt x="41" y="39"/>
                    <a:pt x="42" y="36"/>
                  </a:cubicBezTo>
                  <a:cubicBezTo>
                    <a:pt x="43" y="34"/>
                    <a:pt x="44" y="30"/>
                    <a:pt x="46" y="29"/>
                  </a:cubicBezTo>
                  <a:cubicBezTo>
                    <a:pt x="46" y="32"/>
                    <a:pt x="42" y="35"/>
                    <a:pt x="44" y="37"/>
                  </a:cubicBezTo>
                  <a:cubicBezTo>
                    <a:pt x="46" y="35"/>
                    <a:pt x="47" y="32"/>
                    <a:pt x="49" y="31"/>
                  </a:cubicBezTo>
                  <a:cubicBezTo>
                    <a:pt x="50" y="28"/>
                    <a:pt x="47" y="29"/>
                    <a:pt x="46" y="27"/>
                  </a:cubicBezTo>
                  <a:close/>
                  <a:moveTo>
                    <a:pt x="16" y="39"/>
                  </a:moveTo>
                  <a:cubicBezTo>
                    <a:pt x="15" y="41"/>
                    <a:pt x="12" y="44"/>
                    <a:pt x="14" y="46"/>
                  </a:cubicBezTo>
                  <a:cubicBezTo>
                    <a:pt x="14" y="45"/>
                    <a:pt x="16" y="43"/>
                    <a:pt x="17" y="43"/>
                  </a:cubicBezTo>
                  <a:cubicBezTo>
                    <a:pt x="17" y="43"/>
                    <a:pt x="16" y="42"/>
                    <a:pt x="17" y="41"/>
                  </a:cubicBezTo>
                  <a:cubicBezTo>
                    <a:pt x="17" y="41"/>
                    <a:pt x="17" y="41"/>
                    <a:pt x="17" y="41"/>
                  </a:cubicBezTo>
                  <a:cubicBezTo>
                    <a:pt x="18" y="41"/>
                    <a:pt x="17" y="40"/>
                    <a:pt x="17" y="39"/>
                  </a:cubicBezTo>
                  <a:cubicBezTo>
                    <a:pt x="18" y="39"/>
                    <a:pt x="19" y="39"/>
                    <a:pt x="19" y="38"/>
                  </a:cubicBezTo>
                  <a:cubicBezTo>
                    <a:pt x="19" y="36"/>
                    <a:pt x="23" y="33"/>
                    <a:pt x="19" y="33"/>
                  </a:cubicBezTo>
                  <a:cubicBezTo>
                    <a:pt x="19" y="36"/>
                    <a:pt x="17" y="37"/>
                    <a:pt x="16" y="39"/>
                  </a:cubicBezTo>
                  <a:close/>
                  <a:moveTo>
                    <a:pt x="16" y="47"/>
                  </a:moveTo>
                  <a:cubicBezTo>
                    <a:pt x="17" y="46"/>
                    <a:pt x="19" y="45"/>
                    <a:pt x="19" y="44"/>
                  </a:cubicBezTo>
                  <a:cubicBezTo>
                    <a:pt x="19" y="43"/>
                    <a:pt x="21" y="41"/>
                    <a:pt x="22" y="40"/>
                  </a:cubicBezTo>
                  <a:cubicBezTo>
                    <a:pt x="22" y="40"/>
                    <a:pt x="22" y="39"/>
                    <a:pt x="22" y="39"/>
                  </a:cubicBezTo>
                  <a:cubicBezTo>
                    <a:pt x="22" y="38"/>
                    <a:pt x="23" y="38"/>
                    <a:pt x="23" y="36"/>
                  </a:cubicBezTo>
                  <a:cubicBezTo>
                    <a:pt x="20" y="37"/>
                    <a:pt x="19" y="40"/>
                    <a:pt x="17" y="42"/>
                  </a:cubicBezTo>
                  <a:cubicBezTo>
                    <a:pt x="16" y="44"/>
                    <a:pt x="14" y="47"/>
                    <a:pt x="13" y="50"/>
                  </a:cubicBezTo>
                  <a:cubicBezTo>
                    <a:pt x="15" y="51"/>
                    <a:pt x="15" y="48"/>
                    <a:pt x="16" y="47"/>
                  </a:cubicBezTo>
                  <a:close/>
                  <a:moveTo>
                    <a:pt x="21" y="46"/>
                  </a:moveTo>
                  <a:cubicBezTo>
                    <a:pt x="22" y="44"/>
                    <a:pt x="23" y="42"/>
                    <a:pt x="24" y="39"/>
                  </a:cubicBezTo>
                  <a:cubicBezTo>
                    <a:pt x="22" y="39"/>
                    <a:pt x="22" y="42"/>
                    <a:pt x="21" y="43"/>
                  </a:cubicBezTo>
                  <a:cubicBezTo>
                    <a:pt x="21" y="44"/>
                    <a:pt x="20" y="44"/>
                    <a:pt x="19" y="45"/>
                  </a:cubicBezTo>
                  <a:cubicBezTo>
                    <a:pt x="18" y="47"/>
                    <a:pt x="17" y="49"/>
                    <a:pt x="17" y="52"/>
                  </a:cubicBezTo>
                  <a:cubicBezTo>
                    <a:pt x="19" y="51"/>
                    <a:pt x="20" y="48"/>
                    <a:pt x="21" y="46"/>
                  </a:cubicBezTo>
                  <a:close/>
                  <a:moveTo>
                    <a:pt x="19" y="50"/>
                  </a:moveTo>
                  <a:cubicBezTo>
                    <a:pt x="18" y="53"/>
                    <a:pt x="21" y="50"/>
                    <a:pt x="21" y="52"/>
                  </a:cubicBezTo>
                  <a:cubicBezTo>
                    <a:pt x="21" y="53"/>
                    <a:pt x="20" y="55"/>
                    <a:pt x="20" y="56"/>
                  </a:cubicBezTo>
                  <a:cubicBezTo>
                    <a:pt x="21" y="56"/>
                    <a:pt x="22" y="56"/>
                    <a:pt x="24" y="56"/>
                  </a:cubicBezTo>
                  <a:cubicBezTo>
                    <a:pt x="24" y="53"/>
                    <a:pt x="25" y="54"/>
                    <a:pt x="24" y="53"/>
                  </a:cubicBezTo>
                  <a:cubicBezTo>
                    <a:pt x="23" y="51"/>
                    <a:pt x="22" y="47"/>
                    <a:pt x="21" y="47"/>
                  </a:cubicBezTo>
                  <a:cubicBezTo>
                    <a:pt x="22" y="49"/>
                    <a:pt x="19" y="49"/>
                    <a:pt x="19" y="50"/>
                  </a:cubicBezTo>
                  <a:close/>
                  <a:moveTo>
                    <a:pt x="17" y="30"/>
                  </a:moveTo>
                  <a:cubicBezTo>
                    <a:pt x="17" y="31"/>
                    <a:pt x="17" y="32"/>
                    <a:pt x="17" y="33"/>
                  </a:cubicBezTo>
                  <a:cubicBezTo>
                    <a:pt x="14" y="32"/>
                    <a:pt x="15" y="34"/>
                    <a:pt x="15" y="36"/>
                  </a:cubicBezTo>
                  <a:cubicBezTo>
                    <a:pt x="15" y="36"/>
                    <a:pt x="13" y="37"/>
                    <a:pt x="13" y="38"/>
                  </a:cubicBezTo>
                  <a:cubicBezTo>
                    <a:pt x="13" y="39"/>
                    <a:pt x="12" y="42"/>
                    <a:pt x="13" y="42"/>
                  </a:cubicBezTo>
                  <a:cubicBezTo>
                    <a:pt x="15" y="39"/>
                    <a:pt x="16" y="35"/>
                    <a:pt x="19" y="33"/>
                  </a:cubicBezTo>
                  <a:cubicBezTo>
                    <a:pt x="19" y="31"/>
                    <a:pt x="18" y="31"/>
                    <a:pt x="17" y="30"/>
                  </a:cubicBezTo>
                  <a:close/>
                  <a:moveTo>
                    <a:pt x="62" y="42"/>
                  </a:moveTo>
                  <a:cubicBezTo>
                    <a:pt x="61" y="40"/>
                    <a:pt x="63" y="36"/>
                    <a:pt x="61" y="36"/>
                  </a:cubicBezTo>
                  <a:cubicBezTo>
                    <a:pt x="60" y="37"/>
                    <a:pt x="59" y="42"/>
                    <a:pt x="62" y="42"/>
                  </a:cubicBezTo>
                  <a:close/>
                  <a:moveTo>
                    <a:pt x="52" y="46"/>
                  </a:moveTo>
                  <a:cubicBezTo>
                    <a:pt x="55" y="48"/>
                    <a:pt x="57" y="44"/>
                    <a:pt x="55" y="43"/>
                  </a:cubicBezTo>
                  <a:cubicBezTo>
                    <a:pt x="55" y="45"/>
                    <a:pt x="53" y="45"/>
                    <a:pt x="52" y="46"/>
                  </a:cubicBezTo>
                  <a:close/>
                  <a:moveTo>
                    <a:pt x="50" y="49"/>
                  </a:moveTo>
                  <a:cubicBezTo>
                    <a:pt x="51" y="49"/>
                    <a:pt x="56" y="50"/>
                    <a:pt x="55" y="47"/>
                  </a:cubicBezTo>
                  <a:cubicBezTo>
                    <a:pt x="52" y="47"/>
                    <a:pt x="50" y="47"/>
                    <a:pt x="47" y="47"/>
                  </a:cubicBezTo>
                  <a:cubicBezTo>
                    <a:pt x="47" y="51"/>
                    <a:pt x="49" y="49"/>
                    <a:pt x="50" y="49"/>
                  </a:cubicBezTo>
                  <a:close/>
                  <a:moveTo>
                    <a:pt x="57" y="48"/>
                  </a:moveTo>
                  <a:cubicBezTo>
                    <a:pt x="60" y="51"/>
                    <a:pt x="60" y="45"/>
                    <a:pt x="57" y="48"/>
                  </a:cubicBezTo>
                  <a:close/>
                  <a:moveTo>
                    <a:pt x="8" y="52"/>
                  </a:moveTo>
                  <a:cubicBezTo>
                    <a:pt x="10" y="51"/>
                    <a:pt x="11" y="54"/>
                    <a:pt x="13" y="53"/>
                  </a:cubicBezTo>
                  <a:cubicBezTo>
                    <a:pt x="15" y="56"/>
                    <a:pt x="17" y="57"/>
                    <a:pt x="18" y="59"/>
                  </a:cubicBezTo>
                  <a:cubicBezTo>
                    <a:pt x="19" y="60"/>
                    <a:pt x="19" y="63"/>
                    <a:pt x="21" y="62"/>
                  </a:cubicBezTo>
                  <a:cubicBezTo>
                    <a:pt x="22" y="58"/>
                    <a:pt x="19" y="58"/>
                    <a:pt x="19" y="54"/>
                  </a:cubicBezTo>
                  <a:cubicBezTo>
                    <a:pt x="18" y="54"/>
                    <a:pt x="18" y="53"/>
                    <a:pt x="16" y="53"/>
                  </a:cubicBezTo>
                  <a:cubicBezTo>
                    <a:pt x="16" y="49"/>
                    <a:pt x="14" y="53"/>
                    <a:pt x="12" y="52"/>
                  </a:cubicBezTo>
                  <a:cubicBezTo>
                    <a:pt x="11" y="51"/>
                    <a:pt x="11" y="46"/>
                    <a:pt x="8" y="48"/>
                  </a:cubicBezTo>
                  <a:cubicBezTo>
                    <a:pt x="8" y="49"/>
                    <a:pt x="8" y="50"/>
                    <a:pt x="8" y="52"/>
                  </a:cubicBezTo>
                  <a:close/>
                  <a:moveTo>
                    <a:pt x="54" y="52"/>
                  </a:moveTo>
                  <a:cubicBezTo>
                    <a:pt x="55" y="52"/>
                    <a:pt x="55" y="52"/>
                    <a:pt x="56" y="52"/>
                  </a:cubicBezTo>
                  <a:cubicBezTo>
                    <a:pt x="57" y="50"/>
                    <a:pt x="53" y="49"/>
                    <a:pt x="53" y="51"/>
                  </a:cubicBezTo>
                  <a:cubicBezTo>
                    <a:pt x="54" y="51"/>
                    <a:pt x="54" y="51"/>
                    <a:pt x="54" y="52"/>
                  </a:cubicBezTo>
                  <a:close/>
                  <a:moveTo>
                    <a:pt x="52" y="53"/>
                  </a:moveTo>
                  <a:cubicBezTo>
                    <a:pt x="51" y="52"/>
                    <a:pt x="48" y="49"/>
                    <a:pt x="46" y="52"/>
                  </a:cubicBezTo>
                  <a:cubicBezTo>
                    <a:pt x="47" y="53"/>
                    <a:pt x="51" y="55"/>
                    <a:pt x="52" y="53"/>
                  </a:cubicBezTo>
                  <a:close/>
                  <a:moveTo>
                    <a:pt x="57" y="53"/>
                  </a:moveTo>
                  <a:cubicBezTo>
                    <a:pt x="56" y="53"/>
                    <a:pt x="55" y="52"/>
                    <a:pt x="54" y="53"/>
                  </a:cubicBezTo>
                  <a:cubicBezTo>
                    <a:pt x="53" y="53"/>
                    <a:pt x="53" y="55"/>
                    <a:pt x="52" y="55"/>
                  </a:cubicBezTo>
                  <a:cubicBezTo>
                    <a:pt x="51" y="55"/>
                    <a:pt x="50" y="55"/>
                    <a:pt x="49" y="55"/>
                  </a:cubicBezTo>
                  <a:cubicBezTo>
                    <a:pt x="49" y="57"/>
                    <a:pt x="50" y="58"/>
                    <a:pt x="50" y="60"/>
                  </a:cubicBezTo>
                  <a:cubicBezTo>
                    <a:pt x="54" y="60"/>
                    <a:pt x="53" y="55"/>
                    <a:pt x="57" y="54"/>
                  </a:cubicBezTo>
                  <a:cubicBezTo>
                    <a:pt x="58" y="53"/>
                    <a:pt x="62" y="54"/>
                    <a:pt x="62" y="51"/>
                  </a:cubicBezTo>
                  <a:cubicBezTo>
                    <a:pt x="58" y="50"/>
                    <a:pt x="57" y="52"/>
                    <a:pt x="57" y="53"/>
                  </a:cubicBezTo>
                  <a:close/>
                  <a:moveTo>
                    <a:pt x="41" y="59"/>
                  </a:moveTo>
                  <a:cubicBezTo>
                    <a:pt x="42" y="58"/>
                    <a:pt x="45" y="55"/>
                    <a:pt x="43" y="54"/>
                  </a:cubicBezTo>
                  <a:cubicBezTo>
                    <a:pt x="41" y="57"/>
                    <a:pt x="37" y="58"/>
                    <a:pt x="37" y="61"/>
                  </a:cubicBezTo>
                  <a:cubicBezTo>
                    <a:pt x="38" y="62"/>
                    <a:pt x="40" y="60"/>
                    <a:pt x="41" y="59"/>
                  </a:cubicBezTo>
                  <a:close/>
                  <a:moveTo>
                    <a:pt x="33" y="58"/>
                  </a:moveTo>
                  <a:cubicBezTo>
                    <a:pt x="29" y="57"/>
                    <a:pt x="29" y="59"/>
                    <a:pt x="28" y="61"/>
                  </a:cubicBezTo>
                  <a:cubicBezTo>
                    <a:pt x="31" y="61"/>
                    <a:pt x="33" y="61"/>
                    <a:pt x="36" y="61"/>
                  </a:cubicBezTo>
                  <a:cubicBezTo>
                    <a:pt x="35" y="59"/>
                    <a:pt x="37" y="59"/>
                    <a:pt x="37" y="58"/>
                  </a:cubicBezTo>
                  <a:cubicBezTo>
                    <a:pt x="34" y="57"/>
                    <a:pt x="34" y="59"/>
                    <a:pt x="32" y="60"/>
                  </a:cubicBezTo>
                  <a:cubicBezTo>
                    <a:pt x="32" y="59"/>
                    <a:pt x="33" y="58"/>
                    <a:pt x="33" y="58"/>
                  </a:cubicBezTo>
                  <a:close/>
                  <a:moveTo>
                    <a:pt x="24" y="62"/>
                  </a:moveTo>
                  <a:cubicBezTo>
                    <a:pt x="27" y="62"/>
                    <a:pt x="28" y="60"/>
                    <a:pt x="29" y="57"/>
                  </a:cubicBezTo>
                  <a:cubicBezTo>
                    <a:pt x="26" y="57"/>
                    <a:pt x="25" y="60"/>
                    <a:pt x="24" y="62"/>
                  </a:cubicBezTo>
                  <a:close/>
                  <a:moveTo>
                    <a:pt x="26" y="55"/>
                  </a:moveTo>
                  <a:cubicBezTo>
                    <a:pt x="24" y="55"/>
                    <a:pt x="22" y="60"/>
                    <a:pt x="24" y="61"/>
                  </a:cubicBezTo>
                  <a:cubicBezTo>
                    <a:pt x="24" y="59"/>
                    <a:pt x="28" y="57"/>
                    <a:pt x="26" y="55"/>
                  </a:cubicBezTo>
                  <a:close/>
                  <a:moveTo>
                    <a:pt x="45" y="59"/>
                  </a:moveTo>
                  <a:cubicBezTo>
                    <a:pt x="46" y="58"/>
                    <a:pt x="45" y="57"/>
                    <a:pt x="45" y="57"/>
                  </a:cubicBezTo>
                  <a:cubicBezTo>
                    <a:pt x="45" y="57"/>
                    <a:pt x="47" y="56"/>
                    <a:pt x="47" y="56"/>
                  </a:cubicBezTo>
                  <a:cubicBezTo>
                    <a:pt x="47" y="55"/>
                    <a:pt x="46" y="53"/>
                    <a:pt x="45" y="53"/>
                  </a:cubicBezTo>
                  <a:cubicBezTo>
                    <a:pt x="44" y="56"/>
                    <a:pt x="42" y="58"/>
                    <a:pt x="40" y="61"/>
                  </a:cubicBezTo>
                  <a:cubicBezTo>
                    <a:pt x="42" y="62"/>
                    <a:pt x="44" y="60"/>
                    <a:pt x="45" y="59"/>
                  </a:cubicBezTo>
                  <a:close/>
                  <a:moveTo>
                    <a:pt x="45" y="61"/>
                  </a:moveTo>
                  <a:cubicBezTo>
                    <a:pt x="46" y="60"/>
                    <a:pt x="50" y="58"/>
                    <a:pt x="47" y="57"/>
                  </a:cubicBezTo>
                  <a:cubicBezTo>
                    <a:pt x="47" y="58"/>
                    <a:pt x="43" y="60"/>
                    <a:pt x="45" y="61"/>
                  </a:cubicBezTo>
                  <a:close/>
                  <a:moveTo>
                    <a:pt x="11" y="62"/>
                  </a:moveTo>
                  <a:cubicBezTo>
                    <a:pt x="13" y="62"/>
                    <a:pt x="15" y="62"/>
                    <a:pt x="17" y="63"/>
                  </a:cubicBezTo>
                  <a:cubicBezTo>
                    <a:pt x="20" y="61"/>
                    <a:pt x="16" y="61"/>
                    <a:pt x="16" y="59"/>
                  </a:cubicBezTo>
                  <a:cubicBezTo>
                    <a:pt x="14" y="58"/>
                    <a:pt x="14" y="56"/>
                    <a:pt x="12" y="54"/>
                  </a:cubicBezTo>
                  <a:cubicBezTo>
                    <a:pt x="11" y="54"/>
                    <a:pt x="10" y="54"/>
                    <a:pt x="10" y="53"/>
                  </a:cubicBezTo>
                  <a:cubicBezTo>
                    <a:pt x="8" y="56"/>
                    <a:pt x="10" y="60"/>
                    <a:pt x="11" y="62"/>
                  </a:cubicBezTo>
                  <a:close/>
                  <a:moveTo>
                    <a:pt x="57" y="55"/>
                  </a:moveTo>
                  <a:cubicBezTo>
                    <a:pt x="56" y="57"/>
                    <a:pt x="52" y="59"/>
                    <a:pt x="54" y="61"/>
                  </a:cubicBezTo>
                  <a:cubicBezTo>
                    <a:pt x="59" y="62"/>
                    <a:pt x="62" y="59"/>
                    <a:pt x="62" y="54"/>
                  </a:cubicBezTo>
                  <a:cubicBezTo>
                    <a:pt x="59" y="54"/>
                    <a:pt x="59" y="55"/>
                    <a:pt x="57" y="55"/>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94" name="Freeform 83"/>
            <p:cNvSpPr>
              <a:spLocks noEditPoints="1" noChangeArrowheads="1"/>
            </p:cNvSpPr>
            <p:nvPr/>
          </p:nvSpPr>
          <p:spPr bwMode="auto">
            <a:xfrm>
              <a:off x="233362" y="1500187"/>
              <a:ext cx="71438" cy="47625"/>
            </a:xfrm>
            <a:custGeom>
              <a:avLst/>
              <a:gdLst>
                <a:gd name="T0" fmla="*/ 20 w 26"/>
                <a:gd name="T1" fmla="*/ 16 h 17"/>
                <a:gd name="T2" fmla="*/ 9 w 26"/>
                <a:gd name="T3" fmla="*/ 17 h 17"/>
                <a:gd name="T4" fmla="*/ 7 w 26"/>
                <a:gd name="T5" fmla="*/ 15 h 17"/>
                <a:gd name="T6" fmla="*/ 6 w 26"/>
                <a:gd name="T7" fmla="*/ 14 h 17"/>
                <a:gd name="T8" fmla="*/ 5 w 26"/>
                <a:gd name="T9" fmla="*/ 14 h 17"/>
                <a:gd name="T10" fmla="*/ 4 w 26"/>
                <a:gd name="T11" fmla="*/ 11 h 17"/>
                <a:gd name="T12" fmla="*/ 1 w 26"/>
                <a:gd name="T13" fmla="*/ 9 h 17"/>
                <a:gd name="T14" fmla="*/ 0 w 26"/>
                <a:gd name="T15" fmla="*/ 5 h 17"/>
                <a:gd name="T16" fmla="*/ 3 w 26"/>
                <a:gd name="T17" fmla="*/ 3 h 17"/>
                <a:gd name="T18" fmla="*/ 7 w 26"/>
                <a:gd name="T19" fmla="*/ 1 h 17"/>
                <a:gd name="T20" fmla="*/ 9 w 26"/>
                <a:gd name="T21" fmla="*/ 0 h 17"/>
                <a:gd name="T22" fmla="*/ 21 w 26"/>
                <a:gd name="T23" fmla="*/ 1 h 17"/>
                <a:gd name="T24" fmla="*/ 26 w 26"/>
                <a:gd name="T25" fmla="*/ 4 h 17"/>
                <a:gd name="T26" fmla="*/ 20 w 26"/>
                <a:gd name="T27" fmla="*/ 16 h 17"/>
                <a:gd name="T28" fmla="*/ 18 w 26"/>
                <a:gd name="T29" fmla="*/ 14 h 17"/>
                <a:gd name="T30" fmla="*/ 22 w 26"/>
                <a:gd name="T31" fmla="*/ 9 h 17"/>
                <a:gd name="T32" fmla="*/ 24 w 26"/>
                <a:gd name="T33" fmla="*/ 7 h 17"/>
                <a:gd name="T34" fmla="*/ 25 w 26"/>
                <a:gd name="T35" fmla="*/ 6 h 17"/>
                <a:gd name="T36" fmla="*/ 23 w 26"/>
                <a:gd name="T37" fmla="*/ 3 h 17"/>
                <a:gd name="T38" fmla="*/ 18 w 26"/>
                <a:gd name="T39" fmla="*/ 8 h 17"/>
                <a:gd name="T40" fmla="*/ 13 w 26"/>
                <a:gd name="T41" fmla="*/ 14 h 17"/>
                <a:gd name="T42" fmla="*/ 24 w 26"/>
                <a:gd name="T43" fmla="*/ 5 h 17"/>
                <a:gd name="T44" fmla="*/ 18 w 26"/>
                <a:gd name="T45" fmla="*/ 14 h 17"/>
                <a:gd name="T46" fmla="*/ 12 w 26"/>
                <a:gd name="T47" fmla="*/ 13 h 17"/>
                <a:gd name="T48" fmla="*/ 16 w 26"/>
                <a:gd name="T49" fmla="*/ 9 h 17"/>
                <a:gd name="T50" fmla="*/ 17 w 26"/>
                <a:gd name="T51" fmla="*/ 8 h 17"/>
                <a:gd name="T52" fmla="*/ 20 w 26"/>
                <a:gd name="T53" fmla="*/ 2 h 17"/>
                <a:gd name="T54" fmla="*/ 18 w 26"/>
                <a:gd name="T55" fmla="*/ 2 h 17"/>
                <a:gd name="T56" fmla="*/ 13 w 26"/>
                <a:gd name="T57" fmla="*/ 8 h 17"/>
                <a:gd name="T58" fmla="*/ 11 w 26"/>
                <a:gd name="T59" fmla="*/ 11 h 17"/>
                <a:gd name="T60" fmla="*/ 11 w 26"/>
                <a:gd name="T61" fmla="*/ 12 h 17"/>
                <a:gd name="T62" fmla="*/ 9 w 26"/>
                <a:gd name="T63" fmla="*/ 15 h 17"/>
                <a:gd name="T64" fmla="*/ 12 w 26"/>
                <a:gd name="T65" fmla="*/ 13 h 17"/>
                <a:gd name="T66" fmla="*/ 12 w 26"/>
                <a:gd name="T67" fmla="*/ 9 h 17"/>
                <a:gd name="T68" fmla="*/ 15 w 26"/>
                <a:gd name="T69" fmla="*/ 4 h 17"/>
                <a:gd name="T70" fmla="*/ 16 w 26"/>
                <a:gd name="T71" fmla="*/ 2 h 17"/>
                <a:gd name="T72" fmla="*/ 13 w 26"/>
                <a:gd name="T73" fmla="*/ 2 h 17"/>
                <a:gd name="T74" fmla="*/ 7 w 26"/>
                <a:gd name="T75" fmla="*/ 13 h 17"/>
                <a:gd name="T76" fmla="*/ 12 w 26"/>
                <a:gd name="T77" fmla="*/ 9 h 17"/>
                <a:gd name="T78" fmla="*/ 12 w 26"/>
                <a:gd name="T79" fmla="*/ 2 h 17"/>
                <a:gd name="T80" fmla="*/ 7 w 26"/>
                <a:gd name="T81" fmla="*/ 6 h 17"/>
                <a:gd name="T82" fmla="*/ 6 w 26"/>
                <a:gd name="T83" fmla="*/ 12 h 17"/>
                <a:gd name="T84" fmla="*/ 12 w 26"/>
                <a:gd name="T85" fmla="*/ 2 h 17"/>
                <a:gd name="T86" fmla="*/ 4 w 26"/>
                <a:gd name="T87" fmla="*/ 6 h 17"/>
                <a:gd name="T88" fmla="*/ 3 w 26"/>
                <a:gd name="T89" fmla="*/ 6 h 17"/>
                <a:gd name="T90" fmla="*/ 4 w 26"/>
                <a:gd name="T91" fmla="*/ 6 h 17"/>
                <a:gd name="T92" fmla="*/ 5 w 26"/>
                <a:gd name="T93" fmla="*/ 9 h 17"/>
                <a:gd name="T94" fmla="*/ 7 w 26"/>
                <a:gd name="T95" fmla="*/ 2 h 17"/>
                <a:gd name="T96" fmla="*/ 4 w 26"/>
                <a:gd name="T97" fmla="*/ 6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17"/>
                <a:gd name="T149" fmla="*/ 26 w 26"/>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17">
                  <a:moveTo>
                    <a:pt x="20" y="16"/>
                  </a:moveTo>
                  <a:cubicBezTo>
                    <a:pt x="16" y="14"/>
                    <a:pt x="14" y="17"/>
                    <a:pt x="9" y="17"/>
                  </a:cubicBezTo>
                  <a:cubicBezTo>
                    <a:pt x="8" y="17"/>
                    <a:pt x="8" y="15"/>
                    <a:pt x="7" y="15"/>
                  </a:cubicBezTo>
                  <a:cubicBezTo>
                    <a:pt x="7" y="15"/>
                    <a:pt x="7" y="14"/>
                    <a:pt x="6" y="14"/>
                  </a:cubicBezTo>
                  <a:cubicBezTo>
                    <a:pt x="6" y="14"/>
                    <a:pt x="5" y="14"/>
                    <a:pt x="5" y="14"/>
                  </a:cubicBezTo>
                  <a:cubicBezTo>
                    <a:pt x="4" y="14"/>
                    <a:pt x="4" y="11"/>
                    <a:pt x="4" y="11"/>
                  </a:cubicBezTo>
                  <a:cubicBezTo>
                    <a:pt x="3" y="10"/>
                    <a:pt x="1" y="10"/>
                    <a:pt x="1" y="9"/>
                  </a:cubicBezTo>
                  <a:cubicBezTo>
                    <a:pt x="2" y="7"/>
                    <a:pt x="0" y="7"/>
                    <a:pt x="0" y="5"/>
                  </a:cubicBezTo>
                  <a:cubicBezTo>
                    <a:pt x="2" y="5"/>
                    <a:pt x="2" y="4"/>
                    <a:pt x="3" y="3"/>
                  </a:cubicBezTo>
                  <a:cubicBezTo>
                    <a:pt x="4" y="2"/>
                    <a:pt x="4" y="2"/>
                    <a:pt x="7" y="1"/>
                  </a:cubicBezTo>
                  <a:cubicBezTo>
                    <a:pt x="8" y="1"/>
                    <a:pt x="8" y="0"/>
                    <a:pt x="9" y="0"/>
                  </a:cubicBezTo>
                  <a:cubicBezTo>
                    <a:pt x="13" y="0"/>
                    <a:pt x="19" y="1"/>
                    <a:pt x="21" y="1"/>
                  </a:cubicBezTo>
                  <a:cubicBezTo>
                    <a:pt x="23" y="2"/>
                    <a:pt x="24" y="3"/>
                    <a:pt x="26" y="4"/>
                  </a:cubicBezTo>
                  <a:cubicBezTo>
                    <a:pt x="25" y="8"/>
                    <a:pt x="22" y="12"/>
                    <a:pt x="20" y="16"/>
                  </a:cubicBezTo>
                  <a:close/>
                  <a:moveTo>
                    <a:pt x="18" y="14"/>
                  </a:moveTo>
                  <a:cubicBezTo>
                    <a:pt x="21" y="15"/>
                    <a:pt x="21" y="11"/>
                    <a:pt x="22" y="9"/>
                  </a:cubicBezTo>
                  <a:cubicBezTo>
                    <a:pt x="22" y="8"/>
                    <a:pt x="24" y="8"/>
                    <a:pt x="24" y="7"/>
                  </a:cubicBezTo>
                  <a:cubicBezTo>
                    <a:pt x="24" y="7"/>
                    <a:pt x="25" y="6"/>
                    <a:pt x="25" y="6"/>
                  </a:cubicBezTo>
                  <a:cubicBezTo>
                    <a:pt x="25" y="4"/>
                    <a:pt x="24" y="5"/>
                    <a:pt x="23" y="3"/>
                  </a:cubicBezTo>
                  <a:cubicBezTo>
                    <a:pt x="20" y="3"/>
                    <a:pt x="20" y="7"/>
                    <a:pt x="18" y="8"/>
                  </a:cubicBezTo>
                  <a:cubicBezTo>
                    <a:pt x="16" y="10"/>
                    <a:pt x="14" y="11"/>
                    <a:pt x="13" y="14"/>
                  </a:cubicBezTo>
                  <a:cubicBezTo>
                    <a:pt x="19" y="14"/>
                    <a:pt x="20" y="8"/>
                    <a:pt x="24" y="5"/>
                  </a:cubicBezTo>
                  <a:cubicBezTo>
                    <a:pt x="23" y="9"/>
                    <a:pt x="19" y="10"/>
                    <a:pt x="18" y="14"/>
                  </a:cubicBezTo>
                  <a:close/>
                  <a:moveTo>
                    <a:pt x="12" y="13"/>
                  </a:moveTo>
                  <a:cubicBezTo>
                    <a:pt x="14" y="11"/>
                    <a:pt x="16" y="10"/>
                    <a:pt x="16" y="9"/>
                  </a:cubicBezTo>
                  <a:cubicBezTo>
                    <a:pt x="16" y="8"/>
                    <a:pt x="16" y="9"/>
                    <a:pt x="17" y="8"/>
                  </a:cubicBezTo>
                  <a:cubicBezTo>
                    <a:pt x="18" y="6"/>
                    <a:pt x="20" y="5"/>
                    <a:pt x="20" y="2"/>
                  </a:cubicBezTo>
                  <a:cubicBezTo>
                    <a:pt x="19" y="2"/>
                    <a:pt x="18" y="2"/>
                    <a:pt x="18" y="2"/>
                  </a:cubicBezTo>
                  <a:cubicBezTo>
                    <a:pt x="16" y="4"/>
                    <a:pt x="15" y="6"/>
                    <a:pt x="13" y="8"/>
                  </a:cubicBezTo>
                  <a:cubicBezTo>
                    <a:pt x="13" y="9"/>
                    <a:pt x="11" y="10"/>
                    <a:pt x="11" y="11"/>
                  </a:cubicBezTo>
                  <a:cubicBezTo>
                    <a:pt x="11" y="11"/>
                    <a:pt x="11" y="11"/>
                    <a:pt x="11" y="12"/>
                  </a:cubicBezTo>
                  <a:cubicBezTo>
                    <a:pt x="11" y="14"/>
                    <a:pt x="8" y="13"/>
                    <a:pt x="9" y="15"/>
                  </a:cubicBezTo>
                  <a:cubicBezTo>
                    <a:pt x="12" y="16"/>
                    <a:pt x="11" y="13"/>
                    <a:pt x="12" y="13"/>
                  </a:cubicBezTo>
                  <a:close/>
                  <a:moveTo>
                    <a:pt x="12" y="9"/>
                  </a:moveTo>
                  <a:cubicBezTo>
                    <a:pt x="13" y="7"/>
                    <a:pt x="14" y="6"/>
                    <a:pt x="15" y="4"/>
                  </a:cubicBezTo>
                  <a:cubicBezTo>
                    <a:pt x="16" y="4"/>
                    <a:pt x="16" y="3"/>
                    <a:pt x="16" y="2"/>
                  </a:cubicBezTo>
                  <a:cubicBezTo>
                    <a:pt x="15" y="2"/>
                    <a:pt x="14" y="2"/>
                    <a:pt x="13" y="2"/>
                  </a:cubicBezTo>
                  <a:cubicBezTo>
                    <a:pt x="11" y="6"/>
                    <a:pt x="8" y="8"/>
                    <a:pt x="7" y="13"/>
                  </a:cubicBezTo>
                  <a:cubicBezTo>
                    <a:pt x="10" y="13"/>
                    <a:pt x="10" y="11"/>
                    <a:pt x="12" y="9"/>
                  </a:cubicBezTo>
                  <a:close/>
                  <a:moveTo>
                    <a:pt x="12" y="2"/>
                  </a:moveTo>
                  <a:cubicBezTo>
                    <a:pt x="10" y="1"/>
                    <a:pt x="8" y="4"/>
                    <a:pt x="7" y="6"/>
                  </a:cubicBezTo>
                  <a:cubicBezTo>
                    <a:pt x="6" y="7"/>
                    <a:pt x="4" y="10"/>
                    <a:pt x="6" y="12"/>
                  </a:cubicBezTo>
                  <a:cubicBezTo>
                    <a:pt x="8" y="8"/>
                    <a:pt x="10" y="5"/>
                    <a:pt x="12" y="2"/>
                  </a:cubicBezTo>
                  <a:close/>
                  <a:moveTo>
                    <a:pt x="4" y="6"/>
                  </a:moveTo>
                  <a:cubicBezTo>
                    <a:pt x="4" y="3"/>
                    <a:pt x="0" y="7"/>
                    <a:pt x="3" y="6"/>
                  </a:cubicBezTo>
                  <a:cubicBezTo>
                    <a:pt x="3" y="6"/>
                    <a:pt x="3" y="5"/>
                    <a:pt x="4" y="6"/>
                  </a:cubicBezTo>
                  <a:cubicBezTo>
                    <a:pt x="4" y="8"/>
                    <a:pt x="2" y="8"/>
                    <a:pt x="5" y="9"/>
                  </a:cubicBezTo>
                  <a:cubicBezTo>
                    <a:pt x="4" y="6"/>
                    <a:pt x="10" y="4"/>
                    <a:pt x="7" y="2"/>
                  </a:cubicBezTo>
                  <a:cubicBezTo>
                    <a:pt x="6" y="4"/>
                    <a:pt x="5" y="5"/>
                    <a:pt x="4" y="6"/>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95" name="Freeform 84"/>
            <p:cNvSpPr>
              <a:spLocks noEditPoints="1" noChangeArrowheads="1"/>
            </p:cNvSpPr>
            <p:nvPr/>
          </p:nvSpPr>
          <p:spPr bwMode="auto">
            <a:xfrm>
              <a:off x="100012" y="423862"/>
              <a:ext cx="1109663" cy="1643063"/>
            </a:xfrm>
            <a:custGeom>
              <a:avLst/>
              <a:gdLst>
                <a:gd name="T0" fmla="*/ 398 w 400"/>
                <a:gd name="T1" fmla="*/ 266 h 592"/>
                <a:gd name="T2" fmla="*/ 392 w 400"/>
                <a:gd name="T3" fmla="*/ 576 h 592"/>
                <a:gd name="T4" fmla="*/ 108 w 400"/>
                <a:gd name="T5" fmla="*/ 591 h 592"/>
                <a:gd name="T6" fmla="*/ 6 w 400"/>
                <a:gd name="T7" fmla="*/ 273 h 592"/>
                <a:gd name="T8" fmla="*/ 12 w 400"/>
                <a:gd name="T9" fmla="*/ 35 h 592"/>
                <a:gd name="T10" fmla="*/ 251 w 400"/>
                <a:gd name="T11" fmla="*/ 4 h 592"/>
                <a:gd name="T12" fmla="*/ 46 w 400"/>
                <a:gd name="T13" fmla="*/ 495 h 592"/>
                <a:gd name="T14" fmla="*/ 34 w 400"/>
                <a:gd name="T15" fmla="*/ 502 h 592"/>
                <a:gd name="T16" fmla="*/ 307 w 400"/>
                <a:gd name="T17" fmla="*/ 6 h 592"/>
                <a:gd name="T18" fmla="*/ 15 w 400"/>
                <a:gd name="T19" fmla="*/ 33 h 592"/>
                <a:gd name="T20" fmla="*/ 320 w 400"/>
                <a:gd name="T21" fmla="*/ 29 h 592"/>
                <a:gd name="T22" fmla="*/ 385 w 400"/>
                <a:gd name="T23" fmla="*/ 16 h 592"/>
                <a:gd name="T24" fmla="*/ 386 w 400"/>
                <a:gd name="T25" fmla="*/ 23 h 592"/>
                <a:gd name="T26" fmla="*/ 245 w 400"/>
                <a:gd name="T27" fmla="*/ 33 h 592"/>
                <a:gd name="T28" fmla="*/ 6 w 400"/>
                <a:gd name="T29" fmla="*/ 309 h 592"/>
                <a:gd name="T30" fmla="*/ 20 w 400"/>
                <a:gd name="T31" fmla="*/ 534 h 592"/>
                <a:gd name="T32" fmla="*/ 115 w 400"/>
                <a:gd name="T33" fmla="*/ 533 h 592"/>
                <a:gd name="T34" fmla="*/ 212 w 400"/>
                <a:gd name="T35" fmla="*/ 531 h 592"/>
                <a:gd name="T36" fmla="*/ 301 w 400"/>
                <a:gd name="T37" fmla="*/ 529 h 592"/>
                <a:gd name="T38" fmla="*/ 373 w 400"/>
                <a:gd name="T39" fmla="*/ 519 h 592"/>
                <a:gd name="T40" fmla="*/ 389 w 400"/>
                <a:gd name="T41" fmla="*/ 402 h 592"/>
                <a:gd name="T42" fmla="*/ 393 w 400"/>
                <a:gd name="T43" fmla="*/ 32 h 592"/>
                <a:gd name="T44" fmla="*/ 271 w 400"/>
                <a:gd name="T45" fmla="*/ 561 h 592"/>
                <a:gd name="T46" fmla="*/ 274 w 400"/>
                <a:gd name="T47" fmla="*/ 494 h 592"/>
                <a:gd name="T48" fmla="*/ 303 w 400"/>
                <a:gd name="T49" fmla="*/ 528 h 592"/>
                <a:gd name="T50" fmla="*/ 368 w 400"/>
                <a:gd name="T51" fmla="*/ 556 h 592"/>
                <a:gd name="T52" fmla="*/ 180 w 400"/>
                <a:gd name="T53" fmla="*/ 494 h 592"/>
                <a:gd name="T54" fmla="*/ 126 w 400"/>
                <a:gd name="T55" fmla="*/ 558 h 592"/>
                <a:gd name="T56" fmla="*/ 187 w 400"/>
                <a:gd name="T57" fmla="*/ 536 h 592"/>
                <a:gd name="T58" fmla="*/ 37 w 400"/>
                <a:gd name="T59" fmla="*/ 522 h 592"/>
                <a:gd name="T60" fmla="*/ 35 w 400"/>
                <a:gd name="T61" fmla="*/ 515 h 592"/>
                <a:gd name="T62" fmla="*/ 49 w 400"/>
                <a:gd name="T63" fmla="*/ 509 h 592"/>
                <a:gd name="T64" fmla="*/ 47 w 400"/>
                <a:gd name="T65" fmla="*/ 506 h 592"/>
                <a:gd name="T66" fmla="*/ 35 w 400"/>
                <a:gd name="T67" fmla="*/ 526 h 592"/>
                <a:gd name="T68" fmla="*/ 37 w 400"/>
                <a:gd name="T69" fmla="*/ 541 h 592"/>
                <a:gd name="T70" fmla="*/ 45 w 400"/>
                <a:gd name="T71" fmla="*/ 530 h 592"/>
                <a:gd name="T72" fmla="*/ 52 w 400"/>
                <a:gd name="T73" fmla="*/ 532 h 592"/>
                <a:gd name="T74" fmla="*/ 40 w 400"/>
                <a:gd name="T75" fmla="*/ 559 h 592"/>
                <a:gd name="T76" fmla="*/ 53 w 400"/>
                <a:gd name="T77" fmla="*/ 554 h 592"/>
                <a:gd name="T78" fmla="*/ 70 w 400"/>
                <a:gd name="T79" fmla="*/ 544 h 592"/>
                <a:gd name="T80" fmla="*/ 74 w 400"/>
                <a:gd name="T81" fmla="*/ 554 h 592"/>
                <a:gd name="T82" fmla="*/ 97 w 400"/>
                <a:gd name="T83" fmla="*/ 534 h 592"/>
                <a:gd name="T84" fmla="*/ 96 w 400"/>
                <a:gd name="T85" fmla="*/ 546 h 592"/>
                <a:gd name="T86" fmla="*/ 95 w 400"/>
                <a:gd name="T87" fmla="*/ 548 h 592"/>
                <a:gd name="T88" fmla="*/ 64 w 400"/>
                <a:gd name="T89" fmla="*/ 533 h 592"/>
                <a:gd name="T90" fmla="*/ 71 w 400"/>
                <a:gd name="T91" fmla="*/ 534 h 592"/>
                <a:gd name="T92" fmla="*/ 62 w 400"/>
                <a:gd name="T93" fmla="*/ 523 h 592"/>
                <a:gd name="T94" fmla="*/ 66 w 400"/>
                <a:gd name="T95" fmla="*/ 511 h 592"/>
                <a:gd name="T96" fmla="*/ 64 w 400"/>
                <a:gd name="T97" fmla="*/ 494 h 592"/>
                <a:gd name="T98" fmla="*/ 53 w 400"/>
                <a:gd name="T99" fmla="*/ 530 h 592"/>
                <a:gd name="T100" fmla="*/ 80 w 400"/>
                <a:gd name="T101" fmla="*/ 541 h 592"/>
                <a:gd name="T102" fmla="*/ 56 w 400"/>
                <a:gd name="T103" fmla="*/ 522 h 592"/>
                <a:gd name="T104" fmla="*/ 59 w 400"/>
                <a:gd name="T105" fmla="*/ 510 h 592"/>
                <a:gd name="T106" fmla="*/ 216 w 400"/>
                <a:gd name="T107" fmla="*/ 559 h 592"/>
                <a:gd name="T108" fmla="*/ 165 w 400"/>
                <a:gd name="T109" fmla="*/ 561 h 592"/>
                <a:gd name="T110" fmla="*/ 95 w 400"/>
                <a:gd name="T111" fmla="*/ 558 h 592"/>
                <a:gd name="T112" fmla="*/ 27 w 400"/>
                <a:gd name="T113" fmla="*/ 534 h 592"/>
                <a:gd name="T114" fmla="*/ 224 w 400"/>
                <a:gd name="T115" fmla="*/ 583 h 592"/>
                <a:gd name="T116" fmla="*/ 374 w 400"/>
                <a:gd name="T117" fmla="*/ 541 h 592"/>
                <a:gd name="T118" fmla="*/ 317 w 400"/>
                <a:gd name="T119" fmla="*/ 563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0"/>
                <a:gd name="T181" fmla="*/ 0 h 592"/>
                <a:gd name="T182" fmla="*/ 400 w 400"/>
                <a:gd name="T183" fmla="*/ 592 h 5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0" h="592">
                  <a:moveTo>
                    <a:pt x="393" y="5"/>
                  </a:moveTo>
                  <a:cubicBezTo>
                    <a:pt x="396" y="10"/>
                    <a:pt x="393" y="16"/>
                    <a:pt x="394" y="23"/>
                  </a:cubicBezTo>
                  <a:cubicBezTo>
                    <a:pt x="395" y="24"/>
                    <a:pt x="395" y="24"/>
                    <a:pt x="395" y="25"/>
                  </a:cubicBezTo>
                  <a:cubicBezTo>
                    <a:pt x="396" y="32"/>
                    <a:pt x="396" y="39"/>
                    <a:pt x="396" y="46"/>
                  </a:cubicBezTo>
                  <a:cubicBezTo>
                    <a:pt x="396" y="47"/>
                    <a:pt x="397" y="48"/>
                    <a:pt x="397" y="49"/>
                  </a:cubicBezTo>
                  <a:cubicBezTo>
                    <a:pt x="397" y="49"/>
                    <a:pt x="396" y="55"/>
                    <a:pt x="397" y="56"/>
                  </a:cubicBezTo>
                  <a:cubicBezTo>
                    <a:pt x="399" y="58"/>
                    <a:pt x="398" y="73"/>
                    <a:pt x="398" y="79"/>
                  </a:cubicBezTo>
                  <a:cubicBezTo>
                    <a:pt x="398" y="92"/>
                    <a:pt x="400" y="111"/>
                    <a:pt x="399" y="127"/>
                  </a:cubicBezTo>
                  <a:cubicBezTo>
                    <a:pt x="399" y="128"/>
                    <a:pt x="399" y="129"/>
                    <a:pt x="399" y="130"/>
                  </a:cubicBezTo>
                  <a:cubicBezTo>
                    <a:pt x="396" y="142"/>
                    <a:pt x="398" y="162"/>
                    <a:pt x="398" y="176"/>
                  </a:cubicBezTo>
                  <a:cubicBezTo>
                    <a:pt x="398" y="206"/>
                    <a:pt x="399" y="236"/>
                    <a:pt x="398" y="266"/>
                  </a:cubicBezTo>
                  <a:cubicBezTo>
                    <a:pt x="398" y="265"/>
                    <a:pt x="397" y="266"/>
                    <a:pt x="397" y="267"/>
                  </a:cubicBezTo>
                  <a:cubicBezTo>
                    <a:pt x="396" y="269"/>
                    <a:pt x="397" y="273"/>
                    <a:pt x="397" y="276"/>
                  </a:cubicBezTo>
                  <a:cubicBezTo>
                    <a:pt x="396" y="292"/>
                    <a:pt x="396" y="313"/>
                    <a:pt x="395" y="330"/>
                  </a:cubicBezTo>
                  <a:cubicBezTo>
                    <a:pt x="395" y="337"/>
                    <a:pt x="394" y="343"/>
                    <a:pt x="394" y="350"/>
                  </a:cubicBezTo>
                  <a:cubicBezTo>
                    <a:pt x="393" y="360"/>
                    <a:pt x="394" y="371"/>
                    <a:pt x="394" y="382"/>
                  </a:cubicBezTo>
                  <a:cubicBezTo>
                    <a:pt x="394" y="383"/>
                    <a:pt x="394" y="384"/>
                    <a:pt x="394" y="385"/>
                  </a:cubicBezTo>
                  <a:cubicBezTo>
                    <a:pt x="392" y="389"/>
                    <a:pt x="393" y="398"/>
                    <a:pt x="393" y="404"/>
                  </a:cubicBezTo>
                  <a:cubicBezTo>
                    <a:pt x="392" y="409"/>
                    <a:pt x="391" y="414"/>
                    <a:pt x="391" y="420"/>
                  </a:cubicBezTo>
                  <a:cubicBezTo>
                    <a:pt x="390" y="432"/>
                    <a:pt x="392" y="444"/>
                    <a:pt x="392" y="456"/>
                  </a:cubicBezTo>
                  <a:cubicBezTo>
                    <a:pt x="392" y="480"/>
                    <a:pt x="394" y="504"/>
                    <a:pt x="393" y="530"/>
                  </a:cubicBezTo>
                  <a:cubicBezTo>
                    <a:pt x="392" y="546"/>
                    <a:pt x="389" y="561"/>
                    <a:pt x="392" y="576"/>
                  </a:cubicBezTo>
                  <a:cubicBezTo>
                    <a:pt x="394" y="578"/>
                    <a:pt x="395" y="581"/>
                    <a:pt x="394" y="584"/>
                  </a:cubicBezTo>
                  <a:cubicBezTo>
                    <a:pt x="388" y="585"/>
                    <a:pt x="383" y="584"/>
                    <a:pt x="378" y="584"/>
                  </a:cubicBezTo>
                  <a:cubicBezTo>
                    <a:pt x="364" y="584"/>
                    <a:pt x="346" y="583"/>
                    <a:pt x="329" y="583"/>
                  </a:cubicBezTo>
                  <a:cubicBezTo>
                    <a:pt x="324" y="583"/>
                    <a:pt x="318" y="584"/>
                    <a:pt x="313" y="584"/>
                  </a:cubicBezTo>
                  <a:cubicBezTo>
                    <a:pt x="302" y="584"/>
                    <a:pt x="291" y="585"/>
                    <a:pt x="280" y="585"/>
                  </a:cubicBezTo>
                  <a:cubicBezTo>
                    <a:pt x="275" y="585"/>
                    <a:pt x="269" y="585"/>
                    <a:pt x="264" y="585"/>
                  </a:cubicBezTo>
                  <a:cubicBezTo>
                    <a:pt x="258" y="585"/>
                    <a:pt x="251" y="586"/>
                    <a:pt x="245" y="587"/>
                  </a:cubicBezTo>
                  <a:cubicBezTo>
                    <a:pt x="238" y="587"/>
                    <a:pt x="231" y="586"/>
                    <a:pt x="224" y="587"/>
                  </a:cubicBezTo>
                  <a:cubicBezTo>
                    <a:pt x="219" y="587"/>
                    <a:pt x="214" y="589"/>
                    <a:pt x="208" y="589"/>
                  </a:cubicBezTo>
                  <a:cubicBezTo>
                    <a:pt x="200" y="590"/>
                    <a:pt x="191" y="590"/>
                    <a:pt x="183" y="590"/>
                  </a:cubicBezTo>
                  <a:cubicBezTo>
                    <a:pt x="160" y="592"/>
                    <a:pt x="134" y="591"/>
                    <a:pt x="108" y="591"/>
                  </a:cubicBezTo>
                  <a:cubicBezTo>
                    <a:pt x="75" y="591"/>
                    <a:pt x="41" y="591"/>
                    <a:pt x="7" y="590"/>
                  </a:cubicBezTo>
                  <a:cubicBezTo>
                    <a:pt x="7" y="590"/>
                    <a:pt x="5" y="587"/>
                    <a:pt x="7" y="587"/>
                  </a:cubicBezTo>
                  <a:cubicBezTo>
                    <a:pt x="9" y="586"/>
                    <a:pt x="9" y="585"/>
                    <a:pt x="9" y="583"/>
                  </a:cubicBezTo>
                  <a:cubicBezTo>
                    <a:pt x="8" y="573"/>
                    <a:pt x="7" y="562"/>
                    <a:pt x="6" y="552"/>
                  </a:cubicBezTo>
                  <a:cubicBezTo>
                    <a:pt x="6" y="541"/>
                    <a:pt x="6" y="530"/>
                    <a:pt x="6" y="519"/>
                  </a:cubicBezTo>
                  <a:cubicBezTo>
                    <a:pt x="5" y="515"/>
                    <a:pt x="4" y="511"/>
                    <a:pt x="4" y="508"/>
                  </a:cubicBezTo>
                  <a:cubicBezTo>
                    <a:pt x="0" y="481"/>
                    <a:pt x="2" y="449"/>
                    <a:pt x="2" y="419"/>
                  </a:cubicBezTo>
                  <a:cubicBezTo>
                    <a:pt x="2" y="402"/>
                    <a:pt x="2" y="385"/>
                    <a:pt x="3" y="367"/>
                  </a:cubicBezTo>
                  <a:cubicBezTo>
                    <a:pt x="4" y="355"/>
                    <a:pt x="4" y="343"/>
                    <a:pt x="4" y="329"/>
                  </a:cubicBezTo>
                  <a:cubicBezTo>
                    <a:pt x="3" y="320"/>
                    <a:pt x="3" y="308"/>
                    <a:pt x="5" y="298"/>
                  </a:cubicBezTo>
                  <a:cubicBezTo>
                    <a:pt x="6" y="291"/>
                    <a:pt x="5" y="280"/>
                    <a:pt x="6" y="273"/>
                  </a:cubicBezTo>
                  <a:cubicBezTo>
                    <a:pt x="6" y="273"/>
                    <a:pt x="6" y="272"/>
                    <a:pt x="6" y="272"/>
                  </a:cubicBezTo>
                  <a:cubicBezTo>
                    <a:pt x="7" y="264"/>
                    <a:pt x="7" y="255"/>
                    <a:pt x="7" y="247"/>
                  </a:cubicBezTo>
                  <a:cubicBezTo>
                    <a:pt x="7" y="247"/>
                    <a:pt x="8" y="246"/>
                    <a:pt x="8" y="246"/>
                  </a:cubicBezTo>
                  <a:cubicBezTo>
                    <a:pt x="8" y="244"/>
                    <a:pt x="8" y="241"/>
                    <a:pt x="8" y="238"/>
                  </a:cubicBezTo>
                  <a:cubicBezTo>
                    <a:pt x="9" y="233"/>
                    <a:pt x="9" y="227"/>
                    <a:pt x="9" y="220"/>
                  </a:cubicBezTo>
                  <a:cubicBezTo>
                    <a:pt x="9" y="218"/>
                    <a:pt x="9" y="216"/>
                    <a:pt x="9" y="214"/>
                  </a:cubicBezTo>
                  <a:cubicBezTo>
                    <a:pt x="10" y="204"/>
                    <a:pt x="10" y="187"/>
                    <a:pt x="10" y="173"/>
                  </a:cubicBezTo>
                  <a:cubicBezTo>
                    <a:pt x="10" y="149"/>
                    <a:pt x="12" y="124"/>
                    <a:pt x="12" y="100"/>
                  </a:cubicBezTo>
                  <a:cubicBezTo>
                    <a:pt x="12" y="90"/>
                    <a:pt x="12" y="81"/>
                    <a:pt x="12" y="71"/>
                  </a:cubicBezTo>
                  <a:cubicBezTo>
                    <a:pt x="11" y="64"/>
                    <a:pt x="11" y="53"/>
                    <a:pt x="11" y="44"/>
                  </a:cubicBezTo>
                  <a:cubicBezTo>
                    <a:pt x="11" y="41"/>
                    <a:pt x="11" y="38"/>
                    <a:pt x="12" y="35"/>
                  </a:cubicBezTo>
                  <a:cubicBezTo>
                    <a:pt x="12" y="35"/>
                    <a:pt x="10" y="33"/>
                    <a:pt x="11" y="33"/>
                  </a:cubicBezTo>
                  <a:cubicBezTo>
                    <a:pt x="14" y="29"/>
                    <a:pt x="10" y="16"/>
                    <a:pt x="10" y="10"/>
                  </a:cubicBezTo>
                  <a:cubicBezTo>
                    <a:pt x="19" y="10"/>
                    <a:pt x="29" y="8"/>
                    <a:pt x="38" y="7"/>
                  </a:cubicBezTo>
                  <a:cubicBezTo>
                    <a:pt x="39" y="7"/>
                    <a:pt x="40" y="7"/>
                    <a:pt x="41" y="6"/>
                  </a:cubicBezTo>
                  <a:cubicBezTo>
                    <a:pt x="44" y="6"/>
                    <a:pt x="48" y="7"/>
                    <a:pt x="53" y="6"/>
                  </a:cubicBezTo>
                  <a:cubicBezTo>
                    <a:pt x="54" y="6"/>
                    <a:pt x="54" y="6"/>
                    <a:pt x="56" y="6"/>
                  </a:cubicBezTo>
                  <a:cubicBezTo>
                    <a:pt x="67" y="4"/>
                    <a:pt x="82" y="4"/>
                    <a:pt x="95" y="4"/>
                  </a:cubicBezTo>
                  <a:cubicBezTo>
                    <a:pt x="124" y="3"/>
                    <a:pt x="154" y="5"/>
                    <a:pt x="184" y="5"/>
                  </a:cubicBezTo>
                  <a:cubicBezTo>
                    <a:pt x="204" y="5"/>
                    <a:pt x="224" y="6"/>
                    <a:pt x="244" y="5"/>
                  </a:cubicBezTo>
                  <a:cubicBezTo>
                    <a:pt x="245" y="5"/>
                    <a:pt x="248" y="5"/>
                    <a:pt x="248" y="5"/>
                  </a:cubicBezTo>
                  <a:cubicBezTo>
                    <a:pt x="249" y="4"/>
                    <a:pt x="249" y="4"/>
                    <a:pt x="251" y="4"/>
                  </a:cubicBezTo>
                  <a:cubicBezTo>
                    <a:pt x="251" y="4"/>
                    <a:pt x="252" y="4"/>
                    <a:pt x="253" y="4"/>
                  </a:cubicBezTo>
                  <a:cubicBezTo>
                    <a:pt x="254" y="2"/>
                    <a:pt x="257" y="4"/>
                    <a:pt x="260" y="3"/>
                  </a:cubicBezTo>
                  <a:cubicBezTo>
                    <a:pt x="273" y="0"/>
                    <a:pt x="294" y="3"/>
                    <a:pt x="309" y="3"/>
                  </a:cubicBezTo>
                  <a:cubicBezTo>
                    <a:pt x="328" y="3"/>
                    <a:pt x="347" y="1"/>
                    <a:pt x="363" y="4"/>
                  </a:cubicBezTo>
                  <a:cubicBezTo>
                    <a:pt x="363" y="4"/>
                    <a:pt x="364" y="5"/>
                    <a:pt x="364" y="5"/>
                  </a:cubicBezTo>
                  <a:cubicBezTo>
                    <a:pt x="366" y="5"/>
                    <a:pt x="371" y="5"/>
                    <a:pt x="374" y="6"/>
                  </a:cubicBezTo>
                  <a:cubicBezTo>
                    <a:pt x="374" y="6"/>
                    <a:pt x="374" y="6"/>
                    <a:pt x="374" y="6"/>
                  </a:cubicBezTo>
                  <a:cubicBezTo>
                    <a:pt x="378" y="7"/>
                    <a:pt x="383" y="8"/>
                    <a:pt x="388" y="8"/>
                  </a:cubicBezTo>
                  <a:cubicBezTo>
                    <a:pt x="392" y="9"/>
                    <a:pt x="388" y="3"/>
                    <a:pt x="393" y="5"/>
                  </a:cubicBezTo>
                  <a:close/>
                  <a:moveTo>
                    <a:pt x="33" y="518"/>
                  </a:moveTo>
                  <a:cubicBezTo>
                    <a:pt x="37" y="509"/>
                    <a:pt x="42" y="504"/>
                    <a:pt x="46" y="495"/>
                  </a:cubicBezTo>
                  <a:cubicBezTo>
                    <a:pt x="46" y="495"/>
                    <a:pt x="47" y="495"/>
                    <a:pt x="46" y="494"/>
                  </a:cubicBezTo>
                  <a:cubicBezTo>
                    <a:pt x="44" y="494"/>
                    <a:pt x="42" y="494"/>
                    <a:pt x="40" y="494"/>
                  </a:cubicBezTo>
                  <a:cubicBezTo>
                    <a:pt x="41" y="496"/>
                    <a:pt x="38" y="497"/>
                    <a:pt x="38" y="498"/>
                  </a:cubicBezTo>
                  <a:cubicBezTo>
                    <a:pt x="37" y="499"/>
                    <a:pt x="37" y="502"/>
                    <a:pt x="36" y="503"/>
                  </a:cubicBezTo>
                  <a:cubicBezTo>
                    <a:pt x="36" y="504"/>
                    <a:pt x="35" y="504"/>
                    <a:pt x="34" y="505"/>
                  </a:cubicBezTo>
                  <a:cubicBezTo>
                    <a:pt x="34" y="506"/>
                    <a:pt x="34" y="507"/>
                    <a:pt x="33" y="508"/>
                  </a:cubicBezTo>
                  <a:cubicBezTo>
                    <a:pt x="33" y="508"/>
                    <a:pt x="32" y="509"/>
                    <a:pt x="32" y="509"/>
                  </a:cubicBezTo>
                  <a:cubicBezTo>
                    <a:pt x="31" y="511"/>
                    <a:pt x="31" y="514"/>
                    <a:pt x="31" y="516"/>
                  </a:cubicBezTo>
                  <a:cubicBezTo>
                    <a:pt x="31" y="517"/>
                    <a:pt x="30" y="520"/>
                    <a:pt x="32" y="521"/>
                  </a:cubicBezTo>
                  <a:cubicBezTo>
                    <a:pt x="32" y="519"/>
                    <a:pt x="32" y="518"/>
                    <a:pt x="33" y="518"/>
                  </a:cubicBezTo>
                  <a:close/>
                  <a:moveTo>
                    <a:pt x="34" y="502"/>
                  </a:moveTo>
                  <a:cubicBezTo>
                    <a:pt x="34" y="502"/>
                    <a:pt x="36" y="502"/>
                    <a:pt x="36" y="501"/>
                  </a:cubicBezTo>
                  <a:cubicBezTo>
                    <a:pt x="36" y="501"/>
                    <a:pt x="37" y="499"/>
                    <a:pt x="37" y="499"/>
                  </a:cubicBezTo>
                  <a:cubicBezTo>
                    <a:pt x="37" y="497"/>
                    <a:pt x="39" y="498"/>
                    <a:pt x="39" y="495"/>
                  </a:cubicBezTo>
                  <a:cubicBezTo>
                    <a:pt x="39" y="495"/>
                    <a:pt x="40" y="495"/>
                    <a:pt x="40" y="494"/>
                  </a:cubicBezTo>
                  <a:cubicBezTo>
                    <a:pt x="32" y="494"/>
                    <a:pt x="29" y="500"/>
                    <a:pt x="30" y="509"/>
                  </a:cubicBezTo>
                  <a:cubicBezTo>
                    <a:pt x="33" y="509"/>
                    <a:pt x="33" y="505"/>
                    <a:pt x="34" y="502"/>
                  </a:cubicBezTo>
                  <a:close/>
                  <a:moveTo>
                    <a:pt x="386" y="12"/>
                  </a:moveTo>
                  <a:cubicBezTo>
                    <a:pt x="383" y="11"/>
                    <a:pt x="378" y="10"/>
                    <a:pt x="375" y="10"/>
                  </a:cubicBezTo>
                  <a:cubicBezTo>
                    <a:pt x="374" y="10"/>
                    <a:pt x="372" y="9"/>
                    <a:pt x="371" y="9"/>
                  </a:cubicBezTo>
                  <a:cubicBezTo>
                    <a:pt x="365" y="8"/>
                    <a:pt x="360" y="7"/>
                    <a:pt x="355" y="6"/>
                  </a:cubicBezTo>
                  <a:cubicBezTo>
                    <a:pt x="341" y="5"/>
                    <a:pt x="324" y="7"/>
                    <a:pt x="307" y="6"/>
                  </a:cubicBezTo>
                  <a:cubicBezTo>
                    <a:pt x="290" y="6"/>
                    <a:pt x="271" y="5"/>
                    <a:pt x="258" y="6"/>
                  </a:cubicBezTo>
                  <a:cubicBezTo>
                    <a:pt x="253" y="7"/>
                    <a:pt x="248" y="8"/>
                    <a:pt x="243" y="8"/>
                  </a:cubicBezTo>
                  <a:cubicBezTo>
                    <a:pt x="235" y="9"/>
                    <a:pt x="227" y="8"/>
                    <a:pt x="219" y="7"/>
                  </a:cubicBezTo>
                  <a:cubicBezTo>
                    <a:pt x="193" y="6"/>
                    <a:pt x="167" y="7"/>
                    <a:pt x="141" y="7"/>
                  </a:cubicBezTo>
                  <a:cubicBezTo>
                    <a:pt x="113" y="7"/>
                    <a:pt x="83" y="7"/>
                    <a:pt x="60" y="9"/>
                  </a:cubicBezTo>
                  <a:cubicBezTo>
                    <a:pt x="57" y="9"/>
                    <a:pt x="55" y="9"/>
                    <a:pt x="54" y="9"/>
                  </a:cubicBezTo>
                  <a:cubicBezTo>
                    <a:pt x="51" y="10"/>
                    <a:pt x="45" y="10"/>
                    <a:pt x="40" y="10"/>
                  </a:cubicBezTo>
                  <a:cubicBezTo>
                    <a:pt x="38" y="10"/>
                    <a:pt x="34" y="11"/>
                    <a:pt x="33" y="12"/>
                  </a:cubicBezTo>
                  <a:cubicBezTo>
                    <a:pt x="33" y="12"/>
                    <a:pt x="32" y="12"/>
                    <a:pt x="32" y="12"/>
                  </a:cubicBezTo>
                  <a:cubicBezTo>
                    <a:pt x="25" y="12"/>
                    <a:pt x="20" y="13"/>
                    <a:pt x="14" y="13"/>
                  </a:cubicBezTo>
                  <a:cubicBezTo>
                    <a:pt x="14" y="20"/>
                    <a:pt x="16" y="26"/>
                    <a:pt x="15" y="33"/>
                  </a:cubicBezTo>
                  <a:cubicBezTo>
                    <a:pt x="41" y="34"/>
                    <a:pt x="67" y="33"/>
                    <a:pt x="93" y="33"/>
                  </a:cubicBezTo>
                  <a:cubicBezTo>
                    <a:pt x="101" y="33"/>
                    <a:pt x="110" y="32"/>
                    <a:pt x="118" y="32"/>
                  </a:cubicBezTo>
                  <a:cubicBezTo>
                    <a:pt x="127" y="32"/>
                    <a:pt x="136" y="33"/>
                    <a:pt x="145" y="33"/>
                  </a:cubicBezTo>
                  <a:cubicBezTo>
                    <a:pt x="145" y="33"/>
                    <a:pt x="145" y="32"/>
                    <a:pt x="146" y="32"/>
                  </a:cubicBezTo>
                  <a:cubicBezTo>
                    <a:pt x="148" y="31"/>
                    <a:pt x="149" y="32"/>
                    <a:pt x="151" y="32"/>
                  </a:cubicBezTo>
                  <a:cubicBezTo>
                    <a:pt x="168" y="31"/>
                    <a:pt x="183" y="31"/>
                    <a:pt x="199" y="31"/>
                  </a:cubicBezTo>
                  <a:cubicBezTo>
                    <a:pt x="208" y="31"/>
                    <a:pt x="217" y="29"/>
                    <a:pt x="227" y="30"/>
                  </a:cubicBezTo>
                  <a:cubicBezTo>
                    <a:pt x="231" y="30"/>
                    <a:pt x="235" y="31"/>
                    <a:pt x="240" y="32"/>
                  </a:cubicBezTo>
                  <a:cubicBezTo>
                    <a:pt x="251" y="32"/>
                    <a:pt x="263" y="32"/>
                    <a:pt x="274" y="32"/>
                  </a:cubicBezTo>
                  <a:cubicBezTo>
                    <a:pt x="279" y="31"/>
                    <a:pt x="284" y="30"/>
                    <a:pt x="289" y="30"/>
                  </a:cubicBezTo>
                  <a:cubicBezTo>
                    <a:pt x="300" y="29"/>
                    <a:pt x="313" y="30"/>
                    <a:pt x="320" y="29"/>
                  </a:cubicBezTo>
                  <a:cubicBezTo>
                    <a:pt x="325" y="29"/>
                    <a:pt x="330" y="29"/>
                    <a:pt x="334" y="29"/>
                  </a:cubicBezTo>
                  <a:cubicBezTo>
                    <a:pt x="350" y="30"/>
                    <a:pt x="371" y="31"/>
                    <a:pt x="387" y="30"/>
                  </a:cubicBezTo>
                  <a:cubicBezTo>
                    <a:pt x="388" y="30"/>
                    <a:pt x="392" y="31"/>
                    <a:pt x="392" y="28"/>
                  </a:cubicBezTo>
                  <a:cubicBezTo>
                    <a:pt x="392" y="26"/>
                    <a:pt x="392" y="23"/>
                    <a:pt x="391" y="21"/>
                  </a:cubicBezTo>
                  <a:cubicBezTo>
                    <a:pt x="390" y="19"/>
                    <a:pt x="387" y="22"/>
                    <a:pt x="387" y="24"/>
                  </a:cubicBezTo>
                  <a:cubicBezTo>
                    <a:pt x="382" y="24"/>
                    <a:pt x="375" y="25"/>
                    <a:pt x="370" y="25"/>
                  </a:cubicBezTo>
                  <a:cubicBezTo>
                    <a:pt x="367" y="25"/>
                    <a:pt x="364" y="26"/>
                    <a:pt x="363" y="23"/>
                  </a:cubicBezTo>
                  <a:cubicBezTo>
                    <a:pt x="363" y="20"/>
                    <a:pt x="363" y="18"/>
                    <a:pt x="363" y="15"/>
                  </a:cubicBezTo>
                  <a:cubicBezTo>
                    <a:pt x="365" y="14"/>
                    <a:pt x="369" y="14"/>
                    <a:pt x="373" y="14"/>
                  </a:cubicBezTo>
                  <a:cubicBezTo>
                    <a:pt x="376" y="14"/>
                    <a:pt x="384" y="14"/>
                    <a:pt x="385" y="14"/>
                  </a:cubicBezTo>
                  <a:cubicBezTo>
                    <a:pt x="385" y="15"/>
                    <a:pt x="385" y="16"/>
                    <a:pt x="385" y="16"/>
                  </a:cubicBezTo>
                  <a:cubicBezTo>
                    <a:pt x="385" y="17"/>
                    <a:pt x="387" y="18"/>
                    <a:pt x="387" y="16"/>
                  </a:cubicBezTo>
                  <a:cubicBezTo>
                    <a:pt x="389" y="16"/>
                    <a:pt x="390" y="22"/>
                    <a:pt x="391" y="18"/>
                  </a:cubicBezTo>
                  <a:cubicBezTo>
                    <a:pt x="392" y="10"/>
                    <a:pt x="389" y="13"/>
                    <a:pt x="386" y="12"/>
                  </a:cubicBezTo>
                  <a:close/>
                  <a:moveTo>
                    <a:pt x="366" y="24"/>
                  </a:moveTo>
                  <a:cubicBezTo>
                    <a:pt x="369" y="23"/>
                    <a:pt x="374" y="23"/>
                    <a:pt x="378" y="23"/>
                  </a:cubicBezTo>
                  <a:cubicBezTo>
                    <a:pt x="378" y="20"/>
                    <a:pt x="378" y="18"/>
                    <a:pt x="379" y="16"/>
                  </a:cubicBezTo>
                  <a:cubicBezTo>
                    <a:pt x="374" y="17"/>
                    <a:pt x="371" y="15"/>
                    <a:pt x="366" y="15"/>
                  </a:cubicBezTo>
                  <a:cubicBezTo>
                    <a:pt x="364" y="17"/>
                    <a:pt x="364" y="22"/>
                    <a:pt x="366" y="24"/>
                  </a:cubicBezTo>
                  <a:close/>
                  <a:moveTo>
                    <a:pt x="380" y="17"/>
                  </a:moveTo>
                  <a:cubicBezTo>
                    <a:pt x="380" y="20"/>
                    <a:pt x="378" y="20"/>
                    <a:pt x="379" y="23"/>
                  </a:cubicBezTo>
                  <a:cubicBezTo>
                    <a:pt x="381" y="23"/>
                    <a:pt x="383" y="23"/>
                    <a:pt x="386" y="23"/>
                  </a:cubicBezTo>
                  <a:cubicBezTo>
                    <a:pt x="386" y="21"/>
                    <a:pt x="388" y="20"/>
                    <a:pt x="388" y="19"/>
                  </a:cubicBezTo>
                  <a:cubicBezTo>
                    <a:pt x="386" y="18"/>
                    <a:pt x="386" y="20"/>
                    <a:pt x="384" y="20"/>
                  </a:cubicBezTo>
                  <a:cubicBezTo>
                    <a:pt x="384" y="18"/>
                    <a:pt x="385" y="14"/>
                    <a:pt x="382" y="15"/>
                  </a:cubicBezTo>
                  <a:cubicBezTo>
                    <a:pt x="382" y="16"/>
                    <a:pt x="381" y="17"/>
                    <a:pt x="380" y="17"/>
                  </a:cubicBezTo>
                  <a:close/>
                  <a:moveTo>
                    <a:pt x="376" y="32"/>
                  </a:moveTo>
                  <a:cubicBezTo>
                    <a:pt x="374" y="32"/>
                    <a:pt x="372" y="31"/>
                    <a:pt x="370" y="31"/>
                  </a:cubicBezTo>
                  <a:cubicBezTo>
                    <a:pt x="363" y="30"/>
                    <a:pt x="356" y="31"/>
                    <a:pt x="349" y="31"/>
                  </a:cubicBezTo>
                  <a:cubicBezTo>
                    <a:pt x="339" y="31"/>
                    <a:pt x="325" y="29"/>
                    <a:pt x="318" y="31"/>
                  </a:cubicBezTo>
                  <a:cubicBezTo>
                    <a:pt x="312" y="32"/>
                    <a:pt x="304" y="32"/>
                    <a:pt x="297" y="32"/>
                  </a:cubicBezTo>
                  <a:cubicBezTo>
                    <a:pt x="285" y="32"/>
                    <a:pt x="274" y="32"/>
                    <a:pt x="262" y="33"/>
                  </a:cubicBezTo>
                  <a:cubicBezTo>
                    <a:pt x="256" y="33"/>
                    <a:pt x="250" y="34"/>
                    <a:pt x="245" y="33"/>
                  </a:cubicBezTo>
                  <a:cubicBezTo>
                    <a:pt x="240" y="33"/>
                    <a:pt x="234" y="32"/>
                    <a:pt x="229" y="32"/>
                  </a:cubicBezTo>
                  <a:cubicBezTo>
                    <a:pt x="214" y="31"/>
                    <a:pt x="199" y="32"/>
                    <a:pt x="183" y="33"/>
                  </a:cubicBezTo>
                  <a:cubicBezTo>
                    <a:pt x="127" y="34"/>
                    <a:pt x="70" y="34"/>
                    <a:pt x="14" y="35"/>
                  </a:cubicBezTo>
                  <a:cubicBezTo>
                    <a:pt x="14" y="56"/>
                    <a:pt x="15" y="77"/>
                    <a:pt x="15" y="97"/>
                  </a:cubicBezTo>
                  <a:cubicBezTo>
                    <a:pt x="15" y="117"/>
                    <a:pt x="14" y="137"/>
                    <a:pt x="13" y="158"/>
                  </a:cubicBezTo>
                  <a:cubicBezTo>
                    <a:pt x="13" y="189"/>
                    <a:pt x="13" y="221"/>
                    <a:pt x="11" y="249"/>
                  </a:cubicBezTo>
                  <a:cubicBezTo>
                    <a:pt x="10" y="259"/>
                    <a:pt x="10" y="272"/>
                    <a:pt x="8" y="280"/>
                  </a:cubicBezTo>
                  <a:cubicBezTo>
                    <a:pt x="8" y="282"/>
                    <a:pt x="8" y="284"/>
                    <a:pt x="8" y="286"/>
                  </a:cubicBezTo>
                  <a:cubicBezTo>
                    <a:pt x="8" y="292"/>
                    <a:pt x="8" y="296"/>
                    <a:pt x="7" y="300"/>
                  </a:cubicBezTo>
                  <a:cubicBezTo>
                    <a:pt x="7" y="303"/>
                    <a:pt x="7" y="306"/>
                    <a:pt x="7" y="308"/>
                  </a:cubicBezTo>
                  <a:cubicBezTo>
                    <a:pt x="7" y="308"/>
                    <a:pt x="7" y="309"/>
                    <a:pt x="6" y="309"/>
                  </a:cubicBezTo>
                  <a:cubicBezTo>
                    <a:pt x="5" y="314"/>
                    <a:pt x="6" y="319"/>
                    <a:pt x="6" y="323"/>
                  </a:cubicBezTo>
                  <a:cubicBezTo>
                    <a:pt x="7" y="338"/>
                    <a:pt x="8" y="353"/>
                    <a:pt x="6" y="368"/>
                  </a:cubicBezTo>
                  <a:cubicBezTo>
                    <a:pt x="6" y="379"/>
                    <a:pt x="6" y="389"/>
                    <a:pt x="6" y="399"/>
                  </a:cubicBezTo>
                  <a:cubicBezTo>
                    <a:pt x="6" y="409"/>
                    <a:pt x="5" y="419"/>
                    <a:pt x="5" y="429"/>
                  </a:cubicBezTo>
                  <a:cubicBezTo>
                    <a:pt x="5" y="451"/>
                    <a:pt x="5" y="472"/>
                    <a:pt x="6" y="491"/>
                  </a:cubicBezTo>
                  <a:cubicBezTo>
                    <a:pt x="6" y="501"/>
                    <a:pt x="8" y="510"/>
                    <a:pt x="9" y="520"/>
                  </a:cubicBezTo>
                  <a:cubicBezTo>
                    <a:pt x="9" y="524"/>
                    <a:pt x="9" y="529"/>
                    <a:pt x="9" y="534"/>
                  </a:cubicBezTo>
                  <a:cubicBezTo>
                    <a:pt x="9" y="538"/>
                    <a:pt x="10" y="543"/>
                    <a:pt x="10" y="548"/>
                  </a:cubicBezTo>
                  <a:cubicBezTo>
                    <a:pt x="10" y="553"/>
                    <a:pt x="10" y="560"/>
                    <a:pt x="11" y="562"/>
                  </a:cubicBezTo>
                  <a:cubicBezTo>
                    <a:pt x="12" y="566"/>
                    <a:pt x="9" y="572"/>
                    <a:pt x="13" y="574"/>
                  </a:cubicBezTo>
                  <a:cubicBezTo>
                    <a:pt x="14" y="559"/>
                    <a:pt x="20" y="549"/>
                    <a:pt x="20" y="534"/>
                  </a:cubicBezTo>
                  <a:cubicBezTo>
                    <a:pt x="23" y="533"/>
                    <a:pt x="29" y="535"/>
                    <a:pt x="29" y="532"/>
                  </a:cubicBezTo>
                  <a:cubicBezTo>
                    <a:pt x="32" y="518"/>
                    <a:pt x="24" y="502"/>
                    <a:pt x="33" y="494"/>
                  </a:cubicBezTo>
                  <a:cubicBezTo>
                    <a:pt x="38" y="490"/>
                    <a:pt x="46" y="493"/>
                    <a:pt x="53" y="493"/>
                  </a:cubicBezTo>
                  <a:cubicBezTo>
                    <a:pt x="54" y="493"/>
                    <a:pt x="56" y="493"/>
                    <a:pt x="58" y="493"/>
                  </a:cubicBezTo>
                  <a:cubicBezTo>
                    <a:pt x="61" y="492"/>
                    <a:pt x="62" y="492"/>
                    <a:pt x="66" y="493"/>
                  </a:cubicBezTo>
                  <a:cubicBezTo>
                    <a:pt x="67" y="493"/>
                    <a:pt x="68" y="493"/>
                    <a:pt x="69" y="493"/>
                  </a:cubicBezTo>
                  <a:cubicBezTo>
                    <a:pt x="70" y="493"/>
                    <a:pt x="70" y="494"/>
                    <a:pt x="70" y="494"/>
                  </a:cubicBezTo>
                  <a:cubicBezTo>
                    <a:pt x="76" y="494"/>
                    <a:pt x="81" y="494"/>
                    <a:pt x="84" y="494"/>
                  </a:cubicBezTo>
                  <a:cubicBezTo>
                    <a:pt x="89" y="495"/>
                    <a:pt x="93" y="496"/>
                    <a:pt x="96" y="498"/>
                  </a:cubicBezTo>
                  <a:cubicBezTo>
                    <a:pt x="96" y="510"/>
                    <a:pt x="98" y="520"/>
                    <a:pt x="99" y="532"/>
                  </a:cubicBezTo>
                  <a:cubicBezTo>
                    <a:pt x="104" y="532"/>
                    <a:pt x="110" y="533"/>
                    <a:pt x="115" y="533"/>
                  </a:cubicBezTo>
                  <a:cubicBezTo>
                    <a:pt x="117" y="533"/>
                    <a:pt x="119" y="534"/>
                    <a:pt x="120" y="533"/>
                  </a:cubicBezTo>
                  <a:cubicBezTo>
                    <a:pt x="120" y="519"/>
                    <a:pt x="118" y="503"/>
                    <a:pt x="122" y="494"/>
                  </a:cubicBezTo>
                  <a:cubicBezTo>
                    <a:pt x="130" y="493"/>
                    <a:pt x="141" y="492"/>
                    <a:pt x="153" y="492"/>
                  </a:cubicBezTo>
                  <a:cubicBezTo>
                    <a:pt x="160" y="492"/>
                    <a:pt x="172" y="491"/>
                    <a:pt x="179" y="492"/>
                  </a:cubicBezTo>
                  <a:cubicBezTo>
                    <a:pt x="181" y="492"/>
                    <a:pt x="186" y="495"/>
                    <a:pt x="187" y="496"/>
                  </a:cubicBezTo>
                  <a:cubicBezTo>
                    <a:pt x="187" y="497"/>
                    <a:pt x="187" y="499"/>
                    <a:pt x="187" y="501"/>
                  </a:cubicBezTo>
                  <a:cubicBezTo>
                    <a:pt x="187" y="501"/>
                    <a:pt x="188" y="500"/>
                    <a:pt x="188" y="501"/>
                  </a:cubicBezTo>
                  <a:cubicBezTo>
                    <a:pt x="188" y="501"/>
                    <a:pt x="188" y="503"/>
                    <a:pt x="188" y="503"/>
                  </a:cubicBezTo>
                  <a:cubicBezTo>
                    <a:pt x="188" y="504"/>
                    <a:pt x="189" y="504"/>
                    <a:pt x="189" y="504"/>
                  </a:cubicBezTo>
                  <a:cubicBezTo>
                    <a:pt x="191" y="513"/>
                    <a:pt x="187" y="521"/>
                    <a:pt x="188" y="530"/>
                  </a:cubicBezTo>
                  <a:cubicBezTo>
                    <a:pt x="195" y="531"/>
                    <a:pt x="204" y="531"/>
                    <a:pt x="212" y="531"/>
                  </a:cubicBezTo>
                  <a:cubicBezTo>
                    <a:pt x="212" y="518"/>
                    <a:pt x="210" y="507"/>
                    <a:pt x="213" y="496"/>
                  </a:cubicBezTo>
                  <a:cubicBezTo>
                    <a:pt x="215" y="494"/>
                    <a:pt x="218" y="493"/>
                    <a:pt x="220" y="490"/>
                  </a:cubicBezTo>
                  <a:cubicBezTo>
                    <a:pt x="221" y="492"/>
                    <a:pt x="224" y="491"/>
                    <a:pt x="227" y="491"/>
                  </a:cubicBezTo>
                  <a:cubicBezTo>
                    <a:pt x="235" y="491"/>
                    <a:pt x="243" y="492"/>
                    <a:pt x="251" y="492"/>
                  </a:cubicBezTo>
                  <a:cubicBezTo>
                    <a:pt x="259" y="492"/>
                    <a:pt x="272" y="491"/>
                    <a:pt x="277" y="494"/>
                  </a:cubicBezTo>
                  <a:cubicBezTo>
                    <a:pt x="278" y="494"/>
                    <a:pt x="280" y="495"/>
                    <a:pt x="280" y="496"/>
                  </a:cubicBezTo>
                  <a:cubicBezTo>
                    <a:pt x="281" y="497"/>
                    <a:pt x="281" y="497"/>
                    <a:pt x="281" y="497"/>
                  </a:cubicBezTo>
                  <a:cubicBezTo>
                    <a:pt x="282" y="499"/>
                    <a:pt x="281" y="501"/>
                    <a:pt x="281" y="504"/>
                  </a:cubicBezTo>
                  <a:cubicBezTo>
                    <a:pt x="281" y="509"/>
                    <a:pt x="282" y="514"/>
                    <a:pt x="282" y="516"/>
                  </a:cubicBezTo>
                  <a:cubicBezTo>
                    <a:pt x="283" y="521"/>
                    <a:pt x="282" y="525"/>
                    <a:pt x="282" y="529"/>
                  </a:cubicBezTo>
                  <a:cubicBezTo>
                    <a:pt x="287" y="531"/>
                    <a:pt x="296" y="530"/>
                    <a:pt x="301" y="529"/>
                  </a:cubicBezTo>
                  <a:cubicBezTo>
                    <a:pt x="303" y="521"/>
                    <a:pt x="298" y="508"/>
                    <a:pt x="301" y="506"/>
                  </a:cubicBezTo>
                  <a:cubicBezTo>
                    <a:pt x="302" y="506"/>
                    <a:pt x="301" y="504"/>
                    <a:pt x="301" y="504"/>
                  </a:cubicBezTo>
                  <a:cubicBezTo>
                    <a:pt x="302" y="502"/>
                    <a:pt x="302" y="498"/>
                    <a:pt x="303" y="496"/>
                  </a:cubicBezTo>
                  <a:cubicBezTo>
                    <a:pt x="303" y="496"/>
                    <a:pt x="305" y="495"/>
                    <a:pt x="307" y="494"/>
                  </a:cubicBezTo>
                  <a:cubicBezTo>
                    <a:pt x="308" y="492"/>
                    <a:pt x="309" y="491"/>
                    <a:pt x="310" y="491"/>
                  </a:cubicBezTo>
                  <a:cubicBezTo>
                    <a:pt x="314" y="490"/>
                    <a:pt x="319" y="491"/>
                    <a:pt x="326" y="491"/>
                  </a:cubicBezTo>
                  <a:cubicBezTo>
                    <a:pt x="331" y="491"/>
                    <a:pt x="337" y="491"/>
                    <a:pt x="342" y="492"/>
                  </a:cubicBezTo>
                  <a:cubicBezTo>
                    <a:pt x="350" y="492"/>
                    <a:pt x="359" y="492"/>
                    <a:pt x="366" y="493"/>
                  </a:cubicBezTo>
                  <a:cubicBezTo>
                    <a:pt x="367" y="493"/>
                    <a:pt x="366" y="494"/>
                    <a:pt x="367" y="494"/>
                  </a:cubicBezTo>
                  <a:cubicBezTo>
                    <a:pt x="369" y="494"/>
                    <a:pt x="372" y="494"/>
                    <a:pt x="373" y="497"/>
                  </a:cubicBezTo>
                  <a:cubicBezTo>
                    <a:pt x="375" y="504"/>
                    <a:pt x="373" y="511"/>
                    <a:pt x="373" y="519"/>
                  </a:cubicBezTo>
                  <a:cubicBezTo>
                    <a:pt x="373" y="523"/>
                    <a:pt x="374" y="527"/>
                    <a:pt x="374" y="531"/>
                  </a:cubicBezTo>
                  <a:cubicBezTo>
                    <a:pt x="373" y="534"/>
                    <a:pt x="380" y="531"/>
                    <a:pt x="380" y="534"/>
                  </a:cubicBezTo>
                  <a:cubicBezTo>
                    <a:pt x="381" y="538"/>
                    <a:pt x="382" y="542"/>
                    <a:pt x="383" y="546"/>
                  </a:cubicBezTo>
                  <a:cubicBezTo>
                    <a:pt x="383" y="546"/>
                    <a:pt x="384" y="546"/>
                    <a:pt x="384" y="547"/>
                  </a:cubicBezTo>
                  <a:cubicBezTo>
                    <a:pt x="384" y="548"/>
                    <a:pt x="385" y="548"/>
                    <a:pt x="385" y="549"/>
                  </a:cubicBezTo>
                  <a:cubicBezTo>
                    <a:pt x="385" y="550"/>
                    <a:pt x="386" y="551"/>
                    <a:pt x="386" y="552"/>
                  </a:cubicBezTo>
                  <a:cubicBezTo>
                    <a:pt x="386" y="554"/>
                    <a:pt x="386" y="556"/>
                    <a:pt x="387" y="556"/>
                  </a:cubicBezTo>
                  <a:cubicBezTo>
                    <a:pt x="390" y="539"/>
                    <a:pt x="389" y="522"/>
                    <a:pt x="389" y="505"/>
                  </a:cubicBezTo>
                  <a:cubicBezTo>
                    <a:pt x="389" y="487"/>
                    <a:pt x="388" y="470"/>
                    <a:pt x="388" y="453"/>
                  </a:cubicBezTo>
                  <a:cubicBezTo>
                    <a:pt x="388" y="444"/>
                    <a:pt x="387" y="436"/>
                    <a:pt x="387" y="427"/>
                  </a:cubicBezTo>
                  <a:cubicBezTo>
                    <a:pt x="388" y="419"/>
                    <a:pt x="389" y="411"/>
                    <a:pt x="389" y="402"/>
                  </a:cubicBezTo>
                  <a:cubicBezTo>
                    <a:pt x="390" y="385"/>
                    <a:pt x="389" y="367"/>
                    <a:pt x="390" y="350"/>
                  </a:cubicBezTo>
                  <a:cubicBezTo>
                    <a:pt x="390" y="345"/>
                    <a:pt x="392" y="341"/>
                    <a:pt x="392" y="336"/>
                  </a:cubicBezTo>
                  <a:cubicBezTo>
                    <a:pt x="392" y="330"/>
                    <a:pt x="391" y="320"/>
                    <a:pt x="393" y="316"/>
                  </a:cubicBezTo>
                  <a:cubicBezTo>
                    <a:pt x="393" y="315"/>
                    <a:pt x="393" y="314"/>
                    <a:pt x="393" y="314"/>
                  </a:cubicBezTo>
                  <a:cubicBezTo>
                    <a:pt x="393" y="308"/>
                    <a:pt x="393" y="304"/>
                    <a:pt x="393" y="299"/>
                  </a:cubicBezTo>
                  <a:cubicBezTo>
                    <a:pt x="393" y="286"/>
                    <a:pt x="394" y="274"/>
                    <a:pt x="394" y="261"/>
                  </a:cubicBezTo>
                  <a:cubicBezTo>
                    <a:pt x="395" y="239"/>
                    <a:pt x="393" y="215"/>
                    <a:pt x="394" y="193"/>
                  </a:cubicBezTo>
                  <a:cubicBezTo>
                    <a:pt x="395" y="190"/>
                    <a:pt x="395" y="187"/>
                    <a:pt x="395" y="184"/>
                  </a:cubicBezTo>
                  <a:cubicBezTo>
                    <a:pt x="395" y="181"/>
                    <a:pt x="395" y="178"/>
                    <a:pt x="394" y="175"/>
                  </a:cubicBezTo>
                  <a:cubicBezTo>
                    <a:pt x="393" y="152"/>
                    <a:pt x="395" y="129"/>
                    <a:pt x="395" y="107"/>
                  </a:cubicBezTo>
                  <a:cubicBezTo>
                    <a:pt x="395" y="82"/>
                    <a:pt x="394" y="57"/>
                    <a:pt x="393" y="32"/>
                  </a:cubicBezTo>
                  <a:cubicBezTo>
                    <a:pt x="387" y="30"/>
                    <a:pt x="382" y="32"/>
                    <a:pt x="376" y="32"/>
                  </a:cubicBezTo>
                  <a:close/>
                  <a:moveTo>
                    <a:pt x="274" y="494"/>
                  </a:moveTo>
                  <a:cubicBezTo>
                    <a:pt x="274" y="493"/>
                    <a:pt x="273" y="494"/>
                    <a:pt x="273" y="494"/>
                  </a:cubicBezTo>
                  <a:cubicBezTo>
                    <a:pt x="258" y="492"/>
                    <a:pt x="239" y="493"/>
                    <a:pt x="225" y="492"/>
                  </a:cubicBezTo>
                  <a:cubicBezTo>
                    <a:pt x="223" y="492"/>
                    <a:pt x="223" y="492"/>
                    <a:pt x="221" y="493"/>
                  </a:cubicBezTo>
                  <a:cubicBezTo>
                    <a:pt x="218" y="494"/>
                    <a:pt x="216" y="495"/>
                    <a:pt x="214" y="496"/>
                  </a:cubicBezTo>
                  <a:cubicBezTo>
                    <a:pt x="211" y="511"/>
                    <a:pt x="213" y="531"/>
                    <a:pt x="214" y="544"/>
                  </a:cubicBezTo>
                  <a:cubicBezTo>
                    <a:pt x="215" y="549"/>
                    <a:pt x="215" y="554"/>
                    <a:pt x="218" y="558"/>
                  </a:cubicBezTo>
                  <a:cubicBezTo>
                    <a:pt x="227" y="561"/>
                    <a:pt x="243" y="560"/>
                    <a:pt x="255" y="561"/>
                  </a:cubicBezTo>
                  <a:cubicBezTo>
                    <a:pt x="261" y="561"/>
                    <a:pt x="266" y="562"/>
                    <a:pt x="270" y="561"/>
                  </a:cubicBezTo>
                  <a:cubicBezTo>
                    <a:pt x="270" y="561"/>
                    <a:pt x="271" y="561"/>
                    <a:pt x="271" y="561"/>
                  </a:cubicBezTo>
                  <a:cubicBezTo>
                    <a:pt x="271" y="560"/>
                    <a:pt x="272" y="561"/>
                    <a:pt x="272" y="561"/>
                  </a:cubicBezTo>
                  <a:cubicBezTo>
                    <a:pt x="273" y="561"/>
                    <a:pt x="272" y="560"/>
                    <a:pt x="273" y="560"/>
                  </a:cubicBezTo>
                  <a:cubicBezTo>
                    <a:pt x="274" y="559"/>
                    <a:pt x="275" y="560"/>
                    <a:pt x="276" y="559"/>
                  </a:cubicBezTo>
                  <a:cubicBezTo>
                    <a:pt x="278" y="558"/>
                    <a:pt x="278" y="555"/>
                    <a:pt x="280" y="554"/>
                  </a:cubicBezTo>
                  <a:cubicBezTo>
                    <a:pt x="281" y="549"/>
                    <a:pt x="280" y="543"/>
                    <a:pt x="280" y="538"/>
                  </a:cubicBezTo>
                  <a:cubicBezTo>
                    <a:pt x="281" y="534"/>
                    <a:pt x="281" y="530"/>
                    <a:pt x="281" y="526"/>
                  </a:cubicBezTo>
                  <a:cubicBezTo>
                    <a:pt x="281" y="523"/>
                    <a:pt x="281" y="521"/>
                    <a:pt x="280" y="519"/>
                  </a:cubicBezTo>
                  <a:cubicBezTo>
                    <a:pt x="280" y="516"/>
                    <a:pt x="281" y="514"/>
                    <a:pt x="280" y="511"/>
                  </a:cubicBezTo>
                  <a:cubicBezTo>
                    <a:pt x="280" y="508"/>
                    <a:pt x="280" y="506"/>
                    <a:pt x="280" y="504"/>
                  </a:cubicBezTo>
                  <a:cubicBezTo>
                    <a:pt x="279" y="502"/>
                    <a:pt x="281" y="499"/>
                    <a:pt x="280" y="497"/>
                  </a:cubicBezTo>
                  <a:cubicBezTo>
                    <a:pt x="277" y="496"/>
                    <a:pt x="276" y="494"/>
                    <a:pt x="274" y="494"/>
                  </a:cubicBezTo>
                  <a:close/>
                  <a:moveTo>
                    <a:pt x="357" y="494"/>
                  </a:moveTo>
                  <a:cubicBezTo>
                    <a:pt x="353" y="494"/>
                    <a:pt x="352" y="494"/>
                    <a:pt x="348" y="494"/>
                  </a:cubicBezTo>
                  <a:cubicBezTo>
                    <a:pt x="346" y="493"/>
                    <a:pt x="345" y="494"/>
                    <a:pt x="343" y="494"/>
                  </a:cubicBezTo>
                  <a:cubicBezTo>
                    <a:pt x="334" y="493"/>
                    <a:pt x="321" y="490"/>
                    <a:pt x="314" y="492"/>
                  </a:cubicBezTo>
                  <a:cubicBezTo>
                    <a:pt x="312" y="492"/>
                    <a:pt x="313" y="493"/>
                    <a:pt x="312" y="494"/>
                  </a:cubicBezTo>
                  <a:cubicBezTo>
                    <a:pt x="311" y="494"/>
                    <a:pt x="309" y="493"/>
                    <a:pt x="308" y="494"/>
                  </a:cubicBezTo>
                  <a:cubicBezTo>
                    <a:pt x="308" y="494"/>
                    <a:pt x="307" y="495"/>
                    <a:pt x="307" y="495"/>
                  </a:cubicBezTo>
                  <a:cubicBezTo>
                    <a:pt x="306" y="496"/>
                    <a:pt x="304" y="498"/>
                    <a:pt x="304" y="499"/>
                  </a:cubicBezTo>
                  <a:cubicBezTo>
                    <a:pt x="304" y="500"/>
                    <a:pt x="303" y="499"/>
                    <a:pt x="303" y="500"/>
                  </a:cubicBezTo>
                  <a:cubicBezTo>
                    <a:pt x="303" y="501"/>
                    <a:pt x="302" y="504"/>
                    <a:pt x="302" y="506"/>
                  </a:cubicBezTo>
                  <a:cubicBezTo>
                    <a:pt x="302" y="514"/>
                    <a:pt x="303" y="520"/>
                    <a:pt x="303" y="528"/>
                  </a:cubicBezTo>
                  <a:cubicBezTo>
                    <a:pt x="303" y="531"/>
                    <a:pt x="304" y="529"/>
                    <a:pt x="303" y="531"/>
                  </a:cubicBezTo>
                  <a:cubicBezTo>
                    <a:pt x="303" y="531"/>
                    <a:pt x="303" y="532"/>
                    <a:pt x="303" y="533"/>
                  </a:cubicBezTo>
                  <a:cubicBezTo>
                    <a:pt x="303" y="540"/>
                    <a:pt x="304" y="551"/>
                    <a:pt x="307" y="554"/>
                  </a:cubicBezTo>
                  <a:cubicBezTo>
                    <a:pt x="308" y="555"/>
                    <a:pt x="309" y="556"/>
                    <a:pt x="309" y="556"/>
                  </a:cubicBezTo>
                  <a:cubicBezTo>
                    <a:pt x="310" y="558"/>
                    <a:pt x="311" y="559"/>
                    <a:pt x="312" y="561"/>
                  </a:cubicBezTo>
                  <a:cubicBezTo>
                    <a:pt x="316" y="561"/>
                    <a:pt x="321" y="563"/>
                    <a:pt x="326" y="563"/>
                  </a:cubicBezTo>
                  <a:cubicBezTo>
                    <a:pt x="329" y="563"/>
                    <a:pt x="334" y="562"/>
                    <a:pt x="338" y="561"/>
                  </a:cubicBezTo>
                  <a:cubicBezTo>
                    <a:pt x="342" y="561"/>
                    <a:pt x="346" y="562"/>
                    <a:pt x="348" y="561"/>
                  </a:cubicBezTo>
                  <a:cubicBezTo>
                    <a:pt x="350" y="561"/>
                    <a:pt x="351" y="561"/>
                    <a:pt x="352" y="561"/>
                  </a:cubicBezTo>
                  <a:cubicBezTo>
                    <a:pt x="355" y="560"/>
                    <a:pt x="357" y="561"/>
                    <a:pt x="360" y="561"/>
                  </a:cubicBezTo>
                  <a:cubicBezTo>
                    <a:pt x="364" y="560"/>
                    <a:pt x="367" y="558"/>
                    <a:pt x="368" y="556"/>
                  </a:cubicBezTo>
                  <a:cubicBezTo>
                    <a:pt x="370" y="554"/>
                    <a:pt x="371" y="552"/>
                    <a:pt x="371" y="550"/>
                  </a:cubicBezTo>
                  <a:cubicBezTo>
                    <a:pt x="371" y="549"/>
                    <a:pt x="372" y="549"/>
                    <a:pt x="372" y="549"/>
                  </a:cubicBezTo>
                  <a:cubicBezTo>
                    <a:pt x="372" y="548"/>
                    <a:pt x="372" y="547"/>
                    <a:pt x="372" y="546"/>
                  </a:cubicBezTo>
                  <a:cubicBezTo>
                    <a:pt x="372" y="545"/>
                    <a:pt x="373" y="545"/>
                    <a:pt x="373" y="545"/>
                  </a:cubicBezTo>
                  <a:cubicBezTo>
                    <a:pt x="373" y="542"/>
                    <a:pt x="373" y="537"/>
                    <a:pt x="373" y="534"/>
                  </a:cubicBezTo>
                  <a:cubicBezTo>
                    <a:pt x="373" y="534"/>
                    <a:pt x="372" y="534"/>
                    <a:pt x="372" y="534"/>
                  </a:cubicBezTo>
                  <a:cubicBezTo>
                    <a:pt x="372" y="532"/>
                    <a:pt x="373" y="531"/>
                    <a:pt x="373" y="530"/>
                  </a:cubicBezTo>
                  <a:cubicBezTo>
                    <a:pt x="373" y="529"/>
                    <a:pt x="372" y="528"/>
                    <a:pt x="372" y="527"/>
                  </a:cubicBezTo>
                  <a:cubicBezTo>
                    <a:pt x="370" y="515"/>
                    <a:pt x="374" y="504"/>
                    <a:pt x="371" y="496"/>
                  </a:cubicBezTo>
                  <a:cubicBezTo>
                    <a:pt x="367" y="495"/>
                    <a:pt x="362" y="493"/>
                    <a:pt x="357" y="494"/>
                  </a:cubicBezTo>
                  <a:close/>
                  <a:moveTo>
                    <a:pt x="180" y="494"/>
                  </a:moveTo>
                  <a:cubicBezTo>
                    <a:pt x="180" y="493"/>
                    <a:pt x="179" y="494"/>
                    <a:pt x="178" y="494"/>
                  </a:cubicBezTo>
                  <a:cubicBezTo>
                    <a:pt x="177" y="493"/>
                    <a:pt x="177" y="493"/>
                    <a:pt x="176" y="493"/>
                  </a:cubicBezTo>
                  <a:cubicBezTo>
                    <a:pt x="172" y="492"/>
                    <a:pt x="164" y="493"/>
                    <a:pt x="162" y="494"/>
                  </a:cubicBezTo>
                  <a:cubicBezTo>
                    <a:pt x="156" y="494"/>
                    <a:pt x="148" y="493"/>
                    <a:pt x="143" y="494"/>
                  </a:cubicBezTo>
                  <a:cubicBezTo>
                    <a:pt x="142" y="494"/>
                    <a:pt x="142" y="494"/>
                    <a:pt x="142" y="494"/>
                  </a:cubicBezTo>
                  <a:cubicBezTo>
                    <a:pt x="137" y="495"/>
                    <a:pt x="131" y="494"/>
                    <a:pt x="126" y="494"/>
                  </a:cubicBezTo>
                  <a:cubicBezTo>
                    <a:pt x="125" y="495"/>
                    <a:pt x="124" y="496"/>
                    <a:pt x="122" y="496"/>
                  </a:cubicBezTo>
                  <a:cubicBezTo>
                    <a:pt x="119" y="510"/>
                    <a:pt x="122" y="525"/>
                    <a:pt x="121" y="541"/>
                  </a:cubicBezTo>
                  <a:cubicBezTo>
                    <a:pt x="121" y="545"/>
                    <a:pt x="120" y="549"/>
                    <a:pt x="120" y="554"/>
                  </a:cubicBezTo>
                  <a:cubicBezTo>
                    <a:pt x="122" y="555"/>
                    <a:pt x="122" y="556"/>
                    <a:pt x="123" y="557"/>
                  </a:cubicBezTo>
                  <a:cubicBezTo>
                    <a:pt x="124" y="558"/>
                    <a:pt x="125" y="557"/>
                    <a:pt x="126" y="558"/>
                  </a:cubicBezTo>
                  <a:cubicBezTo>
                    <a:pt x="126" y="558"/>
                    <a:pt x="126" y="559"/>
                    <a:pt x="127" y="560"/>
                  </a:cubicBezTo>
                  <a:cubicBezTo>
                    <a:pt x="131" y="561"/>
                    <a:pt x="135" y="561"/>
                    <a:pt x="140" y="561"/>
                  </a:cubicBezTo>
                  <a:cubicBezTo>
                    <a:pt x="149" y="561"/>
                    <a:pt x="158" y="560"/>
                    <a:pt x="165" y="560"/>
                  </a:cubicBezTo>
                  <a:cubicBezTo>
                    <a:pt x="168" y="560"/>
                    <a:pt x="170" y="561"/>
                    <a:pt x="173" y="561"/>
                  </a:cubicBezTo>
                  <a:cubicBezTo>
                    <a:pt x="172" y="561"/>
                    <a:pt x="173" y="560"/>
                    <a:pt x="173" y="560"/>
                  </a:cubicBezTo>
                  <a:cubicBezTo>
                    <a:pt x="176" y="559"/>
                    <a:pt x="179" y="560"/>
                    <a:pt x="181" y="560"/>
                  </a:cubicBezTo>
                  <a:cubicBezTo>
                    <a:pt x="181" y="557"/>
                    <a:pt x="184" y="558"/>
                    <a:pt x="185" y="557"/>
                  </a:cubicBezTo>
                  <a:cubicBezTo>
                    <a:pt x="185" y="557"/>
                    <a:pt x="185" y="555"/>
                    <a:pt x="186" y="554"/>
                  </a:cubicBezTo>
                  <a:cubicBezTo>
                    <a:pt x="186" y="554"/>
                    <a:pt x="187" y="553"/>
                    <a:pt x="187" y="553"/>
                  </a:cubicBezTo>
                  <a:cubicBezTo>
                    <a:pt x="187" y="548"/>
                    <a:pt x="188" y="541"/>
                    <a:pt x="187" y="537"/>
                  </a:cubicBezTo>
                  <a:cubicBezTo>
                    <a:pt x="187" y="537"/>
                    <a:pt x="186" y="536"/>
                    <a:pt x="187" y="536"/>
                  </a:cubicBezTo>
                  <a:cubicBezTo>
                    <a:pt x="186" y="533"/>
                    <a:pt x="186" y="531"/>
                    <a:pt x="187" y="530"/>
                  </a:cubicBezTo>
                  <a:cubicBezTo>
                    <a:pt x="187" y="530"/>
                    <a:pt x="186" y="529"/>
                    <a:pt x="187" y="528"/>
                  </a:cubicBezTo>
                  <a:cubicBezTo>
                    <a:pt x="187" y="520"/>
                    <a:pt x="189" y="513"/>
                    <a:pt x="188" y="506"/>
                  </a:cubicBezTo>
                  <a:cubicBezTo>
                    <a:pt x="188" y="506"/>
                    <a:pt x="188" y="505"/>
                    <a:pt x="187" y="505"/>
                  </a:cubicBezTo>
                  <a:cubicBezTo>
                    <a:pt x="187" y="504"/>
                    <a:pt x="187" y="503"/>
                    <a:pt x="187" y="502"/>
                  </a:cubicBezTo>
                  <a:cubicBezTo>
                    <a:pt x="186" y="499"/>
                    <a:pt x="185" y="497"/>
                    <a:pt x="184" y="495"/>
                  </a:cubicBezTo>
                  <a:cubicBezTo>
                    <a:pt x="183" y="496"/>
                    <a:pt x="182" y="494"/>
                    <a:pt x="180" y="494"/>
                  </a:cubicBezTo>
                  <a:close/>
                  <a:moveTo>
                    <a:pt x="33" y="528"/>
                  </a:moveTo>
                  <a:cubicBezTo>
                    <a:pt x="33" y="528"/>
                    <a:pt x="34" y="527"/>
                    <a:pt x="34" y="527"/>
                  </a:cubicBezTo>
                  <a:cubicBezTo>
                    <a:pt x="35" y="526"/>
                    <a:pt x="35" y="525"/>
                    <a:pt x="35" y="524"/>
                  </a:cubicBezTo>
                  <a:cubicBezTo>
                    <a:pt x="36" y="523"/>
                    <a:pt x="36" y="523"/>
                    <a:pt x="37" y="522"/>
                  </a:cubicBezTo>
                  <a:cubicBezTo>
                    <a:pt x="37" y="521"/>
                    <a:pt x="37" y="521"/>
                    <a:pt x="38" y="520"/>
                  </a:cubicBezTo>
                  <a:cubicBezTo>
                    <a:pt x="38" y="519"/>
                    <a:pt x="39" y="519"/>
                    <a:pt x="40" y="518"/>
                  </a:cubicBezTo>
                  <a:cubicBezTo>
                    <a:pt x="40" y="517"/>
                    <a:pt x="40" y="516"/>
                    <a:pt x="40" y="515"/>
                  </a:cubicBezTo>
                  <a:cubicBezTo>
                    <a:pt x="41" y="514"/>
                    <a:pt x="42" y="512"/>
                    <a:pt x="43" y="511"/>
                  </a:cubicBezTo>
                  <a:cubicBezTo>
                    <a:pt x="43" y="510"/>
                    <a:pt x="44" y="510"/>
                    <a:pt x="45" y="509"/>
                  </a:cubicBezTo>
                  <a:cubicBezTo>
                    <a:pt x="46" y="508"/>
                    <a:pt x="46" y="506"/>
                    <a:pt x="47" y="505"/>
                  </a:cubicBezTo>
                  <a:cubicBezTo>
                    <a:pt x="48" y="504"/>
                    <a:pt x="49" y="504"/>
                    <a:pt x="49" y="503"/>
                  </a:cubicBezTo>
                  <a:cubicBezTo>
                    <a:pt x="51" y="501"/>
                    <a:pt x="52" y="499"/>
                    <a:pt x="53" y="496"/>
                  </a:cubicBezTo>
                  <a:cubicBezTo>
                    <a:pt x="53" y="496"/>
                    <a:pt x="54" y="495"/>
                    <a:pt x="53" y="494"/>
                  </a:cubicBezTo>
                  <a:cubicBezTo>
                    <a:pt x="51" y="495"/>
                    <a:pt x="49" y="494"/>
                    <a:pt x="47" y="494"/>
                  </a:cubicBezTo>
                  <a:cubicBezTo>
                    <a:pt x="44" y="502"/>
                    <a:pt x="39" y="509"/>
                    <a:pt x="35" y="515"/>
                  </a:cubicBezTo>
                  <a:cubicBezTo>
                    <a:pt x="34" y="518"/>
                    <a:pt x="33" y="520"/>
                    <a:pt x="31" y="522"/>
                  </a:cubicBezTo>
                  <a:cubicBezTo>
                    <a:pt x="31" y="525"/>
                    <a:pt x="30" y="530"/>
                    <a:pt x="32" y="531"/>
                  </a:cubicBezTo>
                  <a:cubicBezTo>
                    <a:pt x="32" y="530"/>
                    <a:pt x="32" y="529"/>
                    <a:pt x="33" y="528"/>
                  </a:cubicBezTo>
                  <a:close/>
                  <a:moveTo>
                    <a:pt x="41" y="524"/>
                  </a:moveTo>
                  <a:cubicBezTo>
                    <a:pt x="42" y="524"/>
                    <a:pt x="41" y="523"/>
                    <a:pt x="41" y="522"/>
                  </a:cubicBezTo>
                  <a:cubicBezTo>
                    <a:pt x="41" y="522"/>
                    <a:pt x="42" y="522"/>
                    <a:pt x="42" y="522"/>
                  </a:cubicBezTo>
                  <a:cubicBezTo>
                    <a:pt x="42" y="522"/>
                    <a:pt x="42" y="521"/>
                    <a:pt x="42" y="521"/>
                  </a:cubicBezTo>
                  <a:cubicBezTo>
                    <a:pt x="42" y="520"/>
                    <a:pt x="43" y="521"/>
                    <a:pt x="43" y="521"/>
                  </a:cubicBezTo>
                  <a:cubicBezTo>
                    <a:pt x="43" y="520"/>
                    <a:pt x="43" y="519"/>
                    <a:pt x="43" y="519"/>
                  </a:cubicBezTo>
                  <a:cubicBezTo>
                    <a:pt x="43" y="518"/>
                    <a:pt x="44" y="518"/>
                    <a:pt x="45" y="517"/>
                  </a:cubicBezTo>
                  <a:cubicBezTo>
                    <a:pt x="46" y="515"/>
                    <a:pt x="49" y="512"/>
                    <a:pt x="49" y="509"/>
                  </a:cubicBezTo>
                  <a:cubicBezTo>
                    <a:pt x="52" y="509"/>
                    <a:pt x="53" y="506"/>
                    <a:pt x="53" y="505"/>
                  </a:cubicBezTo>
                  <a:cubicBezTo>
                    <a:pt x="54" y="504"/>
                    <a:pt x="55" y="504"/>
                    <a:pt x="55" y="503"/>
                  </a:cubicBezTo>
                  <a:cubicBezTo>
                    <a:pt x="57" y="501"/>
                    <a:pt x="59" y="498"/>
                    <a:pt x="60" y="495"/>
                  </a:cubicBezTo>
                  <a:cubicBezTo>
                    <a:pt x="61" y="495"/>
                    <a:pt x="61" y="495"/>
                    <a:pt x="61" y="494"/>
                  </a:cubicBezTo>
                  <a:cubicBezTo>
                    <a:pt x="59" y="494"/>
                    <a:pt x="57" y="494"/>
                    <a:pt x="55" y="494"/>
                  </a:cubicBezTo>
                  <a:cubicBezTo>
                    <a:pt x="56" y="495"/>
                    <a:pt x="54" y="495"/>
                    <a:pt x="53" y="496"/>
                  </a:cubicBezTo>
                  <a:cubicBezTo>
                    <a:pt x="53" y="497"/>
                    <a:pt x="53" y="499"/>
                    <a:pt x="53" y="500"/>
                  </a:cubicBezTo>
                  <a:cubicBezTo>
                    <a:pt x="52" y="500"/>
                    <a:pt x="52" y="500"/>
                    <a:pt x="52" y="501"/>
                  </a:cubicBezTo>
                  <a:cubicBezTo>
                    <a:pt x="51" y="502"/>
                    <a:pt x="50" y="502"/>
                    <a:pt x="49" y="503"/>
                  </a:cubicBezTo>
                  <a:cubicBezTo>
                    <a:pt x="49" y="503"/>
                    <a:pt x="49" y="505"/>
                    <a:pt x="49" y="505"/>
                  </a:cubicBezTo>
                  <a:cubicBezTo>
                    <a:pt x="49" y="505"/>
                    <a:pt x="48" y="506"/>
                    <a:pt x="47" y="506"/>
                  </a:cubicBezTo>
                  <a:cubicBezTo>
                    <a:pt x="47" y="506"/>
                    <a:pt x="48" y="507"/>
                    <a:pt x="47" y="508"/>
                  </a:cubicBezTo>
                  <a:cubicBezTo>
                    <a:pt x="47" y="508"/>
                    <a:pt x="46" y="508"/>
                    <a:pt x="46" y="508"/>
                  </a:cubicBezTo>
                  <a:cubicBezTo>
                    <a:pt x="45" y="509"/>
                    <a:pt x="46" y="510"/>
                    <a:pt x="46" y="510"/>
                  </a:cubicBezTo>
                  <a:cubicBezTo>
                    <a:pt x="45" y="511"/>
                    <a:pt x="44" y="511"/>
                    <a:pt x="43" y="512"/>
                  </a:cubicBezTo>
                  <a:cubicBezTo>
                    <a:pt x="43" y="512"/>
                    <a:pt x="43" y="513"/>
                    <a:pt x="43" y="514"/>
                  </a:cubicBezTo>
                  <a:cubicBezTo>
                    <a:pt x="43" y="514"/>
                    <a:pt x="41" y="514"/>
                    <a:pt x="41" y="514"/>
                  </a:cubicBezTo>
                  <a:cubicBezTo>
                    <a:pt x="41" y="516"/>
                    <a:pt x="41" y="517"/>
                    <a:pt x="40" y="518"/>
                  </a:cubicBezTo>
                  <a:cubicBezTo>
                    <a:pt x="40" y="518"/>
                    <a:pt x="40" y="519"/>
                    <a:pt x="40" y="519"/>
                  </a:cubicBezTo>
                  <a:cubicBezTo>
                    <a:pt x="39" y="520"/>
                    <a:pt x="38" y="522"/>
                    <a:pt x="38" y="522"/>
                  </a:cubicBezTo>
                  <a:cubicBezTo>
                    <a:pt x="38" y="524"/>
                    <a:pt x="36" y="524"/>
                    <a:pt x="36" y="525"/>
                  </a:cubicBezTo>
                  <a:cubicBezTo>
                    <a:pt x="36" y="526"/>
                    <a:pt x="35" y="525"/>
                    <a:pt x="35" y="526"/>
                  </a:cubicBezTo>
                  <a:cubicBezTo>
                    <a:pt x="34" y="527"/>
                    <a:pt x="34" y="528"/>
                    <a:pt x="33" y="530"/>
                  </a:cubicBezTo>
                  <a:cubicBezTo>
                    <a:pt x="33" y="530"/>
                    <a:pt x="32" y="531"/>
                    <a:pt x="32" y="531"/>
                  </a:cubicBezTo>
                  <a:cubicBezTo>
                    <a:pt x="31" y="533"/>
                    <a:pt x="30" y="536"/>
                    <a:pt x="32" y="538"/>
                  </a:cubicBezTo>
                  <a:cubicBezTo>
                    <a:pt x="35" y="533"/>
                    <a:pt x="38" y="527"/>
                    <a:pt x="41" y="524"/>
                  </a:cubicBezTo>
                  <a:close/>
                  <a:moveTo>
                    <a:pt x="40" y="528"/>
                  </a:moveTo>
                  <a:cubicBezTo>
                    <a:pt x="39" y="528"/>
                    <a:pt x="38" y="529"/>
                    <a:pt x="37" y="530"/>
                  </a:cubicBezTo>
                  <a:cubicBezTo>
                    <a:pt x="37" y="530"/>
                    <a:pt x="37" y="531"/>
                    <a:pt x="37" y="531"/>
                  </a:cubicBezTo>
                  <a:cubicBezTo>
                    <a:pt x="37" y="532"/>
                    <a:pt x="36" y="533"/>
                    <a:pt x="35" y="534"/>
                  </a:cubicBezTo>
                  <a:cubicBezTo>
                    <a:pt x="34" y="536"/>
                    <a:pt x="32" y="538"/>
                    <a:pt x="32" y="541"/>
                  </a:cubicBezTo>
                  <a:cubicBezTo>
                    <a:pt x="31" y="542"/>
                    <a:pt x="31" y="544"/>
                    <a:pt x="33" y="546"/>
                  </a:cubicBezTo>
                  <a:cubicBezTo>
                    <a:pt x="33" y="543"/>
                    <a:pt x="36" y="542"/>
                    <a:pt x="37" y="541"/>
                  </a:cubicBezTo>
                  <a:cubicBezTo>
                    <a:pt x="37" y="540"/>
                    <a:pt x="37" y="539"/>
                    <a:pt x="37" y="539"/>
                  </a:cubicBezTo>
                  <a:cubicBezTo>
                    <a:pt x="37" y="539"/>
                    <a:pt x="38" y="538"/>
                    <a:pt x="39" y="538"/>
                  </a:cubicBezTo>
                  <a:cubicBezTo>
                    <a:pt x="39" y="537"/>
                    <a:pt x="40" y="536"/>
                    <a:pt x="40" y="534"/>
                  </a:cubicBezTo>
                  <a:cubicBezTo>
                    <a:pt x="41" y="534"/>
                    <a:pt x="42" y="534"/>
                    <a:pt x="42" y="534"/>
                  </a:cubicBezTo>
                  <a:cubicBezTo>
                    <a:pt x="42" y="533"/>
                    <a:pt x="42" y="532"/>
                    <a:pt x="42" y="532"/>
                  </a:cubicBezTo>
                  <a:cubicBezTo>
                    <a:pt x="43" y="531"/>
                    <a:pt x="44" y="530"/>
                    <a:pt x="45" y="529"/>
                  </a:cubicBezTo>
                  <a:cubicBezTo>
                    <a:pt x="46" y="527"/>
                    <a:pt x="48" y="525"/>
                    <a:pt x="48" y="523"/>
                  </a:cubicBezTo>
                  <a:cubicBezTo>
                    <a:pt x="49" y="521"/>
                    <a:pt x="46" y="518"/>
                    <a:pt x="47" y="515"/>
                  </a:cubicBezTo>
                  <a:cubicBezTo>
                    <a:pt x="48" y="515"/>
                    <a:pt x="48" y="515"/>
                    <a:pt x="47" y="514"/>
                  </a:cubicBezTo>
                  <a:cubicBezTo>
                    <a:pt x="45" y="518"/>
                    <a:pt x="42" y="523"/>
                    <a:pt x="40" y="528"/>
                  </a:cubicBezTo>
                  <a:close/>
                  <a:moveTo>
                    <a:pt x="45" y="530"/>
                  </a:moveTo>
                  <a:cubicBezTo>
                    <a:pt x="44" y="531"/>
                    <a:pt x="44" y="531"/>
                    <a:pt x="43" y="532"/>
                  </a:cubicBezTo>
                  <a:cubicBezTo>
                    <a:pt x="43" y="532"/>
                    <a:pt x="43" y="533"/>
                    <a:pt x="43" y="534"/>
                  </a:cubicBezTo>
                  <a:cubicBezTo>
                    <a:pt x="42" y="535"/>
                    <a:pt x="41" y="535"/>
                    <a:pt x="40" y="536"/>
                  </a:cubicBezTo>
                  <a:cubicBezTo>
                    <a:pt x="39" y="538"/>
                    <a:pt x="37" y="540"/>
                    <a:pt x="36" y="541"/>
                  </a:cubicBezTo>
                  <a:cubicBezTo>
                    <a:pt x="36" y="542"/>
                    <a:pt x="36" y="543"/>
                    <a:pt x="36" y="543"/>
                  </a:cubicBezTo>
                  <a:cubicBezTo>
                    <a:pt x="35" y="544"/>
                    <a:pt x="33" y="545"/>
                    <a:pt x="33" y="546"/>
                  </a:cubicBezTo>
                  <a:cubicBezTo>
                    <a:pt x="31" y="549"/>
                    <a:pt x="31" y="552"/>
                    <a:pt x="33" y="554"/>
                  </a:cubicBezTo>
                  <a:cubicBezTo>
                    <a:pt x="36" y="550"/>
                    <a:pt x="39" y="547"/>
                    <a:pt x="42" y="543"/>
                  </a:cubicBezTo>
                  <a:cubicBezTo>
                    <a:pt x="43" y="542"/>
                    <a:pt x="47" y="538"/>
                    <a:pt x="47" y="537"/>
                  </a:cubicBezTo>
                  <a:cubicBezTo>
                    <a:pt x="47" y="535"/>
                    <a:pt x="49" y="535"/>
                    <a:pt x="50" y="534"/>
                  </a:cubicBezTo>
                  <a:cubicBezTo>
                    <a:pt x="51" y="534"/>
                    <a:pt x="50" y="532"/>
                    <a:pt x="52" y="532"/>
                  </a:cubicBezTo>
                  <a:cubicBezTo>
                    <a:pt x="51" y="529"/>
                    <a:pt x="50" y="526"/>
                    <a:pt x="48" y="525"/>
                  </a:cubicBezTo>
                  <a:cubicBezTo>
                    <a:pt x="47" y="527"/>
                    <a:pt x="46" y="528"/>
                    <a:pt x="45" y="530"/>
                  </a:cubicBezTo>
                  <a:close/>
                  <a:moveTo>
                    <a:pt x="52" y="533"/>
                  </a:moveTo>
                  <a:cubicBezTo>
                    <a:pt x="49" y="537"/>
                    <a:pt x="45" y="541"/>
                    <a:pt x="41" y="546"/>
                  </a:cubicBezTo>
                  <a:cubicBezTo>
                    <a:pt x="40" y="547"/>
                    <a:pt x="38" y="549"/>
                    <a:pt x="37" y="550"/>
                  </a:cubicBezTo>
                  <a:cubicBezTo>
                    <a:pt x="36" y="551"/>
                    <a:pt x="36" y="552"/>
                    <a:pt x="36" y="553"/>
                  </a:cubicBezTo>
                  <a:cubicBezTo>
                    <a:pt x="36" y="553"/>
                    <a:pt x="35" y="553"/>
                    <a:pt x="35" y="553"/>
                  </a:cubicBezTo>
                  <a:cubicBezTo>
                    <a:pt x="35" y="553"/>
                    <a:pt x="35" y="554"/>
                    <a:pt x="35" y="554"/>
                  </a:cubicBezTo>
                  <a:cubicBezTo>
                    <a:pt x="35" y="555"/>
                    <a:pt x="34" y="555"/>
                    <a:pt x="33" y="556"/>
                  </a:cubicBezTo>
                  <a:cubicBezTo>
                    <a:pt x="33" y="558"/>
                    <a:pt x="33" y="558"/>
                    <a:pt x="33" y="561"/>
                  </a:cubicBezTo>
                  <a:cubicBezTo>
                    <a:pt x="38" y="561"/>
                    <a:pt x="38" y="560"/>
                    <a:pt x="40" y="559"/>
                  </a:cubicBezTo>
                  <a:cubicBezTo>
                    <a:pt x="40" y="558"/>
                    <a:pt x="41" y="557"/>
                    <a:pt x="41" y="557"/>
                  </a:cubicBezTo>
                  <a:cubicBezTo>
                    <a:pt x="43" y="556"/>
                    <a:pt x="43" y="555"/>
                    <a:pt x="44" y="554"/>
                  </a:cubicBezTo>
                  <a:cubicBezTo>
                    <a:pt x="45" y="552"/>
                    <a:pt x="47" y="551"/>
                    <a:pt x="47" y="550"/>
                  </a:cubicBezTo>
                  <a:cubicBezTo>
                    <a:pt x="47" y="548"/>
                    <a:pt x="50" y="548"/>
                    <a:pt x="50" y="547"/>
                  </a:cubicBezTo>
                  <a:cubicBezTo>
                    <a:pt x="50" y="545"/>
                    <a:pt x="52" y="545"/>
                    <a:pt x="53" y="543"/>
                  </a:cubicBezTo>
                  <a:cubicBezTo>
                    <a:pt x="53" y="542"/>
                    <a:pt x="53" y="543"/>
                    <a:pt x="53" y="542"/>
                  </a:cubicBezTo>
                  <a:cubicBezTo>
                    <a:pt x="55" y="540"/>
                    <a:pt x="56" y="538"/>
                    <a:pt x="57" y="536"/>
                  </a:cubicBezTo>
                  <a:cubicBezTo>
                    <a:pt x="55" y="536"/>
                    <a:pt x="55" y="533"/>
                    <a:pt x="52" y="533"/>
                  </a:cubicBezTo>
                  <a:close/>
                  <a:moveTo>
                    <a:pt x="57" y="538"/>
                  </a:moveTo>
                  <a:cubicBezTo>
                    <a:pt x="52" y="547"/>
                    <a:pt x="45" y="553"/>
                    <a:pt x="40" y="561"/>
                  </a:cubicBezTo>
                  <a:cubicBezTo>
                    <a:pt x="47" y="562"/>
                    <a:pt x="49" y="557"/>
                    <a:pt x="53" y="554"/>
                  </a:cubicBezTo>
                  <a:cubicBezTo>
                    <a:pt x="54" y="552"/>
                    <a:pt x="55" y="551"/>
                    <a:pt x="56" y="549"/>
                  </a:cubicBezTo>
                  <a:cubicBezTo>
                    <a:pt x="57" y="548"/>
                    <a:pt x="59" y="546"/>
                    <a:pt x="60" y="544"/>
                  </a:cubicBezTo>
                  <a:cubicBezTo>
                    <a:pt x="61" y="545"/>
                    <a:pt x="62" y="541"/>
                    <a:pt x="62" y="543"/>
                  </a:cubicBezTo>
                  <a:cubicBezTo>
                    <a:pt x="61" y="545"/>
                    <a:pt x="60" y="546"/>
                    <a:pt x="59" y="548"/>
                  </a:cubicBezTo>
                  <a:cubicBezTo>
                    <a:pt x="57" y="549"/>
                    <a:pt x="56" y="550"/>
                    <a:pt x="54" y="552"/>
                  </a:cubicBezTo>
                  <a:cubicBezTo>
                    <a:pt x="54" y="553"/>
                    <a:pt x="54" y="554"/>
                    <a:pt x="53" y="554"/>
                  </a:cubicBezTo>
                  <a:cubicBezTo>
                    <a:pt x="51" y="557"/>
                    <a:pt x="48" y="558"/>
                    <a:pt x="47" y="561"/>
                  </a:cubicBezTo>
                  <a:cubicBezTo>
                    <a:pt x="50" y="561"/>
                    <a:pt x="53" y="561"/>
                    <a:pt x="56" y="561"/>
                  </a:cubicBezTo>
                  <a:cubicBezTo>
                    <a:pt x="57" y="560"/>
                    <a:pt x="59" y="558"/>
                    <a:pt x="60" y="557"/>
                  </a:cubicBezTo>
                  <a:cubicBezTo>
                    <a:pt x="62" y="554"/>
                    <a:pt x="65" y="552"/>
                    <a:pt x="66" y="548"/>
                  </a:cubicBezTo>
                  <a:cubicBezTo>
                    <a:pt x="68" y="547"/>
                    <a:pt x="70" y="547"/>
                    <a:pt x="70" y="544"/>
                  </a:cubicBezTo>
                  <a:cubicBezTo>
                    <a:pt x="64" y="544"/>
                    <a:pt x="62" y="539"/>
                    <a:pt x="57" y="538"/>
                  </a:cubicBezTo>
                  <a:close/>
                  <a:moveTo>
                    <a:pt x="83" y="535"/>
                  </a:moveTo>
                  <a:cubicBezTo>
                    <a:pt x="83" y="540"/>
                    <a:pt x="80" y="542"/>
                    <a:pt x="78" y="544"/>
                  </a:cubicBezTo>
                  <a:cubicBezTo>
                    <a:pt x="75" y="544"/>
                    <a:pt x="74" y="546"/>
                    <a:pt x="71" y="545"/>
                  </a:cubicBezTo>
                  <a:cubicBezTo>
                    <a:pt x="70" y="546"/>
                    <a:pt x="69" y="548"/>
                    <a:pt x="68" y="549"/>
                  </a:cubicBezTo>
                  <a:cubicBezTo>
                    <a:pt x="67" y="551"/>
                    <a:pt x="65" y="551"/>
                    <a:pt x="64" y="553"/>
                  </a:cubicBezTo>
                  <a:cubicBezTo>
                    <a:pt x="63" y="553"/>
                    <a:pt x="63" y="555"/>
                    <a:pt x="63" y="555"/>
                  </a:cubicBezTo>
                  <a:cubicBezTo>
                    <a:pt x="61" y="558"/>
                    <a:pt x="58" y="558"/>
                    <a:pt x="58" y="561"/>
                  </a:cubicBezTo>
                  <a:cubicBezTo>
                    <a:pt x="60" y="561"/>
                    <a:pt x="63" y="562"/>
                    <a:pt x="66" y="561"/>
                  </a:cubicBezTo>
                  <a:cubicBezTo>
                    <a:pt x="66" y="561"/>
                    <a:pt x="68" y="560"/>
                    <a:pt x="70" y="558"/>
                  </a:cubicBezTo>
                  <a:cubicBezTo>
                    <a:pt x="71" y="557"/>
                    <a:pt x="73" y="555"/>
                    <a:pt x="74" y="554"/>
                  </a:cubicBezTo>
                  <a:cubicBezTo>
                    <a:pt x="75" y="553"/>
                    <a:pt x="75" y="552"/>
                    <a:pt x="75" y="551"/>
                  </a:cubicBezTo>
                  <a:cubicBezTo>
                    <a:pt x="77" y="549"/>
                    <a:pt x="80" y="547"/>
                    <a:pt x="81" y="546"/>
                  </a:cubicBezTo>
                  <a:cubicBezTo>
                    <a:pt x="82" y="546"/>
                    <a:pt x="81" y="544"/>
                    <a:pt x="81" y="544"/>
                  </a:cubicBezTo>
                  <a:cubicBezTo>
                    <a:pt x="87" y="538"/>
                    <a:pt x="96" y="532"/>
                    <a:pt x="97" y="527"/>
                  </a:cubicBezTo>
                  <a:cubicBezTo>
                    <a:pt x="97" y="525"/>
                    <a:pt x="98" y="522"/>
                    <a:pt x="95" y="521"/>
                  </a:cubicBezTo>
                  <a:cubicBezTo>
                    <a:pt x="91" y="526"/>
                    <a:pt x="88" y="531"/>
                    <a:pt x="83" y="535"/>
                  </a:cubicBezTo>
                  <a:close/>
                  <a:moveTo>
                    <a:pt x="78" y="555"/>
                  </a:moveTo>
                  <a:cubicBezTo>
                    <a:pt x="80" y="553"/>
                    <a:pt x="83" y="551"/>
                    <a:pt x="86" y="549"/>
                  </a:cubicBezTo>
                  <a:cubicBezTo>
                    <a:pt x="87" y="548"/>
                    <a:pt x="88" y="547"/>
                    <a:pt x="89" y="546"/>
                  </a:cubicBezTo>
                  <a:cubicBezTo>
                    <a:pt x="90" y="545"/>
                    <a:pt x="91" y="544"/>
                    <a:pt x="93" y="542"/>
                  </a:cubicBezTo>
                  <a:cubicBezTo>
                    <a:pt x="94" y="540"/>
                    <a:pt x="98" y="538"/>
                    <a:pt x="97" y="534"/>
                  </a:cubicBezTo>
                  <a:cubicBezTo>
                    <a:pt x="93" y="533"/>
                    <a:pt x="91" y="537"/>
                    <a:pt x="88" y="539"/>
                  </a:cubicBezTo>
                  <a:cubicBezTo>
                    <a:pt x="86" y="541"/>
                    <a:pt x="83" y="544"/>
                    <a:pt x="81" y="546"/>
                  </a:cubicBezTo>
                  <a:cubicBezTo>
                    <a:pt x="80" y="547"/>
                    <a:pt x="79" y="548"/>
                    <a:pt x="78" y="549"/>
                  </a:cubicBezTo>
                  <a:cubicBezTo>
                    <a:pt x="77" y="550"/>
                    <a:pt x="76" y="552"/>
                    <a:pt x="75" y="554"/>
                  </a:cubicBezTo>
                  <a:cubicBezTo>
                    <a:pt x="74" y="555"/>
                    <a:pt x="73" y="556"/>
                    <a:pt x="72" y="557"/>
                  </a:cubicBezTo>
                  <a:cubicBezTo>
                    <a:pt x="71" y="558"/>
                    <a:pt x="69" y="560"/>
                    <a:pt x="68" y="561"/>
                  </a:cubicBezTo>
                  <a:cubicBezTo>
                    <a:pt x="73" y="561"/>
                    <a:pt x="76" y="562"/>
                    <a:pt x="80" y="562"/>
                  </a:cubicBezTo>
                  <a:cubicBezTo>
                    <a:pt x="83" y="558"/>
                    <a:pt x="89" y="555"/>
                    <a:pt x="92" y="552"/>
                  </a:cubicBezTo>
                  <a:cubicBezTo>
                    <a:pt x="92" y="551"/>
                    <a:pt x="92" y="550"/>
                    <a:pt x="93" y="549"/>
                  </a:cubicBezTo>
                  <a:cubicBezTo>
                    <a:pt x="93" y="548"/>
                    <a:pt x="95" y="548"/>
                    <a:pt x="95" y="547"/>
                  </a:cubicBezTo>
                  <a:cubicBezTo>
                    <a:pt x="95" y="546"/>
                    <a:pt x="96" y="546"/>
                    <a:pt x="96" y="546"/>
                  </a:cubicBezTo>
                  <a:cubicBezTo>
                    <a:pt x="97" y="544"/>
                    <a:pt x="96" y="543"/>
                    <a:pt x="97" y="542"/>
                  </a:cubicBezTo>
                  <a:cubicBezTo>
                    <a:pt x="97" y="542"/>
                    <a:pt x="97" y="539"/>
                    <a:pt x="96" y="540"/>
                  </a:cubicBezTo>
                  <a:cubicBezTo>
                    <a:pt x="91" y="547"/>
                    <a:pt x="83" y="551"/>
                    <a:pt x="78" y="558"/>
                  </a:cubicBezTo>
                  <a:cubicBezTo>
                    <a:pt x="77" y="558"/>
                    <a:pt x="76" y="561"/>
                    <a:pt x="75" y="559"/>
                  </a:cubicBezTo>
                  <a:cubicBezTo>
                    <a:pt x="78" y="559"/>
                    <a:pt x="77" y="556"/>
                    <a:pt x="78" y="555"/>
                  </a:cubicBezTo>
                  <a:close/>
                  <a:moveTo>
                    <a:pt x="91" y="553"/>
                  </a:moveTo>
                  <a:cubicBezTo>
                    <a:pt x="90" y="554"/>
                    <a:pt x="89" y="555"/>
                    <a:pt x="88" y="556"/>
                  </a:cubicBezTo>
                  <a:cubicBezTo>
                    <a:pt x="86" y="558"/>
                    <a:pt x="83" y="559"/>
                    <a:pt x="82" y="562"/>
                  </a:cubicBezTo>
                  <a:cubicBezTo>
                    <a:pt x="89" y="566"/>
                    <a:pt x="93" y="561"/>
                    <a:pt x="94" y="557"/>
                  </a:cubicBezTo>
                  <a:cubicBezTo>
                    <a:pt x="94" y="556"/>
                    <a:pt x="95" y="556"/>
                    <a:pt x="95" y="556"/>
                  </a:cubicBezTo>
                  <a:cubicBezTo>
                    <a:pt x="96" y="554"/>
                    <a:pt x="97" y="549"/>
                    <a:pt x="95" y="548"/>
                  </a:cubicBezTo>
                  <a:cubicBezTo>
                    <a:pt x="94" y="550"/>
                    <a:pt x="92" y="551"/>
                    <a:pt x="91" y="553"/>
                  </a:cubicBezTo>
                  <a:close/>
                  <a:moveTo>
                    <a:pt x="80" y="515"/>
                  </a:moveTo>
                  <a:cubicBezTo>
                    <a:pt x="80" y="515"/>
                    <a:pt x="80" y="514"/>
                    <a:pt x="80" y="513"/>
                  </a:cubicBezTo>
                  <a:cubicBezTo>
                    <a:pt x="81" y="512"/>
                    <a:pt x="82" y="512"/>
                    <a:pt x="83" y="511"/>
                  </a:cubicBezTo>
                  <a:cubicBezTo>
                    <a:pt x="84" y="510"/>
                    <a:pt x="85" y="508"/>
                    <a:pt x="86" y="507"/>
                  </a:cubicBezTo>
                  <a:cubicBezTo>
                    <a:pt x="89" y="504"/>
                    <a:pt x="93" y="502"/>
                    <a:pt x="94" y="498"/>
                  </a:cubicBezTo>
                  <a:cubicBezTo>
                    <a:pt x="92" y="498"/>
                    <a:pt x="91" y="496"/>
                    <a:pt x="87" y="497"/>
                  </a:cubicBezTo>
                  <a:cubicBezTo>
                    <a:pt x="83" y="502"/>
                    <a:pt x="78" y="508"/>
                    <a:pt x="73" y="511"/>
                  </a:cubicBezTo>
                  <a:cubicBezTo>
                    <a:pt x="73" y="511"/>
                    <a:pt x="74" y="512"/>
                    <a:pt x="73" y="513"/>
                  </a:cubicBezTo>
                  <a:cubicBezTo>
                    <a:pt x="69" y="518"/>
                    <a:pt x="62" y="522"/>
                    <a:pt x="59" y="528"/>
                  </a:cubicBezTo>
                  <a:cubicBezTo>
                    <a:pt x="61" y="530"/>
                    <a:pt x="61" y="533"/>
                    <a:pt x="64" y="533"/>
                  </a:cubicBezTo>
                  <a:cubicBezTo>
                    <a:pt x="65" y="534"/>
                    <a:pt x="67" y="536"/>
                    <a:pt x="70" y="536"/>
                  </a:cubicBezTo>
                  <a:cubicBezTo>
                    <a:pt x="74" y="536"/>
                    <a:pt x="74" y="532"/>
                    <a:pt x="77" y="531"/>
                  </a:cubicBezTo>
                  <a:cubicBezTo>
                    <a:pt x="77" y="532"/>
                    <a:pt x="78" y="531"/>
                    <a:pt x="79" y="532"/>
                  </a:cubicBezTo>
                  <a:cubicBezTo>
                    <a:pt x="80" y="533"/>
                    <a:pt x="80" y="536"/>
                    <a:pt x="83" y="535"/>
                  </a:cubicBezTo>
                  <a:cubicBezTo>
                    <a:pt x="84" y="532"/>
                    <a:pt x="87" y="530"/>
                    <a:pt x="89" y="528"/>
                  </a:cubicBezTo>
                  <a:cubicBezTo>
                    <a:pt x="91" y="525"/>
                    <a:pt x="94" y="522"/>
                    <a:pt x="96" y="520"/>
                  </a:cubicBezTo>
                  <a:cubicBezTo>
                    <a:pt x="96" y="516"/>
                    <a:pt x="96" y="512"/>
                    <a:pt x="95" y="509"/>
                  </a:cubicBezTo>
                  <a:cubicBezTo>
                    <a:pt x="94" y="509"/>
                    <a:pt x="94" y="510"/>
                    <a:pt x="93" y="510"/>
                  </a:cubicBezTo>
                  <a:cubicBezTo>
                    <a:pt x="88" y="516"/>
                    <a:pt x="82" y="522"/>
                    <a:pt x="77" y="528"/>
                  </a:cubicBezTo>
                  <a:cubicBezTo>
                    <a:pt x="75" y="529"/>
                    <a:pt x="73" y="531"/>
                    <a:pt x="73" y="532"/>
                  </a:cubicBezTo>
                  <a:cubicBezTo>
                    <a:pt x="72" y="533"/>
                    <a:pt x="73" y="534"/>
                    <a:pt x="71" y="534"/>
                  </a:cubicBezTo>
                  <a:cubicBezTo>
                    <a:pt x="75" y="529"/>
                    <a:pt x="78" y="525"/>
                    <a:pt x="83" y="520"/>
                  </a:cubicBezTo>
                  <a:cubicBezTo>
                    <a:pt x="85" y="517"/>
                    <a:pt x="89" y="514"/>
                    <a:pt x="91" y="512"/>
                  </a:cubicBezTo>
                  <a:cubicBezTo>
                    <a:pt x="93" y="508"/>
                    <a:pt x="97" y="507"/>
                    <a:pt x="95" y="501"/>
                  </a:cubicBezTo>
                  <a:cubicBezTo>
                    <a:pt x="95" y="500"/>
                    <a:pt x="94" y="501"/>
                    <a:pt x="93" y="501"/>
                  </a:cubicBezTo>
                  <a:cubicBezTo>
                    <a:pt x="91" y="504"/>
                    <a:pt x="89" y="507"/>
                    <a:pt x="86" y="509"/>
                  </a:cubicBezTo>
                  <a:cubicBezTo>
                    <a:pt x="86" y="510"/>
                    <a:pt x="85" y="510"/>
                    <a:pt x="84" y="510"/>
                  </a:cubicBezTo>
                  <a:cubicBezTo>
                    <a:pt x="83" y="511"/>
                    <a:pt x="83" y="512"/>
                    <a:pt x="82" y="513"/>
                  </a:cubicBezTo>
                  <a:cubicBezTo>
                    <a:pt x="77" y="518"/>
                    <a:pt x="71" y="524"/>
                    <a:pt x="66" y="528"/>
                  </a:cubicBezTo>
                  <a:cubicBezTo>
                    <a:pt x="65" y="529"/>
                    <a:pt x="64" y="533"/>
                    <a:pt x="63" y="531"/>
                  </a:cubicBezTo>
                  <a:cubicBezTo>
                    <a:pt x="68" y="526"/>
                    <a:pt x="74" y="521"/>
                    <a:pt x="80" y="515"/>
                  </a:cubicBezTo>
                  <a:close/>
                  <a:moveTo>
                    <a:pt x="62" y="523"/>
                  </a:moveTo>
                  <a:cubicBezTo>
                    <a:pt x="63" y="522"/>
                    <a:pt x="65" y="521"/>
                    <a:pt x="66" y="520"/>
                  </a:cubicBezTo>
                  <a:cubicBezTo>
                    <a:pt x="67" y="519"/>
                    <a:pt x="68" y="517"/>
                    <a:pt x="69" y="516"/>
                  </a:cubicBezTo>
                  <a:cubicBezTo>
                    <a:pt x="69" y="516"/>
                    <a:pt x="69" y="515"/>
                    <a:pt x="69" y="514"/>
                  </a:cubicBezTo>
                  <a:cubicBezTo>
                    <a:pt x="69" y="514"/>
                    <a:pt x="71" y="515"/>
                    <a:pt x="71" y="514"/>
                  </a:cubicBezTo>
                  <a:cubicBezTo>
                    <a:pt x="71" y="514"/>
                    <a:pt x="71" y="513"/>
                    <a:pt x="71" y="513"/>
                  </a:cubicBezTo>
                  <a:cubicBezTo>
                    <a:pt x="71" y="513"/>
                    <a:pt x="72" y="512"/>
                    <a:pt x="73" y="512"/>
                  </a:cubicBezTo>
                  <a:cubicBezTo>
                    <a:pt x="75" y="509"/>
                    <a:pt x="77" y="507"/>
                    <a:pt x="80" y="504"/>
                  </a:cubicBezTo>
                  <a:cubicBezTo>
                    <a:pt x="82" y="502"/>
                    <a:pt x="86" y="500"/>
                    <a:pt x="86" y="496"/>
                  </a:cubicBezTo>
                  <a:cubicBezTo>
                    <a:pt x="85" y="495"/>
                    <a:pt x="83" y="495"/>
                    <a:pt x="81" y="495"/>
                  </a:cubicBezTo>
                  <a:cubicBezTo>
                    <a:pt x="78" y="496"/>
                    <a:pt x="75" y="501"/>
                    <a:pt x="72" y="506"/>
                  </a:cubicBezTo>
                  <a:cubicBezTo>
                    <a:pt x="70" y="507"/>
                    <a:pt x="68" y="509"/>
                    <a:pt x="66" y="511"/>
                  </a:cubicBezTo>
                  <a:cubicBezTo>
                    <a:pt x="64" y="513"/>
                    <a:pt x="61" y="516"/>
                    <a:pt x="61" y="520"/>
                  </a:cubicBezTo>
                  <a:cubicBezTo>
                    <a:pt x="59" y="519"/>
                    <a:pt x="60" y="521"/>
                    <a:pt x="58" y="521"/>
                  </a:cubicBezTo>
                  <a:cubicBezTo>
                    <a:pt x="55" y="522"/>
                    <a:pt x="58" y="524"/>
                    <a:pt x="58" y="526"/>
                  </a:cubicBezTo>
                  <a:cubicBezTo>
                    <a:pt x="59" y="526"/>
                    <a:pt x="61" y="524"/>
                    <a:pt x="62" y="523"/>
                  </a:cubicBezTo>
                  <a:close/>
                  <a:moveTo>
                    <a:pt x="59" y="509"/>
                  </a:moveTo>
                  <a:cubicBezTo>
                    <a:pt x="59" y="509"/>
                    <a:pt x="60" y="508"/>
                    <a:pt x="60" y="508"/>
                  </a:cubicBezTo>
                  <a:cubicBezTo>
                    <a:pt x="61" y="507"/>
                    <a:pt x="61" y="506"/>
                    <a:pt x="61" y="505"/>
                  </a:cubicBezTo>
                  <a:cubicBezTo>
                    <a:pt x="62" y="504"/>
                    <a:pt x="63" y="504"/>
                    <a:pt x="64" y="503"/>
                  </a:cubicBezTo>
                  <a:cubicBezTo>
                    <a:pt x="64" y="502"/>
                    <a:pt x="64" y="501"/>
                    <a:pt x="65" y="501"/>
                  </a:cubicBezTo>
                  <a:cubicBezTo>
                    <a:pt x="67" y="498"/>
                    <a:pt x="70" y="497"/>
                    <a:pt x="71" y="494"/>
                  </a:cubicBezTo>
                  <a:cubicBezTo>
                    <a:pt x="68" y="495"/>
                    <a:pt x="67" y="493"/>
                    <a:pt x="64" y="494"/>
                  </a:cubicBezTo>
                  <a:cubicBezTo>
                    <a:pt x="63" y="494"/>
                    <a:pt x="60" y="496"/>
                    <a:pt x="60" y="497"/>
                  </a:cubicBezTo>
                  <a:cubicBezTo>
                    <a:pt x="60" y="499"/>
                    <a:pt x="58" y="499"/>
                    <a:pt x="58" y="501"/>
                  </a:cubicBezTo>
                  <a:cubicBezTo>
                    <a:pt x="58" y="502"/>
                    <a:pt x="57" y="501"/>
                    <a:pt x="57" y="501"/>
                  </a:cubicBezTo>
                  <a:cubicBezTo>
                    <a:pt x="57" y="502"/>
                    <a:pt x="57" y="503"/>
                    <a:pt x="56" y="504"/>
                  </a:cubicBezTo>
                  <a:cubicBezTo>
                    <a:pt x="55" y="505"/>
                    <a:pt x="53" y="506"/>
                    <a:pt x="53" y="507"/>
                  </a:cubicBezTo>
                  <a:cubicBezTo>
                    <a:pt x="52" y="508"/>
                    <a:pt x="52" y="509"/>
                    <a:pt x="52" y="510"/>
                  </a:cubicBezTo>
                  <a:cubicBezTo>
                    <a:pt x="51" y="511"/>
                    <a:pt x="50" y="511"/>
                    <a:pt x="50" y="512"/>
                  </a:cubicBezTo>
                  <a:cubicBezTo>
                    <a:pt x="50" y="513"/>
                    <a:pt x="49" y="512"/>
                    <a:pt x="49" y="513"/>
                  </a:cubicBezTo>
                  <a:cubicBezTo>
                    <a:pt x="48" y="515"/>
                    <a:pt x="48" y="517"/>
                    <a:pt x="48" y="519"/>
                  </a:cubicBezTo>
                  <a:cubicBezTo>
                    <a:pt x="48" y="520"/>
                    <a:pt x="49" y="521"/>
                    <a:pt x="50" y="523"/>
                  </a:cubicBezTo>
                  <a:cubicBezTo>
                    <a:pt x="51" y="526"/>
                    <a:pt x="51" y="530"/>
                    <a:pt x="53" y="530"/>
                  </a:cubicBezTo>
                  <a:cubicBezTo>
                    <a:pt x="54" y="530"/>
                    <a:pt x="53" y="530"/>
                    <a:pt x="53" y="531"/>
                  </a:cubicBezTo>
                  <a:cubicBezTo>
                    <a:pt x="54" y="532"/>
                    <a:pt x="54" y="532"/>
                    <a:pt x="55" y="533"/>
                  </a:cubicBezTo>
                  <a:cubicBezTo>
                    <a:pt x="55" y="533"/>
                    <a:pt x="55" y="534"/>
                    <a:pt x="55" y="534"/>
                  </a:cubicBezTo>
                  <a:cubicBezTo>
                    <a:pt x="55" y="535"/>
                    <a:pt x="57" y="534"/>
                    <a:pt x="57" y="534"/>
                  </a:cubicBezTo>
                  <a:cubicBezTo>
                    <a:pt x="58" y="535"/>
                    <a:pt x="57" y="537"/>
                    <a:pt x="59" y="537"/>
                  </a:cubicBezTo>
                  <a:cubicBezTo>
                    <a:pt x="60" y="537"/>
                    <a:pt x="59" y="538"/>
                    <a:pt x="60" y="538"/>
                  </a:cubicBezTo>
                  <a:cubicBezTo>
                    <a:pt x="62" y="540"/>
                    <a:pt x="63" y="541"/>
                    <a:pt x="65" y="541"/>
                  </a:cubicBezTo>
                  <a:cubicBezTo>
                    <a:pt x="65" y="542"/>
                    <a:pt x="66" y="542"/>
                    <a:pt x="66" y="542"/>
                  </a:cubicBezTo>
                  <a:cubicBezTo>
                    <a:pt x="67" y="542"/>
                    <a:pt x="67" y="543"/>
                    <a:pt x="67" y="543"/>
                  </a:cubicBezTo>
                  <a:cubicBezTo>
                    <a:pt x="71" y="544"/>
                    <a:pt x="75" y="543"/>
                    <a:pt x="79" y="543"/>
                  </a:cubicBezTo>
                  <a:cubicBezTo>
                    <a:pt x="79" y="542"/>
                    <a:pt x="80" y="542"/>
                    <a:pt x="80" y="541"/>
                  </a:cubicBezTo>
                  <a:cubicBezTo>
                    <a:pt x="80" y="540"/>
                    <a:pt x="84" y="538"/>
                    <a:pt x="81" y="537"/>
                  </a:cubicBezTo>
                  <a:cubicBezTo>
                    <a:pt x="81" y="538"/>
                    <a:pt x="80" y="538"/>
                    <a:pt x="80" y="539"/>
                  </a:cubicBezTo>
                  <a:cubicBezTo>
                    <a:pt x="83" y="536"/>
                    <a:pt x="79" y="533"/>
                    <a:pt x="76" y="532"/>
                  </a:cubicBezTo>
                  <a:cubicBezTo>
                    <a:pt x="74" y="535"/>
                    <a:pt x="72" y="537"/>
                    <a:pt x="69" y="537"/>
                  </a:cubicBezTo>
                  <a:cubicBezTo>
                    <a:pt x="67" y="537"/>
                    <a:pt x="67" y="536"/>
                    <a:pt x="66" y="535"/>
                  </a:cubicBezTo>
                  <a:cubicBezTo>
                    <a:pt x="66" y="535"/>
                    <a:pt x="65" y="536"/>
                    <a:pt x="65" y="535"/>
                  </a:cubicBezTo>
                  <a:cubicBezTo>
                    <a:pt x="64" y="535"/>
                    <a:pt x="64" y="534"/>
                    <a:pt x="64" y="534"/>
                  </a:cubicBezTo>
                  <a:cubicBezTo>
                    <a:pt x="63" y="533"/>
                    <a:pt x="63" y="534"/>
                    <a:pt x="62" y="534"/>
                  </a:cubicBezTo>
                  <a:cubicBezTo>
                    <a:pt x="62" y="534"/>
                    <a:pt x="62" y="532"/>
                    <a:pt x="61" y="532"/>
                  </a:cubicBezTo>
                  <a:cubicBezTo>
                    <a:pt x="60" y="531"/>
                    <a:pt x="60" y="531"/>
                    <a:pt x="59" y="529"/>
                  </a:cubicBezTo>
                  <a:cubicBezTo>
                    <a:pt x="57" y="527"/>
                    <a:pt x="57" y="524"/>
                    <a:pt x="56" y="522"/>
                  </a:cubicBezTo>
                  <a:cubicBezTo>
                    <a:pt x="56" y="520"/>
                    <a:pt x="60" y="520"/>
                    <a:pt x="60" y="518"/>
                  </a:cubicBezTo>
                  <a:cubicBezTo>
                    <a:pt x="58" y="518"/>
                    <a:pt x="57" y="513"/>
                    <a:pt x="55" y="513"/>
                  </a:cubicBezTo>
                  <a:cubicBezTo>
                    <a:pt x="54" y="513"/>
                    <a:pt x="52" y="511"/>
                    <a:pt x="52" y="510"/>
                  </a:cubicBezTo>
                  <a:cubicBezTo>
                    <a:pt x="57" y="510"/>
                    <a:pt x="56" y="516"/>
                    <a:pt x="60" y="516"/>
                  </a:cubicBezTo>
                  <a:cubicBezTo>
                    <a:pt x="63" y="515"/>
                    <a:pt x="65" y="513"/>
                    <a:pt x="66" y="510"/>
                  </a:cubicBezTo>
                  <a:cubicBezTo>
                    <a:pt x="68" y="508"/>
                    <a:pt x="71" y="506"/>
                    <a:pt x="73" y="503"/>
                  </a:cubicBezTo>
                  <a:cubicBezTo>
                    <a:pt x="74" y="503"/>
                    <a:pt x="74" y="501"/>
                    <a:pt x="74" y="501"/>
                  </a:cubicBezTo>
                  <a:cubicBezTo>
                    <a:pt x="76" y="499"/>
                    <a:pt x="80" y="497"/>
                    <a:pt x="78" y="494"/>
                  </a:cubicBezTo>
                  <a:cubicBezTo>
                    <a:pt x="76" y="494"/>
                    <a:pt x="74" y="494"/>
                    <a:pt x="72" y="494"/>
                  </a:cubicBezTo>
                  <a:cubicBezTo>
                    <a:pt x="69" y="498"/>
                    <a:pt x="67" y="501"/>
                    <a:pt x="64" y="503"/>
                  </a:cubicBezTo>
                  <a:cubicBezTo>
                    <a:pt x="62" y="506"/>
                    <a:pt x="61" y="508"/>
                    <a:pt x="59" y="510"/>
                  </a:cubicBezTo>
                  <a:cubicBezTo>
                    <a:pt x="58" y="511"/>
                    <a:pt x="57" y="512"/>
                    <a:pt x="57" y="511"/>
                  </a:cubicBezTo>
                  <a:cubicBezTo>
                    <a:pt x="58" y="511"/>
                    <a:pt x="58" y="510"/>
                    <a:pt x="59" y="509"/>
                  </a:cubicBezTo>
                  <a:close/>
                  <a:moveTo>
                    <a:pt x="282" y="532"/>
                  </a:moveTo>
                  <a:cubicBezTo>
                    <a:pt x="282" y="541"/>
                    <a:pt x="281" y="545"/>
                    <a:pt x="282" y="554"/>
                  </a:cubicBezTo>
                  <a:cubicBezTo>
                    <a:pt x="281" y="555"/>
                    <a:pt x="280" y="557"/>
                    <a:pt x="279" y="558"/>
                  </a:cubicBezTo>
                  <a:cubicBezTo>
                    <a:pt x="278" y="559"/>
                    <a:pt x="277" y="559"/>
                    <a:pt x="276" y="560"/>
                  </a:cubicBezTo>
                  <a:cubicBezTo>
                    <a:pt x="270" y="564"/>
                    <a:pt x="263" y="563"/>
                    <a:pt x="253" y="562"/>
                  </a:cubicBezTo>
                  <a:cubicBezTo>
                    <a:pt x="249" y="562"/>
                    <a:pt x="245" y="562"/>
                    <a:pt x="240" y="561"/>
                  </a:cubicBezTo>
                  <a:cubicBezTo>
                    <a:pt x="235" y="561"/>
                    <a:pt x="227" y="562"/>
                    <a:pt x="226" y="561"/>
                  </a:cubicBezTo>
                  <a:cubicBezTo>
                    <a:pt x="226" y="560"/>
                    <a:pt x="224" y="561"/>
                    <a:pt x="224" y="561"/>
                  </a:cubicBezTo>
                  <a:cubicBezTo>
                    <a:pt x="220" y="560"/>
                    <a:pt x="218" y="560"/>
                    <a:pt x="216" y="559"/>
                  </a:cubicBezTo>
                  <a:cubicBezTo>
                    <a:pt x="216" y="557"/>
                    <a:pt x="214" y="556"/>
                    <a:pt x="213" y="554"/>
                  </a:cubicBezTo>
                  <a:cubicBezTo>
                    <a:pt x="213" y="551"/>
                    <a:pt x="214" y="549"/>
                    <a:pt x="213" y="548"/>
                  </a:cubicBezTo>
                  <a:cubicBezTo>
                    <a:pt x="213" y="547"/>
                    <a:pt x="213" y="547"/>
                    <a:pt x="213" y="547"/>
                  </a:cubicBezTo>
                  <a:cubicBezTo>
                    <a:pt x="212" y="542"/>
                    <a:pt x="213" y="536"/>
                    <a:pt x="212" y="532"/>
                  </a:cubicBezTo>
                  <a:cubicBezTo>
                    <a:pt x="204" y="532"/>
                    <a:pt x="196" y="532"/>
                    <a:pt x="188" y="532"/>
                  </a:cubicBezTo>
                  <a:cubicBezTo>
                    <a:pt x="189" y="540"/>
                    <a:pt x="189" y="544"/>
                    <a:pt x="189" y="550"/>
                  </a:cubicBezTo>
                  <a:cubicBezTo>
                    <a:pt x="189" y="551"/>
                    <a:pt x="188" y="551"/>
                    <a:pt x="188" y="551"/>
                  </a:cubicBezTo>
                  <a:cubicBezTo>
                    <a:pt x="188" y="552"/>
                    <a:pt x="189" y="554"/>
                    <a:pt x="188" y="554"/>
                  </a:cubicBezTo>
                  <a:cubicBezTo>
                    <a:pt x="188" y="554"/>
                    <a:pt x="186" y="556"/>
                    <a:pt x="186" y="557"/>
                  </a:cubicBezTo>
                  <a:cubicBezTo>
                    <a:pt x="185" y="558"/>
                    <a:pt x="184" y="559"/>
                    <a:pt x="183" y="560"/>
                  </a:cubicBezTo>
                  <a:cubicBezTo>
                    <a:pt x="179" y="562"/>
                    <a:pt x="172" y="561"/>
                    <a:pt x="165" y="561"/>
                  </a:cubicBezTo>
                  <a:cubicBezTo>
                    <a:pt x="159" y="561"/>
                    <a:pt x="152" y="561"/>
                    <a:pt x="147" y="561"/>
                  </a:cubicBezTo>
                  <a:cubicBezTo>
                    <a:pt x="140" y="562"/>
                    <a:pt x="135" y="563"/>
                    <a:pt x="131" y="562"/>
                  </a:cubicBezTo>
                  <a:cubicBezTo>
                    <a:pt x="131" y="562"/>
                    <a:pt x="130" y="562"/>
                    <a:pt x="130" y="561"/>
                  </a:cubicBezTo>
                  <a:cubicBezTo>
                    <a:pt x="129" y="561"/>
                    <a:pt x="128" y="562"/>
                    <a:pt x="127" y="561"/>
                  </a:cubicBezTo>
                  <a:cubicBezTo>
                    <a:pt x="126" y="561"/>
                    <a:pt x="126" y="560"/>
                    <a:pt x="125" y="560"/>
                  </a:cubicBezTo>
                  <a:cubicBezTo>
                    <a:pt x="122" y="558"/>
                    <a:pt x="121" y="558"/>
                    <a:pt x="120" y="555"/>
                  </a:cubicBezTo>
                  <a:cubicBezTo>
                    <a:pt x="118" y="550"/>
                    <a:pt x="120" y="542"/>
                    <a:pt x="120" y="535"/>
                  </a:cubicBezTo>
                  <a:cubicBezTo>
                    <a:pt x="113" y="534"/>
                    <a:pt x="106" y="533"/>
                    <a:pt x="99" y="534"/>
                  </a:cubicBezTo>
                  <a:cubicBezTo>
                    <a:pt x="99" y="536"/>
                    <a:pt x="100" y="536"/>
                    <a:pt x="99" y="537"/>
                  </a:cubicBezTo>
                  <a:cubicBezTo>
                    <a:pt x="99" y="537"/>
                    <a:pt x="98" y="539"/>
                    <a:pt x="98" y="538"/>
                  </a:cubicBezTo>
                  <a:cubicBezTo>
                    <a:pt x="97" y="545"/>
                    <a:pt x="98" y="555"/>
                    <a:pt x="95" y="558"/>
                  </a:cubicBezTo>
                  <a:cubicBezTo>
                    <a:pt x="95" y="558"/>
                    <a:pt x="95" y="559"/>
                    <a:pt x="95" y="560"/>
                  </a:cubicBezTo>
                  <a:cubicBezTo>
                    <a:pt x="95" y="560"/>
                    <a:pt x="94" y="561"/>
                    <a:pt x="93" y="561"/>
                  </a:cubicBezTo>
                  <a:cubicBezTo>
                    <a:pt x="92" y="563"/>
                    <a:pt x="91" y="564"/>
                    <a:pt x="89" y="564"/>
                  </a:cubicBezTo>
                  <a:cubicBezTo>
                    <a:pt x="83" y="566"/>
                    <a:pt x="77" y="563"/>
                    <a:pt x="73" y="562"/>
                  </a:cubicBezTo>
                  <a:cubicBezTo>
                    <a:pt x="66" y="562"/>
                    <a:pt x="54" y="562"/>
                    <a:pt x="47" y="562"/>
                  </a:cubicBezTo>
                  <a:cubicBezTo>
                    <a:pt x="46" y="562"/>
                    <a:pt x="44" y="564"/>
                    <a:pt x="44" y="564"/>
                  </a:cubicBezTo>
                  <a:cubicBezTo>
                    <a:pt x="44" y="564"/>
                    <a:pt x="44" y="562"/>
                    <a:pt x="44" y="562"/>
                  </a:cubicBezTo>
                  <a:cubicBezTo>
                    <a:pt x="44" y="562"/>
                    <a:pt x="42" y="562"/>
                    <a:pt x="42" y="562"/>
                  </a:cubicBezTo>
                  <a:cubicBezTo>
                    <a:pt x="38" y="562"/>
                    <a:pt x="34" y="563"/>
                    <a:pt x="32" y="561"/>
                  </a:cubicBezTo>
                  <a:cubicBezTo>
                    <a:pt x="32" y="557"/>
                    <a:pt x="30" y="552"/>
                    <a:pt x="30" y="548"/>
                  </a:cubicBezTo>
                  <a:cubicBezTo>
                    <a:pt x="29" y="543"/>
                    <a:pt x="32" y="535"/>
                    <a:pt x="27" y="534"/>
                  </a:cubicBezTo>
                  <a:cubicBezTo>
                    <a:pt x="21" y="533"/>
                    <a:pt x="21" y="541"/>
                    <a:pt x="20" y="544"/>
                  </a:cubicBezTo>
                  <a:cubicBezTo>
                    <a:pt x="19" y="548"/>
                    <a:pt x="18" y="553"/>
                    <a:pt x="17" y="557"/>
                  </a:cubicBezTo>
                  <a:cubicBezTo>
                    <a:pt x="15" y="566"/>
                    <a:pt x="12" y="576"/>
                    <a:pt x="13" y="586"/>
                  </a:cubicBezTo>
                  <a:cubicBezTo>
                    <a:pt x="22" y="588"/>
                    <a:pt x="31" y="586"/>
                    <a:pt x="41" y="587"/>
                  </a:cubicBezTo>
                  <a:cubicBezTo>
                    <a:pt x="43" y="587"/>
                    <a:pt x="46" y="587"/>
                    <a:pt x="47" y="588"/>
                  </a:cubicBezTo>
                  <a:cubicBezTo>
                    <a:pt x="68" y="589"/>
                    <a:pt x="90" y="588"/>
                    <a:pt x="113" y="588"/>
                  </a:cubicBezTo>
                  <a:cubicBezTo>
                    <a:pt x="137" y="588"/>
                    <a:pt x="164" y="588"/>
                    <a:pt x="185" y="587"/>
                  </a:cubicBezTo>
                  <a:cubicBezTo>
                    <a:pt x="187" y="586"/>
                    <a:pt x="189" y="587"/>
                    <a:pt x="191" y="587"/>
                  </a:cubicBezTo>
                  <a:cubicBezTo>
                    <a:pt x="191" y="587"/>
                    <a:pt x="192" y="586"/>
                    <a:pt x="192" y="586"/>
                  </a:cubicBezTo>
                  <a:cubicBezTo>
                    <a:pt x="197" y="585"/>
                    <a:pt x="203" y="586"/>
                    <a:pt x="208" y="586"/>
                  </a:cubicBezTo>
                  <a:cubicBezTo>
                    <a:pt x="214" y="585"/>
                    <a:pt x="219" y="584"/>
                    <a:pt x="224" y="583"/>
                  </a:cubicBezTo>
                  <a:cubicBezTo>
                    <a:pt x="233" y="582"/>
                    <a:pt x="242" y="584"/>
                    <a:pt x="252" y="583"/>
                  </a:cubicBezTo>
                  <a:cubicBezTo>
                    <a:pt x="256" y="583"/>
                    <a:pt x="259" y="582"/>
                    <a:pt x="263" y="581"/>
                  </a:cubicBezTo>
                  <a:cubicBezTo>
                    <a:pt x="274" y="581"/>
                    <a:pt x="288" y="581"/>
                    <a:pt x="297" y="581"/>
                  </a:cubicBezTo>
                  <a:cubicBezTo>
                    <a:pt x="309" y="580"/>
                    <a:pt x="323" y="580"/>
                    <a:pt x="332" y="580"/>
                  </a:cubicBezTo>
                  <a:cubicBezTo>
                    <a:pt x="351" y="578"/>
                    <a:pt x="371" y="582"/>
                    <a:pt x="390" y="581"/>
                  </a:cubicBezTo>
                  <a:cubicBezTo>
                    <a:pt x="387" y="573"/>
                    <a:pt x="387" y="563"/>
                    <a:pt x="385" y="554"/>
                  </a:cubicBezTo>
                  <a:cubicBezTo>
                    <a:pt x="384" y="550"/>
                    <a:pt x="381" y="544"/>
                    <a:pt x="380" y="541"/>
                  </a:cubicBezTo>
                  <a:cubicBezTo>
                    <a:pt x="380" y="540"/>
                    <a:pt x="380" y="538"/>
                    <a:pt x="380" y="538"/>
                  </a:cubicBezTo>
                  <a:cubicBezTo>
                    <a:pt x="380" y="537"/>
                    <a:pt x="379" y="538"/>
                    <a:pt x="379" y="537"/>
                  </a:cubicBezTo>
                  <a:cubicBezTo>
                    <a:pt x="378" y="535"/>
                    <a:pt x="377" y="533"/>
                    <a:pt x="374" y="534"/>
                  </a:cubicBezTo>
                  <a:cubicBezTo>
                    <a:pt x="373" y="535"/>
                    <a:pt x="374" y="539"/>
                    <a:pt x="374" y="541"/>
                  </a:cubicBezTo>
                  <a:cubicBezTo>
                    <a:pt x="373" y="544"/>
                    <a:pt x="373" y="548"/>
                    <a:pt x="373" y="549"/>
                  </a:cubicBezTo>
                  <a:cubicBezTo>
                    <a:pt x="372" y="550"/>
                    <a:pt x="372" y="551"/>
                    <a:pt x="372" y="552"/>
                  </a:cubicBezTo>
                  <a:cubicBezTo>
                    <a:pt x="372" y="553"/>
                    <a:pt x="372" y="553"/>
                    <a:pt x="371" y="554"/>
                  </a:cubicBezTo>
                  <a:cubicBezTo>
                    <a:pt x="371" y="554"/>
                    <a:pt x="371" y="555"/>
                    <a:pt x="371" y="555"/>
                  </a:cubicBezTo>
                  <a:cubicBezTo>
                    <a:pt x="370" y="556"/>
                    <a:pt x="369" y="557"/>
                    <a:pt x="367" y="558"/>
                  </a:cubicBezTo>
                  <a:cubicBezTo>
                    <a:pt x="367" y="558"/>
                    <a:pt x="367" y="559"/>
                    <a:pt x="367" y="560"/>
                  </a:cubicBezTo>
                  <a:cubicBezTo>
                    <a:pt x="364" y="562"/>
                    <a:pt x="360" y="561"/>
                    <a:pt x="355" y="561"/>
                  </a:cubicBezTo>
                  <a:cubicBezTo>
                    <a:pt x="352" y="562"/>
                    <a:pt x="349" y="563"/>
                    <a:pt x="347" y="563"/>
                  </a:cubicBezTo>
                  <a:cubicBezTo>
                    <a:pt x="343" y="564"/>
                    <a:pt x="339" y="563"/>
                    <a:pt x="336" y="563"/>
                  </a:cubicBezTo>
                  <a:cubicBezTo>
                    <a:pt x="335" y="563"/>
                    <a:pt x="333" y="564"/>
                    <a:pt x="333" y="564"/>
                  </a:cubicBezTo>
                  <a:cubicBezTo>
                    <a:pt x="326" y="564"/>
                    <a:pt x="319" y="564"/>
                    <a:pt x="317" y="563"/>
                  </a:cubicBezTo>
                  <a:cubicBezTo>
                    <a:pt x="316" y="563"/>
                    <a:pt x="315" y="563"/>
                    <a:pt x="314" y="562"/>
                  </a:cubicBezTo>
                  <a:cubicBezTo>
                    <a:pt x="314" y="562"/>
                    <a:pt x="313" y="563"/>
                    <a:pt x="312" y="562"/>
                  </a:cubicBezTo>
                  <a:cubicBezTo>
                    <a:pt x="310" y="560"/>
                    <a:pt x="307" y="556"/>
                    <a:pt x="306" y="554"/>
                  </a:cubicBezTo>
                  <a:cubicBezTo>
                    <a:pt x="305" y="554"/>
                    <a:pt x="305" y="554"/>
                    <a:pt x="305" y="553"/>
                  </a:cubicBezTo>
                  <a:cubicBezTo>
                    <a:pt x="302" y="547"/>
                    <a:pt x="303" y="539"/>
                    <a:pt x="301" y="531"/>
                  </a:cubicBezTo>
                  <a:cubicBezTo>
                    <a:pt x="295" y="531"/>
                    <a:pt x="290" y="532"/>
                    <a:pt x="282" y="532"/>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96" name="Freeform 85"/>
            <p:cNvSpPr>
              <a:spLocks noEditPoints="1" noChangeArrowheads="1"/>
            </p:cNvSpPr>
            <p:nvPr/>
          </p:nvSpPr>
          <p:spPr bwMode="auto">
            <a:xfrm>
              <a:off x="728662" y="1795462"/>
              <a:ext cx="111125" cy="157163"/>
            </a:xfrm>
            <a:custGeom>
              <a:avLst/>
              <a:gdLst>
                <a:gd name="T0" fmla="*/ 1 w 40"/>
                <a:gd name="T1" fmla="*/ 28 h 57"/>
                <a:gd name="T2" fmla="*/ 4 w 40"/>
                <a:gd name="T3" fmla="*/ 31 h 57"/>
                <a:gd name="T4" fmla="*/ 3 w 40"/>
                <a:gd name="T5" fmla="*/ 27 h 57"/>
                <a:gd name="T6" fmla="*/ 9 w 40"/>
                <a:gd name="T7" fmla="*/ 23 h 57"/>
                <a:gd name="T8" fmla="*/ 8 w 40"/>
                <a:gd name="T9" fmla="*/ 18 h 57"/>
                <a:gd name="T10" fmla="*/ 10 w 40"/>
                <a:gd name="T11" fmla="*/ 22 h 57"/>
                <a:gd name="T12" fmla="*/ 18 w 40"/>
                <a:gd name="T13" fmla="*/ 17 h 57"/>
                <a:gd name="T14" fmla="*/ 19 w 40"/>
                <a:gd name="T15" fmla="*/ 4 h 57"/>
                <a:gd name="T16" fmla="*/ 21 w 40"/>
                <a:gd name="T17" fmla="*/ 0 h 57"/>
                <a:gd name="T18" fmla="*/ 22 w 40"/>
                <a:gd name="T19" fmla="*/ 20 h 57"/>
                <a:gd name="T20" fmla="*/ 36 w 40"/>
                <a:gd name="T21" fmla="*/ 8 h 57"/>
                <a:gd name="T22" fmla="*/ 27 w 40"/>
                <a:gd name="T23" fmla="*/ 24 h 57"/>
                <a:gd name="T24" fmla="*/ 24 w 40"/>
                <a:gd name="T25" fmla="*/ 39 h 57"/>
                <a:gd name="T26" fmla="*/ 33 w 40"/>
                <a:gd name="T27" fmla="*/ 34 h 57"/>
                <a:gd name="T28" fmla="*/ 32 w 40"/>
                <a:gd name="T29" fmla="*/ 31 h 57"/>
                <a:gd name="T30" fmla="*/ 39 w 40"/>
                <a:gd name="T31" fmla="*/ 33 h 57"/>
                <a:gd name="T32" fmla="*/ 26 w 40"/>
                <a:gd name="T33" fmla="*/ 40 h 57"/>
                <a:gd name="T34" fmla="*/ 16 w 40"/>
                <a:gd name="T35" fmla="*/ 40 h 57"/>
                <a:gd name="T36" fmla="*/ 18 w 40"/>
                <a:gd name="T37" fmla="*/ 53 h 57"/>
                <a:gd name="T38" fmla="*/ 16 w 40"/>
                <a:gd name="T39" fmla="*/ 50 h 57"/>
                <a:gd name="T40" fmla="*/ 1 w 40"/>
                <a:gd name="T41" fmla="*/ 57 h 57"/>
                <a:gd name="T42" fmla="*/ 4 w 40"/>
                <a:gd name="T43" fmla="*/ 50 h 57"/>
                <a:gd name="T44" fmla="*/ 6 w 40"/>
                <a:gd name="T45" fmla="*/ 46 h 57"/>
                <a:gd name="T46" fmla="*/ 9 w 40"/>
                <a:gd name="T47" fmla="*/ 41 h 57"/>
                <a:gd name="T48" fmla="*/ 6 w 40"/>
                <a:gd name="T49" fmla="*/ 40 h 57"/>
                <a:gd name="T50" fmla="*/ 8 w 40"/>
                <a:gd name="T51" fmla="*/ 37 h 57"/>
                <a:gd name="T52" fmla="*/ 8 w 40"/>
                <a:gd name="T53" fmla="*/ 27 h 57"/>
                <a:gd name="T54" fmla="*/ 25 w 40"/>
                <a:gd name="T55" fmla="*/ 19 h 57"/>
                <a:gd name="T56" fmla="*/ 20 w 40"/>
                <a:gd name="T57" fmla="*/ 27 h 57"/>
                <a:gd name="T58" fmla="*/ 20 w 40"/>
                <a:gd name="T59" fmla="*/ 29 h 57"/>
                <a:gd name="T60" fmla="*/ 25 w 40"/>
                <a:gd name="T61" fmla="*/ 25 h 57"/>
                <a:gd name="T62" fmla="*/ 28 w 40"/>
                <a:gd name="T63" fmla="*/ 21 h 57"/>
                <a:gd name="T64" fmla="*/ 38 w 40"/>
                <a:gd name="T65" fmla="*/ 7 h 57"/>
                <a:gd name="T66" fmla="*/ 14 w 40"/>
                <a:gd name="T67" fmla="*/ 30 h 57"/>
                <a:gd name="T68" fmla="*/ 22 w 40"/>
                <a:gd name="T69" fmla="*/ 20 h 57"/>
                <a:gd name="T70" fmla="*/ 10 w 40"/>
                <a:gd name="T71" fmla="*/ 23 h 57"/>
                <a:gd name="T72" fmla="*/ 8 w 40"/>
                <a:gd name="T73" fmla="*/ 27 h 57"/>
                <a:gd name="T74" fmla="*/ 11 w 40"/>
                <a:gd name="T75" fmla="*/ 36 h 57"/>
                <a:gd name="T76" fmla="*/ 18 w 40"/>
                <a:gd name="T77" fmla="*/ 19 h 57"/>
                <a:gd name="T78" fmla="*/ 20 w 40"/>
                <a:gd name="T79" fmla="*/ 14 h 57"/>
                <a:gd name="T80" fmla="*/ 13 w 40"/>
                <a:gd name="T81" fmla="*/ 34 h 57"/>
                <a:gd name="T82" fmla="*/ 10 w 40"/>
                <a:gd name="T83" fmla="*/ 40 h 57"/>
                <a:gd name="T84" fmla="*/ 8 w 40"/>
                <a:gd name="T85" fmla="*/ 45 h 57"/>
                <a:gd name="T86" fmla="*/ 7 w 40"/>
                <a:gd name="T87" fmla="*/ 47 h 57"/>
                <a:gd name="T88" fmla="*/ 6 w 40"/>
                <a:gd name="T89" fmla="*/ 49 h 57"/>
                <a:gd name="T90" fmla="*/ 14 w 40"/>
                <a:gd name="T91" fmla="*/ 40 h 57"/>
                <a:gd name="T92" fmla="*/ 19 w 40"/>
                <a:gd name="T93" fmla="*/ 34 h 57"/>
                <a:gd name="T94" fmla="*/ 13 w 40"/>
                <a:gd name="T95" fmla="*/ 34 h 57"/>
                <a:gd name="T96" fmla="*/ 27 w 40"/>
                <a:gd name="T97" fmla="*/ 34 h 57"/>
                <a:gd name="T98" fmla="*/ 22 w 40"/>
                <a:gd name="T99" fmla="*/ 29 h 57"/>
                <a:gd name="T100" fmla="*/ 20 w 40"/>
                <a:gd name="T101" fmla="*/ 34 h 57"/>
                <a:gd name="T102" fmla="*/ 26 w 40"/>
                <a:gd name="T103" fmla="*/ 34 h 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
                <a:gd name="T157" fmla="*/ 0 h 57"/>
                <a:gd name="T158" fmla="*/ 40 w 40"/>
                <a:gd name="T159" fmla="*/ 57 h 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 h="57">
                  <a:moveTo>
                    <a:pt x="8" y="27"/>
                  </a:moveTo>
                  <a:cubicBezTo>
                    <a:pt x="6" y="24"/>
                    <a:pt x="4" y="29"/>
                    <a:pt x="1" y="28"/>
                  </a:cubicBezTo>
                  <a:cubicBezTo>
                    <a:pt x="3" y="30"/>
                    <a:pt x="6" y="30"/>
                    <a:pt x="6" y="34"/>
                  </a:cubicBezTo>
                  <a:cubicBezTo>
                    <a:pt x="5" y="33"/>
                    <a:pt x="4" y="32"/>
                    <a:pt x="4" y="31"/>
                  </a:cubicBezTo>
                  <a:cubicBezTo>
                    <a:pt x="3" y="30"/>
                    <a:pt x="1" y="31"/>
                    <a:pt x="0" y="29"/>
                  </a:cubicBezTo>
                  <a:cubicBezTo>
                    <a:pt x="0" y="27"/>
                    <a:pt x="2" y="28"/>
                    <a:pt x="3" y="27"/>
                  </a:cubicBezTo>
                  <a:cubicBezTo>
                    <a:pt x="3" y="27"/>
                    <a:pt x="3" y="27"/>
                    <a:pt x="4" y="27"/>
                  </a:cubicBezTo>
                  <a:cubicBezTo>
                    <a:pt x="6" y="26"/>
                    <a:pt x="7" y="24"/>
                    <a:pt x="9" y="23"/>
                  </a:cubicBezTo>
                  <a:cubicBezTo>
                    <a:pt x="9" y="22"/>
                    <a:pt x="9" y="22"/>
                    <a:pt x="10" y="21"/>
                  </a:cubicBezTo>
                  <a:cubicBezTo>
                    <a:pt x="10" y="19"/>
                    <a:pt x="10" y="18"/>
                    <a:pt x="8" y="18"/>
                  </a:cubicBezTo>
                  <a:cubicBezTo>
                    <a:pt x="9" y="15"/>
                    <a:pt x="11" y="19"/>
                    <a:pt x="12" y="19"/>
                  </a:cubicBezTo>
                  <a:cubicBezTo>
                    <a:pt x="11" y="20"/>
                    <a:pt x="10" y="21"/>
                    <a:pt x="10" y="22"/>
                  </a:cubicBezTo>
                  <a:cubicBezTo>
                    <a:pt x="11" y="22"/>
                    <a:pt x="12" y="21"/>
                    <a:pt x="12" y="20"/>
                  </a:cubicBezTo>
                  <a:cubicBezTo>
                    <a:pt x="15" y="20"/>
                    <a:pt x="16" y="18"/>
                    <a:pt x="18" y="17"/>
                  </a:cubicBezTo>
                  <a:cubicBezTo>
                    <a:pt x="18" y="13"/>
                    <a:pt x="20" y="10"/>
                    <a:pt x="20" y="7"/>
                  </a:cubicBezTo>
                  <a:cubicBezTo>
                    <a:pt x="21" y="5"/>
                    <a:pt x="19" y="5"/>
                    <a:pt x="19" y="4"/>
                  </a:cubicBezTo>
                  <a:cubicBezTo>
                    <a:pt x="19" y="3"/>
                    <a:pt x="19" y="2"/>
                    <a:pt x="19" y="0"/>
                  </a:cubicBezTo>
                  <a:cubicBezTo>
                    <a:pt x="20" y="1"/>
                    <a:pt x="22" y="5"/>
                    <a:pt x="21" y="0"/>
                  </a:cubicBezTo>
                  <a:cubicBezTo>
                    <a:pt x="24" y="1"/>
                    <a:pt x="21" y="6"/>
                    <a:pt x="21" y="7"/>
                  </a:cubicBezTo>
                  <a:cubicBezTo>
                    <a:pt x="21" y="12"/>
                    <a:pt x="21" y="16"/>
                    <a:pt x="22" y="20"/>
                  </a:cubicBezTo>
                  <a:cubicBezTo>
                    <a:pt x="27" y="18"/>
                    <a:pt x="29" y="14"/>
                    <a:pt x="32" y="11"/>
                  </a:cubicBezTo>
                  <a:cubicBezTo>
                    <a:pt x="33" y="10"/>
                    <a:pt x="35" y="9"/>
                    <a:pt x="36" y="8"/>
                  </a:cubicBezTo>
                  <a:cubicBezTo>
                    <a:pt x="38" y="7"/>
                    <a:pt x="38" y="5"/>
                    <a:pt x="40" y="6"/>
                  </a:cubicBezTo>
                  <a:cubicBezTo>
                    <a:pt x="37" y="13"/>
                    <a:pt x="31" y="17"/>
                    <a:pt x="27" y="24"/>
                  </a:cubicBezTo>
                  <a:cubicBezTo>
                    <a:pt x="27" y="27"/>
                    <a:pt x="29" y="27"/>
                    <a:pt x="29" y="28"/>
                  </a:cubicBezTo>
                  <a:cubicBezTo>
                    <a:pt x="29" y="33"/>
                    <a:pt x="26" y="36"/>
                    <a:pt x="24" y="39"/>
                  </a:cubicBezTo>
                  <a:cubicBezTo>
                    <a:pt x="26" y="39"/>
                    <a:pt x="26" y="36"/>
                    <a:pt x="27" y="35"/>
                  </a:cubicBezTo>
                  <a:cubicBezTo>
                    <a:pt x="30" y="35"/>
                    <a:pt x="30" y="33"/>
                    <a:pt x="33" y="34"/>
                  </a:cubicBezTo>
                  <a:cubicBezTo>
                    <a:pt x="34" y="30"/>
                    <a:pt x="30" y="33"/>
                    <a:pt x="29" y="31"/>
                  </a:cubicBezTo>
                  <a:cubicBezTo>
                    <a:pt x="30" y="29"/>
                    <a:pt x="31" y="31"/>
                    <a:pt x="32" y="31"/>
                  </a:cubicBezTo>
                  <a:cubicBezTo>
                    <a:pt x="34" y="31"/>
                    <a:pt x="35" y="32"/>
                    <a:pt x="38" y="32"/>
                  </a:cubicBezTo>
                  <a:cubicBezTo>
                    <a:pt x="39" y="32"/>
                    <a:pt x="40" y="33"/>
                    <a:pt x="39" y="33"/>
                  </a:cubicBezTo>
                  <a:cubicBezTo>
                    <a:pt x="35" y="33"/>
                    <a:pt x="33" y="34"/>
                    <a:pt x="30" y="35"/>
                  </a:cubicBezTo>
                  <a:cubicBezTo>
                    <a:pt x="28" y="37"/>
                    <a:pt x="26" y="37"/>
                    <a:pt x="26" y="40"/>
                  </a:cubicBezTo>
                  <a:cubicBezTo>
                    <a:pt x="24" y="39"/>
                    <a:pt x="19" y="40"/>
                    <a:pt x="20" y="43"/>
                  </a:cubicBezTo>
                  <a:cubicBezTo>
                    <a:pt x="18" y="42"/>
                    <a:pt x="21" y="38"/>
                    <a:pt x="16" y="40"/>
                  </a:cubicBezTo>
                  <a:cubicBezTo>
                    <a:pt x="16" y="42"/>
                    <a:pt x="18" y="43"/>
                    <a:pt x="17" y="46"/>
                  </a:cubicBezTo>
                  <a:cubicBezTo>
                    <a:pt x="21" y="41"/>
                    <a:pt x="16" y="52"/>
                    <a:pt x="18" y="53"/>
                  </a:cubicBezTo>
                  <a:cubicBezTo>
                    <a:pt x="18" y="53"/>
                    <a:pt x="15" y="53"/>
                    <a:pt x="15" y="53"/>
                  </a:cubicBezTo>
                  <a:cubicBezTo>
                    <a:pt x="15" y="51"/>
                    <a:pt x="16" y="51"/>
                    <a:pt x="16" y="50"/>
                  </a:cubicBezTo>
                  <a:cubicBezTo>
                    <a:pt x="16" y="47"/>
                    <a:pt x="17" y="43"/>
                    <a:pt x="15" y="41"/>
                  </a:cubicBezTo>
                  <a:cubicBezTo>
                    <a:pt x="10" y="46"/>
                    <a:pt x="6" y="52"/>
                    <a:pt x="1" y="57"/>
                  </a:cubicBezTo>
                  <a:cubicBezTo>
                    <a:pt x="0" y="56"/>
                    <a:pt x="1" y="55"/>
                    <a:pt x="1" y="54"/>
                  </a:cubicBezTo>
                  <a:cubicBezTo>
                    <a:pt x="2" y="53"/>
                    <a:pt x="3" y="52"/>
                    <a:pt x="4" y="50"/>
                  </a:cubicBezTo>
                  <a:cubicBezTo>
                    <a:pt x="4" y="49"/>
                    <a:pt x="4" y="48"/>
                    <a:pt x="5" y="47"/>
                  </a:cubicBezTo>
                  <a:cubicBezTo>
                    <a:pt x="5" y="47"/>
                    <a:pt x="6" y="46"/>
                    <a:pt x="6" y="46"/>
                  </a:cubicBezTo>
                  <a:cubicBezTo>
                    <a:pt x="7" y="45"/>
                    <a:pt x="7" y="44"/>
                    <a:pt x="7" y="43"/>
                  </a:cubicBezTo>
                  <a:cubicBezTo>
                    <a:pt x="8" y="43"/>
                    <a:pt x="9" y="42"/>
                    <a:pt x="9" y="41"/>
                  </a:cubicBezTo>
                  <a:cubicBezTo>
                    <a:pt x="10" y="40"/>
                    <a:pt x="9" y="40"/>
                    <a:pt x="10" y="39"/>
                  </a:cubicBezTo>
                  <a:cubicBezTo>
                    <a:pt x="10" y="37"/>
                    <a:pt x="5" y="38"/>
                    <a:pt x="6" y="40"/>
                  </a:cubicBezTo>
                  <a:cubicBezTo>
                    <a:pt x="3" y="39"/>
                    <a:pt x="7" y="37"/>
                    <a:pt x="6" y="34"/>
                  </a:cubicBezTo>
                  <a:cubicBezTo>
                    <a:pt x="8" y="34"/>
                    <a:pt x="5" y="38"/>
                    <a:pt x="8" y="37"/>
                  </a:cubicBezTo>
                  <a:cubicBezTo>
                    <a:pt x="10" y="36"/>
                    <a:pt x="6" y="34"/>
                    <a:pt x="6" y="33"/>
                  </a:cubicBezTo>
                  <a:cubicBezTo>
                    <a:pt x="6" y="30"/>
                    <a:pt x="7" y="28"/>
                    <a:pt x="8" y="27"/>
                  </a:cubicBezTo>
                  <a:close/>
                  <a:moveTo>
                    <a:pt x="32" y="12"/>
                  </a:moveTo>
                  <a:cubicBezTo>
                    <a:pt x="29" y="14"/>
                    <a:pt x="27" y="17"/>
                    <a:pt x="25" y="19"/>
                  </a:cubicBezTo>
                  <a:cubicBezTo>
                    <a:pt x="24" y="19"/>
                    <a:pt x="25" y="20"/>
                    <a:pt x="25" y="20"/>
                  </a:cubicBezTo>
                  <a:cubicBezTo>
                    <a:pt x="23" y="23"/>
                    <a:pt x="20" y="24"/>
                    <a:pt x="20" y="27"/>
                  </a:cubicBezTo>
                  <a:cubicBezTo>
                    <a:pt x="19" y="27"/>
                    <a:pt x="19" y="26"/>
                    <a:pt x="19" y="27"/>
                  </a:cubicBezTo>
                  <a:cubicBezTo>
                    <a:pt x="19" y="28"/>
                    <a:pt x="19" y="28"/>
                    <a:pt x="20" y="29"/>
                  </a:cubicBezTo>
                  <a:cubicBezTo>
                    <a:pt x="21" y="29"/>
                    <a:pt x="22" y="29"/>
                    <a:pt x="23" y="28"/>
                  </a:cubicBezTo>
                  <a:cubicBezTo>
                    <a:pt x="24" y="27"/>
                    <a:pt x="24" y="25"/>
                    <a:pt x="25" y="25"/>
                  </a:cubicBezTo>
                  <a:cubicBezTo>
                    <a:pt x="26" y="24"/>
                    <a:pt x="27" y="23"/>
                    <a:pt x="27" y="22"/>
                  </a:cubicBezTo>
                  <a:cubicBezTo>
                    <a:pt x="27" y="21"/>
                    <a:pt x="28" y="22"/>
                    <a:pt x="28" y="21"/>
                  </a:cubicBezTo>
                  <a:cubicBezTo>
                    <a:pt x="31" y="17"/>
                    <a:pt x="35" y="13"/>
                    <a:pt x="38" y="8"/>
                  </a:cubicBezTo>
                  <a:cubicBezTo>
                    <a:pt x="38" y="8"/>
                    <a:pt x="39" y="8"/>
                    <a:pt x="38" y="7"/>
                  </a:cubicBezTo>
                  <a:cubicBezTo>
                    <a:pt x="36" y="10"/>
                    <a:pt x="33" y="10"/>
                    <a:pt x="32" y="12"/>
                  </a:cubicBezTo>
                  <a:close/>
                  <a:moveTo>
                    <a:pt x="14" y="30"/>
                  </a:moveTo>
                  <a:cubicBezTo>
                    <a:pt x="17" y="28"/>
                    <a:pt x="19" y="25"/>
                    <a:pt x="21" y="22"/>
                  </a:cubicBezTo>
                  <a:cubicBezTo>
                    <a:pt x="22" y="22"/>
                    <a:pt x="22" y="21"/>
                    <a:pt x="22" y="20"/>
                  </a:cubicBezTo>
                  <a:cubicBezTo>
                    <a:pt x="17" y="18"/>
                    <a:pt x="13" y="21"/>
                    <a:pt x="12" y="23"/>
                  </a:cubicBezTo>
                  <a:cubicBezTo>
                    <a:pt x="11" y="23"/>
                    <a:pt x="10" y="23"/>
                    <a:pt x="10" y="23"/>
                  </a:cubicBezTo>
                  <a:cubicBezTo>
                    <a:pt x="9" y="24"/>
                    <a:pt x="10" y="26"/>
                    <a:pt x="9" y="27"/>
                  </a:cubicBezTo>
                  <a:cubicBezTo>
                    <a:pt x="9" y="27"/>
                    <a:pt x="8" y="26"/>
                    <a:pt x="8" y="27"/>
                  </a:cubicBezTo>
                  <a:cubicBezTo>
                    <a:pt x="8" y="27"/>
                    <a:pt x="8" y="28"/>
                    <a:pt x="8" y="28"/>
                  </a:cubicBezTo>
                  <a:cubicBezTo>
                    <a:pt x="7" y="31"/>
                    <a:pt x="7" y="36"/>
                    <a:pt x="11" y="36"/>
                  </a:cubicBezTo>
                  <a:cubicBezTo>
                    <a:pt x="13" y="35"/>
                    <a:pt x="14" y="33"/>
                    <a:pt x="14" y="30"/>
                  </a:cubicBezTo>
                  <a:close/>
                  <a:moveTo>
                    <a:pt x="18" y="19"/>
                  </a:moveTo>
                  <a:cubicBezTo>
                    <a:pt x="19" y="19"/>
                    <a:pt x="20" y="19"/>
                    <a:pt x="20" y="19"/>
                  </a:cubicBezTo>
                  <a:cubicBezTo>
                    <a:pt x="20" y="17"/>
                    <a:pt x="21" y="14"/>
                    <a:pt x="20" y="14"/>
                  </a:cubicBezTo>
                  <a:cubicBezTo>
                    <a:pt x="20" y="16"/>
                    <a:pt x="18" y="16"/>
                    <a:pt x="18" y="19"/>
                  </a:cubicBezTo>
                  <a:close/>
                  <a:moveTo>
                    <a:pt x="13" y="34"/>
                  </a:moveTo>
                  <a:cubicBezTo>
                    <a:pt x="13" y="37"/>
                    <a:pt x="10" y="38"/>
                    <a:pt x="13" y="40"/>
                  </a:cubicBezTo>
                  <a:cubicBezTo>
                    <a:pt x="11" y="39"/>
                    <a:pt x="11" y="39"/>
                    <a:pt x="10" y="40"/>
                  </a:cubicBezTo>
                  <a:cubicBezTo>
                    <a:pt x="10" y="42"/>
                    <a:pt x="9" y="43"/>
                    <a:pt x="8" y="43"/>
                  </a:cubicBezTo>
                  <a:cubicBezTo>
                    <a:pt x="8" y="43"/>
                    <a:pt x="8" y="45"/>
                    <a:pt x="8" y="45"/>
                  </a:cubicBezTo>
                  <a:cubicBezTo>
                    <a:pt x="8" y="45"/>
                    <a:pt x="7" y="45"/>
                    <a:pt x="7" y="45"/>
                  </a:cubicBezTo>
                  <a:cubicBezTo>
                    <a:pt x="7" y="45"/>
                    <a:pt x="8" y="46"/>
                    <a:pt x="7" y="47"/>
                  </a:cubicBezTo>
                  <a:cubicBezTo>
                    <a:pt x="7" y="47"/>
                    <a:pt x="6" y="47"/>
                    <a:pt x="6" y="47"/>
                  </a:cubicBezTo>
                  <a:cubicBezTo>
                    <a:pt x="5" y="48"/>
                    <a:pt x="6" y="49"/>
                    <a:pt x="6" y="49"/>
                  </a:cubicBezTo>
                  <a:cubicBezTo>
                    <a:pt x="5" y="50"/>
                    <a:pt x="3" y="51"/>
                    <a:pt x="5" y="52"/>
                  </a:cubicBezTo>
                  <a:cubicBezTo>
                    <a:pt x="7" y="48"/>
                    <a:pt x="13" y="43"/>
                    <a:pt x="14" y="40"/>
                  </a:cubicBezTo>
                  <a:cubicBezTo>
                    <a:pt x="15" y="38"/>
                    <a:pt x="17" y="39"/>
                    <a:pt x="17" y="38"/>
                  </a:cubicBezTo>
                  <a:cubicBezTo>
                    <a:pt x="17" y="36"/>
                    <a:pt x="19" y="36"/>
                    <a:pt x="19" y="34"/>
                  </a:cubicBezTo>
                  <a:cubicBezTo>
                    <a:pt x="19" y="32"/>
                    <a:pt x="22" y="31"/>
                    <a:pt x="20" y="29"/>
                  </a:cubicBezTo>
                  <a:cubicBezTo>
                    <a:pt x="17" y="29"/>
                    <a:pt x="13" y="34"/>
                    <a:pt x="13" y="34"/>
                  </a:cubicBezTo>
                  <a:close/>
                  <a:moveTo>
                    <a:pt x="26" y="34"/>
                  </a:moveTo>
                  <a:cubicBezTo>
                    <a:pt x="27" y="34"/>
                    <a:pt x="27" y="34"/>
                    <a:pt x="27" y="34"/>
                  </a:cubicBezTo>
                  <a:cubicBezTo>
                    <a:pt x="28" y="31"/>
                    <a:pt x="28" y="27"/>
                    <a:pt x="26" y="26"/>
                  </a:cubicBezTo>
                  <a:cubicBezTo>
                    <a:pt x="25" y="28"/>
                    <a:pt x="23" y="28"/>
                    <a:pt x="22" y="29"/>
                  </a:cubicBezTo>
                  <a:cubicBezTo>
                    <a:pt x="22" y="30"/>
                    <a:pt x="23" y="32"/>
                    <a:pt x="22" y="33"/>
                  </a:cubicBezTo>
                  <a:cubicBezTo>
                    <a:pt x="22" y="33"/>
                    <a:pt x="20" y="33"/>
                    <a:pt x="20" y="34"/>
                  </a:cubicBezTo>
                  <a:cubicBezTo>
                    <a:pt x="20" y="36"/>
                    <a:pt x="18" y="37"/>
                    <a:pt x="18" y="39"/>
                  </a:cubicBezTo>
                  <a:cubicBezTo>
                    <a:pt x="21" y="39"/>
                    <a:pt x="26" y="36"/>
                    <a:pt x="26" y="34"/>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97" name="Freeform 86"/>
            <p:cNvSpPr>
              <a:spLocks noChangeArrowheads="1"/>
            </p:cNvSpPr>
            <p:nvPr/>
          </p:nvSpPr>
          <p:spPr bwMode="auto">
            <a:xfrm>
              <a:off x="1001712" y="1825625"/>
              <a:ext cx="26988" cy="85725"/>
            </a:xfrm>
            <a:custGeom>
              <a:avLst/>
              <a:gdLst>
                <a:gd name="T0" fmla="*/ 7 w 10"/>
                <a:gd name="T1" fmla="*/ 0 h 31"/>
                <a:gd name="T2" fmla="*/ 2 w 10"/>
                <a:gd name="T3" fmla="*/ 2 h 31"/>
                <a:gd name="T4" fmla="*/ 2 w 10"/>
                <a:gd name="T5" fmla="*/ 16 h 31"/>
                <a:gd name="T6" fmla="*/ 2 w 10"/>
                <a:gd name="T7" fmla="*/ 31 h 31"/>
                <a:gd name="T8" fmla="*/ 2 w 10"/>
                <a:gd name="T9" fmla="*/ 24 h 31"/>
                <a:gd name="T10" fmla="*/ 2 w 10"/>
                <a:gd name="T11" fmla="*/ 17 h 31"/>
                <a:gd name="T12" fmla="*/ 2 w 10"/>
                <a:gd name="T13" fmla="*/ 3 h 31"/>
                <a:gd name="T14" fmla="*/ 2 w 10"/>
                <a:gd name="T15" fmla="*/ 1 h 31"/>
                <a:gd name="T16" fmla="*/ 7 w 10"/>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31"/>
                <a:gd name="T29" fmla="*/ 10 w 1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31">
                  <a:moveTo>
                    <a:pt x="7" y="0"/>
                  </a:moveTo>
                  <a:cubicBezTo>
                    <a:pt x="10" y="1"/>
                    <a:pt x="3" y="0"/>
                    <a:pt x="2" y="2"/>
                  </a:cubicBezTo>
                  <a:cubicBezTo>
                    <a:pt x="2" y="7"/>
                    <a:pt x="2" y="12"/>
                    <a:pt x="2" y="16"/>
                  </a:cubicBezTo>
                  <a:cubicBezTo>
                    <a:pt x="2" y="21"/>
                    <a:pt x="2" y="26"/>
                    <a:pt x="2" y="31"/>
                  </a:cubicBezTo>
                  <a:cubicBezTo>
                    <a:pt x="0" y="31"/>
                    <a:pt x="2" y="26"/>
                    <a:pt x="2" y="24"/>
                  </a:cubicBezTo>
                  <a:cubicBezTo>
                    <a:pt x="2" y="22"/>
                    <a:pt x="2" y="20"/>
                    <a:pt x="2" y="17"/>
                  </a:cubicBezTo>
                  <a:cubicBezTo>
                    <a:pt x="2" y="12"/>
                    <a:pt x="2" y="7"/>
                    <a:pt x="2" y="3"/>
                  </a:cubicBezTo>
                  <a:cubicBezTo>
                    <a:pt x="1" y="2"/>
                    <a:pt x="2" y="1"/>
                    <a:pt x="2" y="1"/>
                  </a:cubicBezTo>
                  <a:cubicBezTo>
                    <a:pt x="3" y="0"/>
                    <a:pt x="5" y="0"/>
                    <a:pt x="7"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98" name="Freeform 87"/>
            <p:cNvSpPr>
              <a:spLocks noChangeArrowheads="1"/>
            </p:cNvSpPr>
            <p:nvPr/>
          </p:nvSpPr>
          <p:spPr bwMode="auto">
            <a:xfrm>
              <a:off x="1046162" y="1825625"/>
              <a:ext cx="30163" cy="14288"/>
            </a:xfrm>
            <a:custGeom>
              <a:avLst/>
              <a:gdLst>
                <a:gd name="T0" fmla="*/ 9 w 11"/>
                <a:gd name="T1" fmla="*/ 1 h 5"/>
                <a:gd name="T2" fmla="*/ 0 w 11"/>
                <a:gd name="T3" fmla="*/ 0 h 5"/>
                <a:gd name="T4" fmla="*/ 10 w 11"/>
                <a:gd name="T5" fmla="*/ 0 h 5"/>
                <a:gd name="T6" fmla="*/ 11 w 11"/>
                <a:gd name="T7" fmla="*/ 4 h 5"/>
                <a:gd name="T8" fmla="*/ 9 w 11"/>
                <a:gd name="T9" fmla="*/ 1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9" y="1"/>
                  </a:moveTo>
                  <a:cubicBezTo>
                    <a:pt x="6" y="0"/>
                    <a:pt x="2" y="2"/>
                    <a:pt x="0" y="0"/>
                  </a:cubicBezTo>
                  <a:cubicBezTo>
                    <a:pt x="4" y="0"/>
                    <a:pt x="7" y="0"/>
                    <a:pt x="10" y="0"/>
                  </a:cubicBezTo>
                  <a:cubicBezTo>
                    <a:pt x="11" y="1"/>
                    <a:pt x="11" y="2"/>
                    <a:pt x="11" y="4"/>
                  </a:cubicBezTo>
                  <a:cubicBezTo>
                    <a:pt x="8" y="5"/>
                    <a:pt x="11" y="0"/>
                    <a:pt x="9" y="1"/>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99" name="Freeform 88"/>
            <p:cNvSpPr>
              <a:spLocks noEditPoints="1" noChangeArrowheads="1"/>
            </p:cNvSpPr>
            <p:nvPr/>
          </p:nvSpPr>
          <p:spPr bwMode="auto">
            <a:xfrm>
              <a:off x="1014412" y="1830387"/>
              <a:ext cx="53975" cy="44450"/>
            </a:xfrm>
            <a:custGeom>
              <a:avLst/>
              <a:gdLst>
                <a:gd name="T0" fmla="*/ 18 w 19"/>
                <a:gd name="T1" fmla="*/ 16 h 16"/>
                <a:gd name="T2" fmla="*/ 1 w 19"/>
                <a:gd name="T3" fmla="*/ 16 h 16"/>
                <a:gd name="T4" fmla="*/ 2 w 19"/>
                <a:gd name="T5" fmla="*/ 2 h 16"/>
                <a:gd name="T6" fmla="*/ 17 w 19"/>
                <a:gd name="T7" fmla="*/ 1 h 16"/>
                <a:gd name="T8" fmla="*/ 18 w 19"/>
                <a:gd name="T9" fmla="*/ 16 h 16"/>
                <a:gd name="T10" fmla="*/ 4 w 19"/>
                <a:gd name="T11" fmla="*/ 2 h 16"/>
                <a:gd name="T12" fmla="*/ 2 w 19"/>
                <a:gd name="T13" fmla="*/ 15 h 16"/>
                <a:gd name="T14" fmla="*/ 17 w 19"/>
                <a:gd name="T15" fmla="*/ 15 h 16"/>
                <a:gd name="T16" fmla="*/ 17 w 19"/>
                <a:gd name="T17" fmla="*/ 2 h 16"/>
                <a:gd name="T18" fmla="*/ 4 w 19"/>
                <a:gd name="T19" fmla="*/ 2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6"/>
                <a:gd name="T32" fmla="*/ 19 w 19"/>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6">
                  <a:moveTo>
                    <a:pt x="18" y="16"/>
                  </a:moveTo>
                  <a:cubicBezTo>
                    <a:pt x="13" y="16"/>
                    <a:pt x="7" y="16"/>
                    <a:pt x="1" y="16"/>
                  </a:cubicBezTo>
                  <a:cubicBezTo>
                    <a:pt x="1" y="12"/>
                    <a:pt x="0" y="5"/>
                    <a:pt x="2" y="2"/>
                  </a:cubicBezTo>
                  <a:cubicBezTo>
                    <a:pt x="5" y="0"/>
                    <a:pt x="12" y="2"/>
                    <a:pt x="17" y="1"/>
                  </a:cubicBezTo>
                  <a:cubicBezTo>
                    <a:pt x="19" y="5"/>
                    <a:pt x="18" y="11"/>
                    <a:pt x="18" y="16"/>
                  </a:cubicBezTo>
                  <a:close/>
                  <a:moveTo>
                    <a:pt x="4" y="2"/>
                  </a:moveTo>
                  <a:cubicBezTo>
                    <a:pt x="1" y="5"/>
                    <a:pt x="2" y="10"/>
                    <a:pt x="2" y="15"/>
                  </a:cubicBezTo>
                  <a:cubicBezTo>
                    <a:pt x="7" y="15"/>
                    <a:pt x="12" y="15"/>
                    <a:pt x="17" y="15"/>
                  </a:cubicBezTo>
                  <a:cubicBezTo>
                    <a:pt x="17" y="11"/>
                    <a:pt x="17" y="7"/>
                    <a:pt x="17" y="2"/>
                  </a:cubicBezTo>
                  <a:cubicBezTo>
                    <a:pt x="13" y="2"/>
                    <a:pt x="8" y="2"/>
                    <a:pt x="4" y="2"/>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100" name="Freeform 89"/>
            <p:cNvSpPr>
              <a:spLocks noChangeArrowheads="1"/>
            </p:cNvSpPr>
            <p:nvPr/>
          </p:nvSpPr>
          <p:spPr bwMode="auto">
            <a:xfrm>
              <a:off x="460375" y="1844675"/>
              <a:ext cx="138113" cy="88900"/>
            </a:xfrm>
            <a:custGeom>
              <a:avLst/>
              <a:gdLst>
                <a:gd name="T0" fmla="*/ 46 w 50"/>
                <a:gd name="T1" fmla="*/ 2 h 32"/>
                <a:gd name="T2" fmla="*/ 30 w 50"/>
                <a:gd name="T3" fmla="*/ 2 h 32"/>
                <a:gd name="T4" fmla="*/ 21 w 50"/>
                <a:gd name="T5" fmla="*/ 2 h 32"/>
                <a:gd name="T6" fmla="*/ 17 w 50"/>
                <a:gd name="T7" fmla="*/ 2 h 32"/>
                <a:gd name="T8" fmla="*/ 19 w 50"/>
                <a:gd name="T9" fmla="*/ 2 h 32"/>
                <a:gd name="T10" fmla="*/ 36 w 50"/>
                <a:gd name="T11" fmla="*/ 2 h 32"/>
                <a:gd name="T12" fmla="*/ 43 w 50"/>
                <a:gd name="T13" fmla="*/ 2 h 32"/>
                <a:gd name="T14" fmla="*/ 50 w 50"/>
                <a:gd name="T15" fmla="*/ 2 h 32"/>
                <a:gd name="T16" fmla="*/ 50 w 50"/>
                <a:gd name="T17" fmla="*/ 12 h 32"/>
                <a:gd name="T18" fmla="*/ 49 w 50"/>
                <a:gd name="T19" fmla="*/ 3 h 32"/>
                <a:gd name="T20" fmla="*/ 44 w 50"/>
                <a:gd name="T21" fmla="*/ 6 h 32"/>
                <a:gd name="T22" fmla="*/ 41 w 50"/>
                <a:gd name="T23" fmla="*/ 10 h 32"/>
                <a:gd name="T24" fmla="*/ 36 w 50"/>
                <a:gd name="T25" fmla="*/ 13 h 32"/>
                <a:gd name="T26" fmla="*/ 41 w 50"/>
                <a:gd name="T27" fmla="*/ 18 h 32"/>
                <a:gd name="T28" fmla="*/ 42 w 50"/>
                <a:gd name="T29" fmla="*/ 20 h 32"/>
                <a:gd name="T30" fmla="*/ 44 w 50"/>
                <a:gd name="T31" fmla="*/ 21 h 32"/>
                <a:gd name="T32" fmla="*/ 49 w 50"/>
                <a:gd name="T33" fmla="*/ 25 h 32"/>
                <a:gd name="T34" fmla="*/ 35 w 50"/>
                <a:gd name="T35" fmla="*/ 15 h 32"/>
                <a:gd name="T36" fmla="*/ 29 w 50"/>
                <a:gd name="T37" fmla="*/ 20 h 32"/>
                <a:gd name="T38" fmla="*/ 21 w 50"/>
                <a:gd name="T39" fmla="*/ 16 h 32"/>
                <a:gd name="T40" fmla="*/ 3 w 50"/>
                <a:gd name="T41" fmla="*/ 27 h 32"/>
                <a:gd name="T42" fmla="*/ 18 w 50"/>
                <a:gd name="T43" fmla="*/ 15 h 32"/>
                <a:gd name="T44" fmla="*/ 17 w 50"/>
                <a:gd name="T45" fmla="*/ 13 h 32"/>
                <a:gd name="T46" fmla="*/ 15 w 50"/>
                <a:gd name="T47" fmla="*/ 11 h 32"/>
                <a:gd name="T48" fmla="*/ 10 w 50"/>
                <a:gd name="T49" fmla="*/ 9 h 32"/>
                <a:gd name="T50" fmla="*/ 3 w 50"/>
                <a:gd name="T51" fmla="*/ 5 h 32"/>
                <a:gd name="T52" fmla="*/ 2 w 50"/>
                <a:gd name="T53" fmla="*/ 11 h 32"/>
                <a:gd name="T54" fmla="*/ 1 w 50"/>
                <a:gd name="T55" fmla="*/ 16 h 32"/>
                <a:gd name="T56" fmla="*/ 1 w 50"/>
                <a:gd name="T57" fmla="*/ 29 h 32"/>
                <a:gd name="T58" fmla="*/ 6 w 50"/>
                <a:gd name="T59" fmla="*/ 30 h 32"/>
                <a:gd name="T60" fmla="*/ 1 w 50"/>
                <a:gd name="T61" fmla="*/ 31 h 32"/>
                <a:gd name="T62" fmla="*/ 1 w 50"/>
                <a:gd name="T63" fmla="*/ 3 h 32"/>
                <a:gd name="T64" fmla="*/ 5 w 50"/>
                <a:gd name="T65" fmla="*/ 6 h 32"/>
                <a:gd name="T66" fmla="*/ 9 w 50"/>
                <a:gd name="T67" fmla="*/ 8 h 32"/>
                <a:gd name="T68" fmla="*/ 10 w 50"/>
                <a:gd name="T69" fmla="*/ 9 h 32"/>
                <a:gd name="T70" fmla="*/ 15 w 50"/>
                <a:gd name="T71" fmla="*/ 10 h 32"/>
                <a:gd name="T72" fmla="*/ 16 w 50"/>
                <a:gd name="T73" fmla="*/ 12 h 32"/>
                <a:gd name="T74" fmla="*/ 17 w 50"/>
                <a:gd name="T75" fmla="*/ 12 h 32"/>
                <a:gd name="T76" fmla="*/ 21 w 50"/>
                <a:gd name="T77" fmla="*/ 15 h 32"/>
                <a:gd name="T78" fmla="*/ 23 w 50"/>
                <a:gd name="T79" fmla="*/ 16 h 32"/>
                <a:gd name="T80" fmla="*/ 28 w 50"/>
                <a:gd name="T81" fmla="*/ 18 h 32"/>
                <a:gd name="T82" fmla="*/ 32 w 50"/>
                <a:gd name="T83" fmla="*/ 15 h 32"/>
                <a:gd name="T84" fmla="*/ 37 w 50"/>
                <a:gd name="T85" fmla="*/ 12 h 32"/>
                <a:gd name="T86" fmla="*/ 44 w 50"/>
                <a:gd name="T87" fmla="*/ 5 h 32"/>
                <a:gd name="T88" fmla="*/ 46 w 50"/>
                <a:gd name="T89" fmla="*/ 2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32"/>
                <a:gd name="T137" fmla="*/ 50 w 50"/>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32">
                  <a:moveTo>
                    <a:pt x="46" y="2"/>
                  </a:moveTo>
                  <a:cubicBezTo>
                    <a:pt x="41" y="2"/>
                    <a:pt x="35" y="2"/>
                    <a:pt x="30" y="2"/>
                  </a:cubicBezTo>
                  <a:cubicBezTo>
                    <a:pt x="27" y="2"/>
                    <a:pt x="24" y="2"/>
                    <a:pt x="21" y="2"/>
                  </a:cubicBezTo>
                  <a:cubicBezTo>
                    <a:pt x="19" y="2"/>
                    <a:pt x="18" y="2"/>
                    <a:pt x="17" y="2"/>
                  </a:cubicBezTo>
                  <a:cubicBezTo>
                    <a:pt x="17" y="1"/>
                    <a:pt x="18" y="2"/>
                    <a:pt x="19" y="2"/>
                  </a:cubicBezTo>
                  <a:cubicBezTo>
                    <a:pt x="25" y="2"/>
                    <a:pt x="30" y="2"/>
                    <a:pt x="36" y="2"/>
                  </a:cubicBezTo>
                  <a:cubicBezTo>
                    <a:pt x="38" y="2"/>
                    <a:pt x="41" y="2"/>
                    <a:pt x="43" y="2"/>
                  </a:cubicBezTo>
                  <a:cubicBezTo>
                    <a:pt x="47" y="2"/>
                    <a:pt x="48" y="0"/>
                    <a:pt x="50" y="2"/>
                  </a:cubicBezTo>
                  <a:cubicBezTo>
                    <a:pt x="50" y="5"/>
                    <a:pt x="50" y="9"/>
                    <a:pt x="50" y="12"/>
                  </a:cubicBezTo>
                  <a:cubicBezTo>
                    <a:pt x="47" y="11"/>
                    <a:pt x="50" y="6"/>
                    <a:pt x="49" y="3"/>
                  </a:cubicBezTo>
                  <a:cubicBezTo>
                    <a:pt x="48" y="2"/>
                    <a:pt x="46" y="5"/>
                    <a:pt x="44" y="6"/>
                  </a:cubicBezTo>
                  <a:cubicBezTo>
                    <a:pt x="43" y="7"/>
                    <a:pt x="41" y="9"/>
                    <a:pt x="41" y="10"/>
                  </a:cubicBezTo>
                  <a:cubicBezTo>
                    <a:pt x="39" y="11"/>
                    <a:pt x="38" y="13"/>
                    <a:pt x="36" y="13"/>
                  </a:cubicBezTo>
                  <a:cubicBezTo>
                    <a:pt x="35" y="16"/>
                    <a:pt x="39" y="16"/>
                    <a:pt x="41" y="18"/>
                  </a:cubicBezTo>
                  <a:cubicBezTo>
                    <a:pt x="41" y="19"/>
                    <a:pt x="41" y="20"/>
                    <a:pt x="42" y="20"/>
                  </a:cubicBezTo>
                  <a:cubicBezTo>
                    <a:pt x="42" y="20"/>
                    <a:pt x="44" y="20"/>
                    <a:pt x="44" y="21"/>
                  </a:cubicBezTo>
                  <a:cubicBezTo>
                    <a:pt x="45" y="21"/>
                    <a:pt x="47" y="24"/>
                    <a:pt x="49" y="25"/>
                  </a:cubicBezTo>
                  <a:cubicBezTo>
                    <a:pt x="43" y="22"/>
                    <a:pt x="39" y="18"/>
                    <a:pt x="35" y="15"/>
                  </a:cubicBezTo>
                  <a:cubicBezTo>
                    <a:pt x="32" y="16"/>
                    <a:pt x="30" y="18"/>
                    <a:pt x="29" y="20"/>
                  </a:cubicBezTo>
                  <a:cubicBezTo>
                    <a:pt x="26" y="18"/>
                    <a:pt x="24" y="17"/>
                    <a:pt x="21" y="16"/>
                  </a:cubicBezTo>
                  <a:cubicBezTo>
                    <a:pt x="13" y="18"/>
                    <a:pt x="11" y="24"/>
                    <a:pt x="3" y="27"/>
                  </a:cubicBezTo>
                  <a:cubicBezTo>
                    <a:pt x="8" y="23"/>
                    <a:pt x="14" y="19"/>
                    <a:pt x="18" y="15"/>
                  </a:cubicBezTo>
                  <a:cubicBezTo>
                    <a:pt x="18" y="14"/>
                    <a:pt x="17" y="13"/>
                    <a:pt x="17" y="13"/>
                  </a:cubicBezTo>
                  <a:cubicBezTo>
                    <a:pt x="16" y="13"/>
                    <a:pt x="15" y="11"/>
                    <a:pt x="15" y="11"/>
                  </a:cubicBezTo>
                  <a:cubicBezTo>
                    <a:pt x="14" y="11"/>
                    <a:pt x="11" y="11"/>
                    <a:pt x="10" y="9"/>
                  </a:cubicBezTo>
                  <a:cubicBezTo>
                    <a:pt x="8" y="8"/>
                    <a:pt x="5" y="7"/>
                    <a:pt x="3" y="5"/>
                  </a:cubicBezTo>
                  <a:cubicBezTo>
                    <a:pt x="1" y="7"/>
                    <a:pt x="2" y="9"/>
                    <a:pt x="2" y="11"/>
                  </a:cubicBezTo>
                  <a:cubicBezTo>
                    <a:pt x="2" y="13"/>
                    <a:pt x="1" y="14"/>
                    <a:pt x="1" y="16"/>
                  </a:cubicBezTo>
                  <a:cubicBezTo>
                    <a:pt x="1" y="19"/>
                    <a:pt x="2" y="24"/>
                    <a:pt x="1" y="29"/>
                  </a:cubicBezTo>
                  <a:cubicBezTo>
                    <a:pt x="1" y="31"/>
                    <a:pt x="4" y="30"/>
                    <a:pt x="6" y="30"/>
                  </a:cubicBezTo>
                  <a:cubicBezTo>
                    <a:pt x="6" y="32"/>
                    <a:pt x="2" y="31"/>
                    <a:pt x="1" y="31"/>
                  </a:cubicBezTo>
                  <a:cubicBezTo>
                    <a:pt x="0" y="22"/>
                    <a:pt x="1" y="14"/>
                    <a:pt x="1" y="3"/>
                  </a:cubicBezTo>
                  <a:cubicBezTo>
                    <a:pt x="4" y="2"/>
                    <a:pt x="3" y="6"/>
                    <a:pt x="5" y="6"/>
                  </a:cubicBezTo>
                  <a:cubicBezTo>
                    <a:pt x="6" y="6"/>
                    <a:pt x="7" y="8"/>
                    <a:pt x="9" y="8"/>
                  </a:cubicBezTo>
                  <a:cubicBezTo>
                    <a:pt x="10" y="8"/>
                    <a:pt x="10" y="9"/>
                    <a:pt x="10" y="9"/>
                  </a:cubicBezTo>
                  <a:cubicBezTo>
                    <a:pt x="12" y="10"/>
                    <a:pt x="14" y="10"/>
                    <a:pt x="15" y="10"/>
                  </a:cubicBezTo>
                  <a:cubicBezTo>
                    <a:pt x="15" y="11"/>
                    <a:pt x="15" y="12"/>
                    <a:pt x="16" y="12"/>
                  </a:cubicBezTo>
                  <a:cubicBezTo>
                    <a:pt x="16" y="12"/>
                    <a:pt x="17" y="12"/>
                    <a:pt x="17" y="12"/>
                  </a:cubicBezTo>
                  <a:cubicBezTo>
                    <a:pt x="19" y="13"/>
                    <a:pt x="18" y="14"/>
                    <a:pt x="21" y="15"/>
                  </a:cubicBezTo>
                  <a:cubicBezTo>
                    <a:pt x="21" y="15"/>
                    <a:pt x="23" y="15"/>
                    <a:pt x="23" y="16"/>
                  </a:cubicBezTo>
                  <a:cubicBezTo>
                    <a:pt x="24" y="16"/>
                    <a:pt x="26" y="17"/>
                    <a:pt x="28" y="18"/>
                  </a:cubicBezTo>
                  <a:cubicBezTo>
                    <a:pt x="30" y="19"/>
                    <a:pt x="31" y="16"/>
                    <a:pt x="32" y="15"/>
                  </a:cubicBezTo>
                  <a:cubicBezTo>
                    <a:pt x="33" y="14"/>
                    <a:pt x="35" y="13"/>
                    <a:pt x="37" y="12"/>
                  </a:cubicBezTo>
                  <a:cubicBezTo>
                    <a:pt x="39" y="10"/>
                    <a:pt x="41" y="7"/>
                    <a:pt x="44" y="5"/>
                  </a:cubicBezTo>
                  <a:cubicBezTo>
                    <a:pt x="44" y="5"/>
                    <a:pt x="49" y="2"/>
                    <a:pt x="46" y="2"/>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101" name="Freeform 90"/>
            <p:cNvSpPr>
              <a:spLocks noChangeArrowheads="1"/>
            </p:cNvSpPr>
            <p:nvPr/>
          </p:nvSpPr>
          <p:spPr bwMode="auto">
            <a:xfrm>
              <a:off x="704850" y="1863725"/>
              <a:ext cx="19050" cy="11113"/>
            </a:xfrm>
            <a:custGeom>
              <a:avLst/>
              <a:gdLst>
                <a:gd name="T0" fmla="*/ 2 w 7"/>
                <a:gd name="T1" fmla="*/ 2 h 4"/>
                <a:gd name="T2" fmla="*/ 6 w 7"/>
                <a:gd name="T3" fmla="*/ 3 h 4"/>
                <a:gd name="T4" fmla="*/ 2 w 7"/>
                <a:gd name="T5" fmla="*/ 2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2" y="2"/>
                  </a:moveTo>
                  <a:cubicBezTo>
                    <a:pt x="0" y="0"/>
                    <a:pt x="7" y="1"/>
                    <a:pt x="6" y="3"/>
                  </a:cubicBezTo>
                  <a:cubicBezTo>
                    <a:pt x="4" y="4"/>
                    <a:pt x="4" y="2"/>
                    <a:pt x="2" y="2"/>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102" name="Freeform 91"/>
            <p:cNvSpPr>
              <a:spLocks noChangeArrowheads="1"/>
            </p:cNvSpPr>
            <p:nvPr/>
          </p:nvSpPr>
          <p:spPr bwMode="auto">
            <a:xfrm>
              <a:off x="709612" y="1878012"/>
              <a:ext cx="17463" cy="11113"/>
            </a:xfrm>
            <a:custGeom>
              <a:avLst/>
              <a:gdLst>
                <a:gd name="T0" fmla="*/ 6 w 6"/>
                <a:gd name="T1" fmla="*/ 0 h 4"/>
                <a:gd name="T2" fmla="*/ 0 w 6"/>
                <a:gd name="T3" fmla="*/ 4 h 4"/>
                <a:gd name="T4" fmla="*/ 3 w 6"/>
                <a:gd name="T5" fmla="*/ 2 h 4"/>
                <a:gd name="T6" fmla="*/ 6 w 6"/>
                <a:gd name="T7" fmla="*/ 0 h 4"/>
                <a:gd name="T8" fmla="*/ 0 60000 65536"/>
                <a:gd name="T9" fmla="*/ 0 60000 65536"/>
                <a:gd name="T10" fmla="*/ 0 60000 65536"/>
                <a:gd name="T11" fmla="*/ 0 60000 65536"/>
                <a:gd name="T12" fmla="*/ 0 w 6"/>
                <a:gd name="T13" fmla="*/ 0 h 4"/>
                <a:gd name="T14" fmla="*/ 6 w 6"/>
                <a:gd name="T15" fmla="*/ 4 h 4"/>
              </a:gdLst>
              <a:ahLst/>
              <a:cxnLst>
                <a:cxn ang="T8">
                  <a:pos x="T0" y="T1"/>
                </a:cxn>
                <a:cxn ang="T9">
                  <a:pos x="T2" y="T3"/>
                </a:cxn>
                <a:cxn ang="T10">
                  <a:pos x="T4" y="T5"/>
                </a:cxn>
                <a:cxn ang="T11">
                  <a:pos x="T6" y="T7"/>
                </a:cxn>
              </a:cxnLst>
              <a:rect l="T12" t="T13" r="T14" b="T15"/>
              <a:pathLst>
                <a:path w="6" h="4">
                  <a:moveTo>
                    <a:pt x="6" y="0"/>
                  </a:moveTo>
                  <a:cubicBezTo>
                    <a:pt x="5" y="3"/>
                    <a:pt x="3" y="3"/>
                    <a:pt x="0" y="4"/>
                  </a:cubicBezTo>
                  <a:cubicBezTo>
                    <a:pt x="0" y="0"/>
                    <a:pt x="2" y="4"/>
                    <a:pt x="3" y="2"/>
                  </a:cubicBezTo>
                  <a:cubicBezTo>
                    <a:pt x="4" y="1"/>
                    <a:pt x="4" y="0"/>
                    <a:pt x="6" y="0"/>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103" name="Freeform 92"/>
            <p:cNvSpPr>
              <a:spLocks noChangeArrowheads="1"/>
            </p:cNvSpPr>
            <p:nvPr/>
          </p:nvSpPr>
          <p:spPr bwMode="auto">
            <a:xfrm>
              <a:off x="596900" y="1874837"/>
              <a:ext cx="7938" cy="39688"/>
            </a:xfrm>
            <a:custGeom>
              <a:avLst/>
              <a:gdLst>
                <a:gd name="T0" fmla="*/ 1 w 3"/>
                <a:gd name="T1" fmla="*/ 3 h 14"/>
                <a:gd name="T2" fmla="*/ 1 w 3"/>
                <a:gd name="T3" fmla="*/ 5 h 14"/>
                <a:gd name="T4" fmla="*/ 2 w 3"/>
                <a:gd name="T5" fmla="*/ 14 h 14"/>
                <a:gd name="T6" fmla="*/ 1 w 3"/>
                <a:gd name="T7" fmla="*/ 7 h 14"/>
                <a:gd name="T8" fmla="*/ 1 w 3"/>
                <a:gd name="T9" fmla="*/ 3 h 14"/>
                <a:gd name="T10" fmla="*/ 0 60000 65536"/>
                <a:gd name="T11" fmla="*/ 0 60000 65536"/>
                <a:gd name="T12" fmla="*/ 0 60000 65536"/>
                <a:gd name="T13" fmla="*/ 0 60000 65536"/>
                <a:gd name="T14" fmla="*/ 0 60000 65536"/>
                <a:gd name="T15" fmla="*/ 0 w 3"/>
                <a:gd name="T16" fmla="*/ 0 h 14"/>
                <a:gd name="T17" fmla="*/ 3 w 3"/>
                <a:gd name="T18" fmla="*/ 14 h 14"/>
              </a:gdLst>
              <a:ahLst/>
              <a:cxnLst>
                <a:cxn ang="T10">
                  <a:pos x="T0" y="T1"/>
                </a:cxn>
                <a:cxn ang="T11">
                  <a:pos x="T2" y="T3"/>
                </a:cxn>
                <a:cxn ang="T12">
                  <a:pos x="T4" y="T5"/>
                </a:cxn>
                <a:cxn ang="T13">
                  <a:pos x="T6" y="T7"/>
                </a:cxn>
                <a:cxn ang="T14">
                  <a:pos x="T8" y="T9"/>
                </a:cxn>
              </a:cxnLst>
              <a:rect l="T15" t="T16" r="T17" b="T18"/>
              <a:pathLst>
                <a:path w="3" h="14">
                  <a:moveTo>
                    <a:pt x="1" y="3"/>
                  </a:moveTo>
                  <a:cubicBezTo>
                    <a:pt x="2" y="0"/>
                    <a:pt x="1" y="4"/>
                    <a:pt x="1" y="5"/>
                  </a:cubicBezTo>
                  <a:cubicBezTo>
                    <a:pt x="2" y="7"/>
                    <a:pt x="3" y="11"/>
                    <a:pt x="2" y="14"/>
                  </a:cubicBezTo>
                  <a:cubicBezTo>
                    <a:pt x="0" y="14"/>
                    <a:pt x="3" y="8"/>
                    <a:pt x="1" y="7"/>
                  </a:cubicBezTo>
                  <a:cubicBezTo>
                    <a:pt x="1" y="7"/>
                    <a:pt x="0" y="5"/>
                    <a:pt x="1" y="3"/>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104" name="Freeform 93"/>
            <p:cNvSpPr>
              <a:spLocks noEditPoints="1" noChangeArrowheads="1"/>
            </p:cNvSpPr>
            <p:nvPr/>
          </p:nvSpPr>
          <p:spPr bwMode="auto">
            <a:xfrm>
              <a:off x="1020762" y="1885950"/>
              <a:ext cx="47625" cy="47625"/>
            </a:xfrm>
            <a:custGeom>
              <a:avLst/>
              <a:gdLst>
                <a:gd name="T0" fmla="*/ 13 w 17"/>
                <a:gd name="T1" fmla="*/ 17 h 17"/>
                <a:gd name="T2" fmla="*/ 2 w 17"/>
                <a:gd name="T3" fmla="*/ 15 h 17"/>
                <a:gd name="T4" fmla="*/ 2 w 17"/>
                <a:gd name="T5" fmla="*/ 7 h 17"/>
                <a:gd name="T6" fmla="*/ 2 w 17"/>
                <a:gd name="T7" fmla="*/ 5 h 17"/>
                <a:gd name="T8" fmla="*/ 3 w 17"/>
                <a:gd name="T9" fmla="*/ 2 h 17"/>
                <a:gd name="T10" fmla="*/ 12 w 17"/>
                <a:gd name="T11" fmla="*/ 1 h 17"/>
                <a:gd name="T12" fmla="*/ 15 w 17"/>
                <a:gd name="T13" fmla="*/ 3 h 17"/>
                <a:gd name="T14" fmla="*/ 15 w 17"/>
                <a:gd name="T15" fmla="*/ 5 h 17"/>
                <a:gd name="T16" fmla="*/ 16 w 17"/>
                <a:gd name="T17" fmla="*/ 7 h 17"/>
                <a:gd name="T18" fmla="*/ 13 w 17"/>
                <a:gd name="T19" fmla="*/ 17 h 17"/>
                <a:gd name="T20" fmla="*/ 15 w 17"/>
                <a:gd name="T21" fmla="*/ 7 h 17"/>
                <a:gd name="T22" fmla="*/ 13 w 17"/>
                <a:gd name="T23" fmla="*/ 2 h 17"/>
                <a:gd name="T24" fmla="*/ 3 w 17"/>
                <a:gd name="T25" fmla="*/ 3 h 17"/>
                <a:gd name="T26" fmla="*/ 2 w 17"/>
                <a:gd name="T27" fmla="*/ 14 h 17"/>
                <a:gd name="T28" fmla="*/ 13 w 17"/>
                <a:gd name="T29" fmla="*/ 16 h 17"/>
                <a:gd name="T30" fmla="*/ 15 w 17"/>
                <a:gd name="T31" fmla="*/ 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13" y="17"/>
                  </a:moveTo>
                  <a:cubicBezTo>
                    <a:pt x="8" y="17"/>
                    <a:pt x="4" y="17"/>
                    <a:pt x="2" y="15"/>
                  </a:cubicBezTo>
                  <a:cubicBezTo>
                    <a:pt x="0" y="12"/>
                    <a:pt x="1" y="10"/>
                    <a:pt x="2" y="7"/>
                  </a:cubicBezTo>
                  <a:cubicBezTo>
                    <a:pt x="2" y="6"/>
                    <a:pt x="1" y="5"/>
                    <a:pt x="2" y="5"/>
                  </a:cubicBezTo>
                  <a:cubicBezTo>
                    <a:pt x="2" y="4"/>
                    <a:pt x="2" y="3"/>
                    <a:pt x="3" y="2"/>
                  </a:cubicBezTo>
                  <a:cubicBezTo>
                    <a:pt x="5" y="0"/>
                    <a:pt x="10" y="0"/>
                    <a:pt x="12" y="1"/>
                  </a:cubicBezTo>
                  <a:cubicBezTo>
                    <a:pt x="13" y="2"/>
                    <a:pt x="14" y="2"/>
                    <a:pt x="15" y="3"/>
                  </a:cubicBezTo>
                  <a:cubicBezTo>
                    <a:pt x="15" y="3"/>
                    <a:pt x="14" y="5"/>
                    <a:pt x="15" y="5"/>
                  </a:cubicBezTo>
                  <a:cubicBezTo>
                    <a:pt x="15" y="5"/>
                    <a:pt x="16" y="5"/>
                    <a:pt x="16" y="7"/>
                  </a:cubicBezTo>
                  <a:cubicBezTo>
                    <a:pt x="17" y="11"/>
                    <a:pt x="15" y="14"/>
                    <a:pt x="13" y="17"/>
                  </a:cubicBezTo>
                  <a:close/>
                  <a:moveTo>
                    <a:pt x="15" y="7"/>
                  </a:moveTo>
                  <a:cubicBezTo>
                    <a:pt x="15" y="5"/>
                    <a:pt x="13" y="4"/>
                    <a:pt x="13" y="2"/>
                  </a:cubicBezTo>
                  <a:cubicBezTo>
                    <a:pt x="8" y="2"/>
                    <a:pt x="7" y="2"/>
                    <a:pt x="3" y="3"/>
                  </a:cubicBezTo>
                  <a:cubicBezTo>
                    <a:pt x="3" y="7"/>
                    <a:pt x="1" y="9"/>
                    <a:pt x="2" y="14"/>
                  </a:cubicBezTo>
                  <a:cubicBezTo>
                    <a:pt x="4" y="17"/>
                    <a:pt x="8" y="16"/>
                    <a:pt x="13" y="16"/>
                  </a:cubicBezTo>
                  <a:cubicBezTo>
                    <a:pt x="14" y="14"/>
                    <a:pt x="16" y="10"/>
                    <a:pt x="15" y="7"/>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105" name="Freeform 94"/>
            <p:cNvSpPr>
              <a:spLocks noEditPoints="1" noChangeArrowheads="1"/>
            </p:cNvSpPr>
            <p:nvPr/>
          </p:nvSpPr>
          <p:spPr bwMode="auto">
            <a:xfrm>
              <a:off x="1035050" y="1897062"/>
              <a:ext cx="15875" cy="22225"/>
            </a:xfrm>
            <a:custGeom>
              <a:avLst/>
              <a:gdLst>
                <a:gd name="T0" fmla="*/ 0 w 6"/>
                <a:gd name="T1" fmla="*/ 4 h 8"/>
                <a:gd name="T2" fmla="*/ 5 w 6"/>
                <a:gd name="T3" fmla="*/ 1 h 8"/>
                <a:gd name="T4" fmla="*/ 6 w 6"/>
                <a:gd name="T5" fmla="*/ 7 h 8"/>
                <a:gd name="T6" fmla="*/ 0 w 6"/>
                <a:gd name="T7" fmla="*/ 4 h 8"/>
                <a:gd name="T8" fmla="*/ 4 w 6"/>
                <a:gd name="T9" fmla="*/ 2 h 8"/>
                <a:gd name="T10" fmla="*/ 3 w 6"/>
                <a:gd name="T11" fmla="*/ 3 h 8"/>
                <a:gd name="T12" fmla="*/ 3 w 6"/>
                <a:gd name="T13" fmla="*/ 6 h 8"/>
                <a:gd name="T14" fmla="*/ 5 w 6"/>
                <a:gd name="T15" fmla="*/ 6 h 8"/>
                <a:gd name="T16" fmla="*/ 4 w 6"/>
                <a:gd name="T17" fmla="*/ 2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0" y="4"/>
                  </a:moveTo>
                  <a:cubicBezTo>
                    <a:pt x="1" y="3"/>
                    <a:pt x="2" y="0"/>
                    <a:pt x="5" y="1"/>
                  </a:cubicBezTo>
                  <a:cubicBezTo>
                    <a:pt x="6" y="2"/>
                    <a:pt x="6" y="5"/>
                    <a:pt x="6" y="7"/>
                  </a:cubicBezTo>
                  <a:cubicBezTo>
                    <a:pt x="2" y="8"/>
                    <a:pt x="3" y="4"/>
                    <a:pt x="0" y="4"/>
                  </a:cubicBezTo>
                  <a:close/>
                  <a:moveTo>
                    <a:pt x="4" y="2"/>
                  </a:moveTo>
                  <a:cubicBezTo>
                    <a:pt x="4" y="3"/>
                    <a:pt x="4" y="4"/>
                    <a:pt x="3" y="3"/>
                  </a:cubicBezTo>
                  <a:cubicBezTo>
                    <a:pt x="3" y="4"/>
                    <a:pt x="3" y="5"/>
                    <a:pt x="3" y="6"/>
                  </a:cubicBezTo>
                  <a:cubicBezTo>
                    <a:pt x="3" y="6"/>
                    <a:pt x="4" y="6"/>
                    <a:pt x="5" y="6"/>
                  </a:cubicBezTo>
                  <a:cubicBezTo>
                    <a:pt x="5" y="5"/>
                    <a:pt x="6" y="2"/>
                    <a:pt x="4" y="2"/>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106" name="Freeform 95"/>
            <p:cNvSpPr>
              <a:spLocks noChangeArrowheads="1"/>
            </p:cNvSpPr>
            <p:nvPr/>
          </p:nvSpPr>
          <p:spPr bwMode="auto">
            <a:xfrm>
              <a:off x="1068387" y="1922462"/>
              <a:ext cx="12700" cy="28575"/>
            </a:xfrm>
            <a:custGeom>
              <a:avLst/>
              <a:gdLst>
                <a:gd name="T0" fmla="*/ 0 w 5"/>
                <a:gd name="T1" fmla="*/ 9 h 10"/>
                <a:gd name="T2" fmla="*/ 4 w 5"/>
                <a:gd name="T3" fmla="*/ 8 h 10"/>
                <a:gd name="T4" fmla="*/ 5 w 5"/>
                <a:gd name="T5" fmla="*/ 0 h 10"/>
                <a:gd name="T6" fmla="*/ 5 w 5"/>
                <a:gd name="T7" fmla="*/ 8 h 10"/>
                <a:gd name="T8" fmla="*/ 0 w 5"/>
                <a:gd name="T9" fmla="*/ 9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0" y="9"/>
                  </a:moveTo>
                  <a:cubicBezTo>
                    <a:pt x="0" y="8"/>
                    <a:pt x="3" y="9"/>
                    <a:pt x="4" y="8"/>
                  </a:cubicBezTo>
                  <a:cubicBezTo>
                    <a:pt x="4" y="5"/>
                    <a:pt x="3" y="1"/>
                    <a:pt x="5" y="0"/>
                  </a:cubicBezTo>
                  <a:cubicBezTo>
                    <a:pt x="5" y="2"/>
                    <a:pt x="5" y="5"/>
                    <a:pt x="5" y="8"/>
                  </a:cubicBezTo>
                  <a:cubicBezTo>
                    <a:pt x="3" y="8"/>
                    <a:pt x="3" y="10"/>
                    <a:pt x="0" y="9"/>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107" name="Freeform 96"/>
            <p:cNvSpPr>
              <a:spLocks noChangeArrowheads="1"/>
            </p:cNvSpPr>
            <p:nvPr/>
          </p:nvSpPr>
          <p:spPr bwMode="auto">
            <a:xfrm>
              <a:off x="563562" y="1930400"/>
              <a:ext cx="44450" cy="11113"/>
            </a:xfrm>
            <a:custGeom>
              <a:avLst/>
              <a:gdLst>
                <a:gd name="T0" fmla="*/ 1 w 16"/>
                <a:gd name="T1" fmla="*/ 1 h 4"/>
                <a:gd name="T2" fmla="*/ 3 w 16"/>
                <a:gd name="T3" fmla="*/ 0 h 4"/>
                <a:gd name="T4" fmla="*/ 16 w 16"/>
                <a:gd name="T5" fmla="*/ 0 h 4"/>
                <a:gd name="T6" fmla="*/ 1 w 16"/>
                <a:gd name="T7" fmla="*/ 1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1" y="1"/>
                  </a:moveTo>
                  <a:cubicBezTo>
                    <a:pt x="0" y="0"/>
                    <a:pt x="2" y="0"/>
                    <a:pt x="3" y="0"/>
                  </a:cubicBezTo>
                  <a:cubicBezTo>
                    <a:pt x="6" y="1"/>
                    <a:pt x="13" y="1"/>
                    <a:pt x="16" y="0"/>
                  </a:cubicBezTo>
                  <a:cubicBezTo>
                    <a:pt x="14" y="4"/>
                    <a:pt x="5" y="1"/>
                    <a:pt x="1" y="1"/>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108" name="Freeform 97"/>
            <p:cNvSpPr>
              <a:spLocks noChangeArrowheads="1"/>
            </p:cNvSpPr>
            <p:nvPr/>
          </p:nvSpPr>
          <p:spPr bwMode="auto">
            <a:xfrm>
              <a:off x="768350" y="1939925"/>
              <a:ext cx="14288" cy="23813"/>
            </a:xfrm>
            <a:custGeom>
              <a:avLst/>
              <a:gdLst>
                <a:gd name="T0" fmla="*/ 0 w 5"/>
                <a:gd name="T1" fmla="*/ 3 h 9"/>
                <a:gd name="T2" fmla="*/ 5 w 5"/>
                <a:gd name="T3" fmla="*/ 5 h 9"/>
                <a:gd name="T4" fmla="*/ 3 w 5"/>
                <a:gd name="T5" fmla="*/ 8 h 9"/>
                <a:gd name="T6" fmla="*/ 2 w 5"/>
                <a:gd name="T7" fmla="*/ 8 h 9"/>
                <a:gd name="T8" fmla="*/ 4 w 5"/>
                <a:gd name="T9" fmla="*/ 6 h 9"/>
                <a:gd name="T10" fmla="*/ 0 w 5"/>
                <a:gd name="T11" fmla="*/ 3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0" y="3"/>
                  </a:moveTo>
                  <a:cubicBezTo>
                    <a:pt x="0" y="0"/>
                    <a:pt x="4" y="4"/>
                    <a:pt x="5" y="5"/>
                  </a:cubicBezTo>
                  <a:cubicBezTo>
                    <a:pt x="5" y="7"/>
                    <a:pt x="3" y="7"/>
                    <a:pt x="3" y="8"/>
                  </a:cubicBezTo>
                  <a:cubicBezTo>
                    <a:pt x="1" y="9"/>
                    <a:pt x="1" y="5"/>
                    <a:pt x="2" y="8"/>
                  </a:cubicBezTo>
                  <a:cubicBezTo>
                    <a:pt x="3" y="7"/>
                    <a:pt x="4" y="7"/>
                    <a:pt x="4" y="6"/>
                  </a:cubicBezTo>
                  <a:cubicBezTo>
                    <a:pt x="4" y="2"/>
                    <a:pt x="0" y="5"/>
                    <a:pt x="0" y="3"/>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109" name="Freeform 98"/>
            <p:cNvSpPr>
              <a:spLocks noEditPoints="1" noChangeArrowheads="1"/>
            </p:cNvSpPr>
            <p:nvPr/>
          </p:nvSpPr>
          <p:spPr bwMode="auto">
            <a:xfrm>
              <a:off x="538162" y="212725"/>
              <a:ext cx="244475" cy="53975"/>
            </a:xfrm>
            <a:custGeom>
              <a:avLst/>
              <a:gdLst>
                <a:gd name="T0" fmla="*/ 82 w 88"/>
                <a:gd name="T1" fmla="*/ 17 h 19"/>
                <a:gd name="T2" fmla="*/ 34 w 88"/>
                <a:gd name="T3" fmla="*/ 17 h 19"/>
                <a:gd name="T4" fmla="*/ 16 w 88"/>
                <a:gd name="T5" fmla="*/ 18 h 19"/>
                <a:gd name="T6" fmla="*/ 2 w 88"/>
                <a:gd name="T7" fmla="*/ 15 h 19"/>
                <a:gd name="T8" fmla="*/ 9 w 88"/>
                <a:gd name="T9" fmla="*/ 2 h 19"/>
                <a:gd name="T10" fmla="*/ 16 w 88"/>
                <a:gd name="T11" fmla="*/ 2 h 19"/>
                <a:gd name="T12" fmla="*/ 41 w 88"/>
                <a:gd name="T13" fmla="*/ 3 h 19"/>
                <a:gd name="T14" fmla="*/ 52 w 88"/>
                <a:gd name="T15" fmla="*/ 2 h 19"/>
                <a:gd name="T16" fmla="*/ 86 w 88"/>
                <a:gd name="T17" fmla="*/ 7 h 19"/>
                <a:gd name="T18" fmla="*/ 82 w 88"/>
                <a:gd name="T19" fmla="*/ 17 h 19"/>
                <a:gd name="T20" fmla="*/ 80 w 88"/>
                <a:gd name="T21" fmla="*/ 6 h 19"/>
                <a:gd name="T22" fmla="*/ 75 w 88"/>
                <a:gd name="T23" fmla="*/ 6 h 19"/>
                <a:gd name="T24" fmla="*/ 80 w 88"/>
                <a:gd name="T25" fmla="*/ 6 h 19"/>
                <a:gd name="T26" fmla="*/ 7 w 88"/>
                <a:gd name="T27" fmla="*/ 8 h 19"/>
                <a:gd name="T28" fmla="*/ 20 w 88"/>
                <a:gd name="T29" fmla="*/ 6 h 19"/>
                <a:gd name="T30" fmla="*/ 7 w 88"/>
                <a:gd name="T31" fmla="*/ 8 h 19"/>
                <a:gd name="T32" fmla="*/ 59 w 88"/>
                <a:gd name="T33" fmla="*/ 8 h 19"/>
                <a:gd name="T34" fmla="*/ 45 w 88"/>
                <a:gd name="T35" fmla="*/ 7 h 19"/>
                <a:gd name="T36" fmla="*/ 20 w 88"/>
                <a:gd name="T37" fmla="*/ 9 h 19"/>
                <a:gd name="T38" fmla="*/ 16 w 88"/>
                <a:gd name="T39" fmla="*/ 9 h 19"/>
                <a:gd name="T40" fmla="*/ 9 w 88"/>
                <a:gd name="T41" fmla="*/ 11 h 19"/>
                <a:gd name="T42" fmla="*/ 62 w 88"/>
                <a:gd name="T43" fmla="*/ 12 h 19"/>
                <a:gd name="T44" fmla="*/ 71 w 88"/>
                <a:gd name="T45" fmla="*/ 10 h 19"/>
                <a:gd name="T46" fmla="*/ 80 w 88"/>
                <a:gd name="T47" fmla="*/ 8 h 19"/>
                <a:gd name="T48" fmla="*/ 59 w 88"/>
                <a:gd name="T49" fmla="*/ 8 h 19"/>
                <a:gd name="T50" fmla="*/ 79 w 88"/>
                <a:gd name="T51" fmla="*/ 11 h 19"/>
                <a:gd name="T52" fmla="*/ 55 w 88"/>
                <a:gd name="T53" fmla="*/ 13 h 19"/>
                <a:gd name="T54" fmla="*/ 56 w 88"/>
                <a:gd name="T55" fmla="*/ 14 h 19"/>
                <a:gd name="T56" fmla="*/ 81 w 88"/>
                <a:gd name="T57" fmla="*/ 14 h 19"/>
                <a:gd name="T58" fmla="*/ 82 w 88"/>
                <a:gd name="T59" fmla="*/ 8 h 19"/>
                <a:gd name="T60" fmla="*/ 79 w 88"/>
                <a:gd name="T61" fmla="*/ 11 h 19"/>
                <a:gd name="T62" fmla="*/ 7 w 88"/>
                <a:gd name="T63" fmla="*/ 15 h 19"/>
                <a:gd name="T64" fmla="*/ 31 w 88"/>
                <a:gd name="T65" fmla="*/ 15 h 19"/>
                <a:gd name="T66" fmla="*/ 21 w 88"/>
                <a:gd name="T67" fmla="*/ 12 h 19"/>
                <a:gd name="T68" fmla="*/ 7 w 88"/>
                <a:gd name="T69" fmla="*/ 12 h 19"/>
                <a:gd name="T70" fmla="*/ 5 w 88"/>
                <a:gd name="T71" fmla="*/ 12 h 19"/>
                <a:gd name="T72" fmla="*/ 7 w 88"/>
                <a:gd name="T73" fmla="*/ 15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9"/>
                <a:gd name="T113" fmla="*/ 88 w 88"/>
                <a:gd name="T114" fmla="*/ 19 h 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9">
                  <a:moveTo>
                    <a:pt x="82" y="17"/>
                  </a:moveTo>
                  <a:cubicBezTo>
                    <a:pt x="67" y="18"/>
                    <a:pt x="50" y="17"/>
                    <a:pt x="34" y="17"/>
                  </a:cubicBezTo>
                  <a:cubicBezTo>
                    <a:pt x="28" y="17"/>
                    <a:pt x="22" y="18"/>
                    <a:pt x="16" y="18"/>
                  </a:cubicBezTo>
                  <a:cubicBezTo>
                    <a:pt x="11" y="18"/>
                    <a:pt x="6" y="19"/>
                    <a:pt x="2" y="15"/>
                  </a:cubicBezTo>
                  <a:cubicBezTo>
                    <a:pt x="0" y="12"/>
                    <a:pt x="3" y="3"/>
                    <a:pt x="9" y="2"/>
                  </a:cubicBezTo>
                  <a:cubicBezTo>
                    <a:pt x="10" y="1"/>
                    <a:pt x="13" y="2"/>
                    <a:pt x="16" y="2"/>
                  </a:cubicBezTo>
                  <a:cubicBezTo>
                    <a:pt x="22" y="3"/>
                    <a:pt x="32" y="4"/>
                    <a:pt x="41" y="3"/>
                  </a:cubicBezTo>
                  <a:cubicBezTo>
                    <a:pt x="45" y="3"/>
                    <a:pt x="49" y="2"/>
                    <a:pt x="52" y="2"/>
                  </a:cubicBezTo>
                  <a:cubicBezTo>
                    <a:pt x="64" y="1"/>
                    <a:pt x="84" y="0"/>
                    <a:pt x="86" y="7"/>
                  </a:cubicBezTo>
                  <a:cubicBezTo>
                    <a:pt x="88" y="12"/>
                    <a:pt x="83" y="14"/>
                    <a:pt x="82" y="17"/>
                  </a:cubicBezTo>
                  <a:close/>
                  <a:moveTo>
                    <a:pt x="80" y="6"/>
                  </a:moveTo>
                  <a:cubicBezTo>
                    <a:pt x="78" y="6"/>
                    <a:pt x="75" y="3"/>
                    <a:pt x="75" y="6"/>
                  </a:cubicBezTo>
                  <a:cubicBezTo>
                    <a:pt x="76" y="6"/>
                    <a:pt x="79" y="8"/>
                    <a:pt x="80" y="6"/>
                  </a:cubicBezTo>
                  <a:close/>
                  <a:moveTo>
                    <a:pt x="7" y="8"/>
                  </a:moveTo>
                  <a:cubicBezTo>
                    <a:pt x="12" y="9"/>
                    <a:pt x="17" y="9"/>
                    <a:pt x="20" y="6"/>
                  </a:cubicBezTo>
                  <a:cubicBezTo>
                    <a:pt x="16" y="7"/>
                    <a:pt x="8" y="4"/>
                    <a:pt x="7" y="8"/>
                  </a:cubicBezTo>
                  <a:close/>
                  <a:moveTo>
                    <a:pt x="59" y="8"/>
                  </a:moveTo>
                  <a:cubicBezTo>
                    <a:pt x="54" y="8"/>
                    <a:pt x="50" y="7"/>
                    <a:pt x="45" y="7"/>
                  </a:cubicBezTo>
                  <a:cubicBezTo>
                    <a:pt x="37" y="7"/>
                    <a:pt x="26" y="7"/>
                    <a:pt x="20" y="9"/>
                  </a:cubicBezTo>
                  <a:cubicBezTo>
                    <a:pt x="19" y="9"/>
                    <a:pt x="17" y="8"/>
                    <a:pt x="16" y="9"/>
                  </a:cubicBezTo>
                  <a:cubicBezTo>
                    <a:pt x="13" y="9"/>
                    <a:pt x="10" y="9"/>
                    <a:pt x="9" y="11"/>
                  </a:cubicBezTo>
                  <a:cubicBezTo>
                    <a:pt x="25" y="10"/>
                    <a:pt x="46" y="13"/>
                    <a:pt x="62" y="12"/>
                  </a:cubicBezTo>
                  <a:cubicBezTo>
                    <a:pt x="65" y="12"/>
                    <a:pt x="70" y="10"/>
                    <a:pt x="71" y="10"/>
                  </a:cubicBezTo>
                  <a:cubicBezTo>
                    <a:pt x="74" y="10"/>
                    <a:pt x="79" y="12"/>
                    <a:pt x="80" y="8"/>
                  </a:cubicBezTo>
                  <a:cubicBezTo>
                    <a:pt x="73" y="6"/>
                    <a:pt x="65" y="7"/>
                    <a:pt x="59" y="8"/>
                  </a:cubicBezTo>
                  <a:close/>
                  <a:moveTo>
                    <a:pt x="79" y="11"/>
                  </a:moveTo>
                  <a:cubicBezTo>
                    <a:pt x="72" y="13"/>
                    <a:pt x="62" y="13"/>
                    <a:pt x="55" y="13"/>
                  </a:cubicBezTo>
                  <a:cubicBezTo>
                    <a:pt x="50" y="13"/>
                    <a:pt x="55" y="14"/>
                    <a:pt x="56" y="14"/>
                  </a:cubicBezTo>
                  <a:cubicBezTo>
                    <a:pt x="64" y="14"/>
                    <a:pt x="75" y="13"/>
                    <a:pt x="81" y="14"/>
                  </a:cubicBezTo>
                  <a:cubicBezTo>
                    <a:pt x="81" y="12"/>
                    <a:pt x="84" y="9"/>
                    <a:pt x="82" y="8"/>
                  </a:cubicBezTo>
                  <a:cubicBezTo>
                    <a:pt x="82" y="11"/>
                    <a:pt x="81" y="11"/>
                    <a:pt x="79" y="11"/>
                  </a:cubicBezTo>
                  <a:close/>
                  <a:moveTo>
                    <a:pt x="7" y="15"/>
                  </a:moveTo>
                  <a:cubicBezTo>
                    <a:pt x="15" y="15"/>
                    <a:pt x="23" y="15"/>
                    <a:pt x="31" y="15"/>
                  </a:cubicBezTo>
                  <a:cubicBezTo>
                    <a:pt x="30" y="11"/>
                    <a:pt x="25" y="12"/>
                    <a:pt x="21" y="12"/>
                  </a:cubicBezTo>
                  <a:cubicBezTo>
                    <a:pt x="16" y="12"/>
                    <a:pt x="11" y="12"/>
                    <a:pt x="7" y="12"/>
                  </a:cubicBezTo>
                  <a:cubicBezTo>
                    <a:pt x="6" y="12"/>
                    <a:pt x="6" y="12"/>
                    <a:pt x="5" y="12"/>
                  </a:cubicBezTo>
                  <a:cubicBezTo>
                    <a:pt x="5" y="14"/>
                    <a:pt x="6" y="14"/>
                    <a:pt x="7" y="15"/>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110" name="Freeform 99"/>
            <p:cNvSpPr>
              <a:spLocks noEditPoints="1" noChangeArrowheads="1"/>
            </p:cNvSpPr>
            <p:nvPr/>
          </p:nvSpPr>
          <p:spPr bwMode="auto">
            <a:xfrm>
              <a:off x="409575" y="211137"/>
              <a:ext cx="65088" cy="68263"/>
            </a:xfrm>
            <a:custGeom>
              <a:avLst/>
              <a:gdLst>
                <a:gd name="T0" fmla="*/ 6 w 23"/>
                <a:gd name="T1" fmla="*/ 1 h 25"/>
                <a:gd name="T2" fmla="*/ 7 w 23"/>
                <a:gd name="T3" fmla="*/ 0 h 25"/>
                <a:gd name="T4" fmla="*/ 15 w 23"/>
                <a:gd name="T5" fmla="*/ 1 h 25"/>
                <a:gd name="T6" fmla="*/ 21 w 23"/>
                <a:gd name="T7" fmla="*/ 7 h 25"/>
                <a:gd name="T8" fmla="*/ 18 w 23"/>
                <a:gd name="T9" fmla="*/ 23 h 25"/>
                <a:gd name="T10" fmla="*/ 16 w 23"/>
                <a:gd name="T11" fmla="*/ 24 h 25"/>
                <a:gd name="T12" fmla="*/ 1 w 23"/>
                <a:gd name="T13" fmla="*/ 20 h 25"/>
                <a:gd name="T14" fmla="*/ 0 w 23"/>
                <a:gd name="T15" fmla="*/ 18 h 25"/>
                <a:gd name="T16" fmla="*/ 2 w 23"/>
                <a:gd name="T17" fmla="*/ 4 h 25"/>
                <a:gd name="T18" fmla="*/ 4 w 23"/>
                <a:gd name="T19" fmla="*/ 3 h 25"/>
                <a:gd name="T20" fmla="*/ 6 w 23"/>
                <a:gd name="T21" fmla="*/ 1 h 25"/>
                <a:gd name="T22" fmla="*/ 17 w 23"/>
                <a:gd name="T23" fmla="*/ 19 h 25"/>
                <a:gd name="T24" fmla="*/ 18 w 23"/>
                <a:gd name="T25" fmla="*/ 16 h 25"/>
                <a:gd name="T26" fmla="*/ 18 w 23"/>
                <a:gd name="T27" fmla="*/ 10 h 25"/>
                <a:gd name="T28" fmla="*/ 18 w 23"/>
                <a:gd name="T29" fmla="*/ 9 h 25"/>
                <a:gd name="T30" fmla="*/ 14 w 23"/>
                <a:gd name="T31" fmla="*/ 4 h 25"/>
                <a:gd name="T32" fmla="*/ 8 w 23"/>
                <a:gd name="T33" fmla="*/ 4 h 25"/>
                <a:gd name="T34" fmla="*/ 5 w 23"/>
                <a:gd name="T35" fmla="*/ 11 h 25"/>
                <a:gd name="T36" fmla="*/ 11 w 23"/>
                <a:gd name="T37" fmla="*/ 8 h 25"/>
                <a:gd name="T38" fmla="*/ 14 w 23"/>
                <a:gd name="T39" fmla="*/ 17 h 25"/>
                <a:gd name="T40" fmla="*/ 12 w 23"/>
                <a:gd name="T41" fmla="*/ 19 h 25"/>
                <a:gd name="T42" fmla="*/ 10 w 23"/>
                <a:gd name="T43" fmla="*/ 21 h 25"/>
                <a:gd name="T44" fmla="*/ 17 w 23"/>
                <a:gd name="T45" fmla="*/ 19 h 25"/>
                <a:gd name="T46" fmla="*/ 8 w 23"/>
                <a:gd name="T47" fmla="*/ 16 h 25"/>
                <a:gd name="T48" fmla="*/ 10 w 23"/>
                <a:gd name="T49" fmla="*/ 16 h 25"/>
                <a:gd name="T50" fmla="*/ 8 w 23"/>
                <a:gd name="T51" fmla="*/ 12 h 25"/>
                <a:gd name="T52" fmla="*/ 8 w 23"/>
                <a:gd name="T53" fmla="*/ 16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25"/>
                <a:gd name="T83" fmla="*/ 23 w 23"/>
                <a:gd name="T84" fmla="*/ 25 h 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25">
                  <a:moveTo>
                    <a:pt x="6" y="1"/>
                  </a:moveTo>
                  <a:cubicBezTo>
                    <a:pt x="6" y="0"/>
                    <a:pt x="6" y="0"/>
                    <a:pt x="7" y="0"/>
                  </a:cubicBezTo>
                  <a:cubicBezTo>
                    <a:pt x="10" y="0"/>
                    <a:pt x="11" y="2"/>
                    <a:pt x="15" y="1"/>
                  </a:cubicBezTo>
                  <a:cubicBezTo>
                    <a:pt x="17" y="3"/>
                    <a:pt x="19" y="5"/>
                    <a:pt x="21" y="7"/>
                  </a:cubicBezTo>
                  <a:cubicBezTo>
                    <a:pt x="23" y="14"/>
                    <a:pt x="22" y="20"/>
                    <a:pt x="18" y="23"/>
                  </a:cubicBezTo>
                  <a:cubicBezTo>
                    <a:pt x="17" y="23"/>
                    <a:pt x="16" y="24"/>
                    <a:pt x="16" y="24"/>
                  </a:cubicBezTo>
                  <a:cubicBezTo>
                    <a:pt x="9" y="25"/>
                    <a:pt x="4" y="23"/>
                    <a:pt x="1" y="20"/>
                  </a:cubicBezTo>
                  <a:cubicBezTo>
                    <a:pt x="1" y="19"/>
                    <a:pt x="0" y="18"/>
                    <a:pt x="0" y="18"/>
                  </a:cubicBezTo>
                  <a:cubicBezTo>
                    <a:pt x="0" y="13"/>
                    <a:pt x="0" y="7"/>
                    <a:pt x="2" y="4"/>
                  </a:cubicBezTo>
                  <a:cubicBezTo>
                    <a:pt x="3" y="4"/>
                    <a:pt x="3" y="3"/>
                    <a:pt x="4" y="3"/>
                  </a:cubicBezTo>
                  <a:cubicBezTo>
                    <a:pt x="5" y="2"/>
                    <a:pt x="5" y="1"/>
                    <a:pt x="6" y="1"/>
                  </a:cubicBezTo>
                  <a:close/>
                  <a:moveTo>
                    <a:pt x="17" y="19"/>
                  </a:moveTo>
                  <a:cubicBezTo>
                    <a:pt x="18" y="19"/>
                    <a:pt x="18" y="17"/>
                    <a:pt x="18" y="16"/>
                  </a:cubicBezTo>
                  <a:cubicBezTo>
                    <a:pt x="18" y="14"/>
                    <a:pt x="20" y="12"/>
                    <a:pt x="18" y="10"/>
                  </a:cubicBezTo>
                  <a:cubicBezTo>
                    <a:pt x="18" y="10"/>
                    <a:pt x="18" y="9"/>
                    <a:pt x="18" y="9"/>
                  </a:cubicBezTo>
                  <a:cubicBezTo>
                    <a:pt x="17" y="7"/>
                    <a:pt x="14" y="6"/>
                    <a:pt x="14" y="4"/>
                  </a:cubicBezTo>
                  <a:cubicBezTo>
                    <a:pt x="12" y="4"/>
                    <a:pt x="10" y="4"/>
                    <a:pt x="8" y="4"/>
                  </a:cubicBezTo>
                  <a:cubicBezTo>
                    <a:pt x="8" y="7"/>
                    <a:pt x="2" y="8"/>
                    <a:pt x="5" y="11"/>
                  </a:cubicBezTo>
                  <a:cubicBezTo>
                    <a:pt x="6" y="9"/>
                    <a:pt x="7" y="7"/>
                    <a:pt x="11" y="8"/>
                  </a:cubicBezTo>
                  <a:cubicBezTo>
                    <a:pt x="14" y="8"/>
                    <a:pt x="14" y="13"/>
                    <a:pt x="14" y="17"/>
                  </a:cubicBezTo>
                  <a:cubicBezTo>
                    <a:pt x="12" y="17"/>
                    <a:pt x="13" y="19"/>
                    <a:pt x="12" y="19"/>
                  </a:cubicBezTo>
                  <a:cubicBezTo>
                    <a:pt x="12" y="20"/>
                    <a:pt x="10" y="20"/>
                    <a:pt x="10" y="21"/>
                  </a:cubicBezTo>
                  <a:cubicBezTo>
                    <a:pt x="14" y="21"/>
                    <a:pt x="16" y="20"/>
                    <a:pt x="17" y="19"/>
                  </a:cubicBezTo>
                  <a:close/>
                  <a:moveTo>
                    <a:pt x="8" y="16"/>
                  </a:moveTo>
                  <a:cubicBezTo>
                    <a:pt x="8" y="16"/>
                    <a:pt x="9" y="16"/>
                    <a:pt x="10" y="16"/>
                  </a:cubicBezTo>
                  <a:cubicBezTo>
                    <a:pt x="10" y="15"/>
                    <a:pt x="11" y="11"/>
                    <a:pt x="8" y="12"/>
                  </a:cubicBezTo>
                  <a:cubicBezTo>
                    <a:pt x="8" y="14"/>
                    <a:pt x="6" y="15"/>
                    <a:pt x="8" y="16"/>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111" name="Freeform 100"/>
            <p:cNvSpPr>
              <a:spLocks noEditPoints="1" noChangeArrowheads="1"/>
            </p:cNvSpPr>
            <p:nvPr/>
          </p:nvSpPr>
          <p:spPr bwMode="auto">
            <a:xfrm>
              <a:off x="527050" y="568325"/>
              <a:ext cx="55563" cy="30163"/>
            </a:xfrm>
            <a:custGeom>
              <a:avLst/>
              <a:gdLst>
                <a:gd name="T0" fmla="*/ 16 w 20"/>
                <a:gd name="T1" fmla="*/ 1 h 11"/>
                <a:gd name="T2" fmla="*/ 18 w 20"/>
                <a:gd name="T3" fmla="*/ 8 h 11"/>
                <a:gd name="T4" fmla="*/ 17 w 20"/>
                <a:gd name="T5" fmla="*/ 5 h 11"/>
                <a:gd name="T6" fmla="*/ 13 w 20"/>
                <a:gd name="T7" fmla="*/ 8 h 11"/>
                <a:gd name="T8" fmla="*/ 8 w 20"/>
                <a:gd name="T9" fmla="*/ 8 h 11"/>
                <a:gd name="T10" fmla="*/ 0 w 20"/>
                <a:gd name="T11" fmla="*/ 8 h 11"/>
                <a:gd name="T12" fmla="*/ 1 w 20"/>
                <a:gd name="T13" fmla="*/ 1 h 11"/>
                <a:gd name="T14" fmla="*/ 6 w 20"/>
                <a:gd name="T15" fmla="*/ 1 h 11"/>
                <a:gd name="T16" fmla="*/ 7 w 20"/>
                <a:gd name="T17" fmla="*/ 3 h 11"/>
                <a:gd name="T18" fmla="*/ 12 w 20"/>
                <a:gd name="T19" fmla="*/ 4 h 11"/>
                <a:gd name="T20" fmla="*/ 13 w 20"/>
                <a:gd name="T21" fmla="*/ 1 h 11"/>
                <a:gd name="T22" fmla="*/ 16 w 20"/>
                <a:gd name="T23" fmla="*/ 1 h 11"/>
                <a:gd name="T24" fmla="*/ 2 w 20"/>
                <a:gd name="T25" fmla="*/ 7 h 11"/>
                <a:gd name="T26" fmla="*/ 6 w 20"/>
                <a:gd name="T27" fmla="*/ 2 h 11"/>
                <a:gd name="T28" fmla="*/ 3 w 20"/>
                <a:gd name="T29" fmla="*/ 2 h 11"/>
                <a:gd name="T30" fmla="*/ 2 w 20"/>
                <a:gd name="T31" fmla="*/ 7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1"/>
                <a:gd name="T50" fmla="*/ 20 w 20"/>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1">
                  <a:moveTo>
                    <a:pt x="16" y="1"/>
                  </a:moveTo>
                  <a:cubicBezTo>
                    <a:pt x="20" y="0"/>
                    <a:pt x="17" y="6"/>
                    <a:pt x="18" y="8"/>
                  </a:cubicBezTo>
                  <a:cubicBezTo>
                    <a:pt x="17" y="11"/>
                    <a:pt x="17" y="6"/>
                    <a:pt x="17" y="5"/>
                  </a:cubicBezTo>
                  <a:cubicBezTo>
                    <a:pt x="14" y="5"/>
                    <a:pt x="12" y="5"/>
                    <a:pt x="13" y="8"/>
                  </a:cubicBezTo>
                  <a:cubicBezTo>
                    <a:pt x="10" y="6"/>
                    <a:pt x="11" y="8"/>
                    <a:pt x="8" y="8"/>
                  </a:cubicBezTo>
                  <a:cubicBezTo>
                    <a:pt x="5" y="9"/>
                    <a:pt x="3" y="8"/>
                    <a:pt x="0" y="8"/>
                  </a:cubicBezTo>
                  <a:cubicBezTo>
                    <a:pt x="0" y="5"/>
                    <a:pt x="0" y="3"/>
                    <a:pt x="1" y="1"/>
                  </a:cubicBezTo>
                  <a:cubicBezTo>
                    <a:pt x="3" y="2"/>
                    <a:pt x="4" y="1"/>
                    <a:pt x="6" y="1"/>
                  </a:cubicBezTo>
                  <a:cubicBezTo>
                    <a:pt x="6" y="2"/>
                    <a:pt x="7" y="3"/>
                    <a:pt x="7" y="3"/>
                  </a:cubicBezTo>
                  <a:cubicBezTo>
                    <a:pt x="7" y="3"/>
                    <a:pt x="12" y="0"/>
                    <a:pt x="12" y="4"/>
                  </a:cubicBezTo>
                  <a:cubicBezTo>
                    <a:pt x="13" y="4"/>
                    <a:pt x="13" y="2"/>
                    <a:pt x="13" y="1"/>
                  </a:cubicBezTo>
                  <a:cubicBezTo>
                    <a:pt x="14" y="1"/>
                    <a:pt x="16" y="2"/>
                    <a:pt x="16" y="1"/>
                  </a:cubicBezTo>
                  <a:close/>
                  <a:moveTo>
                    <a:pt x="2" y="7"/>
                  </a:moveTo>
                  <a:cubicBezTo>
                    <a:pt x="5" y="7"/>
                    <a:pt x="6" y="6"/>
                    <a:pt x="6" y="2"/>
                  </a:cubicBezTo>
                  <a:cubicBezTo>
                    <a:pt x="5" y="2"/>
                    <a:pt x="4" y="2"/>
                    <a:pt x="3" y="2"/>
                  </a:cubicBezTo>
                  <a:cubicBezTo>
                    <a:pt x="2" y="3"/>
                    <a:pt x="2" y="5"/>
                    <a:pt x="2" y="7"/>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112" name="Freeform 101"/>
            <p:cNvSpPr>
              <a:spLocks noEditPoints="1" noChangeArrowheads="1"/>
            </p:cNvSpPr>
            <p:nvPr/>
          </p:nvSpPr>
          <p:spPr bwMode="auto">
            <a:xfrm>
              <a:off x="1003300" y="615950"/>
              <a:ext cx="76200" cy="71438"/>
            </a:xfrm>
            <a:custGeom>
              <a:avLst/>
              <a:gdLst>
                <a:gd name="T0" fmla="*/ 21 w 27"/>
                <a:gd name="T1" fmla="*/ 2 h 26"/>
                <a:gd name="T2" fmla="*/ 27 w 27"/>
                <a:gd name="T3" fmla="*/ 15 h 26"/>
                <a:gd name="T4" fmla="*/ 26 w 27"/>
                <a:gd name="T5" fmla="*/ 19 h 26"/>
                <a:gd name="T6" fmla="*/ 24 w 27"/>
                <a:gd name="T7" fmla="*/ 20 h 26"/>
                <a:gd name="T8" fmla="*/ 24 w 27"/>
                <a:gd name="T9" fmla="*/ 22 h 26"/>
                <a:gd name="T10" fmla="*/ 21 w 27"/>
                <a:gd name="T11" fmla="*/ 23 h 26"/>
                <a:gd name="T12" fmla="*/ 19 w 27"/>
                <a:gd name="T13" fmla="*/ 24 h 26"/>
                <a:gd name="T14" fmla="*/ 7 w 27"/>
                <a:gd name="T15" fmla="*/ 24 h 26"/>
                <a:gd name="T16" fmla="*/ 1 w 27"/>
                <a:gd name="T17" fmla="*/ 9 h 26"/>
                <a:gd name="T18" fmla="*/ 2 w 27"/>
                <a:gd name="T19" fmla="*/ 8 h 26"/>
                <a:gd name="T20" fmla="*/ 4 w 27"/>
                <a:gd name="T21" fmla="*/ 5 h 26"/>
                <a:gd name="T22" fmla="*/ 8 w 27"/>
                <a:gd name="T23" fmla="*/ 3 h 26"/>
                <a:gd name="T24" fmla="*/ 9 w 27"/>
                <a:gd name="T25" fmla="*/ 1 h 26"/>
                <a:gd name="T26" fmla="*/ 21 w 27"/>
                <a:gd name="T27" fmla="*/ 2 h 26"/>
                <a:gd name="T28" fmla="*/ 8 w 27"/>
                <a:gd name="T29" fmla="*/ 11 h 26"/>
                <a:gd name="T30" fmla="*/ 8 w 27"/>
                <a:gd name="T31" fmla="*/ 7 h 26"/>
                <a:gd name="T32" fmla="*/ 19 w 27"/>
                <a:gd name="T33" fmla="*/ 4 h 26"/>
                <a:gd name="T34" fmla="*/ 20 w 27"/>
                <a:gd name="T35" fmla="*/ 4 h 26"/>
                <a:gd name="T36" fmla="*/ 13 w 27"/>
                <a:gd name="T37" fmla="*/ 2 h 26"/>
                <a:gd name="T38" fmla="*/ 12 w 27"/>
                <a:gd name="T39" fmla="*/ 4 h 26"/>
                <a:gd name="T40" fmla="*/ 6 w 27"/>
                <a:gd name="T41" fmla="*/ 6 h 26"/>
                <a:gd name="T42" fmla="*/ 6 w 27"/>
                <a:gd name="T43" fmla="*/ 12 h 26"/>
                <a:gd name="T44" fmla="*/ 8 w 27"/>
                <a:gd name="T45" fmla="*/ 14 h 26"/>
                <a:gd name="T46" fmla="*/ 8 w 27"/>
                <a:gd name="T47" fmla="*/ 16 h 26"/>
                <a:gd name="T48" fmla="*/ 12 w 27"/>
                <a:gd name="T49" fmla="*/ 18 h 26"/>
                <a:gd name="T50" fmla="*/ 21 w 27"/>
                <a:gd name="T51" fmla="*/ 18 h 26"/>
                <a:gd name="T52" fmla="*/ 21 w 27"/>
                <a:gd name="T53" fmla="*/ 5 h 26"/>
                <a:gd name="T54" fmla="*/ 13 w 27"/>
                <a:gd name="T55" fmla="*/ 5 h 26"/>
                <a:gd name="T56" fmla="*/ 10 w 27"/>
                <a:gd name="T57" fmla="*/ 7 h 26"/>
                <a:gd name="T58" fmla="*/ 9 w 27"/>
                <a:gd name="T59" fmla="*/ 9 h 26"/>
                <a:gd name="T60" fmla="*/ 10 w 27"/>
                <a:gd name="T61" fmla="*/ 14 h 26"/>
                <a:gd name="T62" fmla="*/ 13 w 27"/>
                <a:gd name="T63" fmla="*/ 14 h 26"/>
                <a:gd name="T64" fmla="*/ 14 w 27"/>
                <a:gd name="T65" fmla="*/ 11 h 26"/>
                <a:gd name="T66" fmla="*/ 18 w 27"/>
                <a:gd name="T67" fmla="*/ 14 h 26"/>
                <a:gd name="T68" fmla="*/ 15 w 27"/>
                <a:gd name="T69" fmla="*/ 17 h 26"/>
                <a:gd name="T70" fmla="*/ 8 w 27"/>
                <a:gd name="T71" fmla="*/ 11 h 26"/>
                <a:gd name="T72" fmla="*/ 13 w 27"/>
                <a:gd name="T73" fmla="*/ 24 h 26"/>
                <a:gd name="T74" fmla="*/ 19 w 27"/>
                <a:gd name="T75" fmla="*/ 23 h 26"/>
                <a:gd name="T76" fmla="*/ 21 w 27"/>
                <a:gd name="T77" fmla="*/ 23 h 26"/>
                <a:gd name="T78" fmla="*/ 23 w 27"/>
                <a:gd name="T79" fmla="*/ 19 h 26"/>
                <a:gd name="T80" fmla="*/ 24 w 27"/>
                <a:gd name="T81" fmla="*/ 15 h 26"/>
                <a:gd name="T82" fmla="*/ 11 w 27"/>
                <a:gd name="T83" fmla="*/ 20 h 26"/>
                <a:gd name="T84" fmla="*/ 4 w 27"/>
                <a:gd name="T85" fmla="*/ 10 h 26"/>
                <a:gd name="T86" fmla="*/ 3 w 27"/>
                <a:gd name="T87" fmla="*/ 9 h 26"/>
                <a:gd name="T88" fmla="*/ 13 w 27"/>
                <a:gd name="T89" fmla="*/ 24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
                <a:gd name="T136" fmla="*/ 0 h 26"/>
                <a:gd name="T137" fmla="*/ 27 w 27"/>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 h="26">
                  <a:moveTo>
                    <a:pt x="21" y="2"/>
                  </a:moveTo>
                  <a:cubicBezTo>
                    <a:pt x="24" y="6"/>
                    <a:pt x="27" y="10"/>
                    <a:pt x="27" y="15"/>
                  </a:cubicBezTo>
                  <a:cubicBezTo>
                    <a:pt x="27" y="16"/>
                    <a:pt x="26" y="18"/>
                    <a:pt x="26" y="19"/>
                  </a:cubicBezTo>
                  <a:cubicBezTo>
                    <a:pt x="26" y="20"/>
                    <a:pt x="24" y="20"/>
                    <a:pt x="24" y="20"/>
                  </a:cubicBezTo>
                  <a:cubicBezTo>
                    <a:pt x="24" y="20"/>
                    <a:pt x="24" y="22"/>
                    <a:pt x="24" y="22"/>
                  </a:cubicBezTo>
                  <a:cubicBezTo>
                    <a:pt x="23" y="23"/>
                    <a:pt x="22" y="22"/>
                    <a:pt x="21" y="23"/>
                  </a:cubicBezTo>
                  <a:cubicBezTo>
                    <a:pt x="20" y="24"/>
                    <a:pt x="21" y="24"/>
                    <a:pt x="19" y="24"/>
                  </a:cubicBezTo>
                  <a:cubicBezTo>
                    <a:pt x="17" y="25"/>
                    <a:pt x="12" y="26"/>
                    <a:pt x="7" y="24"/>
                  </a:cubicBezTo>
                  <a:cubicBezTo>
                    <a:pt x="3" y="20"/>
                    <a:pt x="0" y="15"/>
                    <a:pt x="1" y="9"/>
                  </a:cubicBezTo>
                  <a:cubicBezTo>
                    <a:pt x="1" y="9"/>
                    <a:pt x="2" y="9"/>
                    <a:pt x="2" y="8"/>
                  </a:cubicBezTo>
                  <a:cubicBezTo>
                    <a:pt x="2" y="7"/>
                    <a:pt x="4" y="7"/>
                    <a:pt x="4" y="5"/>
                  </a:cubicBezTo>
                  <a:cubicBezTo>
                    <a:pt x="4" y="4"/>
                    <a:pt x="6" y="4"/>
                    <a:pt x="8" y="3"/>
                  </a:cubicBezTo>
                  <a:cubicBezTo>
                    <a:pt x="8" y="2"/>
                    <a:pt x="9" y="1"/>
                    <a:pt x="9" y="1"/>
                  </a:cubicBezTo>
                  <a:cubicBezTo>
                    <a:pt x="13" y="0"/>
                    <a:pt x="18" y="1"/>
                    <a:pt x="21" y="2"/>
                  </a:cubicBezTo>
                  <a:close/>
                  <a:moveTo>
                    <a:pt x="8" y="11"/>
                  </a:moveTo>
                  <a:cubicBezTo>
                    <a:pt x="7" y="11"/>
                    <a:pt x="8" y="8"/>
                    <a:pt x="8" y="7"/>
                  </a:cubicBezTo>
                  <a:cubicBezTo>
                    <a:pt x="10" y="5"/>
                    <a:pt x="16" y="3"/>
                    <a:pt x="19" y="4"/>
                  </a:cubicBezTo>
                  <a:cubicBezTo>
                    <a:pt x="20" y="4"/>
                    <a:pt x="21" y="5"/>
                    <a:pt x="20" y="4"/>
                  </a:cubicBezTo>
                  <a:cubicBezTo>
                    <a:pt x="18" y="2"/>
                    <a:pt x="16" y="2"/>
                    <a:pt x="13" y="2"/>
                  </a:cubicBezTo>
                  <a:cubicBezTo>
                    <a:pt x="11" y="2"/>
                    <a:pt x="13" y="3"/>
                    <a:pt x="12" y="4"/>
                  </a:cubicBezTo>
                  <a:cubicBezTo>
                    <a:pt x="9" y="3"/>
                    <a:pt x="8" y="5"/>
                    <a:pt x="6" y="6"/>
                  </a:cubicBezTo>
                  <a:cubicBezTo>
                    <a:pt x="6" y="8"/>
                    <a:pt x="5" y="10"/>
                    <a:pt x="6" y="12"/>
                  </a:cubicBezTo>
                  <a:cubicBezTo>
                    <a:pt x="6" y="13"/>
                    <a:pt x="7" y="13"/>
                    <a:pt x="8" y="14"/>
                  </a:cubicBezTo>
                  <a:cubicBezTo>
                    <a:pt x="8" y="14"/>
                    <a:pt x="7" y="15"/>
                    <a:pt x="8" y="16"/>
                  </a:cubicBezTo>
                  <a:cubicBezTo>
                    <a:pt x="9" y="18"/>
                    <a:pt x="11" y="18"/>
                    <a:pt x="12" y="18"/>
                  </a:cubicBezTo>
                  <a:cubicBezTo>
                    <a:pt x="15" y="19"/>
                    <a:pt x="19" y="20"/>
                    <a:pt x="21" y="18"/>
                  </a:cubicBezTo>
                  <a:cubicBezTo>
                    <a:pt x="24" y="15"/>
                    <a:pt x="25" y="9"/>
                    <a:pt x="21" y="5"/>
                  </a:cubicBezTo>
                  <a:cubicBezTo>
                    <a:pt x="18" y="5"/>
                    <a:pt x="15" y="5"/>
                    <a:pt x="13" y="5"/>
                  </a:cubicBezTo>
                  <a:cubicBezTo>
                    <a:pt x="12" y="6"/>
                    <a:pt x="12" y="7"/>
                    <a:pt x="10" y="7"/>
                  </a:cubicBezTo>
                  <a:cubicBezTo>
                    <a:pt x="10" y="8"/>
                    <a:pt x="10" y="9"/>
                    <a:pt x="9" y="9"/>
                  </a:cubicBezTo>
                  <a:cubicBezTo>
                    <a:pt x="9" y="11"/>
                    <a:pt x="9" y="13"/>
                    <a:pt x="10" y="14"/>
                  </a:cubicBezTo>
                  <a:cubicBezTo>
                    <a:pt x="11" y="14"/>
                    <a:pt x="12" y="16"/>
                    <a:pt x="13" y="14"/>
                  </a:cubicBezTo>
                  <a:cubicBezTo>
                    <a:pt x="11" y="13"/>
                    <a:pt x="12" y="10"/>
                    <a:pt x="14" y="11"/>
                  </a:cubicBezTo>
                  <a:cubicBezTo>
                    <a:pt x="16" y="11"/>
                    <a:pt x="17" y="12"/>
                    <a:pt x="18" y="14"/>
                  </a:cubicBezTo>
                  <a:cubicBezTo>
                    <a:pt x="17" y="15"/>
                    <a:pt x="17" y="16"/>
                    <a:pt x="15" y="17"/>
                  </a:cubicBezTo>
                  <a:cubicBezTo>
                    <a:pt x="11" y="17"/>
                    <a:pt x="8" y="14"/>
                    <a:pt x="8" y="11"/>
                  </a:cubicBezTo>
                  <a:close/>
                  <a:moveTo>
                    <a:pt x="13" y="24"/>
                  </a:moveTo>
                  <a:cubicBezTo>
                    <a:pt x="15" y="25"/>
                    <a:pt x="18" y="23"/>
                    <a:pt x="19" y="23"/>
                  </a:cubicBezTo>
                  <a:cubicBezTo>
                    <a:pt x="19" y="22"/>
                    <a:pt x="20" y="23"/>
                    <a:pt x="21" y="23"/>
                  </a:cubicBezTo>
                  <a:cubicBezTo>
                    <a:pt x="21" y="22"/>
                    <a:pt x="22" y="21"/>
                    <a:pt x="23" y="19"/>
                  </a:cubicBezTo>
                  <a:cubicBezTo>
                    <a:pt x="24" y="19"/>
                    <a:pt x="27" y="16"/>
                    <a:pt x="24" y="15"/>
                  </a:cubicBezTo>
                  <a:cubicBezTo>
                    <a:pt x="23" y="20"/>
                    <a:pt x="16" y="22"/>
                    <a:pt x="11" y="20"/>
                  </a:cubicBezTo>
                  <a:cubicBezTo>
                    <a:pt x="8" y="19"/>
                    <a:pt x="4" y="13"/>
                    <a:pt x="4" y="10"/>
                  </a:cubicBezTo>
                  <a:cubicBezTo>
                    <a:pt x="4" y="9"/>
                    <a:pt x="4" y="9"/>
                    <a:pt x="3" y="9"/>
                  </a:cubicBezTo>
                  <a:cubicBezTo>
                    <a:pt x="0" y="16"/>
                    <a:pt x="6" y="24"/>
                    <a:pt x="13" y="24"/>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113" name="Freeform 102"/>
            <p:cNvSpPr>
              <a:spLocks noEditPoints="1" noChangeArrowheads="1"/>
            </p:cNvSpPr>
            <p:nvPr/>
          </p:nvSpPr>
          <p:spPr bwMode="auto">
            <a:xfrm>
              <a:off x="801687" y="893762"/>
              <a:ext cx="38100" cy="26988"/>
            </a:xfrm>
            <a:custGeom>
              <a:avLst/>
              <a:gdLst>
                <a:gd name="T0" fmla="*/ 6 w 14"/>
                <a:gd name="T1" fmla="*/ 0 h 10"/>
                <a:gd name="T2" fmla="*/ 11 w 14"/>
                <a:gd name="T3" fmla="*/ 0 h 10"/>
                <a:gd name="T4" fmla="*/ 14 w 14"/>
                <a:gd name="T5" fmla="*/ 7 h 10"/>
                <a:gd name="T6" fmla="*/ 0 w 14"/>
                <a:gd name="T7" fmla="*/ 8 h 10"/>
                <a:gd name="T8" fmla="*/ 2 w 14"/>
                <a:gd name="T9" fmla="*/ 4 h 10"/>
                <a:gd name="T10" fmla="*/ 2 w 14"/>
                <a:gd name="T11" fmla="*/ 1 h 10"/>
                <a:gd name="T12" fmla="*/ 2 w 14"/>
                <a:gd name="T13" fmla="*/ 7 h 10"/>
                <a:gd name="T14" fmla="*/ 6 w 14"/>
                <a:gd name="T15" fmla="*/ 0 h 10"/>
                <a:gd name="T16" fmla="*/ 12 w 14"/>
                <a:gd name="T17" fmla="*/ 6 h 10"/>
                <a:gd name="T18" fmla="*/ 11 w 14"/>
                <a:gd name="T19" fmla="*/ 3 h 10"/>
                <a:gd name="T20" fmla="*/ 12 w 14"/>
                <a:gd name="T21" fmla="*/ 6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0"/>
                <a:gd name="T35" fmla="*/ 14 w 1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0">
                  <a:moveTo>
                    <a:pt x="6" y="0"/>
                  </a:moveTo>
                  <a:cubicBezTo>
                    <a:pt x="9" y="0"/>
                    <a:pt x="8" y="1"/>
                    <a:pt x="11" y="0"/>
                  </a:cubicBezTo>
                  <a:cubicBezTo>
                    <a:pt x="13" y="1"/>
                    <a:pt x="14" y="3"/>
                    <a:pt x="14" y="7"/>
                  </a:cubicBezTo>
                  <a:cubicBezTo>
                    <a:pt x="9" y="7"/>
                    <a:pt x="4" y="10"/>
                    <a:pt x="0" y="8"/>
                  </a:cubicBezTo>
                  <a:cubicBezTo>
                    <a:pt x="0" y="6"/>
                    <a:pt x="2" y="5"/>
                    <a:pt x="2" y="4"/>
                  </a:cubicBezTo>
                  <a:cubicBezTo>
                    <a:pt x="2" y="2"/>
                    <a:pt x="1" y="1"/>
                    <a:pt x="2" y="1"/>
                  </a:cubicBezTo>
                  <a:cubicBezTo>
                    <a:pt x="6" y="1"/>
                    <a:pt x="3" y="6"/>
                    <a:pt x="2" y="7"/>
                  </a:cubicBezTo>
                  <a:cubicBezTo>
                    <a:pt x="6" y="8"/>
                    <a:pt x="4" y="2"/>
                    <a:pt x="6" y="0"/>
                  </a:cubicBezTo>
                  <a:close/>
                  <a:moveTo>
                    <a:pt x="12" y="6"/>
                  </a:moveTo>
                  <a:cubicBezTo>
                    <a:pt x="13" y="5"/>
                    <a:pt x="13" y="3"/>
                    <a:pt x="11" y="3"/>
                  </a:cubicBezTo>
                  <a:cubicBezTo>
                    <a:pt x="10" y="4"/>
                    <a:pt x="10" y="6"/>
                    <a:pt x="12" y="6"/>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114" name="Freeform 103"/>
            <p:cNvSpPr>
              <a:spLocks noEditPoints="1" noChangeArrowheads="1"/>
            </p:cNvSpPr>
            <p:nvPr/>
          </p:nvSpPr>
          <p:spPr bwMode="auto">
            <a:xfrm>
              <a:off x="430212" y="1143000"/>
              <a:ext cx="196850" cy="193675"/>
            </a:xfrm>
            <a:custGeom>
              <a:avLst/>
              <a:gdLst>
                <a:gd name="T0" fmla="*/ 70 w 71"/>
                <a:gd name="T1" fmla="*/ 27 h 70"/>
                <a:gd name="T2" fmla="*/ 69 w 71"/>
                <a:gd name="T3" fmla="*/ 51 h 70"/>
                <a:gd name="T4" fmla="*/ 23 w 71"/>
                <a:gd name="T5" fmla="*/ 68 h 70"/>
                <a:gd name="T6" fmla="*/ 2 w 71"/>
                <a:gd name="T7" fmla="*/ 9 h 70"/>
                <a:gd name="T8" fmla="*/ 51 w 71"/>
                <a:gd name="T9" fmla="*/ 1 h 70"/>
                <a:gd name="T10" fmla="*/ 68 w 71"/>
                <a:gd name="T11" fmla="*/ 5 h 70"/>
                <a:gd name="T12" fmla="*/ 66 w 71"/>
                <a:gd name="T13" fmla="*/ 61 h 70"/>
                <a:gd name="T14" fmla="*/ 68 w 71"/>
                <a:gd name="T15" fmla="*/ 55 h 70"/>
                <a:gd name="T16" fmla="*/ 67 w 71"/>
                <a:gd name="T17" fmla="*/ 8 h 70"/>
                <a:gd name="T18" fmla="*/ 52 w 71"/>
                <a:gd name="T19" fmla="*/ 2 h 70"/>
                <a:gd name="T20" fmla="*/ 27 w 71"/>
                <a:gd name="T21" fmla="*/ 4 h 70"/>
                <a:gd name="T22" fmla="*/ 65 w 71"/>
                <a:gd name="T23" fmla="*/ 8 h 70"/>
                <a:gd name="T24" fmla="*/ 3 w 71"/>
                <a:gd name="T25" fmla="*/ 29 h 70"/>
                <a:gd name="T26" fmla="*/ 48 w 71"/>
                <a:gd name="T27" fmla="*/ 66 h 70"/>
                <a:gd name="T28" fmla="*/ 5 w 71"/>
                <a:gd name="T29" fmla="*/ 56 h 70"/>
                <a:gd name="T30" fmla="*/ 6 w 71"/>
                <a:gd name="T31" fmla="*/ 14 h 70"/>
                <a:gd name="T32" fmla="*/ 10 w 71"/>
                <a:gd name="T33" fmla="*/ 7 h 70"/>
                <a:gd name="T34" fmla="*/ 6 w 71"/>
                <a:gd name="T35" fmla="*/ 41 h 70"/>
                <a:gd name="T36" fmla="*/ 20 w 71"/>
                <a:gd name="T37" fmla="*/ 46 h 70"/>
                <a:gd name="T38" fmla="*/ 28 w 71"/>
                <a:gd name="T39" fmla="*/ 50 h 70"/>
                <a:gd name="T40" fmla="*/ 45 w 71"/>
                <a:gd name="T41" fmla="*/ 64 h 70"/>
                <a:gd name="T42" fmla="*/ 51 w 71"/>
                <a:gd name="T43" fmla="*/ 64 h 70"/>
                <a:gd name="T44" fmla="*/ 55 w 71"/>
                <a:gd name="T45" fmla="*/ 65 h 70"/>
                <a:gd name="T46" fmla="*/ 64 w 71"/>
                <a:gd name="T47" fmla="*/ 62 h 70"/>
                <a:gd name="T48" fmla="*/ 66 w 71"/>
                <a:gd name="T49" fmla="*/ 41 h 70"/>
                <a:gd name="T50" fmla="*/ 62 w 71"/>
                <a:gd name="T51" fmla="*/ 59 h 70"/>
                <a:gd name="T52" fmla="*/ 59 w 71"/>
                <a:gd name="T53" fmla="*/ 23 h 70"/>
                <a:gd name="T54" fmla="*/ 55 w 71"/>
                <a:gd name="T55" fmla="*/ 21 h 70"/>
                <a:gd name="T56" fmla="*/ 54 w 71"/>
                <a:gd name="T57" fmla="*/ 27 h 70"/>
                <a:gd name="T58" fmla="*/ 49 w 71"/>
                <a:gd name="T59" fmla="*/ 50 h 70"/>
                <a:gd name="T60" fmla="*/ 42 w 71"/>
                <a:gd name="T61" fmla="*/ 16 h 70"/>
                <a:gd name="T62" fmla="*/ 40 w 71"/>
                <a:gd name="T63" fmla="*/ 18 h 70"/>
                <a:gd name="T64" fmla="*/ 37 w 71"/>
                <a:gd name="T65" fmla="*/ 21 h 70"/>
                <a:gd name="T66" fmla="*/ 28 w 71"/>
                <a:gd name="T67" fmla="*/ 21 h 70"/>
                <a:gd name="T68" fmla="*/ 24 w 71"/>
                <a:gd name="T69" fmla="*/ 9 h 70"/>
                <a:gd name="T70" fmla="*/ 21 w 71"/>
                <a:gd name="T71" fmla="*/ 38 h 70"/>
                <a:gd name="T72" fmla="*/ 13 w 71"/>
                <a:gd name="T73" fmla="*/ 42 h 70"/>
                <a:gd name="T74" fmla="*/ 9 w 71"/>
                <a:gd name="T75" fmla="*/ 61 h 70"/>
                <a:gd name="T76" fmla="*/ 15 w 71"/>
                <a:gd name="T77" fmla="*/ 8 h 70"/>
                <a:gd name="T78" fmla="*/ 7 w 71"/>
                <a:gd name="T79" fmla="*/ 11 h 70"/>
                <a:gd name="T80" fmla="*/ 7 w 71"/>
                <a:gd name="T81" fmla="*/ 26 h 70"/>
                <a:gd name="T82" fmla="*/ 31 w 71"/>
                <a:gd name="T83" fmla="*/ 6 h 70"/>
                <a:gd name="T84" fmla="*/ 32 w 71"/>
                <a:gd name="T85" fmla="*/ 6 h 70"/>
                <a:gd name="T86" fmla="*/ 36 w 71"/>
                <a:gd name="T87" fmla="*/ 6 h 70"/>
                <a:gd name="T88" fmla="*/ 50 w 71"/>
                <a:gd name="T89" fmla="*/ 8 h 70"/>
                <a:gd name="T90" fmla="*/ 63 w 71"/>
                <a:gd name="T91" fmla="*/ 9 h 70"/>
                <a:gd name="T92" fmla="*/ 18 w 71"/>
                <a:gd name="T93" fmla="*/ 10 h 70"/>
                <a:gd name="T94" fmla="*/ 61 w 71"/>
                <a:gd name="T95" fmla="*/ 18 h 70"/>
                <a:gd name="T96" fmla="*/ 31 w 71"/>
                <a:gd name="T97" fmla="*/ 11 h 70"/>
                <a:gd name="T98" fmla="*/ 32 w 71"/>
                <a:gd name="T99" fmla="*/ 12 h 70"/>
                <a:gd name="T100" fmla="*/ 54 w 71"/>
                <a:gd name="T101" fmla="*/ 11 h 70"/>
                <a:gd name="T102" fmla="*/ 14 w 71"/>
                <a:gd name="T103" fmla="*/ 16 h 70"/>
                <a:gd name="T104" fmla="*/ 47 w 71"/>
                <a:gd name="T105" fmla="*/ 15 h 70"/>
                <a:gd name="T106" fmla="*/ 46 w 71"/>
                <a:gd name="T107" fmla="*/ 15 h 70"/>
                <a:gd name="T108" fmla="*/ 18 w 71"/>
                <a:gd name="T109" fmla="*/ 25 h 70"/>
                <a:gd name="T110" fmla="*/ 10 w 71"/>
                <a:gd name="T111" fmla="*/ 25 h 70"/>
                <a:gd name="T112" fmla="*/ 13 w 71"/>
                <a:gd name="T113" fmla="*/ 21 h 70"/>
                <a:gd name="T114" fmla="*/ 14 w 71"/>
                <a:gd name="T115" fmla="*/ 26 h 70"/>
                <a:gd name="T116" fmla="*/ 19 w 71"/>
                <a:gd name="T117" fmla="*/ 32 h 70"/>
                <a:gd name="T118" fmla="*/ 49 w 71"/>
                <a:gd name="T119" fmla="*/ 66 h 70"/>
                <a:gd name="T120" fmla="*/ 58 w 71"/>
                <a:gd name="T121" fmla="*/ 68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70"/>
                <a:gd name="T185" fmla="*/ 71 w 71"/>
                <a:gd name="T186" fmla="*/ 70 h 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70">
                  <a:moveTo>
                    <a:pt x="68" y="5"/>
                  </a:moveTo>
                  <a:cubicBezTo>
                    <a:pt x="68" y="7"/>
                    <a:pt x="69" y="9"/>
                    <a:pt x="69" y="12"/>
                  </a:cubicBezTo>
                  <a:cubicBezTo>
                    <a:pt x="70" y="15"/>
                    <a:pt x="69" y="18"/>
                    <a:pt x="69" y="21"/>
                  </a:cubicBezTo>
                  <a:cubicBezTo>
                    <a:pt x="69" y="22"/>
                    <a:pt x="71" y="24"/>
                    <a:pt x="70" y="27"/>
                  </a:cubicBezTo>
                  <a:cubicBezTo>
                    <a:pt x="70" y="27"/>
                    <a:pt x="69" y="28"/>
                    <a:pt x="69" y="28"/>
                  </a:cubicBezTo>
                  <a:cubicBezTo>
                    <a:pt x="69" y="28"/>
                    <a:pt x="70" y="28"/>
                    <a:pt x="70" y="29"/>
                  </a:cubicBezTo>
                  <a:cubicBezTo>
                    <a:pt x="70" y="30"/>
                    <a:pt x="69" y="29"/>
                    <a:pt x="69" y="30"/>
                  </a:cubicBezTo>
                  <a:cubicBezTo>
                    <a:pt x="69" y="36"/>
                    <a:pt x="70" y="44"/>
                    <a:pt x="69" y="51"/>
                  </a:cubicBezTo>
                  <a:cubicBezTo>
                    <a:pt x="69" y="56"/>
                    <a:pt x="69" y="62"/>
                    <a:pt x="67" y="65"/>
                  </a:cubicBezTo>
                  <a:cubicBezTo>
                    <a:pt x="66" y="66"/>
                    <a:pt x="61" y="69"/>
                    <a:pt x="58" y="69"/>
                  </a:cubicBezTo>
                  <a:cubicBezTo>
                    <a:pt x="54" y="70"/>
                    <a:pt x="50" y="69"/>
                    <a:pt x="46" y="68"/>
                  </a:cubicBezTo>
                  <a:cubicBezTo>
                    <a:pt x="40" y="68"/>
                    <a:pt x="31" y="68"/>
                    <a:pt x="23" y="68"/>
                  </a:cubicBezTo>
                  <a:cubicBezTo>
                    <a:pt x="15" y="68"/>
                    <a:pt x="8" y="69"/>
                    <a:pt x="4" y="66"/>
                  </a:cubicBezTo>
                  <a:cubicBezTo>
                    <a:pt x="0" y="58"/>
                    <a:pt x="1" y="45"/>
                    <a:pt x="1" y="34"/>
                  </a:cubicBezTo>
                  <a:cubicBezTo>
                    <a:pt x="1" y="26"/>
                    <a:pt x="1" y="18"/>
                    <a:pt x="2" y="13"/>
                  </a:cubicBezTo>
                  <a:cubicBezTo>
                    <a:pt x="2" y="12"/>
                    <a:pt x="2" y="10"/>
                    <a:pt x="2" y="9"/>
                  </a:cubicBezTo>
                  <a:cubicBezTo>
                    <a:pt x="3" y="9"/>
                    <a:pt x="5" y="6"/>
                    <a:pt x="6" y="4"/>
                  </a:cubicBezTo>
                  <a:cubicBezTo>
                    <a:pt x="14" y="1"/>
                    <a:pt x="24" y="3"/>
                    <a:pt x="34" y="2"/>
                  </a:cubicBezTo>
                  <a:cubicBezTo>
                    <a:pt x="36" y="2"/>
                    <a:pt x="38" y="2"/>
                    <a:pt x="41" y="1"/>
                  </a:cubicBezTo>
                  <a:cubicBezTo>
                    <a:pt x="43" y="1"/>
                    <a:pt x="47" y="0"/>
                    <a:pt x="51" y="1"/>
                  </a:cubicBezTo>
                  <a:cubicBezTo>
                    <a:pt x="53" y="1"/>
                    <a:pt x="55" y="1"/>
                    <a:pt x="57" y="1"/>
                  </a:cubicBezTo>
                  <a:cubicBezTo>
                    <a:pt x="59" y="2"/>
                    <a:pt x="60" y="1"/>
                    <a:pt x="61" y="2"/>
                  </a:cubicBezTo>
                  <a:cubicBezTo>
                    <a:pt x="62" y="3"/>
                    <a:pt x="63" y="3"/>
                    <a:pt x="64" y="3"/>
                  </a:cubicBezTo>
                  <a:cubicBezTo>
                    <a:pt x="65" y="4"/>
                    <a:pt x="65" y="5"/>
                    <a:pt x="68" y="5"/>
                  </a:cubicBezTo>
                  <a:close/>
                  <a:moveTo>
                    <a:pt x="66" y="28"/>
                  </a:moveTo>
                  <a:cubicBezTo>
                    <a:pt x="66" y="30"/>
                    <a:pt x="66" y="32"/>
                    <a:pt x="67" y="34"/>
                  </a:cubicBezTo>
                  <a:cubicBezTo>
                    <a:pt x="67" y="42"/>
                    <a:pt x="66" y="51"/>
                    <a:pt x="67" y="60"/>
                  </a:cubicBezTo>
                  <a:cubicBezTo>
                    <a:pt x="66" y="60"/>
                    <a:pt x="66" y="60"/>
                    <a:pt x="66" y="61"/>
                  </a:cubicBezTo>
                  <a:cubicBezTo>
                    <a:pt x="65" y="63"/>
                    <a:pt x="64" y="64"/>
                    <a:pt x="63" y="64"/>
                  </a:cubicBezTo>
                  <a:cubicBezTo>
                    <a:pt x="63" y="67"/>
                    <a:pt x="65" y="65"/>
                    <a:pt x="65" y="64"/>
                  </a:cubicBezTo>
                  <a:cubicBezTo>
                    <a:pt x="66" y="64"/>
                    <a:pt x="66" y="62"/>
                    <a:pt x="67" y="61"/>
                  </a:cubicBezTo>
                  <a:cubicBezTo>
                    <a:pt x="68" y="60"/>
                    <a:pt x="67" y="58"/>
                    <a:pt x="68" y="55"/>
                  </a:cubicBezTo>
                  <a:cubicBezTo>
                    <a:pt x="68" y="47"/>
                    <a:pt x="68" y="39"/>
                    <a:pt x="68" y="30"/>
                  </a:cubicBezTo>
                  <a:cubicBezTo>
                    <a:pt x="68" y="22"/>
                    <a:pt x="69" y="13"/>
                    <a:pt x="68" y="10"/>
                  </a:cubicBezTo>
                  <a:cubicBezTo>
                    <a:pt x="68" y="10"/>
                    <a:pt x="67" y="9"/>
                    <a:pt x="67" y="9"/>
                  </a:cubicBezTo>
                  <a:cubicBezTo>
                    <a:pt x="66" y="9"/>
                    <a:pt x="67" y="8"/>
                    <a:pt x="67" y="8"/>
                  </a:cubicBezTo>
                  <a:cubicBezTo>
                    <a:pt x="66" y="7"/>
                    <a:pt x="65" y="6"/>
                    <a:pt x="65" y="5"/>
                  </a:cubicBezTo>
                  <a:cubicBezTo>
                    <a:pt x="63" y="4"/>
                    <a:pt x="61" y="3"/>
                    <a:pt x="60" y="3"/>
                  </a:cubicBezTo>
                  <a:cubicBezTo>
                    <a:pt x="59" y="3"/>
                    <a:pt x="59" y="2"/>
                    <a:pt x="59" y="2"/>
                  </a:cubicBezTo>
                  <a:cubicBezTo>
                    <a:pt x="57" y="2"/>
                    <a:pt x="54" y="3"/>
                    <a:pt x="52" y="2"/>
                  </a:cubicBezTo>
                  <a:cubicBezTo>
                    <a:pt x="52" y="2"/>
                    <a:pt x="51" y="2"/>
                    <a:pt x="51" y="1"/>
                  </a:cubicBezTo>
                  <a:cubicBezTo>
                    <a:pt x="45" y="0"/>
                    <a:pt x="42" y="3"/>
                    <a:pt x="38" y="3"/>
                  </a:cubicBezTo>
                  <a:cubicBezTo>
                    <a:pt x="35" y="3"/>
                    <a:pt x="32" y="3"/>
                    <a:pt x="29" y="3"/>
                  </a:cubicBezTo>
                  <a:cubicBezTo>
                    <a:pt x="27" y="3"/>
                    <a:pt x="23" y="3"/>
                    <a:pt x="27" y="4"/>
                  </a:cubicBezTo>
                  <a:cubicBezTo>
                    <a:pt x="34" y="6"/>
                    <a:pt x="49" y="2"/>
                    <a:pt x="52" y="6"/>
                  </a:cubicBezTo>
                  <a:cubicBezTo>
                    <a:pt x="52" y="6"/>
                    <a:pt x="53" y="6"/>
                    <a:pt x="54" y="6"/>
                  </a:cubicBezTo>
                  <a:cubicBezTo>
                    <a:pt x="57" y="6"/>
                    <a:pt x="59" y="6"/>
                    <a:pt x="61" y="7"/>
                  </a:cubicBezTo>
                  <a:cubicBezTo>
                    <a:pt x="62" y="7"/>
                    <a:pt x="64" y="7"/>
                    <a:pt x="65" y="8"/>
                  </a:cubicBezTo>
                  <a:cubicBezTo>
                    <a:pt x="67" y="15"/>
                    <a:pt x="65" y="22"/>
                    <a:pt x="66" y="28"/>
                  </a:cubicBezTo>
                  <a:close/>
                  <a:moveTo>
                    <a:pt x="8" y="4"/>
                  </a:moveTo>
                  <a:cubicBezTo>
                    <a:pt x="8" y="4"/>
                    <a:pt x="6" y="7"/>
                    <a:pt x="6" y="7"/>
                  </a:cubicBezTo>
                  <a:cubicBezTo>
                    <a:pt x="1" y="11"/>
                    <a:pt x="4" y="21"/>
                    <a:pt x="3" y="29"/>
                  </a:cubicBezTo>
                  <a:cubicBezTo>
                    <a:pt x="3" y="31"/>
                    <a:pt x="2" y="33"/>
                    <a:pt x="2" y="35"/>
                  </a:cubicBezTo>
                  <a:cubicBezTo>
                    <a:pt x="1" y="48"/>
                    <a:pt x="3" y="60"/>
                    <a:pt x="5" y="65"/>
                  </a:cubicBezTo>
                  <a:cubicBezTo>
                    <a:pt x="14" y="69"/>
                    <a:pt x="28" y="67"/>
                    <a:pt x="40" y="67"/>
                  </a:cubicBezTo>
                  <a:cubicBezTo>
                    <a:pt x="43" y="67"/>
                    <a:pt x="47" y="67"/>
                    <a:pt x="48" y="66"/>
                  </a:cubicBezTo>
                  <a:cubicBezTo>
                    <a:pt x="45" y="66"/>
                    <a:pt x="42" y="64"/>
                    <a:pt x="38" y="64"/>
                  </a:cubicBezTo>
                  <a:cubicBezTo>
                    <a:pt x="28" y="63"/>
                    <a:pt x="15" y="66"/>
                    <a:pt x="9" y="63"/>
                  </a:cubicBezTo>
                  <a:cubicBezTo>
                    <a:pt x="9" y="63"/>
                    <a:pt x="8" y="62"/>
                    <a:pt x="7" y="61"/>
                  </a:cubicBezTo>
                  <a:cubicBezTo>
                    <a:pt x="5" y="60"/>
                    <a:pt x="5" y="59"/>
                    <a:pt x="5" y="56"/>
                  </a:cubicBezTo>
                  <a:cubicBezTo>
                    <a:pt x="4" y="50"/>
                    <a:pt x="4" y="44"/>
                    <a:pt x="4" y="35"/>
                  </a:cubicBezTo>
                  <a:cubicBezTo>
                    <a:pt x="4" y="28"/>
                    <a:pt x="3" y="20"/>
                    <a:pt x="4" y="16"/>
                  </a:cubicBezTo>
                  <a:cubicBezTo>
                    <a:pt x="4" y="16"/>
                    <a:pt x="5" y="16"/>
                    <a:pt x="5" y="15"/>
                  </a:cubicBezTo>
                  <a:cubicBezTo>
                    <a:pt x="5" y="14"/>
                    <a:pt x="5" y="14"/>
                    <a:pt x="6" y="14"/>
                  </a:cubicBezTo>
                  <a:cubicBezTo>
                    <a:pt x="6" y="13"/>
                    <a:pt x="6" y="12"/>
                    <a:pt x="6" y="12"/>
                  </a:cubicBezTo>
                  <a:cubicBezTo>
                    <a:pt x="6" y="12"/>
                    <a:pt x="7" y="12"/>
                    <a:pt x="7" y="12"/>
                  </a:cubicBezTo>
                  <a:cubicBezTo>
                    <a:pt x="7" y="12"/>
                    <a:pt x="6" y="10"/>
                    <a:pt x="7" y="10"/>
                  </a:cubicBezTo>
                  <a:cubicBezTo>
                    <a:pt x="8" y="9"/>
                    <a:pt x="10" y="8"/>
                    <a:pt x="10" y="7"/>
                  </a:cubicBezTo>
                  <a:cubicBezTo>
                    <a:pt x="12" y="7"/>
                    <a:pt x="14" y="5"/>
                    <a:pt x="16" y="5"/>
                  </a:cubicBezTo>
                  <a:cubicBezTo>
                    <a:pt x="18" y="5"/>
                    <a:pt x="20" y="6"/>
                    <a:pt x="21" y="4"/>
                  </a:cubicBezTo>
                  <a:cubicBezTo>
                    <a:pt x="16" y="5"/>
                    <a:pt x="12" y="3"/>
                    <a:pt x="8" y="4"/>
                  </a:cubicBezTo>
                  <a:close/>
                  <a:moveTo>
                    <a:pt x="6" y="41"/>
                  </a:moveTo>
                  <a:cubicBezTo>
                    <a:pt x="6" y="44"/>
                    <a:pt x="7" y="47"/>
                    <a:pt x="7" y="50"/>
                  </a:cubicBezTo>
                  <a:cubicBezTo>
                    <a:pt x="7" y="53"/>
                    <a:pt x="6" y="57"/>
                    <a:pt x="7" y="60"/>
                  </a:cubicBezTo>
                  <a:cubicBezTo>
                    <a:pt x="10" y="62"/>
                    <a:pt x="14" y="64"/>
                    <a:pt x="20" y="63"/>
                  </a:cubicBezTo>
                  <a:cubicBezTo>
                    <a:pt x="20" y="58"/>
                    <a:pt x="20" y="51"/>
                    <a:pt x="20" y="46"/>
                  </a:cubicBezTo>
                  <a:cubicBezTo>
                    <a:pt x="20" y="44"/>
                    <a:pt x="19" y="42"/>
                    <a:pt x="21" y="41"/>
                  </a:cubicBezTo>
                  <a:cubicBezTo>
                    <a:pt x="21" y="48"/>
                    <a:pt x="21" y="56"/>
                    <a:pt x="21" y="63"/>
                  </a:cubicBezTo>
                  <a:cubicBezTo>
                    <a:pt x="23" y="63"/>
                    <a:pt x="25" y="62"/>
                    <a:pt x="28" y="62"/>
                  </a:cubicBezTo>
                  <a:cubicBezTo>
                    <a:pt x="28" y="58"/>
                    <a:pt x="26" y="52"/>
                    <a:pt x="28" y="50"/>
                  </a:cubicBezTo>
                  <a:cubicBezTo>
                    <a:pt x="28" y="54"/>
                    <a:pt x="28" y="58"/>
                    <a:pt x="28" y="62"/>
                  </a:cubicBezTo>
                  <a:cubicBezTo>
                    <a:pt x="34" y="62"/>
                    <a:pt x="38" y="63"/>
                    <a:pt x="41" y="63"/>
                  </a:cubicBezTo>
                  <a:cubicBezTo>
                    <a:pt x="42" y="63"/>
                    <a:pt x="43" y="62"/>
                    <a:pt x="43" y="62"/>
                  </a:cubicBezTo>
                  <a:cubicBezTo>
                    <a:pt x="43" y="62"/>
                    <a:pt x="44" y="64"/>
                    <a:pt x="45" y="64"/>
                  </a:cubicBezTo>
                  <a:cubicBezTo>
                    <a:pt x="46" y="64"/>
                    <a:pt x="47" y="64"/>
                    <a:pt x="48" y="64"/>
                  </a:cubicBezTo>
                  <a:cubicBezTo>
                    <a:pt x="49" y="61"/>
                    <a:pt x="47" y="55"/>
                    <a:pt x="49" y="53"/>
                  </a:cubicBezTo>
                  <a:cubicBezTo>
                    <a:pt x="50" y="55"/>
                    <a:pt x="49" y="58"/>
                    <a:pt x="49" y="61"/>
                  </a:cubicBezTo>
                  <a:cubicBezTo>
                    <a:pt x="50" y="64"/>
                    <a:pt x="48" y="64"/>
                    <a:pt x="51" y="64"/>
                  </a:cubicBezTo>
                  <a:cubicBezTo>
                    <a:pt x="52" y="64"/>
                    <a:pt x="52" y="65"/>
                    <a:pt x="53" y="65"/>
                  </a:cubicBezTo>
                  <a:cubicBezTo>
                    <a:pt x="53" y="61"/>
                    <a:pt x="52" y="54"/>
                    <a:pt x="54" y="52"/>
                  </a:cubicBezTo>
                  <a:cubicBezTo>
                    <a:pt x="54" y="54"/>
                    <a:pt x="53" y="56"/>
                    <a:pt x="54" y="59"/>
                  </a:cubicBezTo>
                  <a:cubicBezTo>
                    <a:pt x="54" y="61"/>
                    <a:pt x="52" y="65"/>
                    <a:pt x="55" y="65"/>
                  </a:cubicBezTo>
                  <a:cubicBezTo>
                    <a:pt x="59" y="66"/>
                    <a:pt x="55" y="60"/>
                    <a:pt x="58" y="61"/>
                  </a:cubicBezTo>
                  <a:cubicBezTo>
                    <a:pt x="58" y="62"/>
                    <a:pt x="57" y="65"/>
                    <a:pt x="60" y="64"/>
                  </a:cubicBezTo>
                  <a:cubicBezTo>
                    <a:pt x="62" y="65"/>
                    <a:pt x="61" y="61"/>
                    <a:pt x="63" y="61"/>
                  </a:cubicBezTo>
                  <a:cubicBezTo>
                    <a:pt x="63" y="61"/>
                    <a:pt x="64" y="63"/>
                    <a:pt x="64" y="62"/>
                  </a:cubicBezTo>
                  <a:cubicBezTo>
                    <a:pt x="65" y="61"/>
                    <a:pt x="65" y="57"/>
                    <a:pt x="65" y="55"/>
                  </a:cubicBezTo>
                  <a:cubicBezTo>
                    <a:pt x="65" y="55"/>
                    <a:pt x="66" y="54"/>
                    <a:pt x="66" y="55"/>
                  </a:cubicBezTo>
                  <a:cubicBezTo>
                    <a:pt x="66" y="53"/>
                    <a:pt x="65" y="52"/>
                    <a:pt x="65" y="50"/>
                  </a:cubicBezTo>
                  <a:cubicBezTo>
                    <a:pt x="65" y="46"/>
                    <a:pt x="66" y="43"/>
                    <a:pt x="66" y="41"/>
                  </a:cubicBezTo>
                  <a:cubicBezTo>
                    <a:pt x="66" y="37"/>
                    <a:pt x="65" y="34"/>
                    <a:pt x="65" y="31"/>
                  </a:cubicBezTo>
                  <a:cubicBezTo>
                    <a:pt x="65" y="27"/>
                    <a:pt x="66" y="22"/>
                    <a:pt x="63" y="21"/>
                  </a:cubicBezTo>
                  <a:cubicBezTo>
                    <a:pt x="63" y="30"/>
                    <a:pt x="63" y="41"/>
                    <a:pt x="63" y="49"/>
                  </a:cubicBezTo>
                  <a:cubicBezTo>
                    <a:pt x="63" y="53"/>
                    <a:pt x="64" y="57"/>
                    <a:pt x="62" y="59"/>
                  </a:cubicBezTo>
                  <a:cubicBezTo>
                    <a:pt x="62" y="49"/>
                    <a:pt x="63" y="37"/>
                    <a:pt x="62" y="28"/>
                  </a:cubicBezTo>
                  <a:cubicBezTo>
                    <a:pt x="62" y="25"/>
                    <a:pt x="64" y="20"/>
                    <a:pt x="61" y="20"/>
                  </a:cubicBezTo>
                  <a:cubicBezTo>
                    <a:pt x="61" y="21"/>
                    <a:pt x="59" y="20"/>
                    <a:pt x="59" y="21"/>
                  </a:cubicBezTo>
                  <a:cubicBezTo>
                    <a:pt x="58" y="21"/>
                    <a:pt x="59" y="23"/>
                    <a:pt x="59" y="23"/>
                  </a:cubicBezTo>
                  <a:cubicBezTo>
                    <a:pt x="57" y="33"/>
                    <a:pt x="59" y="46"/>
                    <a:pt x="59" y="55"/>
                  </a:cubicBezTo>
                  <a:cubicBezTo>
                    <a:pt x="59" y="56"/>
                    <a:pt x="60" y="59"/>
                    <a:pt x="58" y="60"/>
                  </a:cubicBezTo>
                  <a:cubicBezTo>
                    <a:pt x="58" y="51"/>
                    <a:pt x="58" y="38"/>
                    <a:pt x="58" y="29"/>
                  </a:cubicBezTo>
                  <a:cubicBezTo>
                    <a:pt x="58" y="26"/>
                    <a:pt x="60" y="20"/>
                    <a:pt x="55" y="21"/>
                  </a:cubicBezTo>
                  <a:cubicBezTo>
                    <a:pt x="54" y="23"/>
                    <a:pt x="55" y="26"/>
                    <a:pt x="54" y="28"/>
                  </a:cubicBezTo>
                  <a:cubicBezTo>
                    <a:pt x="54" y="33"/>
                    <a:pt x="55" y="38"/>
                    <a:pt x="54" y="43"/>
                  </a:cubicBezTo>
                  <a:cubicBezTo>
                    <a:pt x="54" y="46"/>
                    <a:pt x="55" y="49"/>
                    <a:pt x="54" y="50"/>
                  </a:cubicBezTo>
                  <a:cubicBezTo>
                    <a:pt x="53" y="43"/>
                    <a:pt x="54" y="33"/>
                    <a:pt x="54" y="27"/>
                  </a:cubicBezTo>
                  <a:cubicBezTo>
                    <a:pt x="53" y="24"/>
                    <a:pt x="55" y="20"/>
                    <a:pt x="51" y="21"/>
                  </a:cubicBezTo>
                  <a:cubicBezTo>
                    <a:pt x="49" y="22"/>
                    <a:pt x="50" y="25"/>
                    <a:pt x="50" y="28"/>
                  </a:cubicBezTo>
                  <a:cubicBezTo>
                    <a:pt x="50" y="33"/>
                    <a:pt x="50" y="38"/>
                    <a:pt x="50" y="43"/>
                  </a:cubicBezTo>
                  <a:cubicBezTo>
                    <a:pt x="50" y="45"/>
                    <a:pt x="51" y="49"/>
                    <a:pt x="49" y="50"/>
                  </a:cubicBezTo>
                  <a:cubicBezTo>
                    <a:pt x="49" y="43"/>
                    <a:pt x="50" y="33"/>
                    <a:pt x="49" y="27"/>
                  </a:cubicBezTo>
                  <a:cubicBezTo>
                    <a:pt x="49" y="25"/>
                    <a:pt x="51" y="21"/>
                    <a:pt x="48" y="21"/>
                  </a:cubicBezTo>
                  <a:cubicBezTo>
                    <a:pt x="43" y="19"/>
                    <a:pt x="46" y="25"/>
                    <a:pt x="44" y="25"/>
                  </a:cubicBezTo>
                  <a:cubicBezTo>
                    <a:pt x="44" y="22"/>
                    <a:pt x="45" y="17"/>
                    <a:pt x="42" y="16"/>
                  </a:cubicBezTo>
                  <a:cubicBezTo>
                    <a:pt x="42" y="19"/>
                    <a:pt x="43" y="24"/>
                    <a:pt x="41" y="26"/>
                  </a:cubicBezTo>
                  <a:cubicBezTo>
                    <a:pt x="41" y="21"/>
                    <a:pt x="42" y="14"/>
                    <a:pt x="41" y="10"/>
                  </a:cubicBezTo>
                  <a:cubicBezTo>
                    <a:pt x="41" y="9"/>
                    <a:pt x="42" y="5"/>
                    <a:pt x="40" y="6"/>
                  </a:cubicBezTo>
                  <a:cubicBezTo>
                    <a:pt x="39" y="10"/>
                    <a:pt x="40" y="14"/>
                    <a:pt x="40" y="18"/>
                  </a:cubicBezTo>
                  <a:cubicBezTo>
                    <a:pt x="39" y="20"/>
                    <a:pt x="38" y="20"/>
                    <a:pt x="38" y="21"/>
                  </a:cubicBezTo>
                  <a:cubicBezTo>
                    <a:pt x="37" y="27"/>
                    <a:pt x="38" y="35"/>
                    <a:pt x="38" y="39"/>
                  </a:cubicBezTo>
                  <a:cubicBezTo>
                    <a:pt x="38" y="40"/>
                    <a:pt x="39" y="42"/>
                    <a:pt x="37" y="43"/>
                  </a:cubicBezTo>
                  <a:cubicBezTo>
                    <a:pt x="37" y="36"/>
                    <a:pt x="37" y="29"/>
                    <a:pt x="37" y="21"/>
                  </a:cubicBezTo>
                  <a:cubicBezTo>
                    <a:pt x="34" y="20"/>
                    <a:pt x="33" y="22"/>
                    <a:pt x="29" y="21"/>
                  </a:cubicBezTo>
                  <a:cubicBezTo>
                    <a:pt x="29" y="27"/>
                    <a:pt x="29" y="35"/>
                    <a:pt x="29" y="40"/>
                  </a:cubicBezTo>
                  <a:cubicBezTo>
                    <a:pt x="29" y="42"/>
                    <a:pt x="30" y="44"/>
                    <a:pt x="28" y="46"/>
                  </a:cubicBezTo>
                  <a:cubicBezTo>
                    <a:pt x="27" y="39"/>
                    <a:pt x="30" y="27"/>
                    <a:pt x="28" y="21"/>
                  </a:cubicBezTo>
                  <a:cubicBezTo>
                    <a:pt x="28" y="20"/>
                    <a:pt x="25" y="20"/>
                    <a:pt x="25" y="19"/>
                  </a:cubicBezTo>
                  <a:cubicBezTo>
                    <a:pt x="25" y="27"/>
                    <a:pt x="25" y="37"/>
                    <a:pt x="25" y="45"/>
                  </a:cubicBezTo>
                  <a:cubicBezTo>
                    <a:pt x="25" y="48"/>
                    <a:pt x="26" y="52"/>
                    <a:pt x="24" y="54"/>
                  </a:cubicBezTo>
                  <a:cubicBezTo>
                    <a:pt x="24" y="39"/>
                    <a:pt x="24" y="24"/>
                    <a:pt x="24" y="9"/>
                  </a:cubicBezTo>
                  <a:cubicBezTo>
                    <a:pt x="26" y="10"/>
                    <a:pt x="28" y="10"/>
                    <a:pt x="28" y="7"/>
                  </a:cubicBezTo>
                  <a:cubicBezTo>
                    <a:pt x="27" y="5"/>
                    <a:pt x="23" y="6"/>
                    <a:pt x="21" y="6"/>
                  </a:cubicBezTo>
                  <a:cubicBezTo>
                    <a:pt x="22" y="14"/>
                    <a:pt x="21" y="24"/>
                    <a:pt x="21" y="31"/>
                  </a:cubicBezTo>
                  <a:cubicBezTo>
                    <a:pt x="22" y="34"/>
                    <a:pt x="23" y="36"/>
                    <a:pt x="21" y="38"/>
                  </a:cubicBezTo>
                  <a:cubicBezTo>
                    <a:pt x="19" y="38"/>
                    <a:pt x="17" y="37"/>
                    <a:pt x="14" y="38"/>
                  </a:cubicBezTo>
                  <a:cubicBezTo>
                    <a:pt x="13" y="44"/>
                    <a:pt x="14" y="51"/>
                    <a:pt x="14" y="55"/>
                  </a:cubicBezTo>
                  <a:cubicBezTo>
                    <a:pt x="14" y="57"/>
                    <a:pt x="14" y="60"/>
                    <a:pt x="13" y="61"/>
                  </a:cubicBezTo>
                  <a:cubicBezTo>
                    <a:pt x="13" y="55"/>
                    <a:pt x="13" y="47"/>
                    <a:pt x="13" y="42"/>
                  </a:cubicBezTo>
                  <a:cubicBezTo>
                    <a:pt x="13" y="41"/>
                    <a:pt x="14" y="37"/>
                    <a:pt x="11" y="37"/>
                  </a:cubicBezTo>
                  <a:cubicBezTo>
                    <a:pt x="9" y="38"/>
                    <a:pt x="10" y="41"/>
                    <a:pt x="10" y="42"/>
                  </a:cubicBezTo>
                  <a:cubicBezTo>
                    <a:pt x="10" y="47"/>
                    <a:pt x="10" y="51"/>
                    <a:pt x="10" y="55"/>
                  </a:cubicBezTo>
                  <a:cubicBezTo>
                    <a:pt x="10" y="57"/>
                    <a:pt x="11" y="59"/>
                    <a:pt x="9" y="61"/>
                  </a:cubicBezTo>
                  <a:cubicBezTo>
                    <a:pt x="9" y="53"/>
                    <a:pt x="9" y="45"/>
                    <a:pt x="9" y="37"/>
                  </a:cubicBezTo>
                  <a:cubicBezTo>
                    <a:pt x="9" y="29"/>
                    <a:pt x="10" y="21"/>
                    <a:pt x="8" y="14"/>
                  </a:cubicBezTo>
                  <a:cubicBezTo>
                    <a:pt x="11" y="14"/>
                    <a:pt x="10" y="11"/>
                    <a:pt x="12" y="10"/>
                  </a:cubicBezTo>
                  <a:cubicBezTo>
                    <a:pt x="13" y="9"/>
                    <a:pt x="14" y="9"/>
                    <a:pt x="15" y="8"/>
                  </a:cubicBezTo>
                  <a:cubicBezTo>
                    <a:pt x="16" y="9"/>
                    <a:pt x="17" y="10"/>
                    <a:pt x="19" y="9"/>
                  </a:cubicBezTo>
                  <a:cubicBezTo>
                    <a:pt x="19" y="10"/>
                    <a:pt x="20" y="11"/>
                    <a:pt x="21" y="12"/>
                  </a:cubicBezTo>
                  <a:cubicBezTo>
                    <a:pt x="21" y="10"/>
                    <a:pt x="21" y="8"/>
                    <a:pt x="21" y="6"/>
                  </a:cubicBezTo>
                  <a:cubicBezTo>
                    <a:pt x="15" y="6"/>
                    <a:pt x="11" y="9"/>
                    <a:pt x="7" y="11"/>
                  </a:cubicBezTo>
                  <a:cubicBezTo>
                    <a:pt x="7" y="13"/>
                    <a:pt x="7" y="16"/>
                    <a:pt x="7" y="19"/>
                  </a:cubicBezTo>
                  <a:cubicBezTo>
                    <a:pt x="8" y="25"/>
                    <a:pt x="8" y="32"/>
                    <a:pt x="7" y="38"/>
                  </a:cubicBezTo>
                  <a:cubicBezTo>
                    <a:pt x="7" y="42"/>
                    <a:pt x="8" y="46"/>
                    <a:pt x="7" y="48"/>
                  </a:cubicBezTo>
                  <a:cubicBezTo>
                    <a:pt x="7" y="41"/>
                    <a:pt x="7" y="32"/>
                    <a:pt x="7" y="26"/>
                  </a:cubicBezTo>
                  <a:cubicBezTo>
                    <a:pt x="7" y="24"/>
                    <a:pt x="7" y="20"/>
                    <a:pt x="6" y="19"/>
                  </a:cubicBezTo>
                  <a:cubicBezTo>
                    <a:pt x="4" y="27"/>
                    <a:pt x="5" y="34"/>
                    <a:pt x="6" y="41"/>
                  </a:cubicBezTo>
                  <a:close/>
                  <a:moveTo>
                    <a:pt x="31" y="9"/>
                  </a:moveTo>
                  <a:cubicBezTo>
                    <a:pt x="31" y="8"/>
                    <a:pt x="31" y="7"/>
                    <a:pt x="31" y="6"/>
                  </a:cubicBezTo>
                  <a:cubicBezTo>
                    <a:pt x="30" y="6"/>
                    <a:pt x="29" y="6"/>
                    <a:pt x="28" y="6"/>
                  </a:cubicBezTo>
                  <a:cubicBezTo>
                    <a:pt x="28" y="8"/>
                    <a:pt x="28" y="10"/>
                    <a:pt x="31" y="9"/>
                  </a:cubicBezTo>
                  <a:close/>
                  <a:moveTo>
                    <a:pt x="35" y="8"/>
                  </a:moveTo>
                  <a:cubicBezTo>
                    <a:pt x="36" y="6"/>
                    <a:pt x="34" y="6"/>
                    <a:pt x="32" y="6"/>
                  </a:cubicBezTo>
                  <a:cubicBezTo>
                    <a:pt x="31" y="9"/>
                    <a:pt x="34" y="10"/>
                    <a:pt x="35" y="8"/>
                  </a:cubicBezTo>
                  <a:close/>
                  <a:moveTo>
                    <a:pt x="39" y="9"/>
                  </a:moveTo>
                  <a:cubicBezTo>
                    <a:pt x="39" y="8"/>
                    <a:pt x="39" y="7"/>
                    <a:pt x="39" y="6"/>
                  </a:cubicBezTo>
                  <a:cubicBezTo>
                    <a:pt x="38" y="6"/>
                    <a:pt x="37" y="6"/>
                    <a:pt x="36" y="6"/>
                  </a:cubicBezTo>
                  <a:cubicBezTo>
                    <a:pt x="36" y="8"/>
                    <a:pt x="36" y="10"/>
                    <a:pt x="39" y="9"/>
                  </a:cubicBezTo>
                  <a:close/>
                  <a:moveTo>
                    <a:pt x="42" y="11"/>
                  </a:moveTo>
                  <a:cubicBezTo>
                    <a:pt x="44" y="12"/>
                    <a:pt x="45" y="11"/>
                    <a:pt x="46" y="10"/>
                  </a:cubicBezTo>
                  <a:cubicBezTo>
                    <a:pt x="48" y="9"/>
                    <a:pt x="47" y="8"/>
                    <a:pt x="50" y="8"/>
                  </a:cubicBezTo>
                  <a:cubicBezTo>
                    <a:pt x="51" y="7"/>
                    <a:pt x="52" y="8"/>
                    <a:pt x="53" y="8"/>
                  </a:cubicBezTo>
                  <a:cubicBezTo>
                    <a:pt x="56" y="9"/>
                    <a:pt x="57" y="9"/>
                    <a:pt x="61" y="9"/>
                  </a:cubicBezTo>
                  <a:cubicBezTo>
                    <a:pt x="61" y="12"/>
                    <a:pt x="60" y="16"/>
                    <a:pt x="63" y="16"/>
                  </a:cubicBezTo>
                  <a:cubicBezTo>
                    <a:pt x="63" y="14"/>
                    <a:pt x="63" y="12"/>
                    <a:pt x="63" y="9"/>
                  </a:cubicBezTo>
                  <a:cubicBezTo>
                    <a:pt x="57" y="7"/>
                    <a:pt x="50" y="6"/>
                    <a:pt x="42" y="6"/>
                  </a:cubicBezTo>
                  <a:cubicBezTo>
                    <a:pt x="42" y="8"/>
                    <a:pt x="42" y="9"/>
                    <a:pt x="42" y="11"/>
                  </a:cubicBezTo>
                  <a:close/>
                  <a:moveTo>
                    <a:pt x="18" y="15"/>
                  </a:moveTo>
                  <a:cubicBezTo>
                    <a:pt x="20" y="14"/>
                    <a:pt x="17" y="13"/>
                    <a:pt x="18" y="10"/>
                  </a:cubicBezTo>
                  <a:cubicBezTo>
                    <a:pt x="17" y="10"/>
                    <a:pt x="15" y="10"/>
                    <a:pt x="14" y="11"/>
                  </a:cubicBezTo>
                  <a:cubicBezTo>
                    <a:pt x="16" y="12"/>
                    <a:pt x="14" y="16"/>
                    <a:pt x="18" y="15"/>
                  </a:cubicBezTo>
                  <a:close/>
                  <a:moveTo>
                    <a:pt x="58" y="18"/>
                  </a:moveTo>
                  <a:cubicBezTo>
                    <a:pt x="58" y="17"/>
                    <a:pt x="59" y="18"/>
                    <a:pt x="61" y="18"/>
                  </a:cubicBezTo>
                  <a:cubicBezTo>
                    <a:pt x="59" y="16"/>
                    <a:pt x="61" y="11"/>
                    <a:pt x="58" y="10"/>
                  </a:cubicBezTo>
                  <a:cubicBezTo>
                    <a:pt x="57" y="11"/>
                    <a:pt x="56" y="17"/>
                    <a:pt x="58" y="18"/>
                  </a:cubicBezTo>
                  <a:close/>
                  <a:moveTo>
                    <a:pt x="28" y="18"/>
                  </a:moveTo>
                  <a:cubicBezTo>
                    <a:pt x="34" y="19"/>
                    <a:pt x="29" y="13"/>
                    <a:pt x="31" y="11"/>
                  </a:cubicBezTo>
                  <a:cubicBezTo>
                    <a:pt x="28" y="11"/>
                    <a:pt x="28" y="13"/>
                    <a:pt x="27" y="11"/>
                  </a:cubicBezTo>
                  <a:cubicBezTo>
                    <a:pt x="26" y="14"/>
                    <a:pt x="28" y="15"/>
                    <a:pt x="28" y="18"/>
                  </a:cubicBezTo>
                  <a:close/>
                  <a:moveTo>
                    <a:pt x="35" y="11"/>
                  </a:moveTo>
                  <a:cubicBezTo>
                    <a:pt x="35" y="10"/>
                    <a:pt x="32" y="12"/>
                    <a:pt x="32" y="12"/>
                  </a:cubicBezTo>
                  <a:cubicBezTo>
                    <a:pt x="31" y="15"/>
                    <a:pt x="39" y="15"/>
                    <a:pt x="38" y="12"/>
                  </a:cubicBezTo>
                  <a:cubicBezTo>
                    <a:pt x="36" y="10"/>
                    <a:pt x="36" y="12"/>
                    <a:pt x="35" y="11"/>
                  </a:cubicBezTo>
                  <a:close/>
                  <a:moveTo>
                    <a:pt x="56" y="12"/>
                  </a:moveTo>
                  <a:cubicBezTo>
                    <a:pt x="56" y="11"/>
                    <a:pt x="55" y="11"/>
                    <a:pt x="54" y="11"/>
                  </a:cubicBezTo>
                  <a:cubicBezTo>
                    <a:pt x="54" y="13"/>
                    <a:pt x="50" y="11"/>
                    <a:pt x="49" y="13"/>
                  </a:cubicBezTo>
                  <a:cubicBezTo>
                    <a:pt x="49" y="14"/>
                    <a:pt x="49" y="16"/>
                    <a:pt x="49" y="17"/>
                  </a:cubicBezTo>
                  <a:cubicBezTo>
                    <a:pt x="53" y="20"/>
                    <a:pt x="58" y="17"/>
                    <a:pt x="56" y="12"/>
                  </a:cubicBezTo>
                  <a:close/>
                  <a:moveTo>
                    <a:pt x="14" y="16"/>
                  </a:moveTo>
                  <a:cubicBezTo>
                    <a:pt x="10" y="15"/>
                    <a:pt x="14" y="14"/>
                    <a:pt x="14" y="12"/>
                  </a:cubicBezTo>
                  <a:cubicBezTo>
                    <a:pt x="10" y="12"/>
                    <a:pt x="11" y="20"/>
                    <a:pt x="14" y="16"/>
                  </a:cubicBezTo>
                  <a:close/>
                  <a:moveTo>
                    <a:pt x="46" y="15"/>
                  </a:moveTo>
                  <a:cubicBezTo>
                    <a:pt x="46" y="15"/>
                    <a:pt x="47" y="15"/>
                    <a:pt x="47" y="15"/>
                  </a:cubicBezTo>
                  <a:cubicBezTo>
                    <a:pt x="47" y="17"/>
                    <a:pt x="46" y="20"/>
                    <a:pt x="48" y="19"/>
                  </a:cubicBezTo>
                  <a:cubicBezTo>
                    <a:pt x="47" y="16"/>
                    <a:pt x="47" y="14"/>
                    <a:pt x="48" y="12"/>
                  </a:cubicBezTo>
                  <a:cubicBezTo>
                    <a:pt x="48" y="12"/>
                    <a:pt x="47" y="12"/>
                    <a:pt x="46" y="12"/>
                  </a:cubicBezTo>
                  <a:cubicBezTo>
                    <a:pt x="46" y="13"/>
                    <a:pt x="46" y="14"/>
                    <a:pt x="46" y="15"/>
                  </a:cubicBezTo>
                  <a:close/>
                  <a:moveTo>
                    <a:pt x="18" y="25"/>
                  </a:moveTo>
                  <a:cubicBezTo>
                    <a:pt x="20" y="26"/>
                    <a:pt x="20" y="24"/>
                    <a:pt x="21" y="21"/>
                  </a:cubicBezTo>
                  <a:cubicBezTo>
                    <a:pt x="21" y="20"/>
                    <a:pt x="21" y="16"/>
                    <a:pt x="20" y="15"/>
                  </a:cubicBezTo>
                  <a:cubicBezTo>
                    <a:pt x="18" y="17"/>
                    <a:pt x="18" y="21"/>
                    <a:pt x="18" y="25"/>
                  </a:cubicBezTo>
                  <a:close/>
                  <a:moveTo>
                    <a:pt x="35" y="17"/>
                  </a:moveTo>
                  <a:cubicBezTo>
                    <a:pt x="36" y="18"/>
                    <a:pt x="40" y="17"/>
                    <a:pt x="37" y="15"/>
                  </a:cubicBezTo>
                  <a:cubicBezTo>
                    <a:pt x="38" y="16"/>
                    <a:pt x="35" y="17"/>
                    <a:pt x="35" y="17"/>
                  </a:cubicBezTo>
                  <a:close/>
                  <a:moveTo>
                    <a:pt x="10" y="25"/>
                  </a:moveTo>
                  <a:cubicBezTo>
                    <a:pt x="13" y="26"/>
                    <a:pt x="12" y="24"/>
                    <a:pt x="14" y="23"/>
                  </a:cubicBezTo>
                  <a:cubicBezTo>
                    <a:pt x="14" y="25"/>
                    <a:pt x="15" y="25"/>
                    <a:pt x="17" y="25"/>
                  </a:cubicBezTo>
                  <a:cubicBezTo>
                    <a:pt x="17" y="23"/>
                    <a:pt x="17" y="21"/>
                    <a:pt x="17" y="20"/>
                  </a:cubicBezTo>
                  <a:cubicBezTo>
                    <a:pt x="15" y="19"/>
                    <a:pt x="15" y="21"/>
                    <a:pt x="13" y="21"/>
                  </a:cubicBezTo>
                  <a:cubicBezTo>
                    <a:pt x="13" y="19"/>
                    <a:pt x="12" y="18"/>
                    <a:pt x="10" y="18"/>
                  </a:cubicBezTo>
                  <a:cubicBezTo>
                    <a:pt x="10" y="20"/>
                    <a:pt x="10" y="23"/>
                    <a:pt x="10" y="25"/>
                  </a:cubicBezTo>
                  <a:close/>
                  <a:moveTo>
                    <a:pt x="20" y="29"/>
                  </a:moveTo>
                  <a:cubicBezTo>
                    <a:pt x="20" y="25"/>
                    <a:pt x="18" y="27"/>
                    <a:pt x="14" y="26"/>
                  </a:cubicBezTo>
                  <a:cubicBezTo>
                    <a:pt x="15" y="29"/>
                    <a:pt x="18" y="29"/>
                    <a:pt x="20" y="29"/>
                  </a:cubicBezTo>
                  <a:close/>
                  <a:moveTo>
                    <a:pt x="19" y="32"/>
                  </a:moveTo>
                  <a:cubicBezTo>
                    <a:pt x="16" y="31"/>
                    <a:pt x="15" y="30"/>
                    <a:pt x="13" y="29"/>
                  </a:cubicBezTo>
                  <a:cubicBezTo>
                    <a:pt x="11" y="35"/>
                    <a:pt x="18" y="36"/>
                    <a:pt x="19" y="32"/>
                  </a:cubicBezTo>
                  <a:close/>
                  <a:moveTo>
                    <a:pt x="54" y="68"/>
                  </a:moveTo>
                  <a:cubicBezTo>
                    <a:pt x="54" y="68"/>
                    <a:pt x="54" y="68"/>
                    <a:pt x="54" y="68"/>
                  </a:cubicBezTo>
                  <a:cubicBezTo>
                    <a:pt x="54" y="69"/>
                    <a:pt x="59" y="68"/>
                    <a:pt x="57" y="67"/>
                  </a:cubicBezTo>
                  <a:cubicBezTo>
                    <a:pt x="56" y="65"/>
                    <a:pt x="52" y="66"/>
                    <a:pt x="49" y="66"/>
                  </a:cubicBezTo>
                  <a:cubicBezTo>
                    <a:pt x="48" y="68"/>
                    <a:pt x="52" y="67"/>
                    <a:pt x="54" y="68"/>
                  </a:cubicBezTo>
                  <a:close/>
                  <a:moveTo>
                    <a:pt x="58" y="68"/>
                  </a:moveTo>
                  <a:cubicBezTo>
                    <a:pt x="60" y="68"/>
                    <a:pt x="61" y="67"/>
                    <a:pt x="61" y="66"/>
                  </a:cubicBezTo>
                  <a:cubicBezTo>
                    <a:pt x="60" y="66"/>
                    <a:pt x="57" y="65"/>
                    <a:pt x="58" y="68"/>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sp>
          <p:nvSpPr>
            <p:cNvPr id="115" name="Freeform 104"/>
            <p:cNvSpPr>
              <a:spLocks noEditPoints="1" noChangeArrowheads="1"/>
            </p:cNvSpPr>
            <p:nvPr/>
          </p:nvSpPr>
          <p:spPr bwMode="auto">
            <a:xfrm>
              <a:off x="0" y="0"/>
              <a:ext cx="1312863" cy="2505075"/>
            </a:xfrm>
            <a:custGeom>
              <a:avLst/>
              <a:gdLst>
                <a:gd name="T0" fmla="*/ 9 w 473"/>
                <a:gd name="T1" fmla="*/ 89 h 903"/>
                <a:gd name="T2" fmla="*/ 28 w 473"/>
                <a:gd name="T3" fmla="*/ 27 h 903"/>
                <a:gd name="T4" fmla="*/ 62 w 473"/>
                <a:gd name="T5" fmla="*/ 9 h 903"/>
                <a:gd name="T6" fmla="*/ 287 w 473"/>
                <a:gd name="T7" fmla="*/ 6 h 903"/>
                <a:gd name="T8" fmla="*/ 410 w 473"/>
                <a:gd name="T9" fmla="*/ 10 h 903"/>
                <a:gd name="T10" fmla="*/ 450 w 473"/>
                <a:gd name="T11" fmla="*/ 34 h 903"/>
                <a:gd name="T12" fmla="*/ 466 w 473"/>
                <a:gd name="T13" fmla="*/ 246 h 903"/>
                <a:gd name="T14" fmla="*/ 472 w 473"/>
                <a:gd name="T15" fmla="*/ 514 h 903"/>
                <a:gd name="T16" fmla="*/ 463 w 473"/>
                <a:gd name="T17" fmla="*/ 789 h 903"/>
                <a:gd name="T18" fmla="*/ 452 w 473"/>
                <a:gd name="T19" fmla="*/ 863 h 903"/>
                <a:gd name="T20" fmla="*/ 416 w 473"/>
                <a:gd name="T21" fmla="*/ 891 h 903"/>
                <a:gd name="T22" fmla="*/ 261 w 473"/>
                <a:gd name="T23" fmla="*/ 895 h 903"/>
                <a:gd name="T24" fmla="*/ 107 w 473"/>
                <a:gd name="T25" fmla="*/ 893 h 903"/>
                <a:gd name="T26" fmla="*/ 49 w 473"/>
                <a:gd name="T27" fmla="*/ 887 h 903"/>
                <a:gd name="T28" fmla="*/ 12 w 473"/>
                <a:gd name="T29" fmla="*/ 843 h 903"/>
                <a:gd name="T30" fmla="*/ 10 w 473"/>
                <a:gd name="T31" fmla="*/ 657 h 903"/>
                <a:gd name="T32" fmla="*/ 4 w 473"/>
                <a:gd name="T33" fmla="*/ 290 h 903"/>
                <a:gd name="T34" fmla="*/ 330 w 473"/>
                <a:gd name="T35" fmla="*/ 4 h 903"/>
                <a:gd name="T36" fmla="*/ 16 w 473"/>
                <a:gd name="T37" fmla="*/ 360 h 903"/>
                <a:gd name="T38" fmla="*/ 21 w 473"/>
                <a:gd name="T39" fmla="*/ 399 h 903"/>
                <a:gd name="T40" fmla="*/ 20 w 473"/>
                <a:gd name="T41" fmla="*/ 62 h 903"/>
                <a:gd name="T42" fmla="*/ 71 w 473"/>
                <a:gd name="T43" fmla="*/ 16 h 903"/>
                <a:gd name="T44" fmla="*/ 71 w 473"/>
                <a:gd name="T45" fmla="*/ 10 h 903"/>
                <a:gd name="T46" fmla="*/ 27 w 473"/>
                <a:gd name="T47" fmla="*/ 36 h 903"/>
                <a:gd name="T48" fmla="*/ 11 w 473"/>
                <a:gd name="T49" fmla="*/ 97 h 903"/>
                <a:gd name="T50" fmla="*/ 15 w 473"/>
                <a:gd name="T51" fmla="*/ 229 h 903"/>
                <a:gd name="T52" fmla="*/ 217 w 473"/>
                <a:gd name="T53" fmla="*/ 11 h 903"/>
                <a:gd name="T54" fmla="*/ 216 w 473"/>
                <a:gd name="T55" fmla="*/ 11 h 903"/>
                <a:gd name="T56" fmla="*/ 243 w 473"/>
                <a:gd name="T57" fmla="*/ 12 h 903"/>
                <a:gd name="T58" fmla="*/ 49 w 473"/>
                <a:gd name="T59" fmla="*/ 27 h 903"/>
                <a:gd name="T60" fmla="*/ 16 w 473"/>
                <a:gd name="T61" fmla="*/ 104 h 903"/>
                <a:gd name="T62" fmla="*/ 22 w 473"/>
                <a:gd name="T63" fmla="*/ 392 h 903"/>
                <a:gd name="T64" fmla="*/ 15 w 473"/>
                <a:gd name="T65" fmla="*/ 594 h 903"/>
                <a:gd name="T66" fmla="*/ 21 w 473"/>
                <a:gd name="T67" fmla="*/ 781 h 903"/>
                <a:gd name="T68" fmla="*/ 37 w 473"/>
                <a:gd name="T69" fmla="*/ 866 h 903"/>
                <a:gd name="T70" fmla="*/ 89 w 473"/>
                <a:gd name="T71" fmla="*/ 886 h 903"/>
                <a:gd name="T72" fmla="*/ 299 w 473"/>
                <a:gd name="T73" fmla="*/ 888 h 903"/>
                <a:gd name="T74" fmla="*/ 410 w 473"/>
                <a:gd name="T75" fmla="*/ 889 h 903"/>
                <a:gd name="T76" fmla="*/ 447 w 473"/>
                <a:gd name="T77" fmla="*/ 854 h 903"/>
                <a:gd name="T78" fmla="*/ 460 w 473"/>
                <a:gd name="T79" fmla="*/ 546 h 903"/>
                <a:gd name="T80" fmla="*/ 460 w 473"/>
                <a:gd name="T81" fmla="*/ 291 h 903"/>
                <a:gd name="T82" fmla="*/ 455 w 473"/>
                <a:gd name="T83" fmla="*/ 125 h 903"/>
                <a:gd name="T84" fmla="*/ 438 w 473"/>
                <a:gd name="T85" fmla="*/ 31 h 903"/>
                <a:gd name="T86" fmla="*/ 350 w 473"/>
                <a:gd name="T87" fmla="*/ 16 h 903"/>
                <a:gd name="T88" fmla="*/ 458 w 473"/>
                <a:gd name="T89" fmla="*/ 81 h 903"/>
                <a:gd name="T90" fmla="*/ 459 w 473"/>
                <a:gd name="T91" fmla="*/ 174 h 903"/>
                <a:gd name="T92" fmla="*/ 460 w 473"/>
                <a:gd name="T93" fmla="*/ 231 h 903"/>
                <a:gd name="T94" fmla="*/ 461 w 473"/>
                <a:gd name="T95" fmla="*/ 450 h 903"/>
                <a:gd name="T96" fmla="*/ 456 w 473"/>
                <a:gd name="T97" fmla="*/ 753 h 903"/>
                <a:gd name="T98" fmla="*/ 448 w 473"/>
                <a:gd name="T99" fmla="*/ 863 h 903"/>
                <a:gd name="T100" fmla="*/ 462 w 473"/>
                <a:gd name="T101" fmla="*/ 661 h 903"/>
                <a:gd name="T102" fmla="*/ 465 w 473"/>
                <a:gd name="T103" fmla="*/ 446 h 903"/>
                <a:gd name="T104" fmla="*/ 15 w 473"/>
                <a:gd name="T105" fmla="*/ 833 h 903"/>
                <a:gd name="T106" fmla="*/ 34 w 473"/>
                <a:gd name="T107" fmla="*/ 868 h 903"/>
                <a:gd name="T108" fmla="*/ 18 w 473"/>
                <a:gd name="T109" fmla="*/ 772 h 903"/>
                <a:gd name="T110" fmla="*/ 38 w 473"/>
                <a:gd name="T111" fmla="*/ 870 h 903"/>
                <a:gd name="T112" fmla="*/ 48 w 473"/>
                <a:gd name="T113" fmla="*/ 882 h 903"/>
                <a:gd name="T114" fmla="*/ 62 w 473"/>
                <a:gd name="T115" fmla="*/ 888 h 903"/>
                <a:gd name="T116" fmla="*/ 184 w 473"/>
                <a:gd name="T117" fmla="*/ 887 h 903"/>
                <a:gd name="T118" fmla="*/ 254 w 473"/>
                <a:gd name="T119" fmla="*/ 889 h 903"/>
                <a:gd name="T120" fmla="*/ 374 w 473"/>
                <a:gd name="T121" fmla="*/ 895 h 9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3"/>
                <a:gd name="T184" fmla="*/ 0 h 903"/>
                <a:gd name="T185" fmla="*/ 473 w 473"/>
                <a:gd name="T186" fmla="*/ 903 h 9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3" h="903">
                  <a:moveTo>
                    <a:pt x="3" y="212"/>
                  </a:moveTo>
                  <a:cubicBezTo>
                    <a:pt x="1" y="205"/>
                    <a:pt x="3" y="194"/>
                    <a:pt x="2" y="186"/>
                  </a:cubicBezTo>
                  <a:cubicBezTo>
                    <a:pt x="0" y="180"/>
                    <a:pt x="9" y="184"/>
                    <a:pt x="9" y="180"/>
                  </a:cubicBezTo>
                  <a:cubicBezTo>
                    <a:pt x="10" y="175"/>
                    <a:pt x="9" y="170"/>
                    <a:pt x="9" y="163"/>
                  </a:cubicBezTo>
                  <a:cubicBezTo>
                    <a:pt x="10" y="161"/>
                    <a:pt x="10" y="160"/>
                    <a:pt x="10" y="159"/>
                  </a:cubicBezTo>
                  <a:cubicBezTo>
                    <a:pt x="11" y="151"/>
                    <a:pt x="9" y="144"/>
                    <a:pt x="11" y="137"/>
                  </a:cubicBezTo>
                  <a:cubicBezTo>
                    <a:pt x="12" y="134"/>
                    <a:pt x="9" y="133"/>
                    <a:pt x="8" y="133"/>
                  </a:cubicBezTo>
                  <a:cubicBezTo>
                    <a:pt x="6" y="130"/>
                    <a:pt x="7" y="127"/>
                    <a:pt x="6" y="123"/>
                  </a:cubicBezTo>
                  <a:cubicBezTo>
                    <a:pt x="6" y="121"/>
                    <a:pt x="5" y="120"/>
                    <a:pt x="5" y="117"/>
                  </a:cubicBezTo>
                  <a:cubicBezTo>
                    <a:pt x="4" y="112"/>
                    <a:pt x="4" y="101"/>
                    <a:pt x="5" y="96"/>
                  </a:cubicBezTo>
                  <a:cubicBezTo>
                    <a:pt x="5" y="95"/>
                    <a:pt x="5" y="93"/>
                    <a:pt x="6" y="93"/>
                  </a:cubicBezTo>
                  <a:cubicBezTo>
                    <a:pt x="7" y="92"/>
                    <a:pt x="9" y="92"/>
                    <a:pt x="9" y="89"/>
                  </a:cubicBezTo>
                  <a:cubicBezTo>
                    <a:pt x="8" y="81"/>
                    <a:pt x="8" y="74"/>
                    <a:pt x="9" y="66"/>
                  </a:cubicBezTo>
                  <a:cubicBezTo>
                    <a:pt x="10" y="64"/>
                    <a:pt x="11" y="61"/>
                    <a:pt x="11" y="59"/>
                  </a:cubicBezTo>
                  <a:cubicBezTo>
                    <a:pt x="11" y="59"/>
                    <a:pt x="11" y="58"/>
                    <a:pt x="11" y="58"/>
                  </a:cubicBezTo>
                  <a:cubicBezTo>
                    <a:pt x="11" y="57"/>
                    <a:pt x="13" y="56"/>
                    <a:pt x="13" y="56"/>
                  </a:cubicBezTo>
                  <a:cubicBezTo>
                    <a:pt x="13" y="55"/>
                    <a:pt x="13" y="55"/>
                    <a:pt x="13" y="54"/>
                  </a:cubicBezTo>
                  <a:cubicBezTo>
                    <a:pt x="13" y="53"/>
                    <a:pt x="14" y="52"/>
                    <a:pt x="15" y="51"/>
                  </a:cubicBezTo>
                  <a:cubicBezTo>
                    <a:pt x="16" y="48"/>
                    <a:pt x="17" y="45"/>
                    <a:pt x="19" y="42"/>
                  </a:cubicBezTo>
                  <a:cubicBezTo>
                    <a:pt x="20" y="41"/>
                    <a:pt x="21" y="39"/>
                    <a:pt x="22" y="38"/>
                  </a:cubicBezTo>
                  <a:cubicBezTo>
                    <a:pt x="22" y="37"/>
                    <a:pt x="23" y="36"/>
                    <a:pt x="23" y="36"/>
                  </a:cubicBezTo>
                  <a:cubicBezTo>
                    <a:pt x="24" y="35"/>
                    <a:pt x="23" y="34"/>
                    <a:pt x="23" y="33"/>
                  </a:cubicBezTo>
                  <a:cubicBezTo>
                    <a:pt x="24" y="33"/>
                    <a:pt x="25" y="32"/>
                    <a:pt x="25" y="32"/>
                  </a:cubicBezTo>
                  <a:cubicBezTo>
                    <a:pt x="26" y="30"/>
                    <a:pt x="27" y="29"/>
                    <a:pt x="28" y="27"/>
                  </a:cubicBezTo>
                  <a:cubicBezTo>
                    <a:pt x="28" y="26"/>
                    <a:pt x="29" y="25"/>
                    <a:pt x="31" y="24"/>
                  </a:cubicBezTo>
                  <a:cubicBezTo>
                    <a:pt x="32" y="23"/>
                    <a:pt x="32" y="22"/>
                    <a:pt x="33" y="22"/>
                  </a:cubicBezTo>
                  <a:cubicBezTo>
                    <a:pt x="33" y="22"/>
                    <a:pt x="34" y="22"/>
                    <a:pt x="35" y="22"/>
                  </a:cubicBezTo>
                  <a:cubicBezTo>
                    <a:pt x="36" y="21"/>
                    <a:pt x="36" y="21"/>
                    <a:pt x="38" y="19"/>
                  </a:cubicBezTo>
                  <a:cubicBezTo>
                    <a:pt x="39" y="19"/>
                    <a:pt x="38" y="19"/>
                    <a:pt x="39" y="19"/>
                  </a:cubicBezTo>
                  <a:cubicBezTo>
                    <a:pt x="39" y="19"/>
                    <a:pt x="40" y="18"/>
                    <a:pt x="41" y="18"/>
                  </a:cubicBezTo>
                  <a:cubicBezTo>
                    <a:pt x="42" y="17"/>
                    <a:pt x="43" y="16"/>
                    <a:pt x="44" y="16"/>
                  </a:cubicBezTo>
                  <a:cubicBezTo>
                    <a:pt x="45" y="16"/>
                    <a:pt x="45" y="16"/>
                    <a:pt x="46" y="16"/>
                  </a:cubicBezTo>
                  <a:cubicBezTo>
                    <a:pt x="46" y="16"/>
                    <a:pt x="47" y="14"/>
                    <a:pt x="48" y="14"/>
                  </a:cubicBezTo>
                  <a:cubicBezTo>
                    <a:pt x="49" y="13"/>
                    <a:pt x="52" y="13"/>
                    <a:pt x="54" y="12"/>
                  </a:cubicBezTo>
                  <a:cubicBezTo>
                    <a:pt x="54" y="12"/>
                    <a:pt x="55" y="11"/>
                    <a:pt x="56" y="11"/>
                  </a:cubicBezTo>
                  <a:cubicBezTo>
                    <a:pt x="57" y="10"/>
                    <a:pt x="59" y="10"/>
                    <a:pt x="62" y="9"/>
                  </a:cubicBezTo>
                  <a:cubicBezTo>
                    <a:pt x="62" y="9"/>
                    <a:pt x="62" y="8"/>
                    <a:pt x="62" y="8"/>
                  </a:cubicBezTo>
                  <a:cubicBezTo>
                    <a:pt x="64" y="8"/>
                    <a:pt x="64" y="7"/>
                    <a:pt x="66" y="6"/>
                  </a:cubicBezTo>
                  <a:cubicBezTo>
                    <a:pt x="66" y="6"/>
                    <a:pt x="67" y="7"/>
                    <a:pt x="68" y="6"/>
                  </a:cubicBezTo>
                  <a:cubicBezTo>
                    <a:pt x="68" y="6"/>
                    <a:pt x="68" y="6"/>
                    <a:pt x="69" y="6"/>
                  </a:cubicBezTo>
                  <a:cubicBezTo>
                    <a:pt x="73" y="5"/>
                    <a:pt x="78" y="5"/>
                    <a:pt x="84" y="5"/>
                  </a:cubicBezTo>
                  <a:cubicBezTo>
                    <a:pt x="87" y="4"/>
                    <a:pt x="90" y="4"/>
                    <a:pt x="92" y="4"/>
                  </a:cubicBezTo>
                  <a:cubicBezTo>
                    <a:pt x="107" y="3"/>
                    <a:pt x="127" y="3"/>
                    <a:pt x="142" y="5"/>
                  </a:cubicBezTo>
                  <a:cubicBezTo>
                    <a:pt x="142" y="5"/>
                    <a:pt x="142" y="5"/>
                    <a:pt x="142" y="6"/>
                  </a:cubicBezTo>
                  <a:cubicBezTo>
                    <a:pt x="162" y="7"/>
                    <a:pt x="185" y="7"/>
                    <a:pt x="206" y="7"/>
                  </a:cubicBezTo>
                  <a:cubicBezTo>
                    <a:pt x="219" y="7"/>
                    <a:pt x="231" y="7"/>
                    <a:pt x="243" y="6"/>
                  </a:cubicBezTo>
                  <a:cubicBezTo>
                    <a:pt x="245" y="6"/>
                    <a:pt x="246" y="6"/>
                    <a:pt x="248" y="6"/>
                  </a:cubicBezTo>
                  <a:cubicBezTo>
                    <a:pt x="259" y="5"/>
                    <a:pt x="276" y="4"/>
                    <a:pt x="287" y="6"/>
                  </a:cubicBezTo>
                  <a:cubicBezTo>
                    <a:pt x="288" y="6"/>
                    <a:pt x="288" y="6"/>
                    <a:pt x="289" y="6"/>
                  </a:cubicBezTo>
                  <a:cubicBezTo>
                    <a:pt x="294" y="7"/>
                    <a:pt x="301" y="8"/>
                    <a:pt x="306" y="8"/>
                  </a:cubicBezTo>
                  <a:cubicBezTo>
                    <a:pt x="308" y="7"/>
                    <a:pt x="307" y="3"/>
                    <a:pt x="309" y="2"/>
                  </a:cubicBezTo>
                  <a:cubicBezTo>
                    <a:pt x="310" y="1"/>
                    <a:pt x="311" y="1"/>
                    <a:pt x="312" y="0"/>
                  </a:cubicBezTo>
                  <a:cubicBezTo>
                    <a:pt x="322" y="0"/>
                    <a:pt x="333" y="0"/>
                    <a:pt x="343" y="1"/>
                  </a:cubicBezTo>
                  <a:cubicBezTo>
                    <a:pt x="348" y="2"/>
                    <a:pt x="358" y="2"/>
                    <a:pt x="365" y="2"/>
                  </a:cubicBezTo>
                  <a:cubicBezTo>
                    <a:pt x="372" y="2"/>
                    <a:pt x="385" y="0"/>
                    <a:pt x="387" y="4"/>
                  </a:cubicBezTo>
                  <a:cubicBezTo>
                    <a:pt x="388" y="5"/>
                    <a:pt x="385" y="8"/>
                    <a:pt x="389" y="8"/>
                  </a:cubicBezTo>
                  <a:cubicBezTo>
                    <a:pt x="393" y="9"/>
                    <a:pt x="399" y="7"/>
                    <a:pt x="403" y="8"/>
                  </a:cubicBezTo>
                  <a:cubicBezTo>
                    <a:pt x="404" y="8"/>
                    <a:pt x="404" y="9"/>
                    <a:pt x="404" y="9"/>
                  </a:cubicBezTo>
                  <a:cubicBezTo>
                    <a:pt x="405" y="9"/>
                    <a:pt x="405" y="10"/>
                    <a:pt x="406" y="10"/>
                  </a:cubicBezTo>
                  <a:cubicBezTo>
                    <a:pt x="407" y="10"/>
                    <a:pt x="410" y="9"/>
                    <a:pt x="410" y="10"/>
                  </a:cubicBezTo>
                  <a:cubicBezTo>
                    <a:pt x="411" y="11"/>
                    <a:pt x="415" y="12"/>
                    <a:pt x="417" y="12"/>
                  </a:cubicBezTo>
                  <a:cubicBezTo>
                    <a:pt x="419" y="13"/>
                    <a:pt x="421" y="13"/>
                    <a:pt x="423" y="14"/>
                  </a:cubicBezTo>
                  <a:cubicBezTo>
                    <a:pt x="423" y="14"/>
                    <a:pt x="423" y="15"/>
                    <a:pt x="423" y="15"/>
                  </a:cubicBezTo>
                  <a:cubicBezTo>
                    <a:pt x="424" y="15"/>
                    <a:pt x="426" y="16"/>
                    <a:pt x="427" y="17"/>
                  </a:cubicBezTo>
                  <a:cubicBezTo>
                    <a:pt x="429" y="18"/>
                    <a:pt x="431" y="18"/>
                    <a:pt x="433" y="19"/>
                  </a:cubicBezTo>
                  <a:cubicBezTo>
                    <a:pt x="435" y="20"/>
                    <a:pt x="437" y="22"/>
                    <a:pt x="439" y="23"/>
                  </a:cubicBezTo>
                  <a:cubicBezTo>
                    <a:pt x="440" y="23"/>
                    <a:pt x="439" y="24"/>
                    <a:pt x="440" y="24"/>
                  </a:cubicBezTo>
                  <a:cubicBezTo>
                    <a:pt x="440" y="24"/>
                    <a:pt x="441" y="24"/>
                    <a:pt x="442" y="25"/>
                  </a:cubicBezTo>
                  <a:cubicBezTo>
                    <a:pt x="442" y="25"/>
                    <a:pt x="442" y="26"/>
                    <a:pt x="443" y="26"/>
                  </a:cubicBezTo>
                  <a:cubicBezTo>
                    <a:pt x="444" y="27"/>
                    <a:pt x="445" y="27"/>
                    <a:pt x="446" y="29"/>
                  </a:cubicBezTo>
                  <a:cubicBezTo>
                    <a:pt x="446" y="30"/>
                    <a:pt x="447" y="30"/>
                    <a:pt x="447" y="31"/>
                  </a:cubicBezTo>
                  <a:cubicBezTo>
                    <a:pt x="447" y="31"/>
                    <a:pt x="449" y="33"/>
                    <a:pt x="450" y="34"/>
                  </a:cubicBezTo>
                  <a:cubicBezTo>
                    <a:pt x="452" y="37"/>
                    <a:pt x="455" y="43"/>
                    <a:pt x="457" y="46"/>
                  </a:cubicBezTo>
                  <a:cubicBezTo>
                    <a:pt x="457" y="49"/>
                    <a:pt x="458" y="51"/>
                    <a:pt x="458" y="53"/>
                  </a:cubicBezTo>
                  <a:cubicBezTo>
                    <a:pt x="459" y="55"/>
                    <a:pt x="460" y="58"/>
                    <a:pt x="460" y="60"/>
                  </a:cubicBezTo>
                  <a:cubicBezTo>
                    <a:pt x="460" y="63"/>
                    <a:pt x="460" y="65"/>
                    <a:pt x="461" y="68"/>
                  </a:cubicBezTo>
                  <a:cubicBezTo>
                    <a:pt x="462" y="79"/>
                    <a:pt x="460" y="94"/>
                    <a:pt x="461" y="108"/>
                  </a:cubicBezTo>
                  <a:cubicBezTo>
                    <a:pt x="461" y="110"/>
                    <a:pt x="460" y="112"/>
                    <a:pt x="462" y="114"/>
                  </a:cubicBezTo>
                  <a:cubicBezTo>
                    <a:pt x="463" y="115"/>
                    <a:pt x="465" y="115"/>
                    <a:pt x="464" y="118"/>
                  </a:cubicBezTo>
                  <a:cubicBezTo>
                    <a:pt x="463" y="119"/>
                    <a:pt x="463" y="122"/>
                    <a:pt x="463" y="123"/>
                  </a:cubicBezTo>
                  <a:cubicBezTo>
                    <a:pt x="463" y="149"/>
                    <a:pt x="464" y="179"/>
                    <a:pt x="464" y="206"/>
                  </a:cubicBezTo>
                  <a:cubicBezTo>
                    <a:pt x="464" y="213"/>
                    <a:pt x="464" y="223"/>
                    <a:pt x="465" y="229"/>
                  </a:cubicBezTo>
                  <a:cubicBezTo>
                    <a:pt x="465" y="230"/>
                    <a:pt x="464" y="237"/>
                    <a:pt x="465" y="238"/>
                  </a:cubicBezTo>
                  <a:cubicBezTo>
                    <a:pt x="467" y="239"/>
                    <a:pt x="466" y="242"/>
                    <a:pt x="466" y="246"/>
                  </a:cubicBezTo>
                  <a:cubicBezTo>
                    <a:pt x="466" y="246"/>
                    <a:pt x="466" y="247"/>
                    <a:pt x="466" y="247"/>
                  </a:cubicBezTo>
                  <a:cubicBezTo>
                    <a:pt x="469" y="249"/>
                    <a:pt x="467" y="264"/>
                    <a:pt x="467" y="270"/>
                  </a:cubicBezTo>
                  <a:cubicBezTo>
                    <a:pt x="467" y="275"/>
                    <a:pt x="468" y="279"/>
                    <a:pt x="468" y="286"/>
                  </a:cubicBezTo>
                  <a:cubicBezTo>
                    <a:pt x="468" y="286"/>
                    <a:pt x="467" y="290"/>
                    <a:pt x="468" y="290"/>
                  </a:cubicBezTo>
                  <a:cubicBezTo>
                    <a:pt x="468" y="290"/>
                    <a:pt x="469" y="290"/>
                    <a:pt x="469" y="290"/>
                  </a:cubicBezTo>
                  <a:cubicBezTo>
                    <a:pt x="469" y="304"/>
                    <a:pt x="469" y="320"/>
                    <a:pt x="469" y="334"/>
                  </a:cubicBezTo>
                  <a:cubicBezTo>
                    <a:pt x="468" y="342"/>
                    <a:pt x="468" y="349"/>
                    <a:pt x="468" y="356"/>
                  </a:cubicBezTo>
                  <a:cubicBezTo>
                    <a:pt x="468" y="363"/>
                    <a:pt x="469" y="370"/>
                    <a:pt x="469" y="377"/>
                  </a:cubicBezTo>
                  <a:cubicBezTo>
                    <a:pt x="469" y="399"/>
                    <a:pt x="468" y="421"/>
                    <a:pt x="469" y="444"/>
                  </a:cubicBezTo>
                  <a:cubicBezTo>
                    <a:pt x="469" y="451"/>
                    <a:pt x="470" y="457"/>
                    <a:pt x="470" y="464"/>
                  </a:cubicBezTo>
                  <a:cubicBezTo>
                    <a:pt x="471" y="473"/>
                    <a:pt x="470" y="481"/>
                    <a:pt x="470" y="490"/>
                  </a:cubicBezTo>
                  <a:cubicBezTo>
                    <a:pt x="471" y="498"/>
                    <a:pt x="472" y="506"/>
                    <a:pt x="472" y="514"/>
                  </a:cubicBezTo>
                  <a:cubicBezTo>
                    <a:pt x="473" y="527"/>
                    <a:pt x="473" y="539"/>
                    <a:pt x="473" y="553"/>
                  </a:cubicBezTo>
                  <a:cubicBezTo>
                    <a:pt x="473" y="555"/>
                    <a:pt x="473" y="557"/>
                    <a:pt x="473" y="560"/>
                  </a:cubicBezTo>
                  <a:cubicBezTo>
                    <a:pt x="473" y="561"/>
                    <a:pt x="472" y="563"/>
                    <a:pt x="472" y="565"/>
                  </a:cubicBezTo>
                  <a:cubicBezTo>
                    <a:pt x="471" y="582"/>
                    <a:pt x="472" y="602"/>
                    <a:pt x="470" y="618"/>
                  </a:cubicBezTo>
                  <a:cubicBezTo>
                    <a:pt x="469" y="624"/>
                    <a:pt x="470" y="633"/>
                    <a:pt x="469" y="640"/>
                  </a:cubicBezTo>
                  <a:cubicBezTo>
                    <a:pt x="469" y="639"/>
                    <a:pt x="468" y="640"/>
                    <a:pt x="468" y="641"/>
                  </a:cubicBezTo>
                  <a:cubicBezTo>
                    <a:pt x="467" y="643"/>
                    <a:pt x="467" y="647"/>
                    <a:pt x="467" y="651"/>
                  </a:cubicBezTo>
                  <a:cubicBezTo>
                    <a:pt x="467" y="652"/>
                    <a:pt x="466" y="652"/>
                    <a:pt x="466" y="654"/>
                  </a:cubicBezTo>
                  <a:cubicBezTo>
                    <a:pt x="463" y="679"/>
                    <a:pt x="466" y="712"/>
                    <a:pt x="465" y="741"/>
                  </a:cubicBezTo>
                  <a:cubicBezTo>
                    <a:pt x="465" y="754"/>
                    <a:pt x="465" y="767"/>
                    <a:pt x="463" y="780"/>
                  </a:cubicBezTo>
                  <a:cubicBezTo>
                    <a:pt x="463" y="780"/>
                    <a:pt x="463" y="780"/>
                    <a:pt x="463" y="781"/>
                  </a:cubicBezTo>
                  <a:cubicBezTo>
                    <a:pt x="462" y="783"/>
                    <a:pt x="463" y="786"/>
                    <a:pt x="463" y="789"/>
                  </a:cubicBezTo>
                  <a:cubicBezTo>
                    <a:pt x="463" y="789"/>
                    <a:pt x="462" y="790"/>
                    <a:pt x="462" y="790"/>
                  </a:cubicBezTo>
                  <a:cubicBezTo>
                    <a:pt x="461" y="795"/>
                    <a:pt x="462" y="802"/>
                    <a:pt x="462" y="808"/>
                  </a:cubicBezTo>
                  <a:cubicBezTo>
                    <a:pt x="462" y="808"/>
                    <a:pt x="462" y="810"/>
                    <a:pt x="462" y="810"/>
                  </a:cubicBezTo>
                  <a:cubicBezTo>
                    <a:pt x="462" y="810"/>
                    <a:pt x="460" y="811"/>
                    <a:pt x="460" y="811"/>
                  </a:cubicBezTo>
                  <a:cubicBezTo>
                    <a:pt x="459" y="816"/>
                    <a:pt x="461" y="829"/>
                    <a:pt x="460" y="835"/>
                  </a:cubicBezTo>
                  <a:cubicBezTo>
                    <a:pt x="460" y="836"/>
                    <a:pt x="460" y="837"/>
                    <a:pt x="460" y="837"/>
                  </a:cubicBezTo>
                  <a:cubicBezTo>
                    <a:pt x="459" y="838"/>
                    <a:pt x="459" y="844"/>
                    <a:pt x="458" y="848"/>
                  </a:cubicBezTo>
                  <a:cubicBezTo>
                    <a:pt x="458" y="850"/>
                    <a:pt x="457" y="853"/>
                    <a:pt x="457" y="854"/>
                  </a:cubicBezTo>
                  <a:cubicBezTo>
                    <a:pt x="456" y="855"/>
                    <a:pt x="457" y="856"/>
                    <a:pt x="457" y="857"/>
                  </a:cubicBezTo>
                  <a:cubicBezTo>
                    <a:pt x="456" y="857"/>
                    <a:pt x="456" y="857"/>
                    <a:pt x="456" y="858"/>
                  </a:cubicBezTo>
                  <a:cubicBezTo>
                    <a:pt x="456" y="858"/>
                    <a:pt x="455" y="860"/>
                    <a:pt x="455" y="861"/>
                  </a:cubicBezTo>
                  <a:cubicBezTo>
                    <a:pt x="454" y="861"/>
                    <a:pt x="453" y="862"/>
                    <a:pt x="452" y="863"/>
                  </a:cubicBezTo>
                  <a:cubicBezTo>
                    <a:pt x="452" y="864"/>
                    <a:pt x="450" y="865"/>
                    <a:pt x="450" y="866"/>
                  </a:cubicBezTo>
                  <a:cubicBezTo>
                    <a:pt x="450" y="867"/>
                    <a:pt x="449" y="867"/>
                    <a:pt x="449" y="868"/>
                  </a:cubicBezTo>
                  <a:cubicBezTo>
                    <a:pt x="448" y="869"/>
                    <a:pt x="448" y="872"/>
                    <a:pt x="445" y="872"/>
                  </a:cubicBezTo>
                  <a:cubicBezTo>
                    <a:pt x="445" y="872"/>
                    <a:pt x="444" y="873"/>
                    <a:pt x="443" y="873"/>
                  </a:cubicBezTo>
                  <a:cubicBezTo>
                    <a:pt x="443" y="873"/>
                    <a:pt x="443" y="874"/>
                    <a:pt x="443" y="875"/>
                  </a:cubicBezTo>
                  <a:cubicBezTo>
                    <a:pt x="442" y="875"/>
                    <a:pt x="441" y="874"/>
                    <a:pt x="441" y="875"/>
                  </a:cubicBezTo>
                  <a:cubicBezTo>
                    <a:pt x="440" y="875"/>
                    <a:pt x="440" y="877"/>
                    <a:pt x="439" y="877"/>
                  </a:cubicBezTo>
                  <a:cubicBezTo>
                    <a:pt x="439" y="877"/>
                    <a:pt x="438" y="877"/>
                    <a:pt x="437" y="877"/>
                  </a:cubicBezTo>
                  <a:cubicBezTo>
                    <a:pt x="437" y="878"/>
                    <a:pt x="436" y="879"/>
                    <a:pt x="435" y="880"/>
                  </a:cubicBezTo>
                  <a:cubicBezTo>
                    <a:pt x="434" y="880"/>
                    <a:pt x="433" y="881"/>
                    <a:pt x="432" y="881"/>
                  </a:cubicBezTo>
                  <a:cubicBezTo>
                    <a:pt x="432" y="882"/>
                    <a:pt x="430" y="882"/>
                    <a:pt x="429" y="883"/>
                  </a:cubicBezTo>
                  <a:cubicBezTo>
                    <a:pt x="425" y="886"/>
                    <a:pt x="421" y="888"/>
                    <a:pt x="416" y="891"/>
                  </a:cubicBezTo>
                  <a:cubicBezTo>
                    <a:pt x="416" y="891"/>
                    <a:pt x="416" y="892"/>
                    <a:pt x="416" y="892"/>
                  </a:cubicBezTo>
                  <a:cubicBezTo>
                    <a:pt x="414" y="892"/>
                    <a:pt x="413" y="892"/>
                    <a:pt x="412" y="893"/>
                  </a:cubicBezTo>
                  <a:cubicBezTo>
                    <a:pt x="411" y="893"/>
                    <a:pt x="411" y="895"/>
                    <a:pt x="410" y="895"/>
                  </a:cubicBezTo>
                  <a:cubicBezTo>
                    <a:pt x="410" y="896"/>
                    <a:pt x="409" y="895"/>
                    <a:pt x="409" y="895"/>
                  </a:cubicBezTo>
                  <a:cubicBezTo>
                    <a:pt x="408" y="896"/>
                    <a:pt x="407" y="896"/>
                    <a:pt x="406" y="896"/>
                  </a:cubicBezTo>
                  <a:cubicBezTo>
                    <a:pt x="405" y="896"/>
                    <a:pt x="404" y="897"/>
                    <a:pt x="403" y="898"/>
                  </a:cubicBezTo>
                  <a:cubicBezTo>
                    <a:pt x="395" y="901"/>
                    <a:pt x="383" y="903"/>
                    <a:pt x="368" y="901"/>
                  </a:cubicBezTo>
                  <a:cubicBezTo>
                    <a:pt x="365" y="901"/>
                    <a:pt x="362" y="900"/>
                    <a:pt x="359" y="900"/>
                  </a:cubicBezTo>
                  <a:cubicBezTo>
                    <a:pt x="356" y="899"/>
                    <a:pt x="353" y="899"/>
                    <a:pt x="350" y="899"/>
                  </a:cubicBezTo>
                  <a:cubicBezTo>
                    <a:pt x="343" y="898"/>
                    <a:pt x="337" y="898"/>
                    <a:pt x="330" y="897"/>
                  </a:cubicBezTo>
                  <a:cubicBezTo>
                    <a:pt x="324" y="896"/>
                    <a:pt x="318" y="896"/>
                    <a:pt x="311" y="895"/>
                  </a:cubicBezTo>
                  <a:cubicBezTo>
                    <a:pt x="295" y="895"/>
                    <a:pt x="278" y="895"/>
                    <a:pt x="261" y="895"/>
                  </a:cubicBezTo>
                  <a:cubicBezTo>
                    <a:pt x="259" y="894"/>
                    <a:pt x="258" y="895"/>
                    <a:pt x="256" y="895"/>
                  </a:cubicBezTo>
                  <a:cubicBezTo>
                    <a:pt x="244" y="893"/>
                    <a:pt x="226" y="893"/>
                    <a:pt x="212" y="893"/>
                  </a:cubicBezTo>
                  <a:cubicBezTo>
                    <a:pt x="182" y="893"/>
                    <a:pt x="156" y="893"/>
                    <a:pt x="131" y="893"/>
                  </a:cubicBezTo>
                  <a:cubicBezTo>
                    <a:pt x="131" y="893"/>
                    <a:pt x="131" y="891"/>
                    <a:pt x="130" y="892"/>
                  </a:cubicBezTo>
                  <a:cubicBezTo>
                    <a:pt x="129" y="893"/>
                    <a:pt x="126" y="893"/>
                    <a:pt x="122" y="893"/>
                  </a:cubicBezTo>
                  <a:cubicBezTo>
                    <a:pt x="123" y="893"/>
                    <a:pt x="122" y="891"/>
                    <a:pt x="122" y="892"/>
                  </a:cubicBezTo>
                  <a:cubicBezTo>
                    <a:pt x="122" y="892"/>
                    <a:pt x="120" y="893"/>
                    <a:pt x="120" y="893"/>
                  </a:cubicBezTo>
                  <a:cubicBezTo>
                    <a:pt x="119" y="892"/>
                    <a:pt x="119" y="892"/>
                    <a:pt x="117" y="892"/>
                  </a:cubicBezTo>
                  <a:cubicBezTo>
                    <a:pt x="117" y="892"/>
                    <a:pt x="116" y="892"/>
                    <a:pt x="116" y="892"/>
                  </a:cubicBezTo>
                  <a:cubicBezTo>
                    <a:pt x="115" y="893"/>
                    <a:pt x="113" y="893"/>
                    <a:pt x="110" y="893"/>
                  </a:cubicBezTo>
                  <a:cubicBezTo>
                    <a:pt x="111" y="893"/>
                    <a:pt x="110" y="891"/>
                    <a:pt x="109" y="892"/>
                  </a:cubicBezTo>
                  <a:cubicBezTo>
                    <a:pt x="109" y="893"/>
                    <a:pt x="108" y="893"/>
                    <a:pt x="107" y="893"/>
                  </a:cubicBezTo>
                  <a:cubicBezTo>
                    <a:pt x="107" y="893"/>
                    <a:pt x="105" y="893"/>
                    <a:pt x="105" y="893"/>
                  </a:cubicBezTo>
                  <a:cubicBezTo>
                    <a:pt x="104" y="892"/>
                    <a:pt x="105" y="893"/>
                    <a:pt x="103" y="893"/>
                  </a:cubicBezTo>
                  <a:cubicBezTo>
                    <a:pt x="104" y="893"/>
                    <a:pt x="103" y="891"/>
                    <a:pt x="102" y="892"/>
                  </a:cubicBezTo>
                  <a:cubicBezTo>
                    <a:pt x="102" y="893"/>
                    <a:pt x="102" y="892"/>
                    <a:pt x="102" y="892"/>
                  </a:cubicBezTo>
                  <a:cubicBezTo>
                    <a:pt x="101" y="892"/>
                    <a:pt x="101" y="893"/>
                    <a:pt x="100" y="893"/>
                  </a:cubicBezTo>
                  <a:cubicBezTo>
                    <a:pt x="100" y="893"/>
                    <a:pt x="99" y="891"/>
                    <a:pt x="99" y="892"/>
                  </a:cubicBezTo>
                  <a:cubicBezTo>
                    <a:pt x="98" y="894"/>
                    <a:pt x="88" y="893"/>
                    <a:pt x="83" y="893"/>
                  </a:cubicBezTo>
                  <a:cubicBezTo>
                    <a:pt x="77" y="893"/>
                    <a:pt x="70" y="894"/>
                    <a:pt x="65" y="893"/>
                  </a:cubicBezTo>
                  <a:cubicBezTo>
                    <a:pt x="65" y="893"/>
                    <a:pt x="65" y="892"/>
                    <a:pt x="64" y="892"/>
                  </a:cubicBezTo>
                  <a:cubicBezTo>
                    <a:pt x="62" y="892"/>
                    <a:pt x="60" y="891"/>
                    <a:pt x="58" y="890"/>
                  </a:cubicBezTo>
                  <a:cubicBezTo>
                    <a:pt x="57" y="890"/>
                    <a:pt x="56" y="889"/>
                    <a:pt x="54" y="888"/>
                  </a:cubicBezTo>
                  <a:cubicBezTo>
                    <a:pt x="52" y="888"/>
                    <a:pt x="50" y="887"/>
                    <a:pt x="49" y="887"/>
                  </a:cubicBezTo>
                  <a:cubicBezTo>
                    <a:pt x="48" y="886"/>
                    <a:pt x="48" y="886"/>
                    <a:pt x="48" y="886"/>
                  </a:cubicBezTo>
                  <a:cubicBezTo>
                    <a:pt x="46" y="885"/>
                    <a:pt x="45" y="886"/>
                    <a:pt x="44" y="885"/>
                  </a:cubicBezTo>
                  <a:cubicBezTo>
                    <a:pt x="44" y="885"/>
                    <a:pt x="44" y="884"/>
                    <a:pt x="43" y="884"/>
                  </a:cubicBezTo>
                  <a:cubicBezTo>
                    <a:pt x="43" y="884"/>
                    <a:pt x="42" y="883"/>
                    <a:pt x="42" y="883"/>
                  </a:cubicBezTo>
                  <a:cubicBezTo>
                    <a:pt x="41" y="883"/>
                    <a:pt x="40" y="883"/>
                    <a:pt x="39" y="882"/>
                  </a:cubicBezTo>
                  <a:cubicBezTo>
                    <a:pt x="38" y="882"/>
                    <a:pt x="38" y="880"/>
                    <a:pt x="37" y="880"/>
                  </a:cubicBezTo>
                  <a:cubicBezTo>
                    <a:pt x="37" y="879"/>
                    <a:pt x="36" y="880"/>
                    <a:pt x="35" y="880"/>
                  </a:cubicBezTo>
                  <a:cubicBezTo>
                    <a:pt x="34" y="878"/>
                    <a:pt x="32" y="876"/>
                    <a:pt x="30" y="875"/>
                  </a:cubicBezTo>
                  <a:cubicBezTo>
                    <a:pt x="28" y="872"/>
                    <a:pt x="26" y="868"/>
                    <a:pt x="23" y="865"/>
                  </a:cubicBezTo>
                  <a:cubicBezTo>
                    <a:pt x="22" y="863"/>
                    <a:pt x="20" y="860"/>
                    <a:pt x="18" y="857"/>
                  </a:cubicBezTo>
                  <a:cubicBezTo>
                    <a:pt x="17" y="855"/>
                    <a:pt x="16" y="852"/>
                    <a:pt x="15" y="848"/>
                  </a:cubicBezTo>
                  <a:cubicBezTo>
                    <a:pt x="14" y="847"/>
                    <a:pt x="12" y="845"/>
                    <a:pt x="12" y="843"/>
                  </a:cubicBezTo>
                  <a:cubicBezTo>
                    <a:pt x="11" y="840"/>
                    <a:pt x="12" y="837"/>
                    <a:pt x="11" y="834"/>
                  </a:cubicBezTo>
                  <a:cubicBezTo>
                    <a:pt x="11" y="831"/>
                    <a:pt x="10" y="828"/>
                    <a:pt x="9" y="826"/>
                  </a:cubicBezTo>
                  <a:cubicBezTo>
                    <a:pt x="9" y="817"/>
                    <a:pt x="9" y="807"/>
                    <a:pt x="9" y="798"/>
                  </a:cubicBezTo>
                  <a:cubicBezTo>
                    <a:pt x="9" y="797"/>
                    <a:pt x="9" y="794"/>
                    <a:pt x="9" y="794"/>
                  </a:cubicBezTo>
                  <a:cubicBezTo>
                    <a:pt x="10" y="793"/>
                    <a:pt x="10" y="791"/>
                    <a:pt x="10" y="788"/>
                  </a:cubicBezTo>
                  <a:cubicBezTo>
                    <a:pt x="10" y="787"/>
                    <a:pt x="11" y="786"/>
                    <a:pt x="11" y="784"/>
                  </a:cubicBezTo>
                  <a:cubicBezTo>
                    <a:pt x="11" y="782"/>
                    <a:pt x="10" y="779"/>
                    <a:pt x="10" y="777"/>
                  </a:cubicBezTo>
                  <a:cubicBezTo>
                    <a:pt x="9" y="762"/>
                    <a:pt x="9" y="744"/>
                    <a:pt x="9" y="727"/>
                  </a:cubicBezTo>
                  <a:cubicBezTo>
                    <a:pt x="9" y="707"/>
                    <a:pt x="8" y="687"/>
                    <a:pt x="9" y="667"/>
                  </a:cubicBezTo>
                  <a:cubicBezTo>
                    <a:pt x="9" y="666"/>
                    <a:pt x="9" y="665"/>
                    <a:pt x="9" y="664"/>
                  </a:cubicBezTo>
                  <a:cubicBezTo>
                    <a:pt x="10" y="663"/>
                    <a:pt x="10" y="662"/>
                    <a:pt x="10" y="659"/>
                  </a:cubicBezTo>
                  <a:cubicBezTo>
                    <a:pt x="10" y="659"/>
                    <a:pt x="10" y="657"/>
                    <a:pt x="10" y="657"/>
                  </a:cubicBezTo>
                  <a:cubicBezTo>
                    <a:pt x="12" y="656"/>
                    <a:pt x="11" y="650"/>
                    <a:pt x="11" y="646"/>
                  </a:cubicBezTo>
                  <a:cubicBezTo>
                    <a:pt x="12" y="628"/>
                    <a:pt x="11" y="608"/>
                    <a:pt x="12" y="588"/>
                  </a:cubicBezTo>
                  <a:cubicBezTo>
                    <a:pt x="12" y="585"/>
                    <a:pt x="13" y="581"/>
                    <a:pt x="13" y="578"/>
                  </a:cubicBezTo>
                  <a:cubicBezTo>
                    <a:pt x="13" y="573"/>
                    <a:pt x="12" y="568"/>
                    <a:pt x="12" y="563"/>
                  </a:cubicBezTo>
                  <a:cubicBezTo>
                    <a:pt x="12" y="557"/>
                    <a:pt x="13" y="552"/>
                    <a:pt x="13" y="547"/>
                  </a:cubicBezTo>
                  <a:cubicBezTo>
                    <a:pt x="13" y="541"/>
                    <a:pt x="13" y="536"/>
                    <a:pt x="13" y="530"/>
                  </a:cubicBezTo>
                  <a:cubicBezTo>
                    <a:pt x="13" y="504"/>
                    <a:pt x="14" y="476"/>
                    <a:pt x="14" y="447"/>
                  </a:cubicBezTo>
                  <a:cubicBezTo>
                    <a:pt x="14" y="442"/>
                    <a:pt x="13" y="437"/>
                    <a:pt x="13" y="432"/>
                  </a:cubicBezTo>
                  <a:cubicBezTo>
                    <a:pt x="12" y="410"/>
                    <a:pt x="13" y="387"/>
                    <a:pt x="13" y="365"/>
                  </a:cubicBezTo>
                  <a:cubicBezTo>
                    <a:pt x="12" y="343"/>
                    <a:pt x="11" y="321"/>
                    <a:pt x="12" y="299"/>
                  </a:cubicBezTo>
                  <a:cubicBezTo>
                    <a:pt x="15" y="296"/>
                    <a:pt x="8" y="297"/>
                    <a:pt x="8" y="294"/>
                  </a:cubicBezTo>
                  <a:cubicBezTo>
                    <a:pt x="6" y="295"/>
                    <a:pt x="5" y="292"/>
                    <a:pt x="4" y="290"/>
                  </a:cubicBezTo>
                  <a:cubicBezTo>
                    <a:pt x="3" y="288"/>
                    <a:pt x="3" y="274"/>
                    <a:pt x="3" y="268"/>
                  </a:cubicBezTo>
                  <a:cubicBezTo>
                    <a:pt x="3" y="267"/>
                    <a:pt x="3" y="265"/>
                    <a:pt x="4" y="265"/>
                  </a:cubicBezTo>
                  <a:cubicBezTo>
                    <a:pt x="4" y="263"/>
                    <a:pt x="7" y="264"/>
                    <a:pt x="8" y="263"/>
                  </a:cubicBezTo>
                  <a:cubicBezTo>
                    <a:pt x="9" y="262"/>
                    <a:pt x="8" y="261"/>
                    <a:pt x="9" y="260"/>
                  </a:cubicBezTo>
                  <a:cubicBezTo>
                    <a:pt x="10" y="254"/>
                    <a:pt x="9" y="248"/>
                    <a:pt x="9" y="242"/>
                  </a:cubicBezTo>
                  <a:cubicBezTo>
                    <a:pt x="10" y="238"/>
                    <a:pt x="11" y="235"/>
                    <a:pt x="11" y="231"/>
                  </a:cubicBezTo>
                  <a:cubicBezTo>
                    <a:pt x="12" y="226"/>
                    <a:pt x="12" y="219"/>
                    <a:pt x="11" y="216"/>
                  </a:cubicBezTo>
                  <a:cubicBezTo>
                    <a:pt x="11" y="214"/>
                    <a:pt x="10" y="215"/>
                    <a:pt x="8" y="214"/>
                  </a:cubicBezTo>
                  <a:cubicBezTo>
                    <a:pt x="7" y="214"/>
                    <a:pt x="4" y="215"/>
                    <a:pt x="3" y="212"/>
                  </a:cubicBezTo>
                  <a:close/>
                  <a:moveTo>
                    <a:pt x="380" y="6"/>
                  </a:moveTo>
                  <a:cubicBezTo>
                    <a:pt x="369" y="5"/>
                    <a:pt x="358" y="6"/>
                    <a:pt x="348" y="6"/>
                  </a:cubicBezTo>
                  <a:cubicBezTo>
                    <a:pt x="342" y="5"/>
                    <a:pt x="336" y="4"/>
                    <a:pt x="330" y="4"/>
                  </a:cubicBezTo>
                  <a:cubicBezTo>
                    <a:pt x="325" y="4"/>
                    <a:pt x="319" y="4"/>
                    <a:pt x="313" y="4"/>
                  </a:cubicBezTo>
                  <a:cubicBezTo>
                    <a:pt x="312" y="4"/>
                    <a:pt x="312" y="4"/>
                    <a:pt x="311" y="5"/>
                  </a:cubicBezTo>
                  <a:cubicBezTo>
                    <a:pt x="311" y="5"/>
                    <a:pt x="311" y="6"/>
                    <a:pt x="310" y="6"/>
                  </a:cubicBezTo>
                  <a:cubicBezTo>
                    <a:pt x="311" y="11"/>
                    <a:pt x="318" y="8"/>
                    <a:pt x="319" y="10"/>
                  </a:cubicBezTo>
                  <a:cubicBezTo>
                    <a:pt x="320" y="11"/>
                    <a:pt x="322" y="9"/>
                    <a:pt x="323" y="9"/>
                  </a:cubicBezTo>
                  <a:cubicBezTo>
                    <a:pt x="334" y="8"/>
                    <a:pt x="348" y="9"/>
                    <a:pt x="357" y="10"/>
                  </a:cubicBezTo>
                  <a:cubicBezTo>
                    <a:pt x="365" y="10"/>
                    <a:pt x="373" y="10"/>
                    <a:pt x="378" y="9"/>
                  </a:cubicBezTo>
                  <a:cubicBezTo>
                    <a:pt x="380" y="9"/>
                    <a:pt x="385" y="10"/>
                    <a:pt x="383" y="6"/>
                  </a:cubicBezTo>
                  <a:cubicBezTo>
                    <a:pt x="383" y="5"/>
                    <a:pt x="381" y="6"/>
                    <a:pt x="380" y="6"/>
                  </a:cubicBezTo>
                  <a:close/>
                  <a:moveTo>
                    <a:pt x="15" y="326"/>
                  </a:moveTo>
                  <a:cubicBezTo>
                    <a:pt x="15" y="337"/>
                    <a:pt x="15" y="351"/>
                    <a:pt x="16" y="358"/>
                  </a:cubicBezTo>
                  <a:cubicBezTo>
                    <a:pt x="16" y="358"/>
                    <a:pt x="16" y="359"/>
                    <a:pt x="16" y="360"/>
                  </a:cubicBezTo>
                  <a:cubicBezTo>
                    <a:pt x="18" y="379"/>
                    <a:pt x="16" y="398"/>
                    <a:pt x="16" y="417"/>
                  </a:cubicBezTo>
                  <a:cubicBezTo>
                    <a:pt x="16" y="447"/>
                    <a:pt x="19" y="477"/>
                    <a:pt x="17" y="507"/>
                  </a:cubicBezTo>
                  <a:cubicBezTo>
                    <a:pt x="17" y="507"/>
                    <a:pt x="16" y="508"/>
                    <a:pt x="16" y="508"/>
                  </a:cubicBezTo>
                  <a:cubicBezTo>
                    <a:pt x="16" y="510"/>
                    <a:pt x="16" y="513"/>
                    <a:pt x="16" y="514"/>
                  </a:cubicBezTo>
                  <a:cubicBezTo>
                    <a:pt x="16" y="522"/>
                    <a:pt x="15" y="531"/>
                    <a:pt x="16" y="538"/>
                  </a:cubicBezTo>
                  <a:cubicBezTo>
                    <a:pt x="17" y="539"/>
                    <a:pt x="17" y="538"/>
                    <a:pt x="17" y="537"/>
                  </a:cubicBezTo>
                  <a:cubicBezTo>
                    <a:pt x="18" y="534"/>
                    <a:pt x="16" y="526"/>
                    <a:pt x="18" y="525"/>
                  </a:cubicBezTo>
                  <a:cubicBezTo>
                    <a:pt x="19" y="524"/>
                    <a:pt x="18" y="520"/>
                    <a:pt x="18" y="520"/>
                  </a:cubicBezTo>
                  <a:cubicBezTo>
                    <a:pt x="19" y="499"/>
                    <a:pt x="19" y="481"/>
                    <a:pt x="20" y="462"/>
                  </a:cubicBezTo>
                  <a:cubicBezTo>
                    <a:pt x="20" y="458"/>
                    <a:pt x="19" y="453"/>
                    <a:pt x="20" y="451"/>
                  </a:cubicBezTo>
                  <a:cubicBezTo>
                    <a:pt x="20" y="451"/>
                    <a:pt x="21" y="450"/>
                    <a:pt x="21" y="450"/>
                  </a:cubicBezTo>
                  <a:cubicBezTo>
                    <a:pt x="22" y="435"/>
                    <a:pt x="23" y="412"/>
                    <a:pt x="21" y="399"/>
                  </a:cubicBezTo>
                  <a:cubicBezTo>
                    <a:pt x="20" y="394"/>
                    <a:pt x="20" y="390"/>
                    <a:pt x="20" y="384"/>
                  </a:cubicBezTo>
                  <a:cubicBezTo>
                    <a:pt x="19" y="364"/>
                    <a:pt x="20" y="340"/>
                    <a:pt x="19" y="320"/>
                  </a:cubicBezTo>
                  <a:cubicBezTo>
                    <a:pt x="19" y="315"/>
                    <a:pt x="18" y="311"/>
                    <a:pt x="17" y="306"/>
                  </a:cubicBezTo>
                  <a:cubicBezTo>
                    <a:pt x="17" y="301"/>
                    <a:pt x="17" y="293"/>
                    <a:pt x="16" y="290"/>
                  </a:cubicBezTo>
                  <a:cubicBezTo>
                    <a:pt x="16" y="288"/>
                    <a:pt x="16" y="286"/>
                    <a:pt x="16" y="285"/>
                  </a:cubicBezTo>
                  <a:cubicBezTo>
                    <a:pt x="16" y="256"/>
                    <a:pt x="18" y="230"/>
                    <a:pt x="18" y="202"/>
                  </a:cubicBezTo>
                  <a:cubicBezTo>
                    <a:pt x="18" y="192"/>
                    <a:pt x="18" y="182"/>
                    <a:pt x="18" y="172"/>
                  </a:cubicBezTo>
                  <a:cubicBezTo>
                    <a:pt x="18" y="157"/>
                    <a:pt x="17" y="142"/>
                    <a:pt x="15" y="129"/>
                  </a:cubicBezTo>
                  <a:cubicBezTo>
                    <a:pt x="14" y="114"/>
                    <a:pt x="14" y="92"/>
                    <a:pt x="15" y="78"/>
                  </a:cubicBezTo>
                  <a:cubicBezTo>
                    <a:pt x="16" y="74"/>
                    <a:pt x="17" y="71"/>
                    <a:pt x="17" y="68"/>
                  </a:cubicBezTo>
                  <a:cubicBezTo>
                    <a:pt x="17" y="68"/>
                    <a:pt x="18" y="67"/>
                    <a:pt x="18" y="67"/>
                  </a:cubicBezTo>
                  <a:cubicBezTo>
                    <a:pt x="19" y="65"/>
                    <a:pt x="19" y="63"/>
                    <a:pt x="20" y="62"/>
                  </a:cubicBezTo>
                  <a:cubicBezTo>
                    <a:pt x="20" y="62"/>
                    <a:pt x="20" y="61"/>
                    <a:pt x="20" y="60"/>
                  </a:cubicBezTo>
                  <a:cubicBezTo>
                    <a:pt x="22" y="55"/>
                    <a:pt x="24" y="47"/>
                    <a:pt x="27" y="43"/>
                  </a:cubicBezTo>
                  <a:cubicBezTo>
                    <a:pt x="27" y="42"/>
                    <a:pt x="28" y="42"/>
                    <a:pt x="29" y="41"/>
                  </a:cubicBezTo>
                  <a:cubicBezTo>
                    <a:pt x="29" y="40"/>
                    <a:pt x="30" y="38"/>
                    <a:pt x="30" y="37"/>
                  </a:cubicBezTo>
                  <a:cubicBezTo>
                    <a:pt x="32" y="35"/>
                    <a:pt x="34" y="34"/>
                    <a:pt x="35" y="32"/>
                  </a:cubicBezTo>
                  <a:cubicBezTo>
                    <a:pt x="35" y="32"/>
                    <a:pt x="36" y="33"/>
                    <a:pt x="36" y="32"/>
                  </a:cubicBezTo>
                  <a:cubicBezTo>
                    <a:pt x="38" y="32"/>
                    <a:pt x="38" y="31"/>
                    <a:pt x="39" y="30"/>
                  </a:cubicBezTo>
                  <a:cubicBezTo>
                    <a:pt x="41" y="29"/>
                    <a:pt x="43" y="27"/>
                    <a:pt x="44" y="26"/>
                  </a:cubicBezTo>
                  <a:cubicBezTo>
                    <a:pt x="46" y="26"/>
                    <a:pt x="48" y="25"/>
                    <a:pt x="50" y="24"/>
                  </a:cubicBezTo>
                  <a:cubicBezTo>
                    <a:pt x="53" y="23"/>
                    <a:pt x="56" y="21"/>
                    <a:pt x="58" y="20"/>
                  </a:cubicBezTo>
                  <a:cubicBezTo>
                    <a:pt x="61" y="19"/>
                    <a:pt x="64" y="18"/>
                    <a:pt x="67" y="18"/>
                  </a:cubicBezTo>
                  <a:cubicBezTo>
                    <a:pt x="69" y="17"/>
                    <a:pt x="71" y="16"/>
                    <a:pt x="71" y="16"/>
                  </a:cubicBezTo>
                  <a:cubicBezTo>
                    <a:pt x="72" y="15"/>
                    <a:pt x="76" y="16"/>
                    <a:pt x="76" y="16"/>
                  </a:cubicBezTo>
                  <a:cubicBezTo>
                    <a:pt x="83" y="15"/>
                    <a:pt x="89" y="12"/>
                    <a:pt x="95" y="12"/>
                  </a:cubicBezTo>
                  <a:cubicBezTo>
                    <a:pt x="105" y="10"/>
                    <a:pt x="115" y="12"/>
                    <a:pt x="125" y="12"/>
                  </a:cubicBezTo>
                  <a:cubicBezTo>
                    <a:pt x="130" y="11"/>
                    <a:pt x="135" y="11"/>
                    <a:pt x="140" y="11"/>
                  </a:cubicBezTo>
                  <a:cubicBezTo>
                    <a:pt x="145" y="10"/>
                    <a:pt x="151" y="10"/>
                    <a:pt x="156" y="10"/>
                  </a:cubicBezTo>
                  <a:cubicBezTo>
                    <a:pt x="156" y="10"/>
                    <a:pt x="156" y="9"/>
                    <a:pt x="155" y="9"/>
                  </a:cubicBezTo>
                  <a:cubicBezTo>
                    <a:pt x="146" y="10"/>
                    <a:pt x="139" y="8"/>
                    <a:pt x="134" y="7"/>
                  </a:cubicBezTo>
                  <a:cubicBezTo>
                    <a:pt x="126" y="7"/>
                    <a:pt x="118" y="7"/>
                    <a:pt x="110" y="7"/>
                  </a:cubicBezTo>
                  <a:cubicBezTo>
                    <a:pt x="103" y="7"/>
                    <a:pt x="94" y="6"/>
                    <a:pt x="87" y="7"/>
                  </a:cubicBezTo>
                  <a:cubicBezTo>
                    <a:pt x="86" y="7"/>
                    <a:pt x="86" y="8"/>
                    <a:pt x="84" y="8"/>
                  </a:cubicBezTo>
                  <a:cubicBezTo>
                    <a:pt x="81" y="8"/>
                    <a:pt x="79" y="8"/>
                    <a:pt x="76" y="8"/>
                  </a:cubicBezTo>
                  <a:cubicBezTo>
                    <a:pt x="74" y="8"/>
                    <a:pt x="73" y="9"/>
                    <a:pt x="71" y="10"/>
                  </a:cubicBezTo>
                  <a:cubicBezTo>
                    <a:pt x="70" y="10"/>
                    <a:pt x="67" y="10"/>
                    <a:pt x="66" y="11"/>
                  </a:cubicBezTo>
                  <a:cubicBezTo>
                    <a:pt x="63" y="12"/>
                    <a:pt x="58" y="14"/>
                    <a:pt x="56" y="15"/>
                  </a:cubicBezTo>
                  <a:cubicBezTo>
                    <a:pt x="56" y="15"/>
                    <a:pt x="55" y="15"/>
                    <a:pt x="55" y="15"/>
                  </a:cubicBezTo>
                  <a:cubicBezTo>
                    <a:pt x="54" y="15"/>
                    <a:pt x="53" y="17"/>
                    <a:pt x="53" y="17"/>
                  </a:cubicBezTo>
                  <a:cubicBezTo>
                    <a:pt x="52" y="17"/>
                    <a:pt x="51" y="17"/>
                    <a:pt x="50" y="17"/>
                  </a:cubicBezTo>
                  <a:cubicBezTo>
                    <a:pt x="50" y="17"/>
                    <a:pt x="49" y="18"/>
                    <a:pt x="49" y="19"/>
                  </a:cubicBezTo>
                  <a:cubicBezTo>
                    <a:pt x="47" y="19"/>
                    <a:pt x="46" y="19"/>
                    <a:pt x="45" y="19"/>
                  </a:cubicBezTo>
                  <a:cubicBezTo>
                    <a:pt x="42" y="20"/>
                    <a:pt x="38" y="23"/>
                    <a:pt x="37" y="24"/>
                  </a:cubicBezTo>
                  <a:cubicBezTo>
                    <a:pt x="35" y="25"/>
                    <a:pt x="32" y="27"/>
                    <a:pt x="31" y="28"/>
                  </a:cubicBezTo>
                  <a:cubicBezTo>
                    <a:pt x="31" y="29"/>
                    <a:pt x="31" y="29"/>
                    <a:pt x="30" y="30"/>
                  </a:cubicBezTo>
                  <a:cubicBezTo>
                    <a:pt x="30" y="31"/>
                    <a:pt x="29" y="31"/>
                    <a:pt x="29" y="32"/>
                  </a:cubicBezTo>
                  <a:cubicBezTo>
                    <a:pt x="28" y="33"/>
                    <a:pt x="28" y="35"/>
                    <a:pt x="27" y="36"/>
                  </a:cubicBezTo>
                  <a:cubicBezTo>
                    <a:pt x="25" y="38"/>
                    <a:pt x="24" y="40"/>
                    <a:pt x="23" y="42"/>
                  </a:cubicBezTo>
                  <a:cubicBezTo>
                    <a:pt x="23" y="43"/>
                    <a:pt x="22" y="44"/>
                    <a:pt x="22" y="45"/>
                  </a:cubicBezTo>
                  <a:cubicBezTo>
                    <a:pt x="22" y="46"/>
                    <a:pt x="19" y="48"/>
                    <a:pt x="19" y="48"/>
                  </a:cubicBezTo>
                  <a:cubicBezTo>
                    <a:pt x="19" y="48"/>
                    <a:pt x="19" y="50"/>
                    <a:pt x="19" y="50"/>
                  </a:cubicBezTo>
                  <a:cubicBezTo>
                    <a:pt x="19" y="51"/>
                    <a:pt x="18" y="52"/>
                    <a:pt x="17" y="52"/>
                  </a:cubicBezTo>
                  <a:cubicBezTo>
                    <a:pt x="17" y="53"/>
                    <a:pt x="16" y="55"/>
                    <a:pt x="16" y="55"/>
                  </a:cubicBezTo>
                  <a:cubicBezTo>
                    <a:pt x="16" y="56"/>
                    <a:pt x="17" y="56"/>
                    <a:pt x="16" y="57"/>
                  </a:cubicBezTo>
                  <a:cubicBezTo>
                    <a:pt x="16" y="57"/>
                    <a:pt x="15" y="58"/>
                    <a:pt x="15" y="59"/>
                  </a:cubicBezTo>
                  <a:cubicBezTo>
                    <a:pt x="14" y="59"/>
                    <a:pt x="15" y="60"/>
                    <a:pt x="15" y="60"/>
                  </a:cubicBezTo>
                  <a:cubicBezTo>
                    <a:pt x="14" y="62"/>
                    <a:pt x="13" y="65"/>
                    <a:pt x="13" y="67"/>
                  </a:cubicBezTo>
                  <a:cubicBezTo>
                    <a:pt x="12" y="76"/>
                    <a:pt x="12" y="83"/>
                    <a:pt x="13" y="92"/>
                  </a:cubicBezTo>
                  <a:cubicBezTo>
                    <a:pt x="13" y="94"/>
                    <a:pt x="11" y="95"/>
                    <a:pt x="11" y="97"/>
                  </a:cubicBezTo>
                  <a:cubicBezTo>
                    <a:pt x="10" y="98"/>
                    <a:pt x="7" y="97"/>
                    <a:pt x="8" y="100"/>
                  </a:cubicBezTo>
                  <a:cubicBezTo>
                    <a:pt x="7" y="111"/>
                    <a:pt x="9" y="118"/>
                    <a:pt x="9" y="127"/>
                  </a:cubicBezTo>
                  <a:cubicBezTo>
                    <a:pt x="9" y="131"/>
                    <a:pt x="15" y="128"/>
                    <a:pt x="14" y="133"/>
                  </a:cubicBezTo>
                  <a:cubicBezTo>
                    <a:pt x="14" y="151"/>
                    <a:pt x="13" y="167"/>
                    <a:pt x="12" y="184"/>
                  </a:cubicBezTo>
                  <a:cubicBezTo>
                    <a:pt x="12" y="187"/>
                    <a:pt x="6" y="185"/>
                    <a:pt x="5" y="186"/>
                  </a:cubicBezTo>
                  <a:cubicBezTo>
                    <a:pt x="7" y="193"/>
                    <a:pt x="6" y="201"/>
                    <a:pt x="6" y="209"/>
                  </a:cubicBezTo>
                  <a:cubicBezTo>
                    <a:pt x="7" y="212"/>
                    <a:pt x="13" y="210"/>
                    <a:pt x="14" y="213"/>
                  </a:cubicBezTo>
                  <a:cubicBezTo>
                    <a:pt x="13" y="217"/>
                    <a:pt x="15" y="218"/>
                    <a:pt x="15" y="219"/>
                  </a:cubicBezTo>
                  <a:cubicBezTo>
                    <a:pt x="16" y="220"/>
                    <a:pt x="16" y="221"/>
                    <a:pt x="15" y="222"/>
                  </a:cubicBezTo>
                  <a:cubicBezTo>
                    <a:pt x="15" y="223"/>
                    <a:pt x="15" y="223"/>
                    <a:pt x="15" y="223"/>
                  </a:cubicBezTo>
                  <a:cubicBezTo>
                    <a:pt x="14" y="224"/>
                    <a:pt x="15" y="224"/>
                    <a:pt x="15" y="224"/>
                  </a:cubicBezTo>
                  <a:cubicBezTo>
                    <a:pt x="15" y="227"/>
                    <a:pt x="15" y="228"/>
                    <a:pt x="15" y="229"/>
                  </a:cubicBezTo>
                  <a:cubicBezTo>
                    <a:pt x="13" y="240"/>
                    <a:pt x="12" y="252"/>
                    <a:pt x="12" y="265"/>
                  </a:cubicBezTo>
                  <a:cubicBezTo>
                    <a:pt x="13" y="268"/>
                    <a:pt x="6" y="265"/>
                    <a:pt x="7" y="268"/>
                  </a:cubicBezTo>
                  <a:cubicBezTo>
                    <a:pt x="7" y="275"/>
                    <a:pt x="6" y="285"/>
                    <a:pt x="8" y="288"/>
                  </a:cubicBezTo>
                  <a:cubicBezTo>
                    <a:pt x="8" y="289"/>
                    <a:pt x="8" y="290"/>
                    <a:pt x="9" y="290"/>
                  </a:cubicBezTo>
                  <a:cubicBezTo>
                    <a:pt x="9" y="293"/>
                    <a:pt x="13" y="292"/>
                    <a:pt x="14" y="294"/>
                  </a:cubicBezTo>
                  <a:cubicBezTo>
                    <a:pt x="15" y="295"/>
                    <a:pt x="16" y="296"/>
                    <a:pt x="16" y="297"/>
                  </a:cubicBezTo>
                  <a:cubicBezTo>
                    <a:pt x="15" y="307"/>
                    <a:pt x="15" y="317"/>
                    <a:pt x="15" y="326"/>
                  </a:cubicBezTo>
                  <a:close/>
                  <a:moveTo>
                    <a:pt x="305" y="12"/>
                  </a:moveTo>
                  <a:cubicBezTo>
                    <a:pt x="301" y="11"/>
                    <a:pt x="297" y="11"/>
                    <a:pt x="294" y="11"/>
                  </a:cubicBezTo>
                  <a:cubicBezTo>
                    <a:pt x="292" y="10"/>
                    <a:pt x="290" y="9"/>
                    <a:pt x="288" y="9"/>
                  </a:cubicBezTo>
                  <a:cubicBezTo>
                    <a:pt x="285" y="9"/>
                    <a:pt x="282" y="8"/>
                    <a:pt x="280" y="8"/>
                  </a:cubicBezTo>
                  <a:cubicBezTo>
                    <a:pt x="260" y="7"/>
                    <a:pt x="239" y="11"/>
                    <a:pt x="217" y="11"/>
                  </a:cubicBezTo>
                  <a:cubicBezTo>
                    <a:pt x="217" y="12"/>
                    <a:pt x="219" y="11"/>
                    <a:pt x="220" y="12"/>
                  </a:cubicBezTo>
                  <a:cubicBezTo>
                    <a:pt x="232" y="13"/>
                    <a:pt x="246" y="12"/>
                    <a:pt x="256" y="12"/>
                  </a:cubicBezTo>
                  <a:cubicBezTo>
                    <a:pt x="271" y="14"/>
                    <a:pt x="290" y="12"/>
                    <a:pt x="303" y="13"/>
                  </a:cubicBezTo>
                  <a:cubicBezTo>
                    <a:pt x="305" y="14"/>
                    <a:pt x="307" y="13"/>
                    <a:pt x="309" y="13"/>
                  </a:cubicBezTo>
                  <a:cubicBezTo>
                    <a:pt x="312" y="13"/>
                    <a:pt x="316" y="14"/>
                    <a:pt x="316" y="12"/>
                  </a:cubicBezTo>
                  <a:cubicBezTo>
                    <a:pt x="313" y="12"/>
                    <a:pt x="309" y="12"/>
                    <a:pt x="305" y="12"/>
                  </a:cubicBezTo>
                  <a:close/>
                  <a:moveTo>
                    <a:pt x="206" y="11"/>
                  </a:moveTo>
                  <a:cubicBezTo>
                    <a:pt x="195" y="11"/>
                    <a:pt x="210" y="13"/>
                    <a:pt x="210" y="11"/>
                  </a:cubicBezTo>
                  <a:cubicBezTo>
                    <a:pt x="209" y="11"/>
                    <a:pt x="207" y="11"/>
                    <a:pt x="206" y="11"/>
                  </a:cubicBezTo>
                  <a:close/>
                  <a:moveTo>
                    <a:pt x="216" y="11"/>
                  </a:moveTo>
                  <a:cubicBezTo>
                    <a:pt x="216" y="11"/>
                    <a:pt x="215" y="11"/>
                    <a:pt x="214" y="11"/>
                  </a:cubicBezTo>
                  <a:cubicBezTo>
                    <a:pt x="207" y="10"/>
                    <a:pt x="216" y="13"/>
                    <a:pt x="216" y="11"/>
                  </a:cubicBezTo>
                  <a:close/>
                  <a:moveTo>
                    <a:pt x="430" y="24"/>
                  </a:moveTo>
                  <a:cubicBezTo>
                    <a:pt x="430" y="23"/>
                    <a:pt x="430" y="23"/>
                    <a:pt x="429" y="22"/>
                  </a:cubicBezTo>
                  <a:cubicBezTo>
                    <a:pt x="427" y="21"/>
                    <a:pt x="426" y="20"/>
                    <a:pt x="424" y="19"/>
                  </a:cubicBezTo>
                  <a:cubicBezTo>
                    <a:pt x="422" y="18"/>
                    <a:pt x="422" y="19"/>
                    <a:pt x="421" y="18"/>
                  </a:cubicBezTo>
                  <a:cubicBezTo>
                    <a:pt x="421" y="17"/>
                    <a:pt x="419" y="18"/>
                    <a:pt x="419" y="18"/>
                  </a:cubicBezTo>
                  <a:cubicBezTo>
                    <a:pt x="410" y="15"/>
                    <a:pt x="397" y="17"/>
                    <a:pt x="384" y="17"/>
                  </a:cubicBezTo>
                  <a:cubicBezTo>
                    <a:pt x="373" y="17"/>
                    <a:pt x="360" y="17"/>
                    <a:pt x="348" y="17"/>
                  </a:cubicBezTo>
                  <a:cubicBezTo>
                    <a:pt x="342" y="17"/>
                    <a:pt x="337" y="16"/>
                    <a:pt x="331" y="15"/>
                  </a:cubicBezTo>
                  <a:cubicBezTo>
                    <a:pt x="315" y="14"/>
                    <a:pt x="295" y="15"/>
                    <a:pt x="279" y="14"/>
                  </a:cubicBezTo>
                  <a:cubicBezTo>
                    <a:pt x="279" y="14"/>
                    <a:pt x="278" y="13"/>
                    <a:pt x="278" y="13"/>
                  </a:cubicBezTo>
                  <a:cubicBezTo>
                    <a:pt x="272" y="13"/>
                    <a:pt x="267" y="13"/>
                    <a:pt x="261" y="13"/>
                  </a:cubicBezTo>
                  <a:cubicBezTo>
                    <a:pt x="255" y="13"/>
                    <a:pt x="249" y="13"/>
                    <a:pt x="243" y="12"/>
                  </a:cubicBezTo>
                  <a:cubicBezTo>
                    <a:pt x="231" y="12"/>
                    <a:pt x="219" y="12"/>
                    <a:pt x="207" y="12"/>
                  </a:cubicBezTo>
                  <a:cubicBezTo>
                    <a:pt x="195" y="12"/>
                    <a:pt x="183" y="12"/>
                    <a:pt x="171" y="12"/>
                  </a:cubicBezTo>
                  <a:cubicBezTo>
                    <a:pt x="158" y="11"/>
                    <a:pt x="145" y="10"/>
                    <a:pt x="135" y="12"/>
                  </a:cubicBezTo>
                  <a:cubicBezTo>
                    <a:pt x="134" y="12"/>
                    <a:pt x="133" y="12"/>
                    <a:pt x="132" y="12"/>
                  </a:cubicBezTo>
                  <a:cubicBezTo>
                    <a:pt x="119" y="13"/>
                    <a:pt x="104" y="11"/>
                    <a:pt x="95" y="13"/>
                  </a:cubicBezTo>
                  <a:cubicBezTo>
                    <a:pt x="92" y="14"/>
                    <a:pt x="91" y="14"/>
                    <a:pt x="90" y="14"/>
                  </a:cubicBezTo>
                  <a:cubicBezTo>
                    <a:pt x="89" y="14"/>
                    <a:pt x="88" y="14"/>
                    <a:pt x="87" y="14"/>
                  </a:cubicBezTo>
                  <a:cubicBezTo>
                    <a:pt x="84" y="15"/>
                    <a:pt x="81" y="16"/>
                    <a:pt x="78" y="17"/>
                  </a:cubicBezTo>
                  <a:cubicBezTo>
                    <a:pt x="75" y="18"/>
                    <a:pt x="72" y="18"/>
                    <a:pt x="69" y="19"/>
                  </a:cubicBezTo>
                  <a:cubicBezTo>
                    <a:pt x="62" y="20"/>
                    <a:pt x="53" y="22"/>
                    <a:pt x="50" y="26"/>
                  </a:cubicBezTo>
                  <a:cubicBezTo>
                    <a:pt x="50" y="27"/>
                    <a:pt x="49" y="26"/>
                    <a:pt x="49" y="26"/>
                  </a:cubicBezTo>
                  <a:cubicBezTo>
                    <a:pt x="48" y="26"/>
                    <a:pt x="49" y="27"/>
                    <a:pt x="49" y="27"/>
                  </a:cubicBezTo>
                  <a:cubicBezTo>
                    <a:pt x="48" y="27"/>
                    <a:pt x="47" y="27"/>
                    <a:pt x="47" y="27"/>
                  </a:cubicBezTo>
                  <a:cubicBezTo>
                    <a:pt x="40" y="29"/>
                    <a:pt x="37" y="35"/>
                    <a:pt x="31" y="38"/>
                  </a:cubicBezTo>
                  <a:cubicBezTo>
                    <a:pt x="31" y="39"/>
                    <a:pt x="31" y="40"/>
                    <a:pt x="30" y="40"/>
                  </a:cubicBezTo>
                  <a:cubicBezTo>
                    <a:pt x="30" y="41"/>
                    <a:pt x="29" y="41"/>
                    <a:pt x="29" y="42"/>
                  </a:cubicBezTo>
                  <a:cubicBezTo>
                    <a:pt x="28" y="43"/>
                    <a:pt x="28" y="44"/>
                    <a:pt x="28" y="45"/>
                  </a:cubicBezTo>
                  <a:cubicBezTo>
                    <a:pt x="27" y="45"/>
                    <a:pt x="26" y="46"/>
                    <a:pt x="26" y="46"/>
                  </a:cubicBezTo>
                  <a:cubicBezTo>
                    <a:pt x="26" y="47"/>
                    <a:pt x="26" y="48"/>
                    <a:pt x="26" y="48"/>
                  </a:cubicBezTo>
                  <a:cubicBezTo>
                    <a:pt x="26" y="50"/>
                    <a:pt x="25" y="50"/>
                    <a:pt x="24" y="52"/>
                  </a:cubicBezTo>
                  <a:cubicBezTo>
                    <a:pt x="23" y="54"/>
                    <a:pt x="22" y="57"/>
                    <a:pt x="22" y="59"/>
                  </a:cubicBezTo>
                  <a:cubicBezTo>
                    <a:pt x="21" y="62"/>
                    <a:pt x="20" y="65"/>
                    <a:pt x="19" y="68"/>
                  </a:cubicBezTo>
                  <a:cubicBezTo>
                    <a:pt x="18" y="72"/>
                    <a:pt x="17" y="76"/>
                    <a:pt x="16" y="80"/>
                  </a:cubicBezTo>
                  <a:cubicBezTo>
                    <a:pt x="16" y="88"/>
                    <a:pt x="16" y="96"/>
                    <a:pt x="16" y="104"/>
                  </a:cubicBezTo>
                  <a:cubicBezTo>
                    <a:pt x="16" y="111"/>
                    <a:pt x="16" y="119"/>
                    <a:pt x="16" y="125"/>
                  </a:cubicBezTo>
                  <a:cubicBezTo>
                    <a:pt x="16" y="126"/>
                    <a:pt x="17" y="127"/>
                    <a:pt x="17" y="127"/>
                  </a:cubicBezTo>
                  <a:cubicBezTo>
                    <a:pt x="18" y="139"/>
                    <a:pt x="18" y="152"/>
                    <a:pt x="19" y="162"/>
                  </a:cubicBezTo>
                  <a:cubicBezTo>
                    <a:pt x="19" y="162"/>
                    <a:pt x="20" y="162"/>
                    <a:pt x="20" y="162"/>
                  </a:cubicBezTo>
                  <a:cubicBezTo>
                    <a:pt x="20" y="163"/>
                    <a:pt x="20" y="167"/>
                    <a:pt x="20" y="167"/>
                  </a:cubicBezTo>
                  <a:cubicBezTo>
                    <a:pt x="21" y="212"/>
                    <a:pt x="16" y="262"/>
                    <a:pt x="19" y="305"/>
                  </a:cubicBezTo>
                  <a:cubicBezTo>
                    <a:pt x="19" y="307"/>
                    <a:pt x="19" y="309"/>
                    <a:pt x="19" y="311"/>
                  </a:cubicBezTo>
                  <a:cubicBezTo>
                    <a:pt x="19" y="312"/>
                    <a:pt x="21" y="314"/>
                    <a:pt x="21" y="315"/>
                  </a:cubicBezTo>
                  <a:cubicBezTo>
                    <a:pt x="21" y="319"/>
                    <a:pt x="20" y="323"/>
                    <a:pt x="20" y="326"/>
                  </a:cubicBezTo>
                  <a:cubicBezTo>
                    <a:pt x="20" y="327"/>
                    <a:pt x="21" y="328"/>
                    <a:pt x="21" y="328"/>
                  </a:cubicBezTo>
                  <a:cubicBezTo>
                    <a:pt x="21" y="329"/>
                    <a:pt x="21" y="331"/>
                    <a:pt x="21" y="332"/>
                  </a:cubicBezTo>
                  <a:cubicBezTo>
                    <a:pt x="22" y="351"/>
                    <a:pt x="20" y="375"/>
                    <a:pt x="22" y="392"/>
                  </a:cubicBezTo>
                  <a:cubicBezTo>
                    <a:pt x="22" y="393"/>
                    <a:pt x="21" y="395"/>
                    <a:pt x="22" y="396"/>
                  </a:cubicBezTo>
                  <a:cubicBezTo>
                    <a:pt x="23" y="403"/>
                    <a:pt x="22" y="414"/>
                    <a:pt x="22" y="421"/>
                  </a:cubicBezTo>
                  <a:cubicBezTo>
                    <a:pt x="22" y="422"/>
                    <a:pt x="23" y="422"/>
                    <a:pt x="23" y="423"/>
                  </a:cubicBezTo>
                  <a:cubicBezTo>
                    <a:pt x="24" y="427"/>
                    <a:pt x="23" y="429"/>
                    <a:pt x="22" y="432"/>
                  </a:cubicBezTo>
                  <a:cubicBezTo>
                    <a:pt x="22" y="439"/>
                    <a:pt x="22" y="447"/>
                    <a:pt x="22" y="455"/>
                  </a:cubicBezTo>
                  <a:cubicBezTo>
                    <a:pt x="21" y="459"/>
                    <a:pt x="21" y="462"/>
                    <a:pt x="21" y="466"/>
                  </a:cubicBezTo>
                  <a:cubicBezTo>
                    <a:pt x="20" y="469"/>
                    <a:pt x="21" y="473"/>
                    <a:pt x="21" y="476"/>
                  </a:cubicBezTo>
                  <a:cubicBezTo>
                    <a:pt x="19" y="482"/>
                    <a:pt x="20" y="492"/>
                    <a:pt x="20" y="498"/>
                  </a:cubicBezTo>
                  <a:cubicBezTo>
                    <a:pt x="20" y="499"/>
                    <a:pt x="19" y="500"/>
                    <a:pt x="19" y="500"/>
                  </a:cubicBezTo>
                  <a:cubicBezTo>
                    <a:pt x="19" y="509"/>
                    <a:pt x="19" y="517"/>
                    <a:pt x="19" y="525"/>
                  </a:cubicBezTo>
                  <a:cubicBezTo>
                    <a:pt x="19" y="532"/>
                    <a:pt x="18" y="540"/>
                    <a:pt x="17" y="547"/>
                  </a:cubicBezTo>
                  <a:cubicBezTo>
                    <a:pt x="16" y="563"/>
                    <a:pt x="15" y="579"/>
                    <a:pt x="15" y="594"/>
                  </a:cubicBezTo>
                  <a:cubicBezTo>
                    <a:pt x="15" y="610"/>
                    <a:pt x="15" y="626"/>
                    <a:pt x="15" y="642"/>
                  </a:cubicBezTo>
                  <a:cubicBezTo>
                    <a:pt x="14" y="650"/>
                    <a:pt x="14" y="658"/>
                    <a:pt x="14" y="666"/>
                  </a:cubicBezTo>
                  <a:cubicBezTo>
                    <a:pt x="14" y="672"/>
                    <a:pt x="12" y="683"/>
                    <a:pt x="14" y="688"/>
                  </a:cubicBezTo>
                  <a:cubicBezTo>
                    <a:pt x="15" y="695"/>
                    <a:pt x="15" y="705"/>
                    <a:pt x="15" y="713"/>
                  </a:cubicBezTo>
                  <a:cubicBezTo>
                    <a:pt x="15" y="713"/>
                    <a:pt x="16" y="713"/>
                    <a:pt x="16" y="713"/>
                  </a:cubicBezTo>
                  <a:cubicBezTo>
                    <a:pt x="17" y="713"/>
                    <a:pt x="16" y="718"/>
                    <a:pt x="16" y="718"/>
                  </a:cubicBezTo>
                  <a:cubicBezTo>
                    <a:pt x="16" y="721"/>
                    <a:pt x="17" y="724"/>
                    <a:pt x="17" y="726"/>
                  </a:cubicBezTo>
                  <a:cubicBezTo>
                    <a:pt x="17" y="727"/>
                    <a:pt x="17" y="728"/>
                    <a:pt x="17" y="729"/>
                  </a:cubicBezTo>
                  <a:cubicBezTo>
                    <a:pt x="18" y="744"/>
                    <a:pt x="18" y="758"/>
                    <a:pt x="19" y="770"/>
                  </a:cubicBezTo>
                  <a:cubicBezTo>
                    <a:pt x="19" y="770"/>
                    <a:pt x="20" y="770"/>
                    <a:pt x="20" y="770"/>
                  </a:cubicBezTo>
                  <a:cubicBezTo>
                    <a:pt x="21" y="771"/>
                    <a:pt x="20" y="779"/>
                    <a:pt x="20" y="780"/>
                  </a:cubicBezTo>
                  <a:cubicBezTo>
                    <a:pt x="20" y="780"/>
                    <a:pt x="21" y="781"/>
                    <a:pt x="21" y="781"/>
                  </a:cubicBezTo>
                  <a:cubicBezTo>
                    <a:pt x="22" y="792"/>
                    <a:pt x="22" y="805"/>
                    <a:pt x="22" y="815"/>
                  </a:cubicBezTo>
                  <a:cubicBezTo>
                    <a:pt x="23" y="820"/>
                    <a:pt x="22" y="824"/>
                    <a:pt x="22" y="828"/>
                  </a:cubicBezTo>
                  <a:cubicBezTo>
                    <a:pt x="23" y="830"/>
                    <a:pt x="24" y="833"/>
                    <a:pt x="25" y="835"/>
                  </a:cubicBezTo>
                  <a:cubicBezTo>
                    <a:pt x="26" y="839"/>
                    <a:pt x="26" y="842"/>
                    <a:pt x="27" y="845"/>
                  </a:cubicBezTo>
                  <a:cubicBezTo>
                    <a:pt x="27" y="846"/>
                    <a:pt x="28" y="846"/>
                    <a:pt x="28" y="848"/>
                  </a:cubicBezTo>
                  <a:cubicBezTo>
                    <a:pt x="28" y="848"/>
                    <a:pt x="28" y="848"/>
                    <a:pt x="29" y="848"/>
                  </a:cubicBezTo>
                  <a:cubicBezTo>
                    <a:pt x="29" y="850"/>
                    <a:pt x="29" y="852"/>
                    <a:pt x="29" y="854"/>
                  </a:cubicBezTo>
                  <a:cubicBezTo>
                    <a:pt x="30" y="855"/>
                    <a:pt x="31" y="857"/>
                    <a:pt x="31" y="858"/>
                  </a:cubicBezTo>
                  <a:cubicBezTo>
                    <a:pt x="31" y="859"/>
                    <a:pt x="32" y="858"/>
                    <a:pt x="32" y="859"/>
                  </a:cubicBezTo>
                  <a:cubicBezTo>
                    <a:pt x="33" y="861"/>
                    <a:pt x="33" y="861"/>
                    <a:pt x="35" y="862"/>
                  </a:cubicBezTo>
                  <a:cubicBezTo>
                    <a:pt x="35" y="863"/>
                    <a:pt x="34" y="864"/>
                    <a:pt x="35" y="864"/>
                  </a:cubicBezTo>
                  <a:cubicBezTo>
                    <a:pt x="35" y="865"/>
                    <a:pt x="37" y="865"/>
                    <a:pt x="37" y="866"/>
                  </a:cubicBezTo>
                  <a:cubicBezTo>
                    <a:pt x="38" y="866"/>
                    <a:pt x="37" y="867"/>
                    <a:pt x="37" y="868"/>
                  </a:cubicBezTo>
                  <a:cubicBezTo>
                    <a:pt x="37" y="868"/>
                    <a:pt x="39" y="868"/>
                    <a:pt x="39" y="868"/>
                  </a:cubicBezTo>
                  <a:cubicBezTo>
                    <a:pt x="40" y="869"/>
                    <a:pt x="41" y="870"/>
                    <a:pt x="42" y="871"/>
                  </a:cubicBezTo>
                  <a:cubicBezTo>
                    <a:pt x="43" y="873"/>
                    <a:pt x="44" y="874"/>
                    <a:pt x="46" y="875"/>
                  </a:cubicBezTo>
                  <a:cubicBezTo>
                    <a:pt x="47" y="877"/>
                    <a:pt x="48" y="880"/>
                    <a:pt x="51" y="880"/>
                  </a:cubicBezTo>
                  <a:cubicBezTo>
                    <a:pt x="52" y="882"/>
                    <a:pt x="56" y="880"/>
                    <a:pt x="58" y="881"/>
                  </a:cubicBezTo>
                  <a:cubicBezTo>
                    <a:pt x="59" y="881"/>
                    <a:pt x="61" y="882"/>
                    <a:pt x="62" y="882"/>
                  </a:cubicBezTo>
                  <a:cubicBezTo>
                    <a:pt x="65" y="883"/>
                    <a:pt x="68" y="882"/>
                    <a:pt x="70" y="882"/>
                  </a:cubicBezTo>
                  <a:cubicBezTo>
                    <a:pt x="71" y="882"/>
                    <a:pt x="71" y="883"/>
                    <a:pt x="71" y="883"/>
                  </a:cubicBezTo>
                  <a:cubicBezTo>
                    <a:pt x="74" y="884"/>
                    <a:pt x="78" y="883"/>
                    <a:pt x="80" y="883"/>
                  </a:cubicBezTo>
                  <a:cubicBezTo>
                    <a:pt x="81" y="883"/>
                    <a:pt x="81" y="884"/>
                    <a:pt x="81" y="884"/>
                  </a:cubicBezTo>
                  <a:cubicBezTo>
                    <a:pt x="83" y="885"/>
                    <a:pt x="86" y="885"/>
                    <a:pt x="89" y="886"/>
                  </a:cubicBezTo>
                  <a:cubicBezTo>
                    <a:pt x="93" y="886"/>
                    <a:pt x="97" y="885"/>
                    <a:pt x="99" y="888"/>
                  </a:cubicBezTo>
                  <a:cubicBezTo>
                    <a:pt x="99" y="888"/>
                    <a:pt x="100" y="888"/>
                    <a:pt x="101" y="888"/>
                  </a:cubicBezTo>
                  <a:cubicBezTo>
                    <a:pt x="116" y="889"/>
                    <a:pt x="134" y="888"/>
                    <a:pt x="149" y="888"/>
                  </a:cubicBezTo>
                  <a:cubicBezTo>
                    <a:pt x="152" y="888"/>
                    <a:pt x="156" y="888"/>
                    <a:pt x="159" y="888"/>
                  </a:cubicBezTo>
                  <a:cubicBezTo>
                    <a:pt x="162" y="887"/>
                    <a:pt x="165" y="887"/>
                    <a:pt x="169" y="887"/>
                  </a:cubicBezTo>
                  <a:cubicBezTo>
                    <a:pt x="182" y="885"/>
                    <a:pt x="195" y="886"/>
                    <a:pt x="209" y="887"/>
                  </a:cubicBezTo>
                  <a:cubicBezTo>
                    <a:pt x="209" y="887"/>
                    <a:pt x="209" y="888"/>
                    <a:pt x="209" y="888"/>
                  </a:cubicBezTo>
                  <a:cubicBezTo>
                    <a:pt x="209" y="888"/>
                    <a:pt x="212" y="888"/>
                    <a:pt x="213" y="888"/>
                  </a:cubicBezTo>
                  <a:cubicBezTo>
                    <a:pt x="239" y="888"/>
                    <a:pt x="266" y="887"/>
                    <a:pt x="291" y="888"/>
                  </a:cubicBezTo>
                  <a:cubicBezTo>
                    <a:pt x="294" y="888"/>
                    <a:pt x="295" y="888"/>
                    <a:pt x="296" y="888"/>
                  </a:cubicBezTo>
                  <a:cubicBezTo>
                    <a:pt x="296" y="887"/>
                    <a:pt x="298" y="888"/>
                    <a:pt x="298" y="888"/>
                  </a:cubicBezTo>
                  <a:cubicBezTo>
                    <a:pt x="299" y="888"/>
                    <a:pt x="299" y="888"/>
                    <a:pt x="299" y="888"/>
                  </a:cubicBezTo>
                  <a:cubicBezTo>
                    <a:pt x="301" y="889"/>
                    <a:pt x="303" y="888"/>
                    <a:pt x="304" y="888"/>
                  </a:cubicBezTo>
                  <a:cubicBezTo>
                    <a:pt x="307" y="889"/>
                    <a:pt x="308" y="889"/>
                    <a:pt x="309" y="889"/>
                  </a:cubicBezTo>
                  <a:cubicBezTo>
                    <a:pt x="314" y="890"/>
                    <a:pt x="328" y="890"/>
                    <a:pt x="330" y="888"/>
                  </a:cubicBezTo>
                  <a:cubicBezTo>
                    <a:pt x="330" y="888"/>
                    <a:pt x="333" y="888"/>
                    <a:pt x="334" y="888"/>
                  </a:cubicBezTo>
                  <a:cubicBezTo>
                    <a:pt x="338" y="889"/>
                    <a:pt x="340" y="889"/>
                    <a:pt x="343" y="889"/>
                  </a:cubicBezTo>
                  <a:cubicBezTo>
                    <a:pt x="346" y="889"/>
                    <a:pt x="347" y="890"/>
                    <a:pt x="348" y="890"/>
                  </a:cubicBezTo>
                  <a:cubicBezTo>
                    <a:pt x="354" y="891"/>
                    <a:pt x="360" y="889"/>
                    <a:pt x="365" y="894"/>
                  </a:cubicBezTo>
                  <a:cubicBezTo>
                    <a:pt x="371" y="895"/>
                    <a:pt x="378" y="895"/>
                    <a:pt x="383" y="895"/>
                  </a:cubicBezTo>
                  <a:cubicBezTo>
                    <a:pt x="386" y="894"/>
                    <a:pt x="387" y="894"/>
                    <a:pt x="389" y="894"/>
                  </a:cubicBezTo>
                  <a:cubicBezTo>
                    <a:pt x="391" y="894"/>
                    <a:pt x="394" y="891"/>
                    <a:pt x="395" y="891"/>
                  </a:cubicBezTo>
                  <a:cubicBezTo>
                    <a:pt x="396" y="891"/>
                    <a:pt x="397" y="890"/>
                    <a:pt x="398" y="890"/>
                  </a:cubicBezTo>
                  <a:cubicBezTo>
                    <a:pt x="402" y="889"/>
                    <a:pt x="406" y="890"/>
                    <a:pt x="410" y="889"/>
                  </a:cubicBezTo>
                  <a:cubicBezTo>
                    <a:pt x="411" y="889"/>
                    <a:pt x="414" y="888"/>
                    <a:pt x="416" y="887"/>
                  </a:cubicBezTo>
                  <a:cubicBezTo>
                    <a:pt x="417" y="885"/>
                    <a:pt x="417" y="883"/>
                    <a:pt x="418" y="882"/>
                  </a:cubicBezTo>
                  <a:cubicBezTo>
                    <a:pt x="421" y="883"/>
                    <a:pt x="420" y="880"/>
                    <a:pt x="423" y="881"/>
                  </a:cubicBezTo>
                  <a:cubicBezTo>
                    <a:pt x="424" y="879"/>
                    <a:pt x="425" y="878"/>
                    <a:pt x="427" y="877"/>
                  </a:cubicBezTo>
                  <a:cubicBezTo>
                    <a:pt x="430" y="876"/>
                    <a:pt x="433" y="874"/>
                    <a:pt x="435" y="871"/>
                  </a:cubicBezTo>
                  <a:cubicBezTo>
                    <a:pt x="437" y="871"/>
                    <a:pt x="438" y="870"/>
                    <a:pt x="439" y="868"/>
                  </a:cubicBezTo>
                  <a:cubicBezTo>
                    <a:pt x="440" y="868"/>
                    <a:pt x="440" y="867"/>
                    <a:pt x="441" y="867"/>
                  </a:cubicBezTo>
                  <a:cubicBezTo>
                    <a:pt x="441" y="866"/>
                    <a:pt x="441" y="865"/>
                    <a:pt x="442" y="864"/>
                  </a:cubicBezTo>
                  <a:cubicBezTo>
                    <a:pt x="442" y="864"/>
                    <a:pt x="443" y="864"/>
                    <a:pt x="443" y="863"/>
                  </a:cubicBezTo>
                  <a:cubicBezTo>
                    <a:pt x="444" y="863"/>
                    <a:pt x="444" y="861"/>
                    <a:pt x="444" y="861"/>
                  </a:cubicBezTo>
                  <a:cubicBezTo>
                    <a:pt x="445" y="859"/>
                    <a:pt x="446" y="857"/>
                    <a:pt x="447" y="856"/>
                  </a:cubicBezTo>
                  <a:cubicBezTo>
                    <a:pt x="447" y="856"/>
                    <a:pt x="447" y="855"/>
                    <a:pt x="447" y="854"/>
                  </a:cubicBezTo>
                  <a:cubicBezTo>
                    <a:pt x="447" y="854"/>
                    <a:pt x="448" y="854"/>
                    <a:pt x="449" y="853"/>
                  </a:cubicBezTo>
                  <a:cubicBezTo>
                    <a:pt x="450" y="851"/>
                    <a:pt x="450" y="850"/>
                    <a:pt x="450" y="848"/>
                  </a:cubicBezTo>
                  <a:cubicBezTo>
                    <a:pt x="451" y="847"/>
                    <a:pt x="451" y="847"/>
                    <a:pt x="451" y="847"/>
                  </a:cubicBezTo>
                  <a:cubicBezTo>
                    <a:pt x="453" y="840"/>
                    <a:pt x="452" y="832"/>
                    <a:pt x="452" y="824"/>
                  </a:cubicBezTo>
                  <a:cubicBezTo>
                    <a:pt x="452" y="802"/>
                    <a:pt x="453" y="777"/>
                    <a:pt x="454" y="755"/>
                  </a:cubicBezTo>
                  <a:cubicBezTo>
                    <a:pt x="454" y="741"/>
                    <a:pt x="456" y="726"/>
                    <a:pt x="457" y="711"/>
                  </a:cubicBezTo>
                  <a:cubicBezTo>
                    <a:pt x="457" y="694"/>
                    <a:pt x="457" y="674"/>
                    <a:pt x="458" y="661"/>
                  </a:cubicBezTo>
                  <a:cubicBezTo>
                    <a:pt x="458" y="660"/>
                    <a:pt x="458" y="659"/>
                    <a:pt x="458" y="658"/>
                  </a:cubicBezTo>
                  <a:cubicBezTo>
                    <a:pt x="459" y="655"/>
                    <a:pt x="460" y="651"/>
                    <a:pt x="460" y="650"/>
                  </a:cubicBezTo>
                  <a:cubicBezTo>
                    <a:pt x="461" y="645"/>
                    <a:pt x="461" y="642"/>
                    <a:pt x="461" y="637"/>
                  </a:cubicBezTo>
                  <a:cubicBezTo>
                    <a:pt x="462" y="627"/>
                    <a:pt x="462" y="617"/>
                    <a:pt x="462" y="607"/>
                  </a:cubicBezTo>
                  <a:cubicBezTo>
                    <a:pt x="461" y="587"/>
                    <a:pt x="462" y="566"/>
                    <a:pt x="460" y="546"/>
                  </a:cubicBezTo>
                  <a:cubicBezTo>
                    <a:pt x="460" y="545"/>
                    <a:pt x="459" y="544"/>
                    <a:pt x="459" y="543"/>
                  </a:cubicBezTo>
                  <a:cubicBezTo>
                    <a:pt x="459" y="542"/>
                    <a:pt x="459" y="541"/>
                    <a:pt x="459" y="540"/>
                  </a:cubicBezTo>
                  <a:cubicBezTo>
                    <a:pt x="458" y="523"/>
                    <a:pt x="458" y="502"/>
                    <a:pt x="459" y="487"/>
                  </a:cubicBezTo>
                  <a:cubicBezTo>
                    <a:pt x="459" y="486"/>
                    <a:pt x="460" y="486"/>
                    <a:pt x="460" y="486"/>
                  </a:cubicBezTo>
                  <a:cubicBezTo>
                    <a:pt x="460" y="475"/>
                    <a:pt x="460" y="465"/>
                    <a:pt x="460" y="454"/>
                  </a:cubicBezTo>
                  <a:cubicBezTo>
                    <a:pt x="460" y="444"/>
                    <a:pt x="461" y="431"/>
                    <a:pt x="463" y="424"/>
                  </a:cubicBezTo>
                  <a:cubicBezTo>
                    <a:pt x="463" y="421"/>
                    <a:pt x="462" y="417"/>
                    <a:pt x="463" y="415"/>
                  </a:cubicBezTo>
                  <a:cubicBezTo>
                    <a:pt x="463" y="414"/>
                    <a:pt x="463" y="413"/>
                    <a:pt x="463" y="412"/>
                  </a:cubicBezTo>
                  <a:cubicBezTo>
                    <a:pt x="464" y="396"/>
                    <a:pt x="465" y="382"/>
                    <a:pt x="464" y="366"/>
                  </a:cubicBezTo>
                  <a:cubicBezTo>
                    <a:pt x="464" y="356"/>
                    <a:pt x="463" y="346"/>
                    <a:pt x="463" y="336"/>
                  </a:cubicBezTo>
                  <a:cubicBezTo>
                    <a:pt x="462" y="321"/>
                    <a:pt x="462" y="305"/>
                    <a:pt x="461" y="292"/>
                  </a:cubicBezTo>
                  <a:cubicBezTo>
                    <a:pt x="461" y="292"/>
                    <a:pt x="460" y="291"/>
                    <a:pt x="460" y="291"/>
                  </a:cubicBezTo>
                  <a:cubicBezTo>
                    <a:pt x="459" y="288"/>
                    <a:pt x="461" y="285"/>
                    <a:pt x="461" y="284"/>
                  </a:cubicBezTo>
                  <a:cubicBezTo>
                    <a:pt x="461" y="283"/>
                    <a:pt x="461" y="283"/>
                    <a:pt x="461" y="282"/>
                  </a:cubicBezTo>
                  <a:cubicBezTo>
                    <a:pt x="462" y="271"/>
                    <a:pt x="461" y="258"/>
                    <a:pt x="461" y="246"/>
                  </a:cubicBezTo>
                  <a:cubicBezTo>
                    <a:pt x="461" y="242"/>
                    <a:pt x="459" y="237"/>
                    <a:pt x="459" y="233"/>
                  </a:cubicBezTo>
                  <a:cubicBezTo>
                    <a:pt x="459" y="227"/>
                    <a:pt x="459" y="222"/>
                    <a:pt x="459" y="217"/>
                  </a:cubicBezTo>
                  <a:cubicBezTo>
                    <a:pt x="459" y="207"/>
                    <a:pt x="460" y="197"/>
                    <a:pt x="459" y="187"/>
                  </a:cubicBezTo>
                  <a:cubicBezTo>
                    <a:pt x="459" y="181"/>
                    <a:pt x="457" y="174"/>
                    <a:pt x="457" y="169"/>
                  </a:cubicBezTo>
                  <a:cubicBezTo>
                    <a:pt x="456" y="168"/>
                    <a:pt x="457" y="167"/>
                    <a:pt x="457" y="166"/>
                  </a:cubicBezTo>
                  <a:cubicBezTo>
                    <a:pt x="456" y="166"/>
                    <a:pt x="456" y="166"/>
                    <a:pt x="456" y="166"/>
                  </a:cubicBezTo>
                  <a:cubicBezTo>
                    <a:pt x="455" y="163"/>
                    <a:pt x="456" y="160"/>
                    <a:pt x="456" y="159"/>
                  </a:cubicBezTo>
                  <a:cubicBezTo>
                    <a:pt x="456" y="158"/>
                    <a:pt x="455" y="158"/>
                    <a:pt x="455" y="158"/>
                  </a:cubicBezTo>
                  <a:cubicBezTo>
                    <a:pt x="454" y="147"/>
                    <a:pt x="454" y="134"/>
                    <a:pt x="455" y="125"/>
                  </a:cubicBezTo>
                  <a:cubicBezTo>
                    <a:pt x="455" y="124"/>
                    <a:pt x="456" y="124"/>
                    <a:pt x="456" y="124"/>
                  </a:cubicBezTo>
                  <a:cubicBezTo>
                    <a:pt x="456" y="113"/>
                    <a:pt x="457" y="101"/>
                    <a:pt x="457" y="90"/>
                  </a:cubicBezTo>
                  <a:cubicBezTo>
                    <a:pt x="456" y="83"/>
                    <a:pt x="456" y="74"/>
                    <a:pt x="455" y="70"/>
                  </a:cubicBezTo>
                  <a:cubicBezTo>
                    <a:pt x="454" y="66"/>
                    <a:pt x="454" y="62"/>
                    <a:pt x="453" y="59"/>
                  </a:cubicBezTo>
                  <a:cubicBezTo>
                    <a:pt x="453" y="57"/>
                    <a:pt x="451" y="55"/>
                    <a:pt x="450" y="53"/>
                  </a:cubicBezTo>
                  <a:cubicBezTo>
                    <a:pt x="450" y="51"/>
                    <a:pt x="449" y="50"/>
                    <a:pt x="449" y="49"/>
                  </a:cubicBezTo>
                  <a:cubicBezTo>
                    <a:pt x="448" y="48"/>
                    <a:pt x="447" y="47"/>
                    <a:pt x="447" y="46"/>
                  </a:cubicBezTo>
                  <a:cubicBezTo>
                    <a:pt x="446" y="44"/>
                    <a:pt x="447" y="43"/>
                    <a:pt x="446" y="41"/>
                  </a:cubicBezTo>
                  <a:cubicBezTo>
                    <a:pt x="445" y="38"/>
                    <a:pt x="443" y="36"/>
                    <a:pt x="441" y="35"/>
                  </a:cubicBezTo>
                  <a:cubicBezTo>
                    <a:pt x="441" y="35"/>
                    <a:pt x="441" y="34"/>
                    <a:pt x="441" y="33"/>
                  </a:cubicBezTo>
                  <a:cubicBezTo>
                    <a:pt x="441" y="33"/>
                    <a:pt x="440" y="33"/>
                    <a:pt x="440" y="33"/>
                  </a:cubicBezTo>
                  <a:cubicBezTo>
                    <a:pt x="439" y="33"/>
                    <a:pt x="440" y="30"/>
                    <a:pt x="438" y="31"/>
                  </a:cubicBezTo>
                  <a:cubicBezTo>
                    <a:pt x="435" y="28"/>
                    <a:pt x="433" y="26"/>
                    <a:pt x="430" y="24"/>
                  </a:cubicBezTo>
                  <a:close/>
                  <a:moveTo>
                    <a:pt x="402" y="13"/>
                  </a:moveTo>
                  <a:cubicBezTo>
                    <a:pt x="399" y="13"/>
                    <a:pt x="400" y="12"/>
                    <a:pt x="398" y="12"/>
                  </a:cubicBezTo>
                  <a:cubicBezTo>
                    <a:pt x="395" y="11"/>
                    <a:pt x="392" y="12"/>
                    <a:pt x="389" y="12"/>
                  </a:cubicBezTo>
                  <a:cubicBezTo>
                    <a:pt x="387" y="12"/>
                    <a:pt x="387" y="13"/>
                    <a:pt x="385" y="13"/>
                  </a:cubicBezTo>
                  <a:cubicBezTo>
                    <a:pt x="384" y="13"/>
                    <a:pt x="384" y="13"/>
                    <a:pt x="383" y="12"/>
                  </a:cubicBezTo>
                  <a:cubicBezTo>
                    <a:pt x="378" y="11"/>
                    <a:pt x="372" y="13"/>
                    <a:pt x="369" y="13"/>
                  </a:cubicBezTo>
                  <a:cubicBezTo>
                    <a:pt x="362" y="14"/>
                    <a:pt x="357" y="13"/>
                    <a:pt x="350" y="12"/>
                  </a:cubicBezTo>
                  <a:cubicBezTo>
                    <a:pt x="343" y="12"/>
                    <a:pt x="336" y="12"/>
                    <a:pt x="330" y="12"/>
                  </a:cubicBezTo>
                  <a:cubicBezTo>
                    <a:pt x="328" y="13"/>
                    <a:pt x="325" y="12"/>
                    <a:pt x="323" y="13"/>
                  </a:cubicBezTo>
                  <a:cubicBezTo>
                    <a:pt x="328" y="15"/>
                    <a:pt x="334" y="14"/>
                    <a:pt x="339" y="14"/>
                  </a:cubicBezTo>
                  <a:cubicBezTo>
                    <a:pt x="343" y="15"/>
                    <a:pt x="346" y="16"/>
                    <a:pt x="350" y="16"/>
                  </a:cubicBezTo>
                  <a:cubicBezTo>
                    <a:pt x="367" y="17"/>
                    <a:pt x="385" y="15"/>
                    <a:pt x="403" y="16"/>
                  </a:cubicBezTo>
                  <a:cubicBezTo>
                    <a:pt x="404" y="16"/>
                    <a:pt x="404" y="15"/>
                    <a:pt x="405" y="14"/>
                  </a:cubicBezTo>
                  <a:cubicBezTo>
                    <a:pt x="406" y="11"/>
                    <a:pt x="403" y="14"/>
                    <a:pt x="402" y="13"/>
                  </a:cubicBezTo>
                  <a:close/>
                  <a:moveTo>
                    <a:pt x="438" y="29"/>
                  </a:moveTo>
                  <a:cubicBezTo>
                    <a:pt x="439" y="30"/>
                    <a:pt x="441" y="31"/>
                    <a:pt x="442" y="32"/>
                  </a:cubicBezTo>
                  <a:cubicBezTo>
                    <a:pt x="441" y="37"/>
                    <a:pt x="447" y="36"/>
                    <a:pt x="447" y="40"/>
                  </a:cubicBezTo>
                  <a:cubicBezTo>
                    <a:pt x="448" y="41"/>
                    <a:pt x="448" y="43"/>
                    <a:pt x="448" y="46"/>
                  </a:cubicBezTo>
                  <a:cubicBezTo>
                    <a:pt x="449" y="47"/>
                    <a:pt x="450" y="49"/>
                    <a:pt x="450" y="50"/>
                  </a:cubicBezTo>
                  <a:cubicBezTo>
                    <a:pt x="450" y="51"/>
                    <a:pt x="453" y="55"/>
                    <a:pt x="453" y="55"/>
                  </a:cubicBezTo>
                  <a:cubicBezTo>
                    <a:pt x="454" y="57"/>
                    <a:pt x="454" y="59"/>
                    <a:pt x="455" y="60"/>
                  </a:cubicBezTo>
                  <a:cubicBezTo>
                    <a:pt x="456" y="65"/>
                    <a:pt x="455" y="72"/>
                    <a:pt x="457" y="77"/>
                  </a:cubicBezTo>
                  <a:cubicBezTo>
                    <a:pt x="458" y="78"/>
                    <a:pt x="456" y="81"/>
                    <a:pt x="458" y="81"/>
                  </a:cubicBezTo>
                  <a:cubicBezTo>
                    <a:pt x="459" y="76"/>
                    <a:pt x="458" y="70"/>
                    <a:pt x="457" y="68"/>
                  </a:cubicBezTo>
                  <a:cubicBezTo>
                    <a:pt x="457" y="66"/>
                    <a:pt x="457" y="65"/>
                    <a:pt x="457" y="64"/>
                  </a:cubicBezTo>
                  <a:cubicBezTo>
                    <a:pt x="456" y="63"/>
                    <a:pt x="457" y="63"/>
                    <a:pt x="457" y="62"/>
                  </a:cubicBezTo>
                  <a:cubicBezTo>
                    <a:pt x="456" y="58"/>
                    <a:pt x="455" y="57"/>
                    <a:pt x="455" y="54"/>
                  </a:cubicBezTo>
                  <a:cubicBezTo>
                    <a:pt x="454" y="51"/>
                    <a:pt x="454" y="48"/>
                    <a:pt x="453" y="47"/>
                  </a:cubicBezTo>
                  <a:cubicBezTo>
                    <a:pt x="451" y="44"/>
                    <a:pt x="450" y="41"/>
                    <a:pt x="449" y="39"/>
                  </a:cubicBezTo>
                  <a:cubicBezTo>
                    <a:pt x="448" y="38"/>
                    <a:pt x="447" y="37"/>
                    <a:pt x="446" y="36"/>
                  </a:cubicBezTo>
                  <a:cubicBezTo>
                    <a:pt x="445" y="35"/>
                    <a:pt x="445" y="33"/>
                    <a:pt x="444" y="32"/>
                  </a:cubicBezTo>
                  <a:cubicBezTo>
                    <a:pt x="444" y="32"/>
                    <a:pt x="442" y="31"/>
                    <a:pt x="442" y="30"/>
                  </a:cubicBezTo>
                  <a:cubicBezTo>
                    <a:pt x="440" y="28"/>
                    <a:pt x="438" y="27"/>
                    <a:pt x="436" y="26"/>
                  </a:cubicBezTo>
                  <a:cubicBezTo>
                    <a:pt x="435" y="28"/>
                    <a:pt x="437" y="28"/>
                    <a:pt x="438" y="29"/>
                  </a:cubicBezTo>
                  <a:close/>
                  <a:moveTo>
                    <a:pt x="459" y="174"/>
                  </a:moveTo>
                  <a:cubicBezTo>
                    <a:pt x="460" y="176"/>
                    <a:pt x="458" y="179"/>
                    <a:pt x="460" y="179"/>
                  </a:cubicBezTo>
                  <a:cubicBezTo>
                    <a:pt x="459" y="161"/>
                    <a:pt x="462" y="143"/>
                    <a:pt x="460" y="126"/>
                  </a:cubicBezTo>
                  <a:cubicBezTo>
                    <a:pt x="460" y="123"/>
                    <a:pt x="459" y="124"/>
                    <a:pt x="458" y="123"/>
                  </a:cubicBezTo>
                  <a:cubicBezTo>
                    <a:pt x="457" y="122"/>
                    <a:pt x="459" y="117"/>
                    <a:pt x="458" y="116"/>
                  </a:cubicBezTo>
                  <a:cubicBezTo>
                    <a:pt x="458" y="115"/>
                    <a:pt x="458" y="114"/>
                    <a:pt x="457" y="115"/>
                  </a:cubicBezTo>
                  <a:cubicBezTo>
                    <a:pt x="456" y="133"/>
                    <a:pt x="455" y="158"/>
                    <a:pt x="459" y="174"/>
                  </a:cubicBezTo>
                  <a:close/>
                  <a:moveTo>
                    <a:pt x="463" y="268"/>
                  </a:moveTo>
                  <a:cubicBezTo>
                    <a:pt x="463" y="261"/>
                    <a:pt x="464" y="254"/>
                    <a:pt x="463" y="247"/>
                  </a:cubicBezTo>
                  <a:cubicBezTo>
                    <a:pt x="463" y="244"/>
                    <a:pt x="462" y="240"/>
                    <a:pt x="462" y="236"/>
                  </a:cubicBezTo>
                  <a:cubicBezTo>
                    <a:pt x="461" y="228"/>
                    <a:pt x="461" y="222"/>
                    <a:pt x="461" y="214"/>
                  </a:cubicBezTo>
                  <a:cubicBezTo>
                    <a:pt x="460" y="214"/>
                    <a:pt x="460" y="216"/>
                    <a:pt x="460" y="218"/>
                  </a:cubicBezTo>
                  <a:cubicBezTo>
                    <a:pt x="460" y="222"/>
                    <a:pt x="460" y="227"/>
                    <a:pt x="460" y="231"/>
                  </a:cubicBezTo>
                  <a:cubicBezTo>
                    <a:pt x="460" y="234"/>
                    <a:pt x="461" y="237"/>
                    <a:pt x="462" y="240"/>
                  </a:cubicBezTo>
                  <a:cubicBezTo>
                    <a:pt x="463" y="251"/>
                    <a:pt x="462" y="264"/>
                    <a:pt x="463" y="273"/>
                  </a:cubicBezTo>
                  <a:cubicBezTo>
                    <a:pt x="463" y="275"/>
                    <a:pt x="462" y="280"/>
                    <a:pt x="463" y="280"/>
                  </a:cubicBezTo>
                  <a:cubicBezTo>
                    <a:pt x="466" y="276"/>
                    <a:pt x="464" y="272"/>
                    <a:pt x="463" y="268"/>
                  </a:cubicBezTo>
                  <a:close/>
                  <a:moveTo>
                    <a:pt x="463" y="300"/>
                  </a:moveTo>
                  <a:cubicBezTo>
                    <a:pt x="465" y="313"/>
                    <a:pt x="463" y="327"/>
                    <a:pt x="464" y="339"/>
                  </a:cubicBezTo>
                  <a:cubicBezTo>
                    <a:pt x="464" y="340"/>
                    <a:pt x="465" y="339"/>
                    <a:pt x="465" y="338"/>
                  </a:cubicBezTo>
                  <a:cubicBezTo>
                    <a:pt x="464" y="322"/>
                    <a:pt x="467" y="298"/>
                    <a:pt x="464" y="286"/>
                  </a:cubicBezTo>
                  <a:cubicBezTo>
                    <a:pt x="464" y="284"/>
                    <a:pt x="465" y="282"/>
                    <a:pt x="463" y="282"/>
                  </a:cubicBezTo>
                  <a:cubicBezTo>
                    <a:pt x="460" y="288"/>
                    <a:pt x="463" y="294"/>
                    <a:pt x="463" y="300"/>
                  </a:cubicBezTo>
                  <a:close/>
                  <a:moveTo>
                    <a:pt x="463" y="428"/>
                  </a:moveTo>
                  <a:cubicBezTo>
                    <a:pt x="463" y="435"/>
                    <a:pt x="461" y="443"/>
                    <a:pt x="461" y="450"/>
                  </a:cubicBezTo>
                  <a:cubicBezTo>
                    <a:pt x="460" y="457"/>
                    <a:pt x="461" y="465"/>
                    <a:pt x="461" y="472"/>
                  </a:cubicBezTo>
                  <a:cubicBezTo>
                    <a:pt x="461" y="494"/>
                    <a:pt x="458" y="517"/>
                    <a:pt x="460" y="539"/>
                  </a:cubicBezTo>
                  <a:cubicBezTo>
                    <a:pt x="460" y="543"/>
                    <a:pt x="461" y="547"/>
                    <a:pt x="462" y="552"/>
                  </a:cubicBezTo>
                  <a:cubicBezTo>
                    <a:pt x="462" y="561"/>
                    <a:pt x="461" y="570"/>
                    <a:pt x="462" y="580"/>
                  </a:cubicBezTo>
                  <a:cubicBezTo>
                    <a:pt x="462" y="584"/>
                    <a:pt x="462" y="588"/>
                    <a:pt x="463" y="593"/>
                  </a:cubicBezTo>
                  <a:cubicBezTo>
                    <a:pt x="463" y="609"/>
                    <a:pt x="462" y="629"/>
                    <a:pt x="462" y="642"/>
                  </a:cubicBezTo>
                  <a:cubicBezTo>
                    <a:pt x="462" y="646"/>
                    <a:pt x="461" y="649"/>
                    <a:pt x="461" y="650"/>
                  </a:cubicBezTo>
                  <a:cubicBezTo>
                    <a:pt x="461" y="651"/>
                    <a:pt x="461" y="651"/>
                    <a:pt x="461" y="652"/>
                  </a:cubicBezTo>
                  <a:cubicBezTo>
                    <a:pt x="460" y="655"/>
                    <a:pt x="459" y="658"/>
                    <a:pt x="459" y="661"/>
                  </a:cubicBezTo>
                  <a:cubicBezTo>
                    <a:pt x="458" y="677"/>
                    <a:pt x="459" y="692"/>
                    <a:pt x="458" y="707"/>
                  </a:cubicBezTo>
                  <a:cubicBezTo>
                    <a:pt x="458" y="715"/>
                    <a:pt x="457" y="722"/>
                    <a:pt x="457" y="729"/>
                  </a:cubicBezTo>
                  <a:cubicBezTo>
                    <a:pt x="456" y="737"/>
                    <a:pt x="456" y="745"/>
                    <a:pt x="456" y="753"/>
                  </a:cubicBezTo>
                  <a:cubicBezTo>
                    <a:pt x="455" y="768"/>
                    <a:pt x="456" y="784"/>
                    <a:pt x="455" y="800"/>
                  </a:cubicBezTo>
                  <a:cubicBezTo>
                    <a:pt x="455" y="801"/>
                    <a:pt x="454" y="801"/>
                    <a:pt x="454" y="801"/>
                  </a:cubicBezTo>
                  <a:cubicBezTo>
                    <a:pt x="454" y="802"/>
                    <a:pt x="454" y="803"/>
                    <a:pt x="454" y="804"/>
                  </a:cubicBezTo>
                  <a:cubicBezTo>
                    <a:pt x="453" y="811"/>
                    <a:pt x="453" y="816"/>
                    <a:pt x="453" y="821"/>
                  </a:cubicBezTo>
                  <a:cubicBezTo>
                    <a:pt x="453" y="830"/>
                    <a:pt x="454" y="842"/>
                    <a:pt x="452" y="847"/>
                  </a:cubicBezTo>
                  <a:cubicBezTo>
                    <a:pt x="452" y="848"/>
                    <a:pt x="452" y="849"/>
                    <a:pt x="451" y="850"/>
                  </a:cubicBezTo>
                  <a:cubicBezTo>
                    <a:pt x="451" y="851"/>
                    <a:pt x="451" y="851"/>
                    <a:pt x="450" y="852"/>
                  </a:cubicBezTo>
                  <a:cubicBezTo>
                    <a:pt x="449" y="854"/>
                    <a:pt x="448" y="856"/>
                    <a:pt x="447" y="858"/>
                  </a:cubicBezTo>
                  <a:cubicBezTo>
                    <a:pt x="445" y="862"/>
                    <a:pt x="443" y="866"/>
                    <a:pt x="440" y="870"/>
                  </a:cubicBezTo>
                  <a:cubicBezTo>
                    <a:pt x="440" y="871"/>
                    <a:pt x="439" y="872"/>
                    <a:pt x="440" y="872"/>
                  </a:cubicBezTo>
                  <a:cubicBezTo>
                    <a:pt x="440" y="871"/>
                    <a:pt x="441" y="871"/>
                    <a:pt x="442" y="870"/>
                  </a:cubicBezTo>
                  <a:cubicBezTo>
                    <a:pt x="444" y="868"/>
                    <a:pt x="446" y="866"/>
                    <a:pt x="448" y="863"/>
                  </a:cubicBezTo>
                  <a:cubicBezTo>
                    <a:pt x="448" y="863"/>
                    <a:pt x="449" y="862"/>
                    <a:pt x="450" y="861"/>
                  </a:cubicBezTo>
                  <a:cubicBezTo>
                    <a:pt x="451" y="860"/>
                    <a:pt x="451" y="858"/>
                    <a:pt x="452" y="857"/>
                  </a:cubicBezTo>
                  <a:cubicBezTo>
                    <a:pt x="453" y="856"/>
                    <a:pt x="453" y="856"/>
                    <a:pt x="453" y="854"/>
                  </a:cubicBezTo>
                  <a:cubicBezTo>
                    <a:pt x="454" y="851"/>
                    <a:pt x="455" y="845"/>
                    <a:pt x="456" y="843"/>
                  </a:cubicBezTo>
                  <a:cubicBezTo>
                    <a:pt x="456" y="842"/>
                    <a:pt x="455" y="841"/>
                    <a:pt x="456" y="840"/>
                  </a:cubicBezTo>
                  <a:cubicBezTo>
                    <a:pt x="457" y="831"/>
                    <a:pt x="455" y="821"/>
                    <a:pt x="457" y="811"/>
                  </a:cubicBezTo>
                  <a:cubicBezTo>
                    <a:pt x="457" y="810"/>
                    <a:pt x="456" y="809"/>
                    <a:pt x="457" y="808"/>
                  </a:cubicBezTo>
                  <a:cubicBezTo>
                    <a:pt x="457" y="807"/>
                    <a:pt x="458" y="806"/>
                    <a:pt x="458" y="806"/>
                  </a:cubicBezTo>
                  <a:cubicBezTo>
                    <a:pt x="461" y="799"/>
                    <a:pt x="459" y="790"/>
                    <a:pt x="459" y="782"/>
                  </a:cubicBezTo>
                  <a:cubicBezTo>
                    <a:pt x="459" y="777"/>
                    <a:pt x="461" y="772"/>
                    <a:pt x="461" y="767"/>
                  </a:cubicBezTo>
                  <a:cubicBezTo>
                    <a:pt x="461" y="755"/>
                    <a:pt x="462" y="743"/>
                    <a:pt x="462" y="732"/>
                  </a:cubicBezTo>
                  <a:cubicBezTo>
                    <a:pt x="462" y="708"/>
                    <a:pt x="460" y="684"/>
                    <a:pt x="462" y="661"/>
                  </a:cubicBezTo>
                  <a:cubicBezTo>
                    <a:pt x="462" y="655"/>
                    <a:pt x="464" y="648"/>
                    <a:pt x="464" y="643"/>
                  </a:cubicBezTo>
                  <a:cubicBezTo>
                    <a:pt x="464" y="642"/>
                    <a:pt x="464" y="641"/>
                    <a:pt x="464" y="641"/>
                  </a:cubicBezTo>
                  <a:cubicBezTo>
                    <a:pt x="464" y="640"/>
                    <a:pt x="465" y="640"/>
                    <a:pt x="465" y="640"/>
                  </a:cubicBezTo>
                  <a:cubicBezTo>
                    <a:pt x="465" y="638"/>
                    <a:pt x="465" y="637"/>
                    <a:pt x="465" y="635"/>
                  </a:cubicBezTo>
                  <a:cubicBezTo>
                    <a:pt x="466" y="628"/>
                    <a:pt x="466" y="619"/>
                    <a:pt x="467" y="611"/>
                  </a:cubicBezTo>
                  <a:cubicBezTo>
                    <a:pt x="467" y="604"/>
                    <a:pt x="468" y="597"/>
                    <a:pt x="468" y="590"/>
                  </a:cubicBezTo>
                  <a:cubicBezTo>
                    <a:pt x="468" y="570"/>
                    <a:pt x="472" y="549"/>
                    <a:pt x="470" y="529"/>
                  </a:cubicBezTo>
                  <a:cubicBezTo>
                    <a:pt x="469" y="528"/>
                    <a:pt x="469" y="527"/>
                    <a:pt x="469" y="527"/>
                  </a:cubicBezTo>
                  <a:cubicBezTo>
                    <a:pt x="468" y="521"/>
                    <a:pt x="469" y="515"/>
                    <a:pt x="469" y="511"/>
                  </a:cubicBezTo>
                  <a:cubicBezTo>
                    <a:pt x="469" y="509"/>
                    <a:pt x="468" y="508"/>
                    <a:pt x="468" y="506"/>
                  </a:cubicBezTo>
                  <a:cubicBezTo>
                    <a:pt x="467" y="491"/>
                    <a:pt x="468" y="476"/>
                    <a:pt x="467" y="462"/>
                  </a:cubicBezTo>
                  <a:cubicBezTo>
                    <a:pt x="467" y="457"/>
                    <a:pt x="465" y="451"/>
                    <a:pt x="465" y="446"/>
                  </a:cubicBezTo>
                  <a:cubicBezTo>
                    <a:pt x="465" y="433"/>
                    <a:pt x="466" y="422"/>
                    <a:pt x="466" y="411"/>
                  </a:cubicBezTo>
                  <a:cubicBezTo>
                    <a:pt x="466" y="409"/>
                    <a:pt x="467" y="408"/>
                    <a:pt x="465" y="407"/>
                  </a:cubicBezTo>
                  <a:cubicBezTo>
                    <a:pt x="464" y="414"/>
                    <a:pt x="464" y="421"/>
                    <a:pt x="463" y="428"/>
                  </a:cubicBezTo>
                  <a:close/>
                  <a:moveTo>
                    <a:pt x="13" y="768"/>
                  </a:moveTo>
                  <a:cubicBezTo>
                    <a:pt x="13" y="775"/>
                    <a:pt x="15" y="781"/>
                    <a:pt x="15" y="788"/>
                  </a:cubicBezTo>
                  <a:cubicBezTo>
                    <a:pt x="15" y="789"/>
                    <a:pt x="15" y="790"/>
                    <a:pt x="15" y="791"/>
                  </a:cubicBezTo>
                  <a:cubicBezTo>
                    <a:pt x="15" y="792"/>
                    <a:pt x="14" y="792"/>
                    <a:pt x="14" y="792"/>
                  </a:cubicBezTo>
                  <a:cubicBezTo>
                    <a:pt x="13" y="796"/>
                    <a:pt x="13" y="800"/>
                    <a:pt x="13" y="804"/>
                  </a:cubicBezTo>
                  <a:cubicBezTo>
                    <a:pt x="13" y="807"/>
                    <a:pt x="12" y="809"/>
                    <a:pt x="12" y="812"/>
                  </a:cubicBezTo>
                  <a:cubicBezTo>
                    <a:pt x="12" y="814"/>
                    <a:pt x="13" y="817"/>
                    <a:pt x="13" y="819"/>
                  </a:cubicBezTo>
                  <a:cubicBezTo>
                    <a:pt x="13" y="821"/>
                    <a:pt x="13" y="824"/>
                    <a:pt x="13" y="827"/>
                  </a:cubicBezTo>
                  <a:cubicBezTo>
                    <a:pt x="13" y="829"/>
                    <a:pt x="14" y="831"/>
                    <a:pt x="15" y="833"/>
                  </a:cubicBezTo>
                  <a:cubicBezTo>
                    <a:pt x="15" y="837"/>
                    <a:pt x="14" y="839"/>
                    <a:pt x="15" y="841"/>
                  </a:cubicBezTo>
                  <a:cubicBezTo>
                    <a:pt x="16" y="841"/>
                    <a:pt x="15" y="842"/>
                    <a:pt x="15" y="842"/>
                  </a:cubicBezTo>
                  <a:cubicBezTo>
                    <a:pt x="16" y="845"/>
                    <a:pt x="18" y="848"/>
                    <a:pt x="19" y="848"/>
                  </a:cubicBezTo>
                  <a:cubicBezTo>
                    <a:pt x="19" y="849"/>
                    <a:pt x="19" y="850"/>
                    <a:pt x="19" y="850"/>
                  </a:cubicBezTo>
                  <a:cubicBezTo>
                    <a:pt x="19" y="851"/>
                    <a:pt x="20" y="852"/>
                    <a:pt x="21" y="853"/>
                  </a:cubicBezTo>
                  <a:cubicBezTo>
                    <a:pt x="21" y="853"/>
                    <a:pt x="21" y="854"/>
                    <a:pt x="21" y="854"/>
                  </a:cubicBezTo>
                  <a:cubicBezTo>
                    <a:pt x="21" y="855"/>
                    <a:pt x="22" y="856"/>
                    <a:pt x="22" y="856"/>
                  </a:cubicBezTo>
                  <a:cubicBezTo>
                    <a:pt x="23" y="857"/>
                    <a:pt x="23" y="859"/>
                    <a:pt x="23" y="859"/>
                  </a:cubicBezTo>
                  <a:cubicBezTo>
                    <a:pt x="23" y="860"/>
                    <a:pt x="25" y="861"/>
                    <a:pt x="25" y="861"/>
                  </a:cubicBezTo>
                  <a:cubicBezTo>
                    <a:pt x="26" y="862"/>
                    <a:pt x="26" y="863"/>
                    <a:pt x="27" y="863"/>
                  </a:cubicBezTo>
                  <a:cubicBezTo>
                    <a:pt x="28" y="866"/>
                    <a:pt x="29" y="869"/>
                    <a:pt x="32" y="870"/>
                  </a:cubicBezTo>
                  <a:cubicBezTo>
                    <a:pt x="33" y="870"/>
                    <a:pt x="33" y="869"/>
                    <a:pt x="34" y="868"/>
                  </a:cubicBezTo>
                  <a:cubicBezTo>
                    <a:pt x="35" y="868"/>
                    <a:pt x="35" y="870"/>
                    <a:pt x="36" y="869"/>
                  </a:cubicBezTo>
                  <a:cubicBezTo>
                    <a:pt x="38" y="868"/>
                    <a:pt x="36" y="867"/>
                    <a:pt x="35" y="867"/>
                  </a:cubicBezTo>
                  <a:cubicBezTo>
                    <a:pt x="33" y="863"/>
                    <a:pt x="30" y="860"/>
                    <a:pt x="29" y="855"/>
                  </a:cubicBezTo>
                  <a:cubicBezTo>
                    <a:pt x="28" y="853"/>
                    <a:pt x="28" y="851"/>
                    <a:pt x="27" y="848"/>
                  </a:cubicBezTo>
                  <a:cubicBezTo>
                    <a:pt x="26" y="846"/>
                    <a:pt x="25" y="844"/>
                    <a:pt x="24" y="841"/>
                  </a:cubicBezTo>
                  <a:cubicBezTo>
                    <a:pt x="24" y="839"/>
                    <a:pt x="24" y="836"/>
                    <a:pt x="23" y="833"/>
                  </a:cubicBezTo>
                  <a:cubicBezTo>
                    <a:pt x="23" y="833"/>
                    <a:pt x="22" y="832"/>
                    <a:pt x="22" y="832"/>
                  </a:cubicBezTo>
                  <a:cubicBezTo>
                    <a:pt x="19" y="826"/>
                    <a:pt x="22" y="812"/>
                    <a:pt x="20" y="806"/>
                  </a:cubicBezTo>
                  <a:cubicBezTo>
                    <a:pt x="20" y="805"/>
                    <a:pt x="20" y="804"/>
                    <a:pt x="20" y="803"/>
                  </a:cubicBezTo>
                  <a:cubicBezTo>
                    <a:pt x="19" y="794"/>
                    <a:pt x="20" y="785"/>
                    <a:pt x="19" y="777"/>
                  </a:cubicBezTo>
                  <a:cubicBezTo>
                    <a:pt x="19" y="777"/>
                    <a:pt x="18" y="777"/>
                    <a:pt x="18" y="777"/>
                  </a:cubicBezTo>
                  <a:cubicBezTo>
                    <a:pt x="17" y="777"/>
                    <a:pt x="18" y="772"/>
                    <a:pt x="18" y="772"/>
                  </a:cubicBezTo>
                  <a:cubicBezTo>
                    <a:pt x="18" y="767"/>
                    <a:pt x="17" y="764"/>
                    <a:pt x="17" y="761"/>
                  </a:cubicBezTo>
                  <a:cubicBezTo>
                    <a:pt x="16" y="748"/>
                    <a:pt x="17" y="730"/>
                    <a:pt x="15" y="720"/>
                  </a:cubicBezTo>
                  <a:cubicBezTo>
                    <a:pt x="14" y="717"/>
                    <a:pt x="15" y="714"/>
                    <a:pt x="15" y="711"/>
                  </a:cubicBezTo>
                  <a:cubicBezTo>
                    <a:pt x="14" y="708"/>
                    <a:pt x="14" y="707"/>
                    <a:pt x="14" y="706"/>
                  </a:cubicBezTo>
                  <a:cubicBezTo>
                    <a:pt x="14" y="704"/>
                    <a:pt x="15" y="702"/>
                    <a:pt x="13" y="701"/>
                  </a:cubicBezTo>
                  <a:cubicBezTo>
                    <a:pt x="14" y="722"/>
                    <a:pt x="12" y="745"/>
                    <a:pt x="13" y="768"/>
                  </a:cubicBezTo>
                  <a:close/>
                  <a:moveTo>
                    <a:pt x="35" y="875"/>
                  </a:moveTo>
                  <a:cubicBezTo>
                    <a:pt x="36" y="875"/>
                    <a:pt x="37" y="874"/>
                    <a:pt x="37" y="875"/>
                  </a:cubicBezTo>
                  <a:cubicBezTo>
                    <a:pt x="38" y="875"/>
                    <a:pt x="38" y="876"/>
                    <a:pt x="38" y="876"/>
                  </a:cubicBezTo>
                  <a:cubicBezTo>
                    <a:pt x="39" y="877"/>
                    <a:pt x="42" y="877"/>
                    <a:pt x="43" y="877"/>
                  </a:cubicBezTo>
                  <a:cubicBezTo>
                    <a:pt x="44" y="877"/>
                    <a:pt x="46" y="880"/>
                    <a:pt x="46" y="878"/>
                  </a:cubicBezTo>
                  <a:cubicBezTo>
                    <a:pt x="43" y="876"/>
                    <a:pt x="41" y="872"/>
                    <a:pt x="38" y="870"/>
                  </a:cubicBezTo>
                  <a:cubicBezTo>
                    <a:pt x="37" y="873"/>
                    <a:pt x="35" y="870"/>
                    <a:pt x="34" y="870"/>
                  </a:cubicBezTo>
                  <a:cubicBezTo>
                    <a:pt x="34" y="872"/>
                    <a:pt x="35" y="874"/>
                    <a:pt x="35" y="875"/>
                  </a:cubicBezTo>
                  <a:close/>
                  <a:moveTo>
                    <a:pt x="433" y="875"/>
                  </a:moveTo>
                  <a:cubicBezTo>
                    <a:pt x="430" y="877"/>
                    <a:pt x="427" y="878"/>
                    <a:pt x="425" y="881"/>
                  </a:cubicBezTo>
                  <a:cubicBezTo>
                    <a:pt x="430" y="878"/>
                    <a:pt x="435" y="876"/>
                    <a:pt x="438" y="872"/>
                  </a:cubicBezTo>
                  <a:cubicBezTo>
                    <a:pt x="436" y="872"/>
                    <a:pt x="435" y="874"/>
                    <a:pt x="433" y="875"/>
                  </a:cubicBezTo>
                  <a:close/>
                  <a:moveTo>
                    <a:pt x="48" y="882"/>
                  </a:moveTo>
                  <a:cubicBezTo>
                    <a:pt x="49" y="883"/>
                    <a:pt x="52" y="885"/>
                    <a:pt x="53" y="883"/>
                  </a:cubicBezTo>
                  <a:cubicBezTo>
                    <a:pt x="51" y="883"/>
                    <a:pt x="50" y="882"/>
                    <a:pt x="49" y="881"/>
                  </a:cubicBezTo>
                  <a:cubicBezTo>
                    <a:pt x="47" y="881"/>
                    <a:pt x="46" y="881"/>
                    <a:pt x="45" y="881"/>
                  </a:cubicBezTo>
                  <a:cubicBezTo>
                    <a:pt x="44" y="880"/>
                    <a:pt x="42" y="876"/>
                    <a:pt x="41" y="879"/>
                  </a:cubicBezTo>
                  <a:cubicBezTo>
                    <a:pt x="43" y="880"/>
                    <a:pt x="47" y="882"/>
                    <a:pt x="48" y="882"/>
                  </a:cubicBezTo>
                  <a:close/>
                  <a:moveTo>
                    <a:pt x="62" y="888"/>
                  </a:moveTo>
                  <a:cubicBezTo>
                    <a:pt x="62" y="888"/>
                    <a:pt x="62" y="888"/>
                    <a:pt x="62" y="888"/>
                  </a:cubicBezTo>
                  <a:cubicBezTo>
                    <a:pt x="64" y="889"/>
                    <a:pt x="65" y="888"/>
                    <a:pt x="67" y="888"/>
                  </a:cubicBezTo>
                  <a:cubicBezTo>
                    <a:pt x="67" y="889"/>
                    <a:pt x="68" y="889"/>
                    <a:pt x="68" y="889"/>
                  </a:cubicBezTo>
                  <a:cubicBezTo>
                    <a:pt x="73" y="890"/>
                    <a:pt x="75" y="890"/>
                    <a:pt x="79" y="889"/>
                  </a:cubicBezTo>
                  <a:cubicBezTo>
                    <a:pt x="85" y="889"/>
                    <a:pt x="92" y="890"/>
                    <a:pt x="98" y="889"/>
                  </a:cubicBezTo>
                  <a:cubicBezTo>
                    <a:pt x="98" y="887"/>
                    <a:pt x="94" y="887"/>
                    <a:pt x="93" y="887"/>
                  </a:cubicBezTo>
                  <a:cubicBezTo>
                    <a:pt x="90" y="886"/>
                    <a:pt x="87" y="887"/>
                    <a:pt x="85" y="887"/>
                  </a:cubicBezTo>
                  <a:cubicBezTo>
                    <a:pt x="83" y="886"/>
                    <a:pt x="82" y="885"/>
                    <a:pt x="80" y="885"/>
                  </a:cubicBezTo>
                  <a:cubicBezTo>
                    <a:pt x="74" y="884"/>
                    <a:pt x="68" y="884"/>
                    <a:pt x="62" y="884"/>
                  </a:cubicBezTo>
                  <a:cubicBezTo>
                    <a:pt x="59" y="883"/>
                    <a:pt x="56" y="880"/>
                    <a:pt x="53" y="882"/>
                  </a:cubicBezTo>
                  <a:cubicBezTo>
                    <a:pt x="57" y="882"/>
                    <a:pt x="59" y="887"/>
                    <a:pt x="62" y="888"/>
                  </a:cubicBezTo>
                  <a:close/>
                  <a:moveTo>
                    <a:pt x="419" y="884"/>
                  </a:moveTo>
                  <a:cubicBezTo>
                    <a:pt x="415" y="888"/>
                    <a:pt x="423" y="883"/>
                    <a:pt x="423" y="882"/>
                  </a:cubicBezTo>
                  <a:cubicBezTo>
                    <a:pt x="422" y="882"/>
                    <a:pt x="421" y="883"/>
                    <a:pt x="421" y="883"/>
                  </a:cubicBezTo>
                  <a:cubicBezTo>
                    <a:pt x="420" y="884"/>
                    <a:pt x="420" y="884"/>
                    <a:pt x="419" y="884"/>
                  </a:cubicBezTo>
                  <a:close/>
                  <a:moveTo>
                    <a:pt x="184" y="887"/>
                  </a:moveTo>
                  <a:cubicBezTo>
                    <a:pt x="179" y="887"/>
                    <a:pt x="171" y="888"/>
                    <a:pt x="167" y="888"/>
                  </a:cubicBezTo>
                  <a:cubicBezTo>
                    <a:pt x="161" y="890"/>
                    <a:pt x="154" y="889"/>
                    <a:pt x="148" y="889"/>
                  </a:cubicBezTo>
                  <a:cubicBezTo>
                    <a:pt x="144" y="890"/>
                    <a:pt x="148" y="890"/>
                    <a:pt x="149" y="890"/>
                  </a:cubicBezTo>
                  <a:cubicBezTo>
                    <a:pt x="159" y="891"/>
                    <a:pt x="169" y="890"/>
                    <a:pt x="176" y="889"/>
                  </a:cubicBezTo>
                  <a:cubicBezTo>
                    <a:pt x="185" y="889"/>
                    <a:pt x="195" y="889"/>
                    <a:pt x="203" y="889"/>
                  </a:cubicBezTo>
                  <a:cubicBezTo>
                    <a:pt x="207" y="889"/>
                    <a:pt x="210" y="890"/>
                    <a:pt x="212" y="888"/>
                  </a:cubicBezTo>
                  <a:cubicBezTo>
                    <a:pt x="202" y="888"/>
                    <a:pt x="193" y="886"/>
                    <a:pt x="184" y="887"/>
                  </a:cubicBezTo>
                  <a:close/>
                  <a:moveTo>
                    <a:pt x="353" y="891"/>
                  </a:moveTo>
                  <a:cubicBezTo>
                    <a:pt x="351" y="891"/>
                    <a:pt x="348" y="891"/>
                    <a:pt x="345" y="891"/>
                  </a:cubicBezTo>
                  <a:cubicBezTo>
                    <a:pt x="322" y="890"/>
                    <a:pt x="295" y="890"/>
                    <a:pt x="272" y="889"/>
                  </a:cubicBezTo>
                  <a:cubicBezTo>
                    <a:pt x="272" y="889"/>
                    <a:pt x="272" y="888"/>
                    <a:pt x="271" y="888"/>
                  </a:cubicBezTo>
                  <a:cubicBezTo>
                    <a:pt x="271" y="888"/>
                    <a:pt x="271" y="889"/>
                    <a:pt x="270" y="889"/>
                  </a:cubicBezTo>
                  <a:cubicBezTo>
                    <a:pt x="270" y="889"/>
                    <a:pt x="270" y="888"/>
                    <a:pt x="269" y="888"/>
                  </a:cubicBezTo>
                  <a:cubicBezTo>
                    <a:pt x="269" y="888"/>
                    <a:pt x="268" y="889"/>
                    <a:pt x="269" y="889"/>
                  </a:cubicBezTo>
                  <a:cubicBezTo>
                    <a:pt x="267" y="889"/>
                    <a:pt x="266" y="889"/>
                    <a:pt x="265" y="889"/>
                  </a:cubicBezTo>
                  <a:cubicBezTo>
                    <a:pt x="262" y="889"/>
                    <a:pt x="263" y="889"/>
                    <a:pt x="261" y="889"/>
                  </a:cubicBezTo>
                  <a:cubicBezTo>
                    <a:pt x="259" y="890"/>
                    <a:pt x="257" y="889"/>
                    <a:pt x="256" y="889"/>
                  </a:cubicBezTo>
                  <a:cubicBezTo>
                    <a:pt x="255" y="889"/>
                    <a:pt x="255" y="888"/>
                    <a:pt x="255" y="888"/>
                  </a:cubicBezTo>
                  <a:cubicBezTo>
                    <a:pt x="254" y="888"/>
                    <a:pt x="254" y="889"/>
                    <a:pt x="254" y="889"/>
                  </a:cubicBezTo>
                  <a:cubicBezTo>
                    <a:pt x="252" y="889"/>
                    <a:pt x="251" y="888"/>
                    <a:pt x="250" y="888"/>
                  </a:cubicBezTo>
                  <a:cubicBezTo>
                    <a:pt x="249" y="888"/>
                    <a:pt x="245" y="890"/>
                    <a:pt x="244" y="889"/>
                  </a:cubicBezTo>
                  <a:cubicBezTo>
                    <a:pt x="243" y="889"/>
                    <a:pt x="242" y="889"/>
                    <a:pt x="241" y="889"/>
                  </a:cubicBezTo>
                  <a:cubicBezTo>
                    <a:pt x="240" y="889"/>
                    <a:pt x="237" y="889"/>
                    <a:pt x="239" y="890"/>
                  </a:cubicBezTo>
                  <a:cubicBezTo>
                    <a:pt x="264" y="892"/>
                    <a:pt x="291" y="891"/>
                    <a:pt x="315" y="892"/>
                  </a:cubicBezTo>
                  <a:cubicBezTo>
                    <a:pt x="319" y="892"/>
                    <a:pt x="324" y="893"/>
                    <a:pt x="328" y="894"/>
                  </a:cubicBezTo>
                  <a:cubicBezTo>
                    <a:pt x="340" y="895"/>
                    <a:pt x="352" y="896"/>
                    <a:pt x="363" y="897"/>
                  </a:cubicBezTo>
                  <a:cubicBezTo>
                    <a:pt x="364" y="897"/>
                    <a:pt x="367" y="899"/>
                    <a:pt x="369" y="897"/>
                  </a:cubicBezTo>
                  <a:cubicBezTo>
                    <a:pt x="364" y="894"/>
                    <a:pt x="359" y="892"/>
                    <a:pt x="353" y="891"/>
                  </a:cubicBezTo>
                  <a:close/>
                  <a:moveTo>
                    <a:pt x="395" y="892"/>
                  </a:moveTo>
                  <a:cubicBezTo>
                    <a:pt x="393" y="894"/>
                    <a:pt x="391" y="894"/>
                    <a:pt x="389" y="895"/>
                  </a:cubicBezTo>
                  <a:cubicBezTo>
                    <a:pt x="384" y="895"/>
                    <a:pt x="377" y="895"/>
                    <a:pt x="374" y="895"/>
                  </a:cubicBezTo>
                  <a:cubicBezTo>
                    <a:pt x="372" y="895"/>
                    <a:pt x="370" y="895"/>
                    <a:pt x="370" y="896"/>
                  </a:cubicBezTo>
                  <a:cubicBezTo>
                    <a:pt x="374" y="899"/>
                    <a:pt x="382" y="899"/>
                    <a:pt x="388" y="898"/>
                  </a:cubicBezTo>
                  <a:cubicBezTo>
                    <a:pt x="395" y="897"/>
                    <a:pt x="402" y="895"/>
                    <a:pt x="405" y="892"/>
                  </a:cubicBezTo>
                  <a:cubicBezTo>
                    <a:pt x="402" y="892"/>
                    <a:pt x="398" y="892"/>
                    <a:pt x="395" y="892"/>
                  </a:cubicBezTo>
                  <a:close/>
                </a:path>
              </a:pathLst>
            </a:custGeom>
            <a:solidFill>
              <a:schemeClr val="bg1"/>
            </a:solidFill>
            <a:ln w="9525" cmpd="sng">
              <a:solidFill>
                <a:schemeClr val="tx1">
                  <a:lumMod val="65000"/>
                  <a:lumOff val="35000"/>
                </a:schemeClr>
              </a:solidFill>
              <a:bevel/>
            </a:ln>
          </p:spPr>
          <p:txBody>
            <a:bodyPr/>
            <a:lstStyle/>
            <a:p>
              <a:endParaRPr lang="zh-CN" altLang="zh-CN">
                <a:solidFill>
                  <a:srgbClr val="000000"/>
                </a:solidFill>
                <a:latin typeface="Calibri" pitchFamily="34" charset="0"/>
                <a:sym typeface="宋体" pitchFamily="2" charset="-122"/>
              </a:endParaRPr>
            </a:p>
          </p:txBody>
        </p:sp>
      </p:gr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0"/>
          <p:cNvSpPr>
            <a:spLocks noEditPoints="1"/>
          </p:cNvSpPr>
          <p:nvPr/>
        </p:nvSpPr>
        <p:spPr bwMode="auto">
          <a:xfrm rot="19800000">
            <a:off x="246176" y="224035"/>
            <a:ext cx="690137" cy="682506"/>
          </a:xfrm>
          <a:custGeom>
            <a:avLst/>
            <a:gdLst>
              <a:gd name="T0" fmla="*/ 34 w 122"/>
              <a:gd name="T1" fmla="*/ 106 h 120"/>
              <a:gd name="T2" fmla="*/ 27 w 122"/>
              <a:gd name="T3" fmla="*/ 113 h 120"/>
              <a:gd name="T4" fmla="*/ 17 w 122"/>
              <a:gd name="T5" fmla="*/ 116 h 120"/>
              <a:gd name="T6" fmla="*/ 0 w 122"/>
              <a:gd name="T7" fmla="*/ 106 h 120"/>
              <a:gd name="T8" fmla="*/ 0 w 122"/>
              <a:gd name="T9" fmla="*/ 96 h 120"/>
              <a:gd name="T10" fmla="*/ 17 w 122"/>
              <a:gd name="T11" fmla="*/ 76 h 120"/>
              <a:gd name="T12" fmla="*/ 26 w 122"/>
              <a:gd name="T13" fmla="*/ 67 h 120"/>
              <a:gd name="T14" fmla="*/ 40 w 122"/>
              <a:gd name="T15" fmla="*/ 30 h 120"/>
              <a:gd name="T16" fmla="*/ 79 w 122"/>
              <a:gd name="T17" fmla="*/ 0 h 120"/>
              <a:gd name="T18" fmla="*/ 118 w 122"/>
              <a:gd name="T19" fmla="*/ 31 h 120"/>
              <a:gd name="T20" fmla="*/ 75 w 122"/>
              <a:gd name="T21" fmla="*/ 76 h 120"/>
              <a:gd name="T22" fmla="*/ 57 w 122"/>
              <a:gd name="T23" fmla="*/ 83 h 120"/>
              <a:gd name="T24" fmla="*/ 42 w 122"/>
              <a:gd name="T25" fmla="*/ 99 h 120"/>
              <a:gd name="T26" fmla="*/ 61 w 122"/>
              <a:gd name="T27" fmla="*/ 73 h 120"/>
              <a:gd name="T28" fmla="*/ 98 w 122"/>
              <a:gd name="T29" fmla="*/ 71 h 120"/>
              <a:gd name="T30" fmla="*/ 116 w 122"/>
              <a:gd name="T31" fmla="*/ 40 h 120"/>
              <a:gd name="T32" fmla="*/ 63 w 122"/>
              <a:gd name="T33" fmla="*/ 7 h 120"/>
              <a:gd name="T34" fmla="*/ 48 w 122"/>
              <a:gd name="T35" fmla="*/ 48 h 120"/>
              <a:gd name="T36" fmla="*/ 37 w 122"/>
              <a:gd name="T37" fmla="*/ 84 h 120"/>
              <a:gd name="T38" fmla="*/ 85 w 122"/>
              <a:gd name="T39" fmla="*/ 54 h 120"/>
              <a:gd name="T40" fmla="*/ 74 w 122"/>
              <a:gd name="T41" fmla="*/ 50 h 120"/>
              <a:gd name="T42" fmla="*/ 74 w 122"/>
              <a:gd name="T43" fmla="*/ 40 h 120"/>
              <a:gd name="T44" fmla="*/ 72 w 122"/>
              <a:gd name="T45" fmla="*/ 36 h 120"/>
              <a:gd name="T46" fmla="*/ 64 w 122"/>
              <a:gd name="T47" fmla="*/ 53 h 120"/>
              <a:gd name="T48" fmla="*/ 34 w 122"/>
              <a:gd name="T49" fmla="*/ 79 h 120"/>
              <a:gd name="T50" fmla="*/ 62 w 122"/>
              <a:gd name="T51" fmla="*/ 51 h 120"/>
              <a:gd name="T52" fmla="*/ 63 w 122"/>
              <a:gd name="T53" fmla="*/ 29 h 120"/>
              <a:gd name="T54" fmla="*/ 81 w 122"/>
              <a:gd name="T55" fmla="*/ 46 h 120"/>
              <a:gd name="T56" fmla="*/ 62 w 122"/>
              <a:gd name="T57" fmla="*/ 63 h 120"/>
              <a:gd name="T58" fmla="*/ 47 w 122"/>
              <a:gd name="T59" fmla="*/ 90 h 120"/>
              <a:gd name="T60" fmla="*/ 26 w 122"/>
              <a:gd name="T61" fmla="*/ 75 h 120"/>
              <a:gd name="T62" fmla="*/ 44 w 122"/>
              <a:gd name="T63" fmla="*/ 92 h 120"/>
              <a:gd name="T64" fmla="*/ 19 w 122"/>
              <a:gd name="T65" fmla="*/ 83 h 120"/>
              <a:gd name="T66" fmla="*/ 38 w 122"/>
              <a:gd name="T67" fmla="*/ 100 h 120"/>
              <a:gd name="T68" fmla="*/ 19 w 122"/>
              <a:gd name="T69" fmla="*/ 83 h 120"/>
              <a:gd name="T70" fmla="*/ 7 w 122"/>
              <a:gd name="T71" fmla="*/ 95 h 120"/>
              <a:gd name="T72" fmla="*/ 33 w 122"/>
              <a:gd name="T73" fmla="*/ 102 h 120"/>
              <a:gd name="T74" fmla="*/ 6 w 122"/>
              <a:gd name="T75" fmla="*/ 100 h 120"/>
              <a:gd name="T76" fmla="*/ 18 w 122"/>
              <a:gd name="T77" fmla="*/ 111 h 120"/>
              <a:gd name="T78" fmla="*/ 27 w 122"/>
              <a:gd name="T7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20">
                <a:moveTo>
                  <a:pt x="40" y="105"/>
                </a:moveTo>
                <a:cubicBezTo>
                  <a:pt x="37" y="106"/>
                  <a:pt x="37" y="104"/>
                  <a:pt x="34" y="106"/>
                </a:cubicBezTo>
                <a:cubicBezTo>
                  <a:pt x="32" y="107"/>
                  <a:pt x="34" y="111"/>
                  <a:pt x="32" y="113"/>
                </a:cubicBezTo>
                <a:cubicBezTo>
                  <a:pt x="30" y="114"/>
                  <a:pt x="29" y="112"/>
                  <a:pt x="27" y="113"/>
                </a:cubicBezTo>
                <a:cubicBezTo>
                  <a:pt x="25" y="115"/>
                  <a:pt x="26" y="119"/>
                  <a:pt x="23" y="120"/>
                </a:cubicBezTo>
                <a:cubicBezTo>
                  <a:pt x="21" y="119"/>
                  <a:pt x="19" y="117"/>
                  <a:pt x="17" y="116"/>
                </a:cubicBezTo>
                <a:cubicBezTo>
                  <a:pt x="14" y="115"/>
                  <a:pt x="13" y="118"/>
                  <a:pt x="11" y="118"/>
                </a:cubicBezTo>
                <a:cubicBezTo>
                  <a:pt x="6" y="118"/>
                  <a:pt x="0" y="112"/>
                  <a:pt x="0" y="106"/>
                </a:cubicBezTo>
                <a:cubicBezTo>
                  <a:pt x="1" y="103"/>
                  <a:pt x="3" y="102"/>
                  <a:pt x="3" y="99"/>
                </a:cubicBezTo>
                <a:cubicBezTo>
                  <a:pt x="2" y="97"/>
                  <a:pt x="1" y="98"/>
                  <a:pt x="0" y="96"/>
                </a:cubicBezTo>
                <a:cubicBezTo>
                  <a:pt x="3" y="92"/>
                  <a:pt x="11" y="91"/>
                  <a:pt x="10" y="85"/>
                </a:cubicBezTo>
                <a:cubicBezTo>
                  <a:pt x="16" y="84"/>
                  <a:pt x="17" y="80"/>
                  <a:pt x="17" y="76"/>
                </a:cubicBezTo>
                <a:cubicBezTo>
                  <a:pt x="19" y="75"/>
                  <a:pt x="21" y="76"/>
                  <a:pt x="23" y="73"/>
                </a:cubicBezTo>
                <a:cubicBezTo>
                  <a:pt x="25" y="71"/>
                  <a:pt x="24" y="69"/>
                  <a:pt x="26" y="67"/>
                </a:cubicBezTo>
                <a:cubicBezTo>
                  <a:pt x="33" y="60"/>
                  <a:pt x="44" y="55"/>
                  <a:pt x="45" y="48"/>
                </a:cubicBezTo>
                <a:cubicBezTo>
                  <a:pt x="46" y="43"/>
                  <a:pt x="41" y="35"/>
                  <a:pt x="40" y="30"/>
                </a:cubicBezTo>
                <a:cubicBezTo>
                  <a:pt x="40" y="18"/>
                  <a:pt x="56" y="7"/>
                  <a:pt x="67" y="3"/>
                </a:cubicBezTo>
                <a:cubicBezTo>
                  <a:pt x="71" y="2"/>
                  <a:pt x="76" y="0"/>
                  <a:pt x="79" y="0"/>
                </a:cubicBezTo>
                <a:cubicBezTo>
                  <a:pt x="82" y="0"/>
                  <a:pt x="90" y="1"/>
                  <a:pt x="93" y="2"/>
                </a:cubicBezTo>
                <a:cubicBezTo>
                  <a:pt x="104" y="5"/>
                  <a:pt x="115" y="18"/>
                  <a:pt x="118" y="31"/>
                </a:cubicBezTo>
                <a:cubicBezTo>
                  <a:pt x="122" y="47"/>
                  <a:pt x="109" y="78"/>
                  <a:pt x="86" y="78"/>
                </a:cubicBezTo>
                <a:cubicBezTo>
                  <a:pt x="83" y="78"/>
                  <a:pt x="79" y="77"/>
                  <a:pt x="75" y="76"/>
                </a:cubicBezTo>
                <a:cubicBezTo>
                  <a:pt x="72" y="75"/>
                  <a:pt x="68" y="73"/>
                  <a:pt x="64" y="75"/>
                </a:cubicBezTo>
                <a:cubicBezTo>
                  <a:pt x="62" y="77"/>
                  <a:pt x="60" y="80"/>
                  <a:pt x="57" y="83"/>
                </a:cubicBezTo>
                <a:cubicBezTo>
                  <a:pt x="55" y="85"/>
                  <a:pt x="52" y="88"/>
                  <a:pt x="50" y="90"/>
                </a:cubicBezTo>
                <a:cubicBezTo>
                  <a:pt x="48" y="92"/>
                  <a:pt x="47" y="97"/>
                  <a:pt x="42" y="99"/>
                </a:cubicBezTo>
                <a:cubicBezTo>
                  <a:pt x="41" y="101"/>
                  <a:pt x="41" y="103"/>
                  <a:pt x="40" y="105"/>
                </a:cubicBezTo>
                <a:close/>
                <a:moveTo>
                  <a:pt x="61" y="73"/>
                </a:moveTo>
                <a:cubicBezTo>
                  <a:pt x="68" y="68"/>
                  <a:pt x="78" y="75"/>
                  <a:pt x="85" y="75"/>
                </a:cubicBezTo>
                <a:cubicBezTo>
                  <a:pt x="89" y="75"/>
                  <a:pt x="94" y="73"/>
                  <a:pt x="98" y="71"/>
                </a:cubicBezTo>
                <a:cubicBezTo>
                  <a:pt x="105" y="67"/>
                  <a:pt x="107" y="62"/>
                  <a:pt x="112" y="56"/>
                </a:cubicBezTo>
                <a:cubicBezTo>
                  <a:pt x="112" y="49"/>
                  <a:pt x="115" y="46"/>
                  <a:pt x="116" y="40"/>
                </a:cubicBezTo>
                <a:cubicBezTo>
                  <a:pt x="117" y="26"/>
                  <a:pt x="104" y="7"/>
                  <a:pt x="90" y="4"/>
                </a:cubicBezTo>
                <a:cubicBezTo>
                  <a:pt x="82" y="2"/>
                  <a:pt x="72" y="4"/>
                  <a:pt x="63" y="7"/>
                </a:cubicBezTo>
                <a:cubicBezTo>
                  <a:pt x="53" y="11"/>
                  <a:pt x="43" y="22"/>
                  <a:pt x="43" y="30"/>
                </a:cubicBezTo>
                <a:cubicBezTo>
                  <a:pt x="43" y="36"/>
                  <a:pt x="48" y="42"/>
                  <a:pt x="48" y="48"/>
                </a:cubicBezTo>
                <a:cubicBezTo>
                  <a:pt x="46" y="57"/>
                  <a:pt x="35" y="62"/>
                  <a:pt x="27" y="71"/>
                </a:cubicBezTo>
                <a:cubicBezTo>
                  <a:pt x="28" y="76"/>
                  <a:pt x="33" y="79"/>
                  <a:pt x="37" y="84"/>
                </a:cubicBezTo>
                <a:cubicBezTo>
                  <a:pt x="46" y="75"/>
                  <a:pt x="55" y="66"/>
                  <a:pt x="64" y="57"/>
                </a:cubicBezTo>
                <a:cubicBezTo>
                  <a:pt x="71" y="56"/>
                  <a:pt x="78" y="54"/>
                  <a:pt x="85" y="54"/>
                </a:cubicBezTo>
                <a:cubicBezTo>
                  <a:pt x="85" y="51"/>
                  <a:pt x="82" y="50"/>
                  <a:pt x="80" y="48"/>
                </a:cubicBezTo>
                <a:cubicBezTo>
                  <a:pt x="79" y="51"/>
                  <a:pt x="75" y="52"/>
                  <a:pt x="74" y="50"/>
                </a:cubicBezTo>
                <a:cubicBezTo>
                  <a:pt x="73" y="47"/>
                  <a:pt x="78" y="47"/>
                  <a:pt x="79" y="45"/>
                </a:cubicBezTo>
                <a:cubicBezTo>
                  <a:pt x="78" y="42"/>
                  <a:pt x="76" y="41"/>
                  <a:pt x="74" y="40"/>
                </a:cubicBezTo>
                <a:cubicBezTo>
                  <a:pt x="73" y="43"/>
                  <a:pt x="68" y="46"/>
                  <a:pt x="67" y="41"/>
                </a:cubicBezTo>
                <a:cubicBezTo>
                  <a:pt x="68" y="38"/>
                  <a:pt x="72" y="38"/>
                  <a:pt x="72" y="36"/>
                </a:cubicBezTo>
                <a:cubicBezTo>
                  <a:pt x="70" y="34"/>
                  <a:pt x="66" y="34"/>
                  <a:pt x="64" y="35"/>
                </a:cubicBezTo>
                <a:cubicBezTo>
                  <a:pt x="65" y="41"/>
                  <a:pt x="64" y="47"/>
                  <a:pt x="64" y="53"/>
                </a:cubicBezTo>
                <a:cubicBezTo>
                  <a:pt x="55" y="60"/>
                  <a:pt x="48" y="67"/>
                  <a:pt x="41" y="73"/>
                </a:cubicBezTo>
                <a:cubicBezTo>
                  <a:pt x="39" y="75"/>
                  <a:pt x="38" y="80"/>
                  <a:pt x="34" y="79"/>
                </a:cubicBezTo>
                <a:cubicBezTo>
                  <a:pt x="34" y="76"/>
                  <a:pt x="38" y="74"/>
                  <a:pt x="40" y="72"/>
                </a:cubicBezTo>
                <a:cubicBezTo>
                  <a:pt x="48" y="64"/>
                  <a:pt x="54" y="57"/>
                  <a:pt x="62" y="51"/>
                </a:cubicBezTo>
                <a:cubicBezTo>
                  <a:pt x="62" y="47"/>
                  <a:pt x="62" y="43"/>
                  <a:pt x="62" y="40"/>
                </a:cubicBezTo>
                <a:cubicBezTo>
                  <a:pt x="61" y="36"/>
                  <a:pt x="60" y="31"/>
                  <a:pt x="63" y="29"/>
                </a:cubicBezTo>
                <a:cubicBezTo>
                  <a:pt x="65" y="30"/>
                  <a:pt x="63" y="31"/>
                  <a:pt x="63" y="32"/>
                </a:cubicBezTo>
                <a:cubicBezTo>
                  <a:pt x="71" y="29"/>
                  <a:pt x="80" y="40"/>
                  <a:pt x="81" y="46"/>
                </a:cubicBezTo>
                <a:cubicBezTo>
                  <a:pt x="85" y="47"/>
                  <a:pt x="88" y="51"/>
                  <a:pt x="88" y="55"/>
                </a:cubicBezTo>
                <a:cubicBezTo>
                  <a:pt x="80" y="59"/>
                  <a:pt x="70" y="55"/>
                  <a:pt x="62" y="63"/>
                </a:cubicBezTo>
                <a:cubicBezTo>
                  <a:pt x="54" y="70"/>
                  <a:pt x="46" y="79"/>
                  <a:pt x="39" y="85"/>
                </a:cubicBezTo>
                <a:cubicBezTo>
                  <a:pt x="42" y="87"/>
                  <a:pt x="44" y="90"/>
                  <a:pt x="47" y="90"/>
                </a:cubicBezTo>
                <a:cubicBezTo>
                  <a:pt x="54" y="85"/>
                  <a:pt x="56" y="78"/>
                  <a:pt x="61" y="73"/>
                </a:cubicBezTo>
                <a:close/>
                <a:moveTo>
                  <a:pt x="26" y="75"/>
                </a:moveTo>
                <a:cubicBezTo>
                  <a:pt x="24" y="78"/>
                  <a:pt x="21" y="77"/>
                  <a:pt x="19" y="79"/>
                </a:cubicBezTo>
                <a:cubicBezTo>
                  <a:pt x="23" y="87"/>
                  <a:pt x="37" y="93"/>
                  <a:pt x="44" y="92"/>
                </a:cubicBezTo>
                <a:cubicBezTo>
                  <a:pt x="36" y="87"/>
                  <a:pt x="32" y="82"/>
                  <a:pt x="26" y="75"/>
                </a:cubicBezTo>
                <a:close/>
                <a:moveTo>
                  <a:pt x="19" y="83"/>
                </a:moveTo>
                <a:cubicBezTo>
                  <a:pt x="17" y="85"/>
                  <a:pt x="15" y="86"/>
                  <a:pt x="13" y="88"/>
                </a:cubicBezTo>
                <a:cubicBezTo>
                  <a:pt x="20" y="96"/>
                  <a:pt x="29" y="100"/>
                  <a:pt x="38" y="100"/>
                </a:cubicBezTo>
                <a:cubicBezTo>
                  <a:pt x="38" y="98"/>
                  <a:pt x="40" y="96"/>
                  <a:pt x="41" y="95"/>
                </a:cubicBezTo>
                <a:cubicBezTo>
                  <a:pt x="33" y="93"/>
                  <a:pt x="25" y="91"/>
                  <a:pt x="19" y="83"/>
                </a:cubicBezTo>
                <a:close/>
                <a:moveTo>
                  <a:pt x="12" y="90"/>
                </a:moveTo>
                <a:cubicBezTo>
                  <a:pt x="12" y="93"/>
                  <a:pt x="8" y="94"/>
                  <a:pt x="7" y="95"/>
                </a:cubicBezTo>
                <a:cubicBezTo>
                  <a:pt x="13" y="103"/>
                  <a:pt x="22" y="106"/>
                  <a:pt x="30" y="108"/>
                </a:cubicBezTo>
                <a:cubicBezTo>
                  <a:pt x="29" y="105"/>
                  <a:pt x="34" y="103"/>
                  <a:pt x="33" y="102"/>
                </a:cubicBezTo>
                <a:cubicBezTo>
                  <a:pt x="26" y="101"/>
                  <a:pt x="19" y="97"/>
                  <a:pt x="12" y="90"/>
                </a:cubicBezTo>
                <a:close/>
                <a:moveTo>
                  <a:pt x="6" y="100"/>
                </a:moveTo>
                <a:cubicBezTo>
                  <a:pt x="6" y="104"/>
                  <a:pt x="2" y="109"/>
                  <a:pt x="7" y="113"/>
                </a:cubicBezTo>
                <a:cubicBezTo>
                  <a:pt x="11" y="111"/>
                  <a:pt x="14" y="108"/>
                  <a:pt x="18" y="111"/>
                </a:cubicBezTo>
                <a:cubicBezTo>
                  <a:pt x="19" y="112"/>
                  <a:pt x="20" y="115"/>
                  <a:pt x="22" y="116"/>
                </a:cubicBezTo>
                <a:cubicBezTo>
                  <a:pt x="22" y="114"/>
                  <a:pt x="25" y="111"/>
                  <a:pt x="27" y="110"/>
                </a:cubicBezTo>
                <a:cubicBezTo>
                  <a:pt x="20" y="109"/>
                  <a:pt x="13" y="105"/>
                  <a:pt x="6" y="100"/>
                </a:cubicBez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 name="文本框 2"/>
          <p:cNvSpPr txBox="1"/>
          <p:nvPr/>
        </p:nvSpPr>
        <p:spPr>
          <a:xfrm>
            <a:off x="1060710" y="380622"/>
            <a:ext cx="2236510"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itchFamily="34" charset="-122"/>
                <a:ea typeface="微软雅黑" pitchFamily="34" charset="-122"/>
              </a:rPr>
              <a:t>Click here to add a title</a:t>
            </a:r>
          </a:p>
        </p:txBody>
      </p:sp>
      <p:grpSp>
        <p:nvGrpSpPr>
          <p:cNvPr id="4" name="组合 3"/>
          <p:cNvGrpSpPr/>
          <p:nvPr/>
        </p:nvGrpSpPr>
        <p:grpSpPr>
          <a:xfrm>
            <a:off x="935222" y="2246373"/>
            <a:ext cx="2777750" cy="2363985"/>
            <a:chOff x="971600" y="1419622"/>
            <a:chExt cx="1940069" cy="1651083"/>
          </a:xfrm>
        </p:grpSpPr>
        <p:sp>
          <p:nvSpPr>
            <p:cNvPr id="5" name="矩形 1"/>
            <p:cNvSpPr/>
            <p:nvPr/>
          </p:nvSpPr>
          <p:spPr>
            <a:xfrm>
              <a:off x="971600" y="1419622"/>
              <a:ext cx="1800200" cy="1651083"/>
            </a:xfrm>
            <a:custGeom>
              <a:avLst/>
              <a:gdLst>
                <a:gd name="connsiteX0" fmla="*/ 0 w 1584176"/>
                <a:gd name="connsiteY0" fmla="*/ 0 h 1584176"/>
                <a:gd name="connsiteX1" fmla="*/ 1584176 w 1584176"/>
                <a:gd name="connsiteY1" fmla="*/ 0 h 1584176"/>
                <a:gd name="connsiteX2" fmla="*/ 1584176 w 1584176"/>
                <a:gd name="connsiteY2" fmla="*/ 1584176 h 1584176"/>
                <a:gd name="connsiteX3" fmla="*/ 0 w 1584176"/>
                <a:gd name="connsiteY3" fmla="*/ 1584176 h 1584176"/>
                <a:gd name="connsiteX4" fmla="*/ 0 w 1584176"/>
                <a:gd name="connsiteY4" fmla="*/ 0 h 1584176"/>
                <a:gd name="connsiteX0-1" fmla="*/ 0 w 1584176"/>
                <a:gd name="connsiteY0-2" fmla="*/ 0 h 1584176"/>
                <a:gd name="connsiteX1-3" fmla="*/ 1584176 w 1584176"/>
                <a:gd name="connsiteY1-4" fmla="*/ 0 h 1584176"/>
                <a:gd name="connsiteX2-5" fmla="*/ 1584176 w 1584176"/>
                <a:gd name="connsiteY2-6" fmla="*/ 1584176 h 1584176"/>
                <a:gd name="connsiteX3-7" fmla="*/ 0 w 1584176"/>
                <a:gd name="connsiteY3-8" fmla="*/ 1584176 h 1584176"/>
                <a:gd name="connsiteX4-9" fmla="*/ 91440 w 1584176"/>
                <a:gd name="connsiteY4-10" fmla="*/ 91440 h 1584176"/>
                <a:gd name="connsiteX0-11" fmla="*/ 55756 w 1584176"/>
                <a:gd name="connsiteY0-12" fmla="*/ 0 h 1651083"/>
                <a:gd name="connsiteX1-13" fmla="*/ 1584176 w 1584176"/>
                <a:gd name="connsiteY1-14" fmla="*/ 66907 h 1651083"/>
                <a:gd name="connsiteX2-15" fmla="*/ 1584176 w 1584176"/>
                <a:gd name="connsiteY2-16" fmla="*/ 1651083 h 1651083"/>
                <a:gd name="connsiteX3-17" fmla="*/ 0 w 1584176"/>
                <a:gd name="connsiteY3-18" fmla="*/ 1651083 h 1651083"/>
                <a:gd name="connsiteX4-19" fmla="*/ 91440 w 1584176"/>
                <a:gd name="connsiteY4-20" fmla="*/ 158347 h 16510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84176" h="1651083">
                  <a:moveTo>
                    <a:pt x="55756" y="0"/>
                  </a:moveTo>
                  <a:lnTo>
                    <a:pt x="1584176" y="66907"/>
                  </a:lnTo>
                  <a:lnTo>
                    <a:pt x="1584176" y="1651083"/>
                  </a:lnTo>
                  <a:lnTo>
                    <a:pt x="0" y="1651083"/>
                  </a:lnTo>
                  <a:cubicBezTo>
                    <a:pt x="0" y="1123024"/>
                    <a:pt x="91440" y="158347"/>
                    <a:pt x="91440" y="158347"/>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6" name="任意多边形 5"/>
            <p:cNvSpPr/>
            <p:nvPr/>
          </p:nvSpPr>
          <p:spPr>
            <a:xfrm>
              <a:off x="1059543" y="1718579"/>
              <a:ext cx="1727200" cy="139321"/>
            </a:xfrm>
            <a:custGeom>
              <a:avLst/>
              <a:gdLst>
                <a:gd name="connsiteX0" fmla="*/ 0 w 1727200"/>
                <a:gd name="connsiteY0" fmla="*/ 23135 h 139321"/>
                <a:gd name="connsiteX1" fmla="*/ 261257 w 1727200"/>
                <a:gd name="connsiteY1" fmla="*/ 8621 h 139321"/>
                <a:gd name="connsiteX2" fmla="*/ 1074057 w 1727200"/>
                <a:gd name="connsiteY2" fmla="*/ 139250 h 139321"/>
                <a:gd name="connsiteX3" fmla="*/ 1727200 w 1727200"/>
                <a:gd name="connsiteY3" fmla="*/ 23135 h 139321"/>
              </a:gdLst>
              <a:ahLst/>
              <a:cxnLst>
                <a:cxn ang="0">
                  <a:pos x="connsiteX0" y="connsiteY0"/>
                </a:cxn>
                <a:cxn ang="0">
                  <a:pos x="connsiteX1" y="connsiteY1"/>
                </a:cxn>
                <a:cxn ang="0">
                  <a:pos x="connsiteX2" y="connsiteY2"/>
                </a:cxn>
                <a:cxn ang="0">
                  <a:pos x="connsiteX3" y="connsiteY3"/>
                </a:cxn>
              </a:cxnLst>
              <a:rect l="l" t="t" r="r" b="b"/>
              <a:pathLst>
                <a:path w="1727200" h="139321">
                  <a:moveTo>
                    <a:pt x="0" y="23135"/>
                  </a:moveTo>
                  <a:cubicBezTo>
                    <a:pt x="41124" y="6201"/>
                    <a:pt x="82248" y="-10732"/>
                    <a:pt x="261257" y="8621"/>
                  </a:cubicBezTo>
                  <a:cubicBezTo>
                    <a:pt x="440267" y="27974"/>
                    <a:pt x="829733" y="136831"/>
                    <a:pt x="1074057" y="139250"/>
                  </a:cubicBezTo>
                  <a:cubicBezTo>
                    <a:pt x="1318381" y="141669"/>
                    <a:pt x="1522790" y="82402"/>
                    <a:pt x="1727200" y="23135"/>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7" name="矩形 6"/>
            <p:cNvSpPr/>
            <p:nvPr/>
          </p:nvSpPr>
          <p:spPr>
            <a:xfrm>
              <a:off x="1059543" y="1475052"/>
              <a:ext cx="1852126" cy="257953"/>
            </a:xfrm>
            <a:prstGeom prst="rect">
              <a:avLst/>
            </a:prstGeom>
          </p:spPr>
          <p:txBody>
            <a:bodyPr wrap="squar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Click to add a title</a:t>
              </a:r>
            </a:p>
          </p:txBody>
        </p:sp>
        <p:sp>
          <p:nvSpPr>
            <p:cNvPr id="8" name="矩形 7"/>
            <p:cNvSpPr/>
            <p:nvPr/>
          </p:nvSpPr>
          <p:spPr>
            <a:xfrm>
              <a:off x="1110320" y="1927560"/>
              <a:ext cx="1541307" cy="40842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a:spcBef>
                  <a:spcPct val="20000"/>
                </a:spcBef>
                <a:defRPr/>
              </a:pPr>
              <a:r>
                <a:rPr lang="zh-CN" altLang="en-US" sz="1600" dirty="0">
                  <a:solidFill>
                    <a:schemeClr val="tx1">
                      <a:lumMod val="75000"/>
                      <a:lumOff val="25000"/>
                    </a:schemeClr>
                  </a:solidFill>
                  <a:latin typeface="微软雅黑" pitchFamily="34" charset="-122"/>
                  <a:ea typeface="微软雅黑" pitchFamily="34" charset="-122"/>
                  <a:sym typeface="Arial" pitchFamily="34" charset="0"/>
                </a:rPr>
                <a:t>Wild Lily Demo to Give You the Best Demo</a:t>
              </a:r>
              <a:r>
                <a:rPr lang="zh-CN" altLang="en-US" sz="1600" dirty="0">
                  <a:solidFill>
                    <a:schemeClr val="tx1">
                      <a:lumMod val="75000"/>
                      <a:lumOff val="25000"/>
                    </a:schemeClr>
                  </a:solidFill>
                  <a:latin typeface="微软雅黑" pitchFamily="34" charset="-122"/>
                  <a:ea typeface="微软雅黑" pitchFamily="34" charset="-122"/>
                </a:rPr>
                <a:t>。</a:t>
              </a:r>
            </a:p>
          </p:txBody>
        </p:sp>
      </p:grpSp>
      <p:grpSp>
        <p:nvGrpSpPr>
          <p:cNvPr id="9" name="组合 8"/>
          <p:cNvGrpSpPr/>
          <p:nvPr/>
        </p:nvGrpSpPr>
        <p:grpSpPr>
          <a:xfrm>
            <a:off x="4764281" y="2257529"/>
            <a:ext cx="2651835" cy="2363985"/>
            <a:chOff x="3645937" y="1427414"/>
            <a:chExt cx="1852126" cy="1651083"/>
          </a:xfrm>
        </p:grpSpPr>
        <p:sp>
          <p:nvSpPr>
            <p:cNvPr id="10" name="矩形 1"/>
            <p:cNvSpPr/>
            <p:nvPr/>
          </p:nvSpPr>
          <p:spPr>
            <a:xfrm>
              <a:off x="3671900" y="1427414"/>
              <a:ext cx="1800200" cy="1651083"/>
            </a:xfrm>
            <a:custGeom>
              <a:avLst/>
              <a:gdLst>
                <a:gd name="connsiteX0" fmla="*/ 0 w 1584176"/>
                <a:gd name="connsiteY0" fmla="*/ 0 h 1584176"/>
                <a:gd name="connsiteX1" fmla="*/ 1584176 w 1584176"/>
                <a:gd name="connsiteY1" fmla="*/ 0 h 1584176"/>
                <a:gd name="connsiteX2" fmla="*/ 1584176 w 1584176"/>
                <a:gd name="connsiteY2" fmla="*/ 1584176 h 1584176"/>
                <a:gd name="connsiteX3" fmla="*/ 0 w 1584176"/>
                <a:gd name="connsiteY3" fmla="*/ 1584176 h 1584176"/>
                <a:gd name="connsiteX4" fmla="*/ 0 w 1584176"/>
                <a:gd name="connsiteY4" fmla="*/ 0 h 1584176"/>
                <a:gd name="connsiteX0-1" fmla="*/ 0 w 1584176"/>
                <a:gd name="connsiteY0-2" fmla="*/ 0 h 1584176"/>
                <a:gd name="connsiteX1-3" fmla="*/ 1584176 w 1584176"/>
                <a:gd name="connsiteY1-4" fmla="*/ 0 h 1584176"/>
                <a:gd name="connsiteX2-5" fmla="*/ 1584176 w 1584176"/>
                <a:gd name="connsiteY2-6" fmla="*/ 1584176 h 1584176"/>
                <a:gd name="connsiteX3-7" fmla="*/ 0 w 1584176"/>
                <a:gd name="connsiteY3-8" fmla="*/ 1584176 h 1584176"/>
                <a:gd name="connsiteX4-9" fmla="*/ 91440 w 1584176"/>
                <a:gd name="connsiteY4-10" fmla="*/ 91440 h 1584176"/>
                <a:gd name="connsiteX0-11" fmla="*/ 55756 w 1584176"/>
                <a:gd name="connsiteY0-12" fmla="*/ 0 h 1651083"/>
                <a:gd name="connsiteX1-13" fmla="*/ 1584176 w 1584176"/>
                <a:gd name="connsiteY1-14" fmla="*/ 66907 h 1651083"/>
                <a:gd name="connsiteX2-15" fmla="*/ 1584176 w 1584176"/>
                <a:gd name="connsiteY2-16" fmla="*/ 1651083 h 1651083"/>
                <a:gd name="connsiteX3-17" fmla="*/ 0 w 1584176"/>
                <a:gd name="connsiteY3-18" fmla="*/ 1651083 h 1651083"/>
                <a:gd name="connsiteX4-19" fmla="*/ 91440 w 1584176"/>
                <a:gd name="connsiteY4-20" fmla="*/ 158347 h 16510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84176" h="1651083">
                  <a:moveTo>
                    <a:pt x="55756" y="0"/>
                  </a:moveTo>
                  <a:lnTo>
                    <a:pt x="1584176" y="66907"/>
                  </a:lnTo>
                  <a:lnTo>
                    <a:pt x="1584176" y="1651083"/>
                  </a:lnTo>
                  <a:lnTo>
                    <a:pt x="0" y="1651083"/>
                  </a:lnTo>
                  <a:cubicBezTo>
                    <a:pt x="0" y="1123024"/>
                    <a:pt x="91440" y="158347"/>
                    <a:pt x="91440" y="158347"/>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11" name="任意多边形 10"/>
            <p:cNvSpPr/>
            <p:nvPr/>
          </p:nvSpPr>
          <p:spPr>
            <a:xfrm>
              <a:off x="3744900" y="1788239"/>
              <a:ext cx="1727200" cy="139321"/>
            </a:xfrm>
            <a:custGeom>
              <a:avLst/>
              <a:gdLst>
                <a:gd name="connsiteX0" fmla="*/ 0 w 1727200"/>
                <a:gd name="connsiteY0" fmla="*/ 23135 h 139321"/>
                <a:gd name="connsiteX1" fmla="*/ 261257 w 1727200"/>
                <a:gd name="connsiteY1" fmla="*/ 8621 h 139321"/>
                <a:gd name="connsiteX2" fmla="*/ 1074057 w 1727200"/>
                <a:gd name="connsiteY2" fmla="*/ 139250 h 139321"/>
                <a:gd name="connsiteX3" fmla="*/ 1727200 w 1727200"/>
                <a:gd name="connsiteY3" fmla="*/ 23135 h 139321"/>
              </a:gdLst>
              <a:ahLst/>
              <a:cxnLst>
                <a:cxn ang="0">
                  <a:pos x="connsiteX0" y="connsiteY0"/>
                </a:cxn>
                <a:cxn ang="0">
                  <a:pos x="connsiteX1" y="connsiteY1"/>
                </a:cxn>
                <a:cxn ang="0">
                  <a:pos x="connsiteX2" y="connsiteY2"/>
                </a:cxn>
                <a:cxn ang="0">
                  <a:pos x="connsiteX3" y="connsiteY3"/>
                </a:cxn>
              </a:cxnLst>
              <a:rect l="l" t="t" r="r" b="b"/>
              <a:pathLst>
                <a:path w="1727200" h="139321">
                  <a:moveTo>
                    <a:pt x="0" y="23135"/>
                  </a:moveTo>
                  <a:cubicBezTo>
                    <a:pt x="41124" y="6201"/>
                    <a:pt x="82248" y="-10732"/>
                    <a:pt x="261257" y="8621"/>
                  </a:cubicBezTo>
                  <a:cubicBezTo>
                    <a:pt x="440267" y="27974"/>
                    <a:pt x="829733" y="136831"/>
                    <a:pt x="1074057" y="139250"/>
                  </a:cubicBezTo>
                  <a:cubicBezTo>
                    <a:pt x="1318381" y="141669"/>
                    <a:pt x="1522790" y="82402"/>
                    <a:pt x="1727200" y="23135"/>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12" name="矩形 11"/>
            <p:cNvSpPr/>
            <p:nvPr/>
          </p:nvSpPr>
          <p:spPr>
            <a:xfrm>
              <a:off x="3645937" y="1474862"/>
              <a:ext cx="1852126" cy="257953"/>
            </a:xfrm>
            <a:prstGeom prst="rect">
              <a:avLst/>
            </a:prstGeom>
          </p:spPr>
          <p:txBody>
            <a:bodyPr wrap="squar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Click to add a title</a:t>
              </a:r>
            </a:p>
          </p:txBody>
        </p:sp>
        <p:sp>
          <p:nvSpPr>
            <p:cNvPr id="13" name="矩形 12"/>
            <p:cNvSpPr/>
            <p:nvPr/>
          </p:nvSpPr>
          <p:spPr>
            <a:xfrm>
              <a:off x="3888757" y="1950720"/>
              <a:ext cx="1529259" cy="40842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a:spcBef>
                  <a:spcPct val="20000"/>
                </a:spcBef>
                <a:defRPr/>
              </a:pPr>
              <a:r>
                <a:rPr lang="zh-CN" altLang="en-US" sz="1600" dirty="0">
                  <a:solidFill>
                    <a:schemeClr val="tx1">
                      <a:lumMod val="75000"/>
                      <a:lumOff val="25000"/>
                    </a:schemeClr>
                  </a:solidFill>
                  <a:latin typeface="微软雅黑" pitchFamily="34" charset="-122"/>
                  <a:ea typeface="微软雅黑" pitchFamily="34" charset="-122"/>
                  <a:sym typeface="Arial" pitchFamily="34" charset="0"/>
                </a:rPr>
                <a:t>Wild Lily Demo to Give You the Best Demo</a:t>
              </a:r>
              <a:r>
                <a:rPr lang="zh-CN" altLang="en-US" sz="1600" dirty="0">
                  <a:solidFill>
                    <a:schemeClr val="tx1">
                      <a:lumMod val="75000"/>
                      <a:lumOff val="25000"/>
                    </a:schemeClr>
                  </a:solidFill>
                  <a:latin typeface="微软雅黑" pitchFamily="34" charset="-122"/>
                  <a:ea typeface="微软雅黑" pitchFamily="34" charset="-122"/>
                </a:rPr>
                <a:t>。</a:t>
              </a:r>
            </a:p>
          </p:txBody>
        </p:sp>
      </p:grpSp>
      <p:grpSp>
        <p:nvGrpSpPr>
          <p:cNvPr id="14" name="组合 13"/>
          <p:cNvGrpSpPr/>
          <p:nvPr/>
        </p:nvGrpSpPr>
        <p:grpSpPr>
          <a:xfrm>
            <a:off x="8337356" y="2268686"/>
            <a:ext cx="2651835" cy="2363985"/>
            <a:chOff x="6141487" y="1435206"/>
            <a:chExt cx="1852126" cy="1651083"/>
          </a:xfrm>
        </p:grpSpPr>
        <p:sp>
          <p:nvSpPr>
            <p:cNvPr id="15" name="矩形 1"/>
            <p:cNvSpPr/>
            <p:nvPr/>
          </p:nvSpPr>
          <p:spPr>
            <a:xfrm>
              <a:off x="6156176" y="1435206"/>
              <a:ext cx="1800200" cy="1651083"/>
            </a:xfrm>
            <a:custGeom>
              <a:avLst/>
              <a:gdLst>
                <a:gd name="connsiteX0" fmla="*/ 0 w 1584176"/>
                <a:gd name="connsiteY0" fmla="*/ 0 h 1584176"/>
                <a:gd name="connsiteX1" fmla="*/ 1584176 w 1584176"/>
                <a:gd name="connsiteY1" fmla="*/ 0 h 1584176"/>
                <a:gd name="connsiteX2" fmla="*/ 1584176 w 1584176"/>
                <a:gd name="connsiteY2" fmla="*/ 1584176 h 1584176"/>
                <a:gd name="connsiteX3" fmla="*/ 0 w 1584176"/>
                <a:gd name="connsiteY3" fmla="*/ 1584176 h 1584176"/>
                <a:gd name="connsiteX4" fmla="*/ 0 w 1584176"/>
                <a:gd name="connsiteY4" fmla="*/ 0 h 1584176"/>
                <a:gd name="connsiteX0-1" fmla="*/ 0 w 1584176"/>
                <a:gd name="connsiteY0-2" fmla="*/ 0 h 1584176"/>
                <a:gd name="connsiteX1-3" fmla="*/ 1584176 w 1584176"/>
                <a:gd name="connsiteY1-4" fmla="*/ 0 h 1584176"/>
                <a:gd name="connsiteX2-5" fmla="*/ 1584176 w 1584176"/>
                <a:gd name="connsiteY2-6" fmla="*/ 1584176 h 1584176"/>
                <a:gd name="connsiteX3-7" fmla="*/ 0 w 1584176"/>
                <a:gd name="connsiteY3-8" fmla="*/ 1584176 h 1584176"/>
                <a:gd name="connsiteX4-9" fmla="*/ 91440 w 1584176"/>
                <a:gd name="connsiteY4-10" fmla="*/ 91440 h 1584176"/>
                <a:gd name="connsiteX0-11" fmla="*/ 55756 w 1584176"/>
                <a:gd name="connsiteY0-12" fmla="*/ 0 h 1651083"/>
                <a:gd name="connsiteX1-13" fmla="*/ 1584176 w 1584176"/>
                <a:gd name="connsiteY1-14" fmla="*/ 66907 h 1651083"/>
                <a:gd name="connsiteX2-15" fmla="*/ 1584176 w 1584176"/>
                <a:gd name="connsiteY2-16" fmla="*/ 1651083 h 1651083"/>
                <a:gd name="connsiteX3-17" fmla="*/ 0 w 1584176"/>
                <a:gd name="connsiteY3-18" fmla="*/ 1651083 h 1651083"/>
                <a:gd name="connsiteX4-19" fmla="*/ 91440 w 1584176"/>
                <a:gd name="connsiteY4-20" fmla="*/ 158347 h 16510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84176" h="1651083">
                  <a:moveTo>
                    <a:pt x="55756" y="0"/>
                  </a:moveTo>
                  <a:lnTo>
                    <a:pt x="1584176" y="66907"/>
                  </a:lnTo>
                  <a:lnTo>
                    <a:pt x="1584176" y="1651083"/>
                  </a:lnTo>
                  <a:lnTo>
                    <a:pt x="0" y="1651083"/>
                  </a:lnTo>
                  <a:cubicBezTo>
                    <a:pt x="0" y="1123024"/>
                    <a:pt x="91440" y="158347"/>
                    <a:pt x="91440" y="158347"/>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16" name="任意多边形 15"/>
            <p:cNvSpPr/>
            <p:nvPr/>
          </p:nvSpPr>
          <p:spPr>
            <a:xfrm>
              <a:off x="6229176" y="1802824"/>
              <a:ext cx="1727200" cy="139321"/>
            </a:xfrm>
            <a:custGeom>
              <a:avLst/>
              <a:gdLst>
                <a:gd name="connsiteX0" fmla="*/ 0 w 1727200"/>
                <a:gd name="connsiteY0" fmla="*/ 23135 h 139321"/>
                <a:gd name="connsiteX1" fmla="*/ 261257 w 1727200"/>
                <a:gd name="connsiteY1" fmla="*/ 8621 h 139321"/>
                <a:gd name="connsiteX2" fmla="*/ 1074057 w 1727200"/>
                <a:gd name="connsiteY2" fmla="*/ 139250 h 139321"/>
                <a:gd name="connsiteX3" fmla="*/ 1727200 w 1727200"/>
                <a:gd name="connsiteY3" fmla="*/ 23135 h 139321"/>
              </a:gdLst>
              <a:ahLst/>
              <a:cxnLst>
                <a:cxn ang="0">
                  <a:pos x="connsiteX0" y="connsiteY0"/>
                </a:cxn>
                <a:cxn ang="0">
                  <a:pos x="connsiteX1" y="connsiteY1"/>
                </a:cxn>
                <a:cxn ang="0">
                  <a:pos x="connsiteX2" y="connsiteY2"/>
                </a:cxn>
                <a:cxn ang="0">
                  <a:pos x="connsiteX3" y="connsiteY3"/>
                </a:cxn>
              </a:cxnLst>
              <a:rect l="l" t="t" r="r" b="b"/>
              <a:pathLst>
                <a:path w="1727200" h="139321">
                  <a:moveTo>
                    <a:pt x="0" y="23135"/>
                  </a:moveTo>
                  <a:cubicBezTo>
                    <a:pt x="41124" y="6201"/>
                    <a:pt x="82248" y="-10732"/>
                    <a:pt x="261257" y="8621"/>
                  </a:cubicBezTo>
                  <a:cubicBezTo>
                    <a:pt x="440267" y="27974"/>
                    <a:pt x="829733" y="136831"/>
                    <a:pt x="1074057" y="139250"/>
                  </a:cubicBezTo>
                  <a:cubicBezTo>
                    <a:pt x="1318381" y="141669"/>
                    <a:pt x="1522790" y="82402"/>
                    <a:pt x="1727200" y="23135"/>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17" name="矩形 16"/>
            <p:cNvSpPr/>
            <p:nvPr/>
          </p:nvSpPr>
          <p:spPr>
            <a:xfrm>
              <a:off x="6141487" y="1474862"/>
              <a:ext cx="1852126" cy="257953"/>
            </a:xfrm>
            <a:prstGeom prst="rect">
              <a:avLst/>
            </a:prstGeom>
          </p:spPr>
          <p:txBody>
            <a:bodyPr wrap="squar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Click to add a title</a:t>
              </a:r>
            </a:p>
          </p:txBody>
        </p:sp>
        <p:sp>
          <p:nvSpPr>
            <p:cNvPr id="18" name="矩形 17"/>
            <p:cNvSpPr/>
            <p:nvPr/>
          </p:nvSpPr>
          <p:spPr>
            <a:xfrm>
              <a:off x="6238348" y="1981985"/>
              <a:ext cx="1658402" cy="40842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a:spcBef>
                  <a:spcPct val="20000"/>
                </a:spcBef>
                <a:defRPr/>
              </a:pPr>
              <a:r>
                <a:rPr lang="zh-CN" altLang="en-US" sz="1600" dirty="0">
                  <a:solidFill>
                    <a:schemeClr val="tx1">
                      <a:lumMod val="75000"/>
                      <a:lumOff val="25000"/>
                    </a:schemeClr>
                  </a:solidFill>
                  <a:latin typeface="微软雅黑" pitchFamily="34" charset="-122"/>
                  <a:ea typeface="微软雅黑" pitchFamily="34" charset="-122"/>
                  <a:sym typeface="Arial" pitchFamily="34" charset="0"/>
                </a:rPr>
                <a:t>Wild Lily Demo to Give You the Best Demo</a:t>
              </a:r>
              <a:r>
                <a:rPr lang="zh-CN" altLang="en-US" sz="1600" dirty="0">
                  <a:solidFill>
                    <a:schemeClr val="tx1">
                      <a:lumMod val="75000"/>
                      <a:lumOff val="25000"/>
                    </a:schemeClr>
                  </a:solidFill>
                  <a:latin typeface="微软雅黑" pitchFamily="34" charset="-122"/>
                  <a:ea typeface="微软雅黑" pitchFamily="34" charset="-122"/>
                </a:rPr>
                <a:t>。</a:t>
              </a:r>
            </a:p>
          </p:txBody>
        </p:sp>
      </p:grpSp>
      <p:sp>
        <p:nvSpPr>
          <p:cNvPr id="19" name="矩形 18"/>
          <p:cNvSpPr/>
          <p:nvPr/>
        </p:nvSpPr>
        <p:spPr>
          <a:xfrm>
            <a:off x="1089871" y="5383653"/>
            <a:ext cx="10000654" cy="215444"/>
          </a:xfrm>
          <a:prstGeom prst="rect">
            <a:avLst/>
          </a:prstGeom>
          <a:noFill/>
        </p:spPr>
        <p:txBody>
          <a:bodyPr wrap="square" lIns="0" tIns="0" rIns="0" bIns="0" rtlCol="0" anchor="t" anchorCtr="0">
            <a:spAutoFit/>
          </a:bodyPr>
          <a:lstStyle/>
          <a:p>
            <a:pPr algn="ctr" defTabSz="1216660">
              <a:spcBef>
                <a:spcPct val="20000"/>
              </a:spcBef>
              <a:defRPr/>
            </a:pPr>
            <a:r>
              <a:rPr lang="zh-CN" altLang="en-US" sz="1400" dirty="0">
                <a:solidFill>
                  <a:schemeClr val="tx1">
                    <a:lumMod val="75000"/>
                    <a:lumOff val="25000"/>
                  </a:schemeClr>
                </a:solidFill>
                <a:latin typeface="Arial" pitchFamily="34" charset="0"/>
                <a:ea typeface="微软雅黑" pitchFamily="34" charset="-122"/>
                <a:cs typeface="+mn-ea"/>
                <a:sym typeface="Arial"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zh-CN" altLang="en-US" sz="1400" dirty="0">
              <a:solidFill>
                <a:schemeClr val="tx1">
                  <a:lumMod val="75000"/>
                  <a:lumOff val="25000"/>
                </a:schemeClr>
              </a:solidFill>
              <a:latin typeface="微软雅黑" pitchFamily="34" charset="-122"/>
              <a:ea typeface="微软雅黑" pitchFamily="34" charset="-122"/>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0"/>
          <p:cNvSpPr>
            <a:spLocks noEditPoints="1"/>
          </p:cNvSpPr>
          <p:nvPr/>
        </p:nvSpPr>
        <p:spPr bwMode="auto">
          <a:xfrm rot="19800000">
            <a:off x="246176" y="224035"/>
            <a:ext cx="690137" cy="682506"/>
          </a:xfrm>
          <a:custGeom>
            <a:avLst/>
            <a:gdLst>
              <a:gd name="T0" fmla="*/ 34 w 122"/>
              <a:gd name="T1" fmla="*/ 106 h 120"/>
              <a:gd name="T2" fmla="*/ 27 w 122"/>
              <a:gd name="T3" fmla="*/ 113 h 120"/>
              <a:gd name="T4" fmla="*/ 17 w 122"/>
              <a:gd name="T5" fmla="*/ 116 h 120"/>
              <a:gd name="T6" fmla="*/ 0 w 122"/>
              <a:gd name="T7" fmla="*/ 106 h 120"/>
              <a:gd name="T8" fmla="*/ 0 w 122"/>
              <a:gd name="T9" fmla="*/ 96 h 120"/>
              <a:gd name="T10" fmla="*/ 17 w 122"/>
              <a:gd name="T11" fmla="*/ 76 h 120"/>
              <a:gd name="T12" fmla="*/ 26 w 122"/>
              <a:gd name="T13" fmla="*/ 67 h 120"/>
              <a:gd name="T14" fmla="*/ 40 w 122"/>
              <a:gd name="T15" fmla="*/ 30 h 120"/>
              <a:gd name="T16" fmla="*/ 79 w 122"/>
              <a:gd name="T17" fmla="*/ 0 h 120"/>
              <a:gd name="T18" fmla="*/ 118 w 122"/>
              <a:gd name="T19" fmla="*/ 31 h 120"/>
              <a:gd name="T20" fmla="*/ 75 w 122"/>
              <a:gd name="T21" fmla="*/ 76 h 120"/>
              <a:gd name="T22" fmla="*/ 57 w 122"/>
              <a:gd name="T23" fmla="*/ 83 h 120"/>
              <a:gd name="T24" fmla="*/ 42 w 122"/>
              <a:gd name="T25" fmla="*/ 99 h 120"/>
              <a:gd name="T26" fmla="*/ 61 w 122"/>
              <a:gd name="T27" fmla="*/ 73 h 120"/>
              <a:gd name="T28" fmla="*/ 98 w 122"/>
              <a:gd name="T29" fmla="*/ 71 h 120"/>
              <a:gd name="T30" fmla="*/ 116 w 122"/>
              <a:gd name="T31" fmla="*/ 40 h 120"/>
              <a:gd name="T32" fmla="*/ 63 w 122"/>
              <a:gd name="T33" fmla="*/ 7 h 120"/>
              <a:gd name="T34" fmla="*/ 48 w 122"/>
              <a:gd name="T35" fmla="*/ 48 h 120"/>
              <a:gd name="T36" fmla="*/ 37 w 122"/>
              <a:gd name="T37" fmla="*/ 84 h 120"/>
              <a:gd name="T38" fmla="*/ 85 w 122"/>
              <a:gd name="T39" fmla="*/ 54 h 120"/>
              <a:gd name="T40" fmla="*/ 74 w 122"/>
              <a:gd name="T41" fmla="*/ 50 h 120"/>
              <a:gd name="T42" fmla="*/ 74 w 122"/>
              <a:gd name="T43" fmla="*/ 40 h 120"/>
              <a:gd name="T44" fmla="*/ 72 w 122"/>
              <a:gd name="T45" fmla="*/ 36 h 120"/>
              <a:gd name="T46" fmla="*/ 64 w 122"/>
              <a:gd name="T47" fmla="*/ 53 h 120"/>
              <a:gd name="T48" fmla="*/ 34 w 122"/>
              <a:gd name="T49" fmla="*/ 79 h 120"/>
              <a:gd name="T50" fmla="*/ 62 w 122"/>
              <a:gd name="T51" fmla="*/ 51 h 120"/>
              <a:gd name="T52" fmla="*/ 63 w 122"/>
              <a:gd name="T53" fmla="*/ 29 h 120"/>
              <a:gd name="T54" fmla="*/ 81 w 122"/>
              <a:gd name="T55" fmla="*/ 46 h 120"/>
              <a:gd name="T56" fmla="*/ 62 w 122"/>
              <a:gd name="T57" fmla="*/ 63 h 120"/>
              <a:gd name="T58" fmla="*/ 47 w 122"/>
              <a:gd name="T59" fmla="*/ 90 h 120"/>
              <a:gd name="T60" fmla="*/ 26 w 122"/>
              <a:gd name="T61" fmla="*/ 75 h 120"/>
              <a:gd name="T62" fmla="*/ 44 w 122"/>
              <a:gd name="T63" fmla="*/ 92 h 120"/>
              <a:gd name="T64" fmla="*/ 19 w 122"/>
              <a:gd name="T65" fmla="*/ 83 h 120"/>
              <a:gd name="T66" fmla="*/ 38 w 122"/>
              <a:gd name="T67" fmla="*/ 100 h 120"/>
              <a:gd name="T68" fmla="*/ 19 w 122"/>
              <a:gd name="T69" fmla="*/ 83 h 120"/>
              <a:gd name="T70" fmla="*/ 7 w 122"/>
              <a:gd name="T71" fmla="*/ 95 h 120"/>
              <a:gd name="T72" fmla="*/ 33 w 122"/>
              <a:gd name="T73" fmla="*/ 102 h 120"/>
              <a:gd name="T74" fmla="*/ 6 w 122"/>
              <a:gd name="T75" fmla="*/ 100 h 120"/>
              <a:gd name="T76" fmla="*/ 18 w 122"/>
              <a:gd name="T77" fmla="*/ 111 h 120"/>
              <a:gd name="T78" fmla="*/ 27 w 122"/>
              <a:gd name="T7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20">
                <a:moveTo>
                  <a:pt x="40" y="105"/>
                </a:moveTo>
                <a:cubicBezTo>
                  <a:pt x="37" y="106"/>
                  <a:pt x="37" y="104"/>
                  <a:pt x="34" y="106"/>
                </a:cubicBezTo>
                <a:cubicBezTo>
                  <a:pt x="32" y="107"/>
                  <a:pt x="34" y="111"/>
                  <a:pt x="32" y="113"/>
                </a:cubicBezTo>
                <a:cubicBezTo>
                  <a:pt x="30" y="114"/>
                  <a:pt x="29" y="112"/>
                  <a:pt x="27" y="113"/>
                </a:cubicBezTo>
                <a:cubicBezTo>
                  <a:pt x="25" y="115"/>
                  <a:pt x="26" y="119"/>
                  <a:pt x="23" y="120"/>
                </a:cubicBezTo>
                <a:cubicBezTo>
                  <a:pt x="21" y="119"/>
                  <a:pt x="19" y="117"/>
                  <a:pt x="17" y="116"/>
                </a:cubicBezTo>
                <a:cubicBezTo>
                  <a:pt x="14" y="115"/>
                  <a:pt x="13" y="118"/>
                  <a:pt x="11" y="118"/>
                </a:cubicBezTo>
                <a:cubicBezTo>
                  <a:pt x="6" y="118"/>
                  <a:pt x="0" y="112"/>
                  <a:pt x="0" y="106"/>
                </a:cubicBezTo>
                <a:cubicBezTo>
                  <a:pt x="1" y="103"/>
                  <a:pt x="3" y="102"/>
                  <a:pt x="3" y="99"/>
                </a:cubicBezTo>
                <a:cubicBezTo>
                  <a:pt x="2" y="97"/>
                  <a:pt x="1" y="98"/>
                  <a:pt x="0" y="96"/>
                </a:cubicBezTo>
                <a:cubicBezTo>
                  <a:pt x="3" y="92"/>
                  <a:pt x="11" y="91"/>
                  <a:pt x="10" y="85"/>
                </a:cubicBezTo>
                <a:cubicBezTo>
                  <a:pt x="16" y="84"/>
                  <a:pt x="17" y="80"/>
                  <a:pt x="17" y="76"/>
                </a:cubicBezTo>
                <a:cubicBezTo>
                  <a:pt x="19" y="75"/>
                  <a:pt x="21" y="76"/>
                  <a:pt x="23" y="73"/>
                </a:cubicBezTo>
                <a:cubicBezTo>
                  <a:pt x="25" y="71"/>
                  <a:pt x="24" y="69"/>
                  <a:pt x="26" y="67"/>
                </a:cubicBezTo>
                <a:cubicBezTo>
                  <a:pt x="33" y="60"/>
                  <a:pt x="44" y="55"/>
                  <a:pt x="45" y="48"/>
                </a:cubicBezTo>
                <a:cubicBezTo>
                  <a:pt x="46" y="43"/>
                  <a:pt x="41" y="35"/>
                  <a:pt x="40" y="30"/>
                </a:cubicBezTo>
                <a:cubicBezTo>
                  <a:pt x="40" y="18"/>
                  <a:pt x="56" y="7"/>
                  <a:pt x="67" y="3"/>
                </a:cubicBezTo>
                <a:cubicBezTo>
                  <a:pt x="71" y="2"/>
                  <a:pt x="76" y="0"/>
                  <a:pt x="79" y="0"/>
                </a:cubicBezTo>
                <a:cubicBezTo>
                  <a:pt x="82" y="0"/>
                  <a:pt x="90" y="1"/>
                  <a:pt x="93" y="2"/>
                </a:cubicBezTo>
                <a:cubicBezTo>
                  <a:pt x="104" y="5"/>
                  <a:pt x="115" y="18"/>
                  <a:pt x="118" y="31"/>
                </a:cubicBezTo>
                <a:cubicBezTo>
                  <a:pt x="122" y="47"/>
                  <a:pt x="109" y="78"/>
                  <a:pt x="86" y="78"/>
                </a:cubicBezTo>
                <a:cubicBezTo>
                  <a:pt x="83" y="78"/>
                  <a:pt x="79" y="77"/>
                  <a:pt x="75" y="76"/>
                </a:cubicBezTo>
                <a:cubicBezTo>
                  <a:pt x="72" y="75"/>
                  <a:pt x="68" y="73"/>
                  <a:pt x="64" y="75"/>
                </a:cubicBezTo>
                <a:cubicBezTo>
                  <a:pt x="62" y="77"/>
                  <a:pt x="60" y="80"/>
                  <a:pt x="57" y="83"/>
                </a:cubicBezTo>
                <a:cubicBezTo>
                  <a:pt x="55" y="85"/>
                  <a:pt x="52" y="88"/>
                  <a:pt x="50" y="90"/>
                </a:cubicBezTo>
                <a:cubicBezTo>
                  <a:pt x="48" y="92"/>
                  <a:pt x="47" y="97"/>
                  <a:pt x="42" y="99"/>
                </a:cubicBezTo>
                <a:cubicBezTo>
                  <a:pt x="41" y="101"/>
                  <a:pt x="41" y="103"/>
                  <a:pt x="40" y="105"/>
                </a:cubicBezTo>
                <a:close/>
                <a:moveTo>
                  <a:pt x="61" y="73"/>
                </a:moveTo>
                <a:cubicBezTo>
                  <a:pt x="68" y="68"/>
                  <a:pt x="78" y="75"/>
                  <a:pt x="85" y="75"/>
                </a:cubicBezTo>
                <a:cubicBezTo>
                  <a:pt x="89" y="75"/>
                  <a:pt x="94" y="73"/>
                  <a:pt x="98" y="71"/>
                </a:cubicBezTo>
                <a:cubicBezTo>
                  <a:pt x="105" y="67"/>
                  <a:pt x="107" y="62"/>
                  <a:pt x="112" y="56"/>
                </a:cubicBezTo>
                <a:cubicBezTo>
                  <a:pt x="112" y="49"/>
                  <a:pt x="115" y="46"/>
                  <a:pt x="116" y="40"/>
                </a:cubicBezTo>
                <a:cubicBezTo>
                  <a:pt x="117" y="26"/>
                  <a:pt x="104" y="7"/>
                  <a:pt x="90" y="4"/>
                </a:cubicBezTo>
                <a:cubicBezTo>
                  <a:pt x="82" y="2"/>
                  <a:pt x="72" y="4"/>
                  <a:pt x="63" y="7"/>
                </a:cubicBezTo>
                <a:cubicBezTo>
                  <a:pt x="53" y="11"/>
                  <a:pt x="43" y="22"/>
                  <a:pt x="43" y="30"/>
                </a:cubicBezTo>
                <a:cubicBezTo>
                  <a:pt x="43" y="36"/>
                  <a:pt x="48" y="42"/>
                  <a:pt x="48" y="48"/>
                </a:cubicBezTo>
                <a:cubicBezTo>
                  <a:pt x="46" y="57"/>
                  <a:pt x="35" y="62"/>
                  <a:pt x="27" y="71"/>
                </a:cubicBezTo>
                <a:cubicBezTo>
                  <a:pt x="28" y="76"/>
                  <a:pt x="33" y="79"/>
                  <a:pt x="37" y="84"/>
                </a:cubicBezTo>
                <a:cubicBezTo>
                  <a:pt x="46" y="75"/>
                  <a:pt x="55" y="66"/>
                  <a:pt x="64" y="57"/>
                </a:cubicBezTo>
                <a:cubicBezTo>
                  <a:pt x="71" y="56"/>
                  <a:pt x="78" y="54"/>
                  <a:pt x="85" y="54"/>
                </a:cubicBezTo>
                <a:cubicBezTo>
                  <a:pt x="85" y="51"/>
                  <a:pt x="82" y="50"/>
                  <a:pt x="80" y="48"/>
                </a:cubicBezTo>
                <a:cubicBezTo>
                  <a:pt x="79" y="51"/>
                  <a:pt x="75" y="52"/>
                  <a:pt x="74" y="50"/>
                </a:cubicBezTo>
                <a:cubicBezTo>
                  <a:pt x="73" y="47"/>
                  <a:pt x="78" y="47"/>
                  <a:pt x="79" y="45"/>
                </a:cubicBezTo>
                <a:cubicBezTo>
                  <a:pt x="78" y="42"/>
                  <a:pt x="76" y="41"/>
                  <a:pt x="74" y="40"/>
                </a:cubicBezTo>
                <a:cubicBezTo>
                  <a:pt x="73" y="43"/>
                  <a:pt x="68" y="46"/>
                  <a:pt x="67" y="41"/>
                </a:cubicBezTo>
                <a:cubicBezTo>
                  <a:pt x="68" y="38"/>
                  <a:pt x="72" y="38"/>
                  <a:pt x="72" y="36"/>
                </a:cubicBezTo>
                <a:cubicBezTo>
                  <a:pt x="70" y="34"/>
                  <a:pt x="66" y="34"/>
                  <a:pt x="64" y="35"/>
                </a:cubicBezTo>
                <a:cubicBezTo>
                  <a:pt x="65" y="41"/>
                  <a:pt x="64" y="47"/>
                  <a:pt x="64" y="53"/>
                </a:cubicBezTo>
                <a:cubicBezTo>
                  <a:pt x="55" y="60"/>
                  <a:pt x="48" y="67"/>
                  <a:pt x="41" y="73"/>
                </a:cubicBezTo>
                <a:cubicBezTo>
                  <a:pt x="39" y="75"/>
                  <a:pt x="38" y="80"/>
                  <a:pt x="34" y="79"/>
                </a:cubicBezTo>
                <a:cubicBezTo>
                  <a:pt x="34" y="76"/>
                  <a:pt x="38" y="74"/>
                  <a:pt x="40" y="72"/>
                </a:cubicBezTo>
                <a:cubicBezTo>
                  <a:pt x="48" y="64"/>
                  <a:pt x="54" y="57"/>
                  <a:pt x="62" y="51"/>
                </a:cubicBezTo>
                <a:cubicBezTo>
                  <a:pt x="62" y="47"/>
                  <a:pt x="62" y="43"/>
                  <a:pt x="62" y="40"/>
                </a:cubicBezTo>
                <a:cubicBezTo>
                  <a:pt x="61" y="36"/>
                  <a:pt x="60" y="31"/>
                  <a:pt x="63" y="29"/>
                </a:cubicBezTo>
                <a:cubicBezTo>
                  <a:pt x="65" y="30"/>
                  <a:pt x="63" y="31"/>
                  <a:pt x="63" y="32"/>
                </a:cubicBezTo>
                <a:cubicBezTo>
                  <a:pt x="71" y="29"/>
                  <a:pt x="80" y="40"/>
                  <a:pt x="81" y="46"/>
                </a:cubicBezTo>
                <a:cubicBezTo>
                  <a:pt x="85" y="47"/>
                  <a:pt x="88" y="51"/>
                  <a:pt x="88" y="55"/>
                </a:cubicBezTo>
                <a:cubicBezTo>
                  <a:pt x="80" y="59"/>
                  <a:pt x="70" y="55"/>
                  <a:pt x="62" y="63"/>
                </a:cubicBezTo>
                <a:cubicBezTo>
                  <a:pt x="54" y="70"/>
                  <a:pt x="46" y="79"/>
                  <a:pt x="39" y="85"/>
                </a:cubicBezTo>
                <a:cubicBezTo>
                  <a:pt x="42" y="87"/>
                  <a:pt x="44" y="90"/>
                  <a:pt x="47" y="90"/>
                </a:cubicBezTo>
                <a:cubicBezTo>
                  <a:pt x="54" y="85"/>
                  <a:pt x="56" y="78"/>
                  <a:pt x="61" y="73"/>
                </a:cubicBezTo>
                <a:close/>
                <a:moveTo>
                  <a:pt x="26" y="75"/>
                </a:moveTo>
                <a:cubicBezTo>
                  <a:pt x="24" y="78"/>
                  <a:pt x="21" y="77"/>
                  <a:pt x="19" y="79"/>
                </a:cubicBezTo>
                <a:cubicBezTo>
                  <a:pt x="23" y="87"/>
                  <a:pt x="37" y="93"/>
                  <a:pt x="44" y="92"/>
                </a:cubicBezTo>
                <a:cubicBezTo>
                  <a:pt x="36" y="87"/>
                  <a:pt x="32" y="82"/>
                  <a:pt x="26" y="75"/>
                </a:cubicBezTo>
                <a:close/>
                <a:moveTo>
                  <a:pt x="19" y="83"/>
                </a:moveTo>
                <a:cubicBezTo>
                  <a:pt x="17" y="85"/>
                  <a:pt x="15" y="86"/>
                  <a:pt x="13" y="88"/>
                </a:cubicBezTo>
                <a:cubicBezTo>
                  <a:pt x="20" y="96"/>
                  <a:pt x="29" y="100"/>
                  <a:pt x="38" y="100"/>
                </a:cubicBezTo>
                <a:cubicBezTo>
                  <a:pt x="38" y="98"/>
                  <a:pt x="40" y="96"/>
                  <a:pt x="41" y="95"/>
                </a:cubicBezTo>
                <a:cubicBezTo>
                  <a:pt x="33" y="93"/>
                  <a:pt x="25" y="91"/>
                  <a:pt x="19" y="83"/>
                </a:cubicBezTo>
                <a:close/>
                <a:moveTo>
                  <a:pt x="12" y="90"/>
                </a:moveTo>
                <a:cubicBezTo>
                  <a:pt x="12" y="93"/>
                  <a:pt x="8" y="94"/>
                  <a:pt x="7" y="95"/>
                </a:cubicBezTo>
                <a:cubicBezTo>
                  <a:pt x="13" y="103"/>
                  <a:pt x="22" y="106"/>
                  <a:pt x="30" y="108"/>
                </a:cubicBezTo>
                <a:cubicBezTo>
                  <a:pt x="29" y="105"/>
                  <a:pt x="34" y="103"/>
                  <a:pt x="33" y="102"/>
                </a:cubicBezTo>
                <a:cubicBezTo>
                  <a:pt x="26" y="101"/>
                  <a:pt x="19" y="97"/>
                  <a:pt x="12" y="90"/>
                </a:cubicBezTo>
                <a:close/>
                <a:moveTo>
                  <a:pt x="6" y="100"/>
                </a:moveTo>
                <a:cubicBezTo>
                  <a:pt x="6" y="104"/>
                  <a:pt x="2" y="109"/>
                  <a:pt x="7" y="113"/>
                </a:cubicBezTo>
                <a:cubicBezTo>
                  <a:pt x="11" y="111"/>
                  <a:pt x="14" y="108"/>
                  <a:pt x="18" y="111"/>
                </a:cubicBezTo>
                <a:cubicBezTo>
                  <a:pt x="19" y="112"/>
                  <a:pt x="20" y="115"/>
                  <a:pt x="22" y="116"/>
                </a:cubicBezTo>
                <a:cubicBezTo>
                  <a:pt x="22" y="114"/>
                  <a:pt x="25" y="111"/>
                  <a:pt x="27" y="110"/>
                </a:cubicBezTo>
                <a:cubicBezTo>
                  <a:pt x="20" y="109"/>
                  <a:pt x="13" y="105"/>
                  <a:pt x="6" y="100"/>
                </a:cubicBez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 name="文本框 2"/>
          <p:cNvSpPr txBox="1"/>
          <p:nvPr/>
        </p:nvSpPr>
        <p:spPr>
          <a:xfrm>
            <a:off x="1060710" y="380622"/>
            <a:ext cx="2236510"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itchFamily="34" charset="-122"/>
                <a:ea typeface="微软雅黑" pitchFamily="34" charset="-122"/>
              </a:rPr>
              <a:t>Click here to add a title</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41400"/>
            <a:ext cx="1219200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bwMode="auto">
          <a:xfrm>
            <a:off x="8416925" y="3916363"/>
            <a:ext cx="898525" cy="898525"/>
            <a:chOff x="8370200" y="4030665"/>
            <a:chExt cx="1146629" cy="1146629"/>
          </a:xfrm>
        </p:grpSpPr>
        <p:sp>
          <p:nvSpPr>
            <p:cNvPr id="6" name="矩形 5"/>
            <p:cNvSpPr/>
            <p:nvPr/>
          </p:nvSpPr>
          <p:spPr>
            <a:xfrm>
              <a:off x="8370200" y="4030665"/>
              <a:ext cx="1146629" cy="114662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Freeform 122"/>
            <p:cNvSpPr/>
            <p:nvPr/>
          </p:nvSpPr>
          <p:spPr bwMode="auto">
            <a:xfrm>
              <a:off x="8659534" y="4351016"/>
              <a:ext cx="567959" cy="567959"/>
            </a:xfrm>
            <a:custGeom>
              <a:avLst/>
              <a:gdLst>
                <a:gd name="T0" fmla="*/ 524872 w 290"/>
                <a:gd name="T1" fmla="*/ 354485 h 290"/>
                <a:gd name="T2" fmla="*/ 424990 w 290"/>
                <a:gd name="T3" fmla="*/ 364277 h 290"/>
                <a:gd name="T4" fmla="*/ 311398 w 290"/>
                <a:gd name="T5" fmla="*/ 248727 h 290"/>
                <a:gd name="T6" fmla="*/ 562084 w 290"/>
                <a:gd name="T7" fmla="*/ 97924 h 290"/>
                <a:gd name="T8" fmla="*/ 518997 w 290"/>
                <a:gd name="T9" fmla="*/ 54837 h 290"/>
                <a:gd name="T10" fmla="*/ 197806 w 290"/>
                <a:gd name="T11" fmla="*/ 137094 h 290"/>
                <a:gd name="T12" fmla="*/ 80298 w 290"/>
                <a:gd name="T13" fmla="*/ 17626 h 290"/>
                <a:gd name="T14" fmla="*/ 17626 w 290"/>
                <a:gd name="T15" fmla="*/ 17626 h 290"/>
                <a:gd name="T16" fmla="*/ 17626 w 290"/>
                <a:gd name="T17" fmla="*/ 80298 h 290"/>
                <a:gd name="T18" fmla="*/ 137094 w 290"/>
                <a:gd name="T19" fmla="*/ 197806 h 290"/>
                <a:gd name="T20" fmla="*/ 54837 w 290"/>
                <a:gd name="T21" fmla="*/ 518997 h 290"/>
                <a:gd name="T22" fmla="*/ 97924 w 290"/>
                <a:gd name="T23" fmla="*/ 562084 h 290"/>
                <a:gd name="T24" fmla="*/ 248727 w 290"/>
                <a:gd name="T25" fmla="*/ 311398 h 290"/>
                <a:gd name="T26" fmla="*/ 362319 w 290"/>
                <a:gd name="T27" fmla="*/ 424990 h 290"/>
                <a:gd name="T28" fmla="*/ 354485 w 290"/>
                <a:gd name="T29" fmla="*/ 526831 h 290"/>
                <a:gd name="T30" fmla="*/ 397571 w 290"/>
                <a:gd name="T31" fmla="*/ 567959 h 290"/>
                <a:gd name="T32" fmla="*/ 458284 w 290"/>
                <a:gd name="T33" fmla="*/ 458284 h 290"/>
                <a:gd name="T34" fmla="*/ 567959 w 290"/>
                <a:gd name="T35" fmla="*/ 397571 h 290"/>
                <a:gd name="T36" fmla="*/ 524872 w 290"/>
                <a:gd name="T37" fmla="*/ 354485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 name="组合 7"/>
          <p:cNvGrpSpPr/>
          <p:nvPr/>
        </p:nvGrpSpPr>
        <p:grpSpPr bwMode="auto">
          <a:xfrm>
            <a:off x="10279063" y="3916363"/>
            <a:ext cx="900112" cy="898525"/>
            <a:chOff x="10322980" y="4030665"/>
            <a:chExt cx="1146629" cy="1146629"/>
          </a:xfrm>
        </p:grpSpPr>
        <p:sp>
          <p:nvSpPr>
            <p:cNvPr id="9" name="矩形 8"/>
            <p:cNvSpPr/>
            <p:nvPr/>
          </p:nvSpPr>
          <p:spPr>
            <a:xfrm>
              <a:off x="10322980" y="4030665"/>
              <a:ext cx="1146629" cy="114662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0" name="Freeform 32"/>
            <p:cNvSpPr/>
            <p:nvPr/>
          </p:nvSpPr>
          <p:spPr bwMode="auto">
            <a:xfrm>
              <a:off x="10670831" y="4360067"/>
              <a:ext cx="450925" cy="561074"/>
            </a:xfrm>
            <a:custGeom>
              <a:avLst/>
              <a:gdLst>
                <a:gd name="T0" fmla="*/ 450925 w 231"/>
                <a:gd name="T1" fmla="*/ 0 h 288"/>
                <a:gd name="T2" fmla="*/ 0 w 231"/>
                <a:gd name="T3" fmla="*/ 0 h 288"/>
                <a:gd name="T4" fmla="*/ 193254 w 231"/>
                <a:gd name="T5" fmla="*/ 222092 h 288"/>
                <a:gd name="T6" fmla="*/ 193254 w 231"/>
                <a:gd name="T7" fmla="*/ 473406 h 288"/>
                <a:gd name="T8" fmla="*/ 89795 w 231"/>
                <a:gd name="T9" fmla="*/ 561074 h 288"/>
                <a:gd name="T10" fmla="*/ 361130 w 231"/>
                <a:gd name="T11" fmla="*/ 561074 h 288"/>
                <a:gd name="T12" fmla="*/ 257671 w 231"/>
                <a:gd name="T13" fmla="*/ 473406 h 288"/>
                <a:gd name="T14" fmla="*/ 257671 w 231"/>
                <a:gd name="T15" fmla="*/ 222092 h 288"/>
                <a:gd name="T16" fmla="*/ 450925 w 231"/>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1" h="288">
                  <a:moveTo>
                    <a:pt x="231" y="0"/>
                  </a:moveTo>
                  <a:cubicBezTo>
                    <a:pt x="0" y="0"/>
                    <a:pt x="0" y="0"/>
                    <a:pt x="0" y="0"/>
                  </a:cubicBezTo>
                  <a:cubicBezTo>
                    <a:pt x="0" y="58"/>
                    <a:pt x="43" y="106"/>
                    <a:pt x="99" y="114"/>
                  </a:cubicBezTo>
                  <a:cubicBezTo>
                    <a:pt x="99" y="243"/>
                    <a:pt x="99" y="243"/>
                    <a:pt x="99" y="243"/>
                  </a:cubicBezTo>
                  <a:cubicBezTo>
                    <a:pt x="68" y="248"/>
                    <a:pt x="46" y="266"/>
                    <a:pt x="46" y="288"/>
                  </a:cubicBezTo>
                  <a:cubicBezTo>
                    <a:pt x="185" y="288"/>
                    <a:pt x="185" y="288"/>
                    <a:pt x="185" y="288"/>
                  </a:cubicBezTo>
                  <a:cubicBezTo>
                    <a:pt x="185" y="266"/>
                    <a:pt x="162" y="248"/>
                    <a:pt x="132" y="243"/>
                  </a:cubicBezTo>
                  <a:cubicBezTo>
                    <a:pt x="132" y="114"/>
                    <a:pt x="132" y="114"/>
                    <a:pt x="132" y="114"/>
                  </a:cubicBezTo>
                  <a:cubicBezTo>
                    <a:pt x="188" y="106"/>
                    <a:pt x="231" y="58"/>
                    <a:pt x="23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0"/>
          <p:cNvGrpSpPr/>
          <p:nvPr/>
        </p:nvGrpSpPr>
        <p:grpSpPr bwMode="auto">
          <a:xfrm>
            <a:off x="4691063" y="3916363"/>
            <a:ext cx="898525" cy="898525"/>
            <a:chOff x="4464638" y="4030665"/>
            <a:chExt cx="1146629" cy="1146629"/>
          </a:xfrm>
        </p:grpSpPr>
        <p:sp>
          <p:nvSpPr>
            <p:cNvPr id="12" name="矩形 11"/>
            <p:cNvSpPr/>
            <p:nvPr/>
          </p:nvSpPr>
          <p:spPr>
            <a:xfrm>
              <a:off x="4464638" y="4030665"/>
              <a:ext cx="1146629" cy="114662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3" name="Freeform 114"/>
            <p:cNvSpPr>
              <a:spLocks noEditPoints="1"/>
            </p:cNvSpPr>
            <p:nvPr/>
          </p:nvSpPr>
          <p:spPr bwMode="auto">
            <a:xfrm>
              <a:off x="4754333" y="4174499"/>
              <a:ext cx="567237" cy="784003"/>
            </a:xfrm>
            <a:custGeom>
              <a:avLst/>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mn-lt"/>
                <a:ea typeface="+mn-ea"/>
              </a:endParaRPr>
            </a:p>
          </p:txBody>
        </p:sp>
      </p:grpSp>
      <p:grpSp>
        <p:nvGrpSpPr>
          <p:cNvPr id="14" name="组合 13"/>
          <p:cNvGrpSpPr/>
          <p:nvPr/>
        </p:nvGrpSpPr>
        <p:grpSpPr bwMode="auto">
          <a:xfrm>
            <a:off x="2828925" y="3916363"/>
            <a:ext cx="898525" cy="898525"/>
            <a:chOff x="2511857" y="4030665"/>
            <a:chExt cx="1146629" cy="1146629"/>
          </a:xfrm>
        </p:grpSpPr>
        <p:sp>
          <p:nvSpPr>
            <p:cNvPr id="15" name="矩形 14"/>
            <p:cNvSpPr/>
            <p:nvPr/>
          </p:nvSpPr>
          <p:spPr>
            <a:xfrm>
              <a:off x="2511857" y="4030665"/>
              <a:ext cx="1146629" cy="114662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Freeform 145"/>
            <p:cNvSpPr>
              <a:spLocks noEditPoints="1"/>
            </p:cNvSpPr>
            <p:nvPr/>
          </p:nvSpPr>
          <p:spPr bwMode="auto">
            <a:xfrm>
              <a:off x="2730648" y="4255533"/>
              <a:ext cx="771848" cy="77792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mn-lt"/>
                <a:ea typeface="+mn-ea"/>
              </a:endParaRPr>
            </a:p>
          </p:txBody>
        </p:sp>
      </p:grpSp>
      <p:grpSp>
        <p:nvGrpSpPr>
          <p:cNvPr id="17" name="组合 16"/>
          <p:cNvGrpSpPr/>
          <p:nvPr/>
        </p:nvGrpSpPr>
        <p:grpSpPr bwMode="auto">
          <a:xfrm>
            <a:off x="965200" y="3916363"/>
            <a:ext cx="898525" cy="898525"/>
            <a:chOff x="559076" y="4030665"/>
            <a:chExt cx="1146629" cy="1146629"/>
          </a:xfrm>
        </p:grpSpPr>
        <p:sp>
          <p:nvSpPr>
            <p:cNvPr id="18" name="矩形 17"/>
            <p:cNvSpPr/>
            <p:nvPr/>
          </p:nvSpPr>
          <p:spPr>
            <a:xfrm>
              <a:off x="559076" y="4030665"/>
              <a:ext cx="1146629" cy="114662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9" name="Freeform 168"/>
            <p:cNvSpPr>
              <a:spLocks noEditPoints="1"/>
            </p:cNvSpPr>
            <p:nvPr/>
          </p:nvSpPr>
          <p:spPr bwMode="auto">
            <a:xfrm>
              <a:off x="790022" y="4144112"/>
              <a:ext cx="753615" cy="773873"/>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mn-lt"/>
                <a:ea typeface="+mn-ea"/>
              </a:endParaRPr>
            </a:p>
          </p:txBody>
        </p:sp>
      </p:grpSp>
      <p:grpSp>
        <p:nvGrpSpPr>
          <p:cNvPr id="20" name="组合 19"/>
          <p:cNvGrpSpPr/>
          <p:nvPr/>
        </p:nvGrpSpPr>
        <p:grpSpPr bwMode="auto">
          <a:xfrm>
            <a:off x="6554788" y="3916363"/>
            <a:ext cx="898525" cy="898525"/>
            <a:chOff x="6417419" y="4030665"/>
            <a:chExt cx="1146629" cy="1146629"/>
          </a:xfrm>
        </p:grpSpPr>
        <p:sp>
          <p:nvSpPr>
            <p:cNvPr id="21" name="矩形 20"/>
            <p:cNvSpPr/>
            <p:nvPr/>
          </p:nvSpPr>
          <p:spPr>
            <a:xfrm>
              <a:off x="6417419" y="4030665"/>
              <a:ext cx="1146629" cy="114662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2" name="Freeform 176"/>
            <p:cNvSpPr>
              <a:spLocks noEditPoints="1"/>
            </p:cNvSpPr>
            <p:nvPr/>
          </p:nvSpPr>
          <p:spPr bwMode="auto">
            <a:xfrm>
              <a:off x="6622029" y="4249456"/>
              <a:ext cx="796158" cy="709046"/>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mn-lt"/>
                <a:ea typeface="+mn-ea"/>
              </a:endParaRPr>
            </a:p>
          </p:txBody>
        </p:sp>
      </p:grpSp>
      <p:sp>
        <p:nvSpPr>
          <p:cNvPr id="23" name="文本框 6"/>
          <p:cNvSpPr txBox="1"/>
          <p:nvPr/>
        </p:nvSpPr>
        <p:spPr>
          <a:xfrm>
            <a:off x="1559377" y="5368268"/>
            <a:ext cx="9073247" cy="54874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30000"/>
              </a:lnSpc>
              <a:spcBef>
                <a:spcPct val="0"/>
              </a:spcBef>
              <a:spcAft>
                <a:spcPts val="500"/>
              </a:spcAft>
            </a:pPr>
            <a:r>
              <a:rPr lang="zh-CN" altLang="en-US" sz="1200" dirty="0">
                <a:solidFill>
                  <a:schemeClr val="tx1">
                    <a:lumMod val="75000"/>
                    <a:lumOff val="25000"/>
                  </a:schemeClr>
                </a:solidFill>
                <a:latin typeface="微软雅黑" pitchFamily="34" charset="-122"/>
                <a:ea typeface="微软雅黑" pitchFamily="34" charset="-122"/>
                <a:cs typeface="+mn-ea"/>
                <a:sym typeface="+mn-lt"/>
              </a:rPr>
              <a:t>Right-click on the picture to select the picture format can directly replace the picture.</a:t>
            </a:r>
            <a:r>
              <a:rPr lang="zh-CN" altLang="en-US" sz="1200" dirty="0">
                <a:solidFill>
                  <a:schemeClr val="tx1">
                    <a:lumMod val="75000"/>
                    <a:lumOff val="25000"/>
                  </a:schemeClr>
                </a:solidFill>
                <a:latin typeface="微软雅黑" pitchFamily="34" charset="-122"/>
                <a:ea typeface="微软雅黑" pitchFamily="34" charset="-122"/>
                <a:sym typeface="Arial"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200" dirty="0">
              <a:solidFill>
                <a:schemeClr val="tx1">
                  <a:lumMod val="75000"/>
                  <a:lumOff val="25000"/>
                </a:schemeClr>
              </a:solidFill>
              <a:latin typeface="Arial" pitchFamily="34" charset="0"/>
              <a:ea typeface="方正兰亭黑_GBK" panose="02000000000000000000"/>
              <a:sym typeface="Arial" pitchFamily="34" charset="0"/>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846046" y="1883305"/>
            <a:ext cx="1783170" cy="826029"/>
          </a:xfrm>
          <a:prstGeom prst="roundRect">
            <a:avLst>
              <a:gd name="adj" fmla="val 1250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910590" y="1942376"/>
            <a:ext cx="1718626" cy="707886"/>
          </a:xfrm>
          <a:prstGeom prst="rect">
            <a:avLst/>
          </a:prstGeom>
          <a:noFill/>
        </p:spPr>
        <p:txBody>
          <a:bodyPr wrap="square" rtlCol="0">
            <a:spAutoFit/>
          </a:bodyPr>
          <a:lstStyle/>
          <a:p>
            <a:r>
              <a:rPr lang="en-US" altLang="zh-CN" sz="2400" dirty="0">
                <a:solidFill>
                  <a:schemeClr val="bg1"/>
                </a:solidFill>
                <a:latin typeface="微软雅黑" pitchFamily="34" charset="-122"/>
                <a:ea typeface="微软雅黑" pitchFamily="34" charset="-122"/>
              </a:rPr>
              <a:t>PART </a:t>
            </a:r>
            <a:r>
              <a:rPr lang="en-US" altLang="zh-CN" sz="4000" b="1" dirty="0">
                <a:solidFill>
                  <a:schemeClr val="bg1"/>
                </a:solidFill>
                <a:latin typeface="微软雅黑" pitchFamily="34" charset="-122"/>
                <a:ea typeface="微软雅黑" pitchFamily="34" charset="-122"/>
              </a:rPr>
              <a:t>02</a:t>
            </a:r>
            <a:endParaRPr lang="zh-CN" altLang="en-US" sz="4000" b="1" dirty="0">
              <a:solidFill>
                <a:schemeClr val="bg1"/>
              </a:solidFill>
              <a:latin typeface="微软雅黑" pitchFamily="34" charset="-122"/>
              <a:ea typeface="微软雅黑" pitchFamily="34" charset="-122"/>
            </a:endParaRPr>
          </a:p>
        </p:txBody>
      </p:sp>
      <p:sp>
        <p:nvSpPr>
          <p:cNvPr id="4" name="文本框 3"/>
          <p:cNvSpPr txBox="1"/>
          <p:nvPr/>
        </p:nvSpPr>
        <p:spPr>
          <a:xfrm>
            <a:off x="744269" y="2933877"/>
            <a:ext cx="3769893" cy="646331"/>
          </a:xfrm>
          <a:prstGeom prst="rect">
            <a:avLst/>
          </a:prstGeom>
          <a:noFill/>
        </p:spPr>
        <p:txBody>
          <a:bodyPr wrap="square" rtlCol="0">
            <a:spAutoFit/>
          </a:bodyPr>
          <a:lstStyle/>
          <a:p>
            <a:pPr algn="dist"/>
            <a:r>
              <a:rPr lang="zh-CN" altLang="en-US" sz="3600" dirty="0">
                <a:solidFill>
                  <a:schemeClr val="tx1">
                    <a:lumMod val="85000"/>
                    <a:lumOff val="15000"/>
                  </a:schemeClr>
                </a:solidFill>
                <a:latin typeface="方正静蕾简体" charset="-122"/>
                <a:ea typeface="方正静蕾简体" charset="-122"/>
              </a:rPr>
              <a:t>Add a title here</a:t>
            </a:r>
          </a:p>
        </p:txBody>
      </p:sp>
      <p:sp>
        <p:nvSpPr>
          <p:cNvPr id="5" name="Freeform 5"/>
          <p:cNvSpPr/>
          <p:nvPr/>
        </p:nvSpPr>
        <p:spPr bwMode="auto">
          <a:xfrm>
            <a:off x="845291" y="3678564"/>
            <a:ext cx="3729143" cy="126187"/>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95000"/>
              <a:lumOff val="5000"/>
            </a:schemeClr>
          </a:solidFill>
          <a:ln>
            <a:solidFill>
              <a:schemeClr val="tx1">
                <a:lumMod val="85000"/>
                <a:lumOff val="15000"/>
              </a:schemeClr>
            </a:solidFill>
          </a:ln>
        </p:spPr>
        <p:txBody>
          <a:bodyPr vert="horz" wrap="square" lIns="91440" tIns="45720" rIns="91440" bIns="45720" numCol="1" anchor="t" anchorCtr="0" compatLnSpc="1"/>
          <a:lstStyle/>
          <a:p>
            <a:endParaRPr lang="zh-CN" altLang="en-US"/>
          </a:p>
        </p:txBody>
      </p:sp>
      <p:sp>
        <p:nvSpPr>
          <p:cNvPr id="6" name="TextBox 13"/>
          <p:cNvSpPr txBox="1"/>
          <p:nvPr/>
        </p:nvSpPr>
        <p:spPr>
          <a:xfrm>
            <a:off x="794780" y="4115273"/>
            <a:ext cx="3668871" cy="646331"/>
          </a:xfrm>
          <a:prstGeom prst="rect">
            <a:avLst/>
          </a:prstGeom>
          <a:noFill/>
        </p:spPr>
        <p:txBody>
          <a:bodyPr wrap="square" lIns="0" tIns="0" rIns="0" bIns="0" rtlCol="0" anchor="t" anchorCtr="0">
            <a:spAutoFit/>
          </a:bodyPr>
          <a:lstStyle/>
          <a:p>
            <a:pPr defTabSz="1216660">
              <a:spcBef>
                <a:spcPct val="20000"/>
              </a:spcBef>
              <a:defRPr/>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here to edit the content and freely stretch the text box size to your needs. You can add a brief introduction to this section here, and all footage of the template is free to edit.</a:t>
            </a:r>
            <a:endParaRPr lang="en-US" altLang="zh-CN" sz="1400" dirty="0">
              <a:solidFill>
                <a:schemeClr val="tx1">
                  <a:lumMod val="75000"/>
                  <a:lumOff val="25000"/>
                </a:schemeClr>
              </a:solidFill>
              <a:latin typeface="微软雅黑" pitchFamily="34" charset="-122"/>
              <a:ea typeface="微软雅黑" pitchFamily="34" charset="-122"/>
              <a:sym typeface="Arial" pitchFamily="34" charset="0"/>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4373" y="2709334"/>
            <a:ext cx="6994630" cy="3973987"/>
          </a:xfrm>
          <a:prstGeom prst="rect">
            <a:avLst/>
          </a:prstGeom>
        </p:spPr>
      </p:pic>
    </p:spTree>
  </p:cSld>
  <p:clrMapOvr>
    <a:masterClrMapping/>
  </p:clrMapOvr>
  <p:transition>
    <p:random/>
  </p:transition>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1446</Words>
  <Application>Microsoft Office PowerPoint</Application>
  <PresentationFormat>宽屏</PresentationFormat>
  <Paragraphs>159</Paragraphs>
  <Slides>25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方正静蕾简体</vt:lpstr>
      <vt:lpstr>微软雅黑</vt:lpstr>
      <vt:lpstr>Arial</vt:lpstr>
      <vt:lpstr>Arial Black</vt:lpstr>
      <vt:lpstr>Calibri</vt:lpstr>
      <vt:lpstr>Calibri Light</vt:lpstr>
      <vt:lpstr>Impact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freeppt7.com</dc:creator>
  <cp:keywords>https:/www.freeppt7.com</cp:keywords>
  <cp:lastModifiedBy>宇 之灵</cp:lastModifiedBy>
  <cp:revision>15</cp:revision>
  <dcterms:created xsi:type="dcterms:W3CDTF">2017-05-26T13:24:00Z</dcterms:created>
  <dcterms:modified xsi:type="dcterms:W3CDTF">2019-12-29T12:14:46Z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