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7" r:id="rId2"/>
    <p:sldId id="261" r:id="rId3"/>
    <p:sldId id="263" r:id="rId4"/>
    <p:sldId id="264" r:id="rId5"/>
    <p:sldId id="2801" r:id="rId6"/>
    <p:sldId id="2802" r:id="rId7"/>
    <p:sldId id="2803" r:id="rId8"/>
    <p:sldId id="2805" r:id="rId9"/>
    <p:sldId id="2804" r:id="rId10"/>
    <p:sldId id="2808" r:id="rId11"/>
    <p:sldId id="2809" r:id="rId12"/>
    <p:sldId id="2810" r:id="rId13"/>
    <p:sldId id="2806" r:id="rId14"/>
    <p:sldId id="2811" r:id="rId15"/>
    <p:sldId id="2812" r:id="rId16"/>
    <p:sldId id="2813" r:id="rId17"/>
    <p:sldId id="2814" r:id="rId18"/>
    <p:sldId id="2807" r:id="rId19"/>
    <p:sldId id="2815" r:id="rId20"/>
    <p:sldId id="2816" r:id="rId21"/>
    <p:sldId id="2818" r:id="rId22"/>
    <p:sldId id="2817" r:id="rId23"/>
    <p:sldId id="2820" r:id="rId24"/>
    <p:sldId id="19360" r:id="rId25"/>
    <p:sldId id="19361" r:id="rId26"/>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FBFBF"/>
    <a:srgbClr val="7F7F7F"/>
    <a:srgbClr val="C9F9FF"/>
    <a:srgbClr val="FFFFFF"/>
    <a:srgbClr val="47E1FF"/>
    <a:srgbClr val="090F1C"/>
    <a:srgbClr val="F2F2F2"/>
    <a:srgbClr val="BEF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6" d="100"/>
          <a:sy n="66" d="100"/>
        </p:scale>
        <p:origin x="87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7C4C7F-F700-49D6-978F-0D23B67C4C66}" type="datetimeFigureOut">
              <a:rPr lang="zh-CN" altLang="en-US" smtClean="0"/>
              <a:t>2019/12/29 Sunday</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9B3F8F-103C-4262-9870-CF070359EDF1}" type="slidenum">
              <a:rPr lang="zh-CN" altLang="en-US" smtClean="0"/>
              <a:t>‹#›</a:t>
            </a:fld>
            <a:endParaRPr lang="zh-CN" altLang="en-US"/>
          </a:p>
        </p:txBody>
      </p:sp>
    </p:spTree>
    <p:extLst>
      <p:ext uri="{BB962C8B-B14F-4D97-AF65-F5344CB8AC3E}">
        <p14:creationId xmlns:p14="http://schemas.microsoft.com/office/powerpoint/2010/main" val="4120870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09B3F8F-103C-4262-9870-CF070359EDF1}" type="slidenum">
              <a:rPr lang="zh-CN" altLang="en-US" smtClean="0"/>
              <a:t>1</a:t>
            </a:fld>
            <a:endParaRPr lang="zh-CN" altLang="en-US"/>
          </a:p>
        </p:txBody>
      </p:sp>
    </p:spTree>
    <p:extLst>
      <p:ext uri="{BB962C8B-B14F-4D97-AF65-F5344CB8AC3E}">
        <p14:creationId xmlns:p14="http://schemas.microsoft.com/office/powerpoint/2010/main" val="22086311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9B3F8F-103C-4262-9870-CF070359EDF1}" type="slidenum">
              <a:rPr lang="zh-CN" altLang="en-US" smtClean="0"/>
              <a:t>10</a:t>
            </a:fld>
            <a:endParaRPr lang="zh-CN" altLang="en-US"/>
          </a:p>
        </p:txBody>
      </p:sp>
    </p:spTree>
    <p:extLst>
      <p:ext uri="{BB962C8B-B14F-4D97-AF65-F5344CB8AC3E}">
        <p14:creationId xmlns:p14="http://schemas.microsoft.com/office/powerpoint/2010/main" val="13412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9B3F8F-103C-4262-9870-CF070359EDF1}" type="slidenum">
              <a:rPr lang="zh-CN" altLang="en-US" smtClean="0"/>
              <a:t>11</a:t>
            </a:fld>
            <a:endParaRPr lang="zh-CN" altLang="en-US"/>
          </a:p>
        </p:txBody>
      </p:sp>
    </p:spTree>
    <p:extLst>
      <p:ext uri="{BB962C8B-B14F-4D97-AF65-F5344CB8AC3E}">
        <p14:creationId xmlns:p14="http://schemas.microsoft.com/office/powerpoint/2010/main" val="1825241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9B3F8F-103C-4262-9870-CF070359EDF1}" type="slidenum">
              <a:rPr lang="zh-CN" altLang="en-US" smtClean="0"/>
              <a:t>12</a:t>
            </a:fld>
            <a:endParaRPr lang="zh-CN" altLang="en-US"/>
          </a:p>
        </p:txBody>
      </p:sp>
    </p:spTree>
    <p:extLst>
      <p:ext uri="{BB962C8B-B14F-4D97-AF65-F5344CB8AC3E}">
        <p14:creationId xmlns:p14="http://schemas.microsoft.com/office/powerpoint/2010/main" val="33129088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9B3F8F-103C-4262-9870-CF070359EDF1}" type="slidenum">
              <a:rPr lang="zh-CN" altLang="en-US" smtClean="0"/>
              <a:t>13</a:t>
            </a:fld>
            <a:endParaRPr lang="zh-CN" altLang="en-US"/>
          </a:p>
        </p:txBody>
      </p:sp>
    </p:spTree>
    <p:extLst>
      <p:ext uri="{BB962C8B-B14F-4D97-AF65-F5344CB8AC3E}">
        <p14:creationId xmlns:p14="http://schemas.microsoft.com/office/powerpoint/2010/main" val="36704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9B3F8F-103C-4262-9870-CF070359EDF1}" type="slidenum">
              <a:rPr lang="zh-CN" altLang="en-US" smtClean="0"/>
              <a:t>14</a:t>
            </a:fld>
            <a:endParaRPr lang="zh-CN" altLang="en-US"/>
          </a:p>
        </p:txBody>
      </p:sp>
    </p:spTree>
    <p:extLst>
      <p:ext uri="{BB962C8B-B14F-4D97-AF65-F5344CB8AC3E}">
        <p14:creationId xmlns:p14="http://schemas.microsoft.com/office/powerpoint/2010/main" val="34942136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9B3F8F-103C-4262-9870-CF070359EDF1}" type="slidenum">
              <a:rPr lang="zh-CN" altLang="en-US" smtClean="0"/>
              <a:t>15</a:t>
            </a:fld>
            <a:endParaRPr lang="zh-CN" altLang="en-US"/>
          </a:p>
        </p:txBody>
      </p:sp>
    </p:spTree>
    <p:extLst>
      <p:ext uri="{BB962C8B-B14F-4D97-AF65-F5344CB8AC3E}">
        <p14:creationId xmlns:p14="http://schemas.microsoft.com/office/powerpoint/2010/main" val="486201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9B3F8F-103C-4262-9870-CF070359EDF1}" type="slidenum">
              <a:rPr lang="zh-CN" altLang="en-US" smtClean="0"/>
              <a:t>16</a:t>
            </a:fld>
            <a:endParaRPr lang="zh-CN" altLang="en-US"/>
          </a:p>
        </p:txBody>
      </p:sp>
    </p:spTree>
    <p:extLst>
      <p:ext uri="{BB962C8B-B14F-4D97-AF65-F5344CB8AC3E}">
        <p14:creationId xmlns:p14="http://schemas.microsoft.com/office/powerpoint/2010/main" val="36623825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9B3F8F-103C-4262-9870-CF070359EDF1}" type="slidenum">
              <a:rPr lang="zh-CN" altLang="en-US" smtClean="0"/>
              <a:t>17</a:t>
            </a:fld>
            <a:endParaRPr lang="zh-CN" altLang="en-US"/>
          </a:p>
        </p:txBody>
      </p:sp>
    </p:spTree>
    <p:extLst>
      <p:ext uri="{BB962C8B-B14F-4D97-AF65-F5344CB8AC3E}">
        <p14:creationId xmlns:p14="http://schemas.microsoft.com/office/powerpoint/2010/main" val="15000288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9B3F8F-103C-4262-9870-CF070359EDF1}" type="slidenum">
              <a:rPr lang="zh-CN" altLang="en-US" smtClean="0"/>
              <a:t>18</a:t>
            </a:fld>
            <a:endParaRPr lang="zh-CN" altLang="en-US"/>
          </a:p>
        </p:txBody>
      </p:sp>
    </p:spTree>
    <p:extLst>
      <p:ext uri="{BB962C8B-B14F-4D97-AF65-F5344CB8AC3E}">
        <p14:creationId xmlns:p14="http://schemas.microsoft.com/office/powerpoint/2010/main" val="27783164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9B3F8F-103C-4262-9870-CF070359EDF1}" type="slidenum">
              <a:rPr lang="zh-CN" altLang="en-US" smtClean="0"/>
              <a:t>19</a:t>
            </a:fld>
            <a:endParaRPr lang="zh-CN" altLang="en-US"/>
          </a:p>
        </p:txBody>
      </p:sp>
    </p:spTree>
    <p:extLst>
      <p:ext uri="{BB962C8B-B14F-4D97-AF65-F5344CB8AC3E}">
        <p14:creationId xmlns:p14="http://schemas.microsoft.com/office/powerpoint/2010/main" val="35805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9B3F8F-103C-4262-9870-CF070359EDF1}" type="slidenum">
              <a:rPr lang="zh-CN" altLang="en-US" smtClean="0"/>
              <a:t>2</a:t>
            </a:fld>
            <a:endParaRPr lang="zh-CN" altLang="en-US"/>
          </a:p>
        </p:txBody>
      </p:sp>
    </p:spTree>
    <p:extLst>
      <p:ext uri="{BB962C8B-B14F-4D97-AF65-F5344CB8AC3E}">
        <p14:creationId xmlns:p14="http://schemas.microsoft.com/office/powerpoint/2010/main" val="33601652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9B3F8F-103C-4262-9870-CF070359EDF1}" type="slidenum">
              <a:rPr lang="zh-CN" altLang="en-US" smtClean="0"/>
              <a:t>20</a:t>
            </a:fld>
            <a:endParaRPr lang="zh-CN" altLang="en-US"/>
          </a:p>
        </p:txBody>
      </p:sp>
    </p:spTree>
    <p:extLst>
      <p:ext uri="{BB962C8B-B14F-4D97-AF65-F5344CB8AC3E}">
        <p14:creationId xmlns:p14="http://schemas.microsoft.com/office/powerpoint/2010/main" val="3204434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9B3F8F-103C-4262-9870-CF070359EDF1}" type="slidenum">
              <a:rPr lang="zh-CN" altLang="en-US" smtClean="0"/>
              <a:t>21</a:t>
            </a:fld>
            <a:endParaRPr lang="zh-CN" altLang="en-US"/>
          </a:p>
        </p:txBody>
      </p:sp>
    </p:spTree>
    <p:extLst>
      <p:ext uri="{BB962C8B-B14F-4D97-AF65-F5344CB8AC3E}">
        <p14:creationId xmlns:p14="http://schemas.microsoft.com/office/powerpoint/2010/main" val="19882665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9B3F8F-103C-4262-9870-CF070359EDF1}" type="slidenum">
              <a:rPr lang="zh-CN" altLang="en-US" smtClean="0"/>
              <a:t>22</a:t>
            </a:fld>
            <a:endParaRPr lang="zh-CN" altLang="en-US"/>
          </a:p>
        </p:txBody>
      </p:sp>
    </p:spTree>
    <p:extLst>
      <p:ext uri="{BB962C8B-B14F-4D97-AF65-F5344CB8AC3E}">
        <p14:creationId xmlns:p14="http://schemas.microsoft.com/office/powerpoint/2010/main" val="12584181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9B3F8F-103C-4262-9870-CF070359EDF1}" type="slidenum">
              <a:rPr lang="zh-CN" altLang="en-US" smtClean="0"/>
              <a:t>23</a:t>
            </a:fld>
            <a:endParaRPr lang="zh-CN" altLang="en-US"/>
          </a:p>
        </p:txBody>
      </p:sp>
    </p:spTree>
    <p:extLst>
      <p:ext uri="{BB962C8B-B14F-4D97-AF65-F5344CB8AC3E}">
        <p14:creationId xmlns:p14="http://schemas.microsoft.com/office/powerpoint/2010/main" val="11099127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09B3F8F-103C-4262-9870-CF070359EDF1}" type="slidenum">
              <a:rPr lang="zh-CN" altLang="en-US" smtClean="0"/>
              <a:t>24</a:t>
            </a:fld>
            <a:endParaRPr lang="zh-CN" altLang="en-US"/>
          </a:p>
        </p:txBody>
      </p:sp>
    </p:spTree>
    <p:extLst>
      <p:ext uri="{BB962C8B-B14F-4D97-AF65-F5344CB8AC3E}">
        <p14:creationId xmlns:p14="http://schemas.microsoft.com/office/powerpoint/2010/main" val="40847891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9B3F8F-103C-4262-9870-CF070359EDF1}" type="slidenum">
              <a:rPr lang="zh-CN" altLang="en-US" smtClean="0"/>
              <a:t>25</a:t>
            </a:fld>
            <a:endParaRPr lang="zh-CN" altLang="en-US"/>
          </a:p>
        </p:txBody>
      </p:sp>
    </p:spTree>
    <p:extLst>
      <p:ext uri="{BB962C8B-B14F-4D97-AF65-F5344CB8AC3E}">
        <p14:creationId xmlns:p14="http://schemas.microsoft.com/office/powerpoint/2010/main" val="1248771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9B3F8F-103C-4262-9870-CF070359EDF1}" type="slidenum">
              <a:rPr lang="zh-CN" altLang="en-US" smtClean="0"/>
              <a:t>3</a:t>
            </a:fld>
            <a:endParaRPr lang="zh-CN" altLang="en-US"/>
          </a:p>
        </p:txBody>
      </p:sp>
    </p:spTree>
    <p:extLst>
      <p:ext uri="{BB962C8B-B14F-4D97-AF65-F5344CB8AC3E}">
        <p14:creationId xmlns:p14="http://schemas.microsoft.com/office/powerpoint/2010/main" val="1100261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9B3F8F-103C-4262-9870-CF070359EDF1}" type="slidenum">
              <a:rPr lang="zh-CN" altLang="en-US" smtClean="0"/>
              <a:t>4</a:t>
            </a:fld>
            <a:endParaRPr lang="zh-CN" altLang="en-US"/>
          </a:p>
        </p:txBody>
      </p:sp>
    </p:spTree>
    <p:extLst>
      <p:ext uri="{BB962C8B-B14F-4D97-AF65-F5344CB8AC3E}">
        <p14:creationId xmlns:p14="http://schemas.microsoft.com/office/powerpoint/2010/main" val="1825996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9B3F8F-103C-4262-9870-CF070359EDF1}" type="slidenum">
              <a:rPr lang="zh-CN" altLang="en-US" smtClean="0"/>
              <a:t>5</a:t>
            </a:fld>
            <a:endParaRPr lang="zh-CN" altLang="en-US"/>
          </a:p>
        </p:txBody>
      </p:sp>
    </p:spTree>
    <p:extLst>
      <p:ext uri="{BB962C8B-B14F-4D97-AF65-F5344CB8AC3E}">
        <p14:creationId xmlns:p14="http://schemas.microsoft.com/office/powerpoint/2010/main" val="1894997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9B3F8F-103C-4262-9870-CF070359EDF1}" type="slidenum">
              <a:rPr lang="zh-CN" altLang="en-US" smtClean="0"/>
              <a:t>6</a:t>
            </a:fld>
            <a:endParaRPr lang="zh-CN" altLang="en-US"/>
          </a:p>
        </p:txBody>
      </p:sp>
    </p:spTree>
    <p:extLst>
      <p:ext uri="{BB962C8B-B14F-4D97-AF65-F5344CB8AC3E}">
        <p14:creationId xmlns:p14="http://schemas.microsoft.com/office/powerpoint/2010/main" val="2640361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9B3F8F-103C-4262-9870-CF070359EDF1}" type="slidenum">
              <a:rPr lang="zh-CN" altLang="en-US" smtClean="0"/>
              <a:t>7</a:t>
            </a:fld>
            <a:endParaRPr lang="zh-CN" altLang="en-US"/>
          </a:p>
        </p:txBody>
      </p:sp>
    </p:spTree>
    <p:extLst>
      <p:ext uri="{BB962C8B-B14F-4D97-AF65-F5344CB8AC3E}">
        <p14:creationId xmlns:p14="http://schemas.microsoft.com/office/powerpoint/2010/main" val="3153994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9B3F8F-103C-4262-9870-CF070359EDF1}" type="slidenum">
              <a:rPr lang="zh-CN" altLang="en-US" smtClean="0"/>
              <a:t>8</a:t>
            </a:fld>
            <a:endParaRPr lang="zh-CN" altLang="en-US"/>
          </a:p>
        </p:txBody>
      </p:sp>
    </p:spTree>
    <p:extLst>
      <p:ext uri="{BB962C8B-B14F-4D97-AF65-F5344CB8AC3E}">
        <p14:creationId xmlns:p14="http://schemas.microsoft.com/office/powerpoint/2010/main" val="3063629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9B3F8F-103C-4262-9870-CF070359EDF1}" type="slidenum">
              <a:rPr lang="zh-CN" altLang="en-US" smtClean="0"/>
              <a:t>9</a:t>
            </a:fld>
            <a:endParaRPr lang="zh-CN" altLang="en-US"/>
          </a:p>
        </p:txBody>
      </p:sp>
    </p:spTree>
    <p:extLst>
      <p:ext uri="{BB962C8B-B14F-4D97-AF65-F5344CB8AC3E}">
        <p14:creationId xmlns:p14="http://schemas.microsoft.com/office/powerpoint/2010/main" val="1847240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CCB724-D70E-4B27-8AF9-B36A70FABF2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A809F80-38AC-4998-AEF0-70ED91BE36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1561590-DC22-4C01-BB03-0F378BE332E0}"/>
              </a:ext>
            </a:extLst>
          </p:cNvPr>
          <p:cNvSpPr>
            <a:spLocks noGrp="1"/>
          </p:cNvSpPr>
          <p:nvPr>
            <p:ph type="dt" sz="half" idx="10"/>
          </p:nvPr>
        </p:nvSpPr>
        <p:spPr/>
        <p:txBody>
          <a:bodyPr/>
          <a:lstStyle/>
          <a:p>
            <a:fld id="{A845F8B6-8697-49EB-A6A6-4EDE10FAE293}" type="datetimeFigureOut">
              <a:rPr lang="zh-CN" altLang="en-US" smtClean="0"/>
              <a:t>2019/12/29 Sunday</a:t>
            </a:fld>
            <a:endParaRPr lang="zh-CN" altLang="en-US"/>
          </a:p>
        </p:txBody>
      </p:sp>
      <p:sp>
        <p:nvSpPr>
          <p:cNvPr id="5" name="页脚占位符 4">
            <a:extLst>
              <a:ext uri="{FF2B5EF4-FFF2-40B4-BE49-F238E27FC236}">
                <a16:creationId xmlns:a16="http://schemas.microsoft.com/office/drawing/2014/main" id="{204960C8-DEC8-4075-B013-4F229827791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B2C6C5B-660F-4377-8D5C-667EB598BF66}"/>
              </a:ext>
            </a:extLst>
          </p:cNvPr>
          <p:cNvSpPr>
            <a:spLocks noGrp="1"/>
          </p:cNvSpPr>
          <p:nvPr>
            <p:ph type="sldNum" sz="quarter" idx="12"/>
          </p:nvPr>
        </p:nvSpPr>
        <p:spPr/>
        <p:txBody>
          <a:bodyPr/>
          <a:lstStyle/>
          <a:p>
            <a:fld id="{6BFD9A92-CE9B-447C-8E77-2DF68806D515}" type="slidenum">
              <a:rPr lang="zh-CN" altLang="en-US" smtClean="0"/>
              <a:t>‹#›</a:t>
            </a:fld>
            <a:endParaRPr lang="zh-CN" altLang="en-US"/>
          </a:p>
        </p:txBody>
      </p:sp>
    </p:spTree>
    <p:extLst>
      <p:ext uri="{BB962C8B-B14F-4D97-AF65-F5344CB8AC3E}">
        <p14:creationId xmlns:p14="http://schemas.microsoft.com/office/powerpoint/2010/main" val="3877027850"/>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6280BB-07F5-40B2-9A6B-398DB15964C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0BAA85A-B86C-46B2-83CA-BD06938D515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C64F522-6C62-4DF4-A5A1-ADD48508AB8A}"/>
              </a:ext>
            </a:extLst>
          </p:cNvPr>
          <p:cNvSpPr>
            <a:spLocks noGrp="1"/>
          </p:cNvSpPr>
          <p:nvPr>
            <p:ph type="dt" sz="half" idx="10"/>
          </p:nvPr>
        </p:nvSpPr>
        <p:spPr/>
        <p:txBody>
          <a:bodyPr/>
          <a:lstStyle/>
          <a:p>
            <a:fld id="{A845F8B6-8697-49EB-A6A6-4EDE10FAE293}" type="datetimeFigureOut">
              <a:rPr lang="zh-CN" altLang="en-US" smtClean="0"/>
              <a:t>2019/12/29 Sunday</a:t>
            </a:fld>
            <a:endParaRPr lang="zh-CN" altLang="en-US"/>
          </a:p>
        </p:txBody>
      </p:sp>
      <p:sp>
        <p:nvSpPr>
          <p:cNvPr id="5" name="页脚占位符 4">
            <a:extLst>
              <a:ext uri="{FF2B5EF4-FFF2-40B4-BE49-F238E27FC236}">
                <a16:creationId xmlns:a16="http://schemas.microsoft.com/office/drawing/2014/main" id="{3DC9CAC4-60F1-40B2-AA0D-8FC6F8A3581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BAE72B5-E1CA-4E6E-98EE-7916A0C168E9}"/>
              </a:ext>
            </a:extLst>
          </p:cNvPr>
          <p:cNvSpPr>
            <a:spLocks noGrp="1"/>
          </p:cNvSpPr>
          <p:nvPr>
            <p:ph type="sldNum" sz="quarter" idx="12"/>
          </p:nvPr>
        </p:nvSpPr>
        <p:spPr/>
        <p:txBody>
          <a:bodyPr/>
          <a:lstStyle/>
          <a:p>
            <a:fld id="{6BFD9A92-CE9B-447C-8E77-2DF68806D515}" type="slidenum">
              <a:rPr lang="zh-CN" altLang="en-US" smtClean="0"/>
              <a:t>‹#›</a:t>
            </a:fld>
            <a:endParaRPr lang="zh-CN" altLang="en-US"/>
          </a:p>
        </p:txBody>
      </p:sp>
    </p:spTree>
    <p:extLst>
      <p:ext uri="{BB962C8B-B14F-4D97-AF65-F5344CB8AC3E}">
        <p14:creationId xmlns:p14="http://schemas.microsoft.com/office/powerpoint/2010/main" val="567093574"/>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A42FB05-77FB-411E-8A0A-168F3050AAC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93C50E5-D774-476E-B17A-78D638824F6A}"/>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64B65C4-6B23-4C5C-ACA7-CFB93503ECE6}"/>
              </a:ext>
            </a:extLst>
          </p:cNvPr>
          <p:cNvSpPr>
            <a:spLocks noGrp="1"/>
          </p:cNvSpPr>
          <p:nvPr>
            <p:ph type="dt" sz="half" idx="10"/>
          </p:nvPr>
        </p:nvSpPr>
        <p:spPr/>
        <p:txBody>
          <a:bodyPr/>
          <a:lstStyle/>
          <a:p>
            <a:fld id="{A845F8B6-8697-49EB-A6A6-4EDE10FAE293}" type="datetimeFigureOut">
              <a:rPr lang="zh-CN" altLang="en-US" smtClean="0"/>
              <a:t>2019/12/29 Sunday</a:t>
            </a:fld>
            <a:endParaRPr lang="zh-CN" altLang="en-US"/>
          </a:p>
        </p:txBody>
      </p:sp>
      <p:sp>
        <p:nvSpPr>
          <p:cNvPr id="5" name="页脚占位符 4">
            <a:extLst>
              <a:ext uri="{FF2B5EF4-FFF2-40B4-BE49-F238E27FC236}">
                <a16:creationId xmlns:a16="http://schemas.microsoft.com/office/drawing/2014/main" id="{BB5BBB82-64CE-468F-9DFC-87F2B8307C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D350DE6-70BD-433A-8C2F-EFF17BF8A25A}"/>
              </a:ext>
            </a:extLst>
          </p:cNvPr>
          <p:cNvSpPr>
            <a:spLocks noGrp="1"/>
          </p:cNvSpPr>
          <p:nvPr>
            <p:ph type="sldNum" sz="quarter" idx="12"/>
          </p:nvPr>
        </p:nvSpPr>
        <p:spPr/>
        <p:txBody>
          <a:bodyPr/>
          <a:lstStyle/>
          <a:p>
            <a:fld id="{6BFD9A92-CE9B-447C-8E77-2DF68806D515}" type="slidenum">
              <a:rPr lang="zh-CN" altLang="en-US" smtClean="0"/>
              <a:t>‹#›</a:t>
            </a:fld>
            <a:endParaRPr lang="zh-CN" altLang="en-US"/>
          </a:p>
        </p:txBody>
      </p:sp>
    </p:spTree>
    <p:extLst>
      <p:ext uri="{BB962C8B-B14F-4D97-AF65-F5344CB8AC3E}">
        <p14:creationId xmlns:p14="http://schemas.microsoft.com/office/powerpoint/2010/main" val="3687823963"/>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597EFB-4BE4-424F-8A23-B51D98707D8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A176608-79B1-445D-85A9-55EB2DF4D3F4}"/>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1031781-591E-4A4F-8190-180C68E5E331}"/>
              </a:ext>
            </a:extLst>
          </p:cNvPr>
          <p:cNvSpPr>
            <a:spLocks noGrp="1"/>
          </p:cNvSpPr>
          <p:nvPr>
            <p:ph type="dt" sz="half" idx="10"/>
          </p:nvPr>
        </p:nvSpPr>
        <p:spPr/>
        <p:txBody>
          <a:bodyPr/>
          <a:lstStyle/>
          <a:p>
            <a:fld id="{A845F8B6-8697-49EB-A6A6-4EDE10FAE293}" type="datetimeFigureOut">
              <a:rPr lang="zh-CN" altLang="en-US" smtClean="0"/>
              <a:t>2019/12/29 Sunday</a:t>
            </a:fld>
            <a:endParaRPr lang="zh-CN" altLang="en-US"/>
          </a:p>
        </p:txBody>
      </p:sp>
      <p:sp>
        <p:nvSpPr>
          <p:cNvPr id="5" name="页脚占位符 4">
            <a:extLst>
              <a:ext uri="{FF2B5EF4-FFF2-40B4-BE49-F238E27FC236}">
                <a16:creationId xmlns:a16="http://schemas.microsoft.com/office/drawing/2014/main" id="{6B9ED29B-D345-47E5-A9EB-8017775F538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AB09524-014E-42E0-B1F3-C1B99FA08030}"/>
              </a:ext>
            </a:extLst>
          </p:cNvPr>
          <p:cNvSpPr>
            <a:spLocks noGrp="1"/>
          </p:cNvSpPr>
          <p:nvPr>
            <p:ph type="sldNum" sz="quarter" idx="12"/>
          </p:nvPr>
        </p:nvSpPr>
        <p:spPr/>
        <p:txBody>
          <a:bodyPr/>
          <a:lstStyle/>
          <a:p>
            <a:fld id="{6BFD9A92-CE9B-447C-8E77-2DF68806D515}" type="slidenum">
              <a:rPr lang="zh-CN" altLang="en-US" smtClean="0"/>
              <a:t>‹#›</a:t>
            </a:fld>
            <a:endParaRPr lang="zh-CN" altLang="en-US"/>
          </a:p>
        </p:txBody>
      </p:sp>
    </p:spTree>
    <p:extLst>
      <p:ext uri="{BB962C8B-B14F-4D97-AF65-F5344CB8AC3E}">
        <p14:creationId xmlns:p14="http://schemas.microsoft.com/office/powerpoint/2010/main" val="4056257636"/>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AC9572-D3C5-48FF-8B7B-48D097C4C38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1FEBDCF-FD65-47BE-AC93-145AF6CD9C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0D9A2521-E700-49FC-894E-7D9AA1DE630E}"/>
              </a:ext>
            </a:extLst>
          </p:cNvPr>
          <p:cNvSpPr>
            <a:spLocks noGrp="1"/>
          </p:cNvSpPr>
          <p:nvPr>
            <p:ph type="dt" sz="half" idx="10"/>
          </p:nvPr>
        </p:nvSpPr>
        <p:spPr/>
        <p:txBody>
          <a:bodyPr/>
          <a:lstStyle/>
          <a:p>
            <a:fld id="{A845F8B6-8697-49EB-A6A6-4EDE10FAE293}" type="datetimeFigureOut">
              <a:rPr lang="zh-CN" altLang="en-US" smtClean="0"/>
              <a:t>2019/12/29 Sunday</a:t>
            </a:fld>
            <a:endParaRPr lang="zh-CN" altLang="en-US"/>
          </a:p>
        </p:txBody>
      </p:sp>
      <p:sp>
        <p:nvSpPr>
          <p:cNvPr id="5" name="页脚占位符 4">
            <a:extLst>
              <a:ext uri="{FF2B5EF4-FFF2-40B4-BE49-F238E27FC236}">
                <a16:creationId xmlns:a16="http://schemas.microsoft.com/office/drawing/2014/main" id="{D4A7B579-D01F-4E8B-A54F-06C185FD02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85B9C50-DBDA-4B08-88A5-341745C8FF72}"/>
              </a:ext>
            </a:extLst>
          </p:cNvPr>
          <p:cNvSpPr>
            <a:spLocks noGrp="1"/>
          </p:cNvSpPr>
          <p:nvPr>
            <p:ph type="sldNum" sz="quarter" idx="12"/>
          </p:nvPr>
        </p:nvSpPr>
        <p:spPr/>
        <p:txBody>
          <a:bodyPr/>
          <a:lstStyle/>
          <a:p>
            <a:fld id="{6BFD9A92-CE9B-447C-8E77-2DF68806D515}" type="slidenum">
              <a:rPr lang="zh-CN" altLang="en-US" smtClean="0"/>
              <a:t>‹#›</a:t>
            </a:fld>
            <a:endParaRPr lang="zh-CN" altLang="en-US"/>
          </a:p>
        </p:txBody>
      </p:sp>
    </p:spTree>
    <p:extLst>
      <p:ext uri="{BB962C8B-B14F-4D97-AF65-F5344CB8AC3E}">
        <p14:creationId xmlns:p14="http://schemas.microsoft.com/office/powerpoint/2010/main" val="2283702033"/>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14A850-A5B1-474B-AE81-7901DA89770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D6F2A64-91C3-4139-96C9-304A87E0A60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E5AF4C3-D7D8-451B-B644-E20D93BE387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7576FA7-AADE-49F3-89CC-CBC2465FA5F2}"/>
              </a:ext>
            </a:extLst>
          </p:cNvPr>
          <p:cNvSpPr>
            <a:spLocks noGrp="1"/>
          </p:cNvSpPr>
          <p:nvPr>
            <p:ph type="dt" sz="half" idx="10"/>
          </p:nvPr>
        </p:nvSpPr>
        <p:spPr/>
        <p:txBody>
          <a:bodyPr/>
          <a:lstStyle/>
          <a:p>
            <a:fld id="{A845F8B6-8697-49EB-A6A6-4EDE10FAE293}" type="datetimeFigureOut">
              <a:rPr lang="zh-CN" altLang="en-US" smtClean="0"/>
              <a:t>2019/12/29 Sunday</a:t>
            </a:fld>
            <a:endParaRPr lang="zh-CN" altLang="en-US"/>
          </a:p>
        </p:txBody>
      </p:sp>
      <p:sp>
        <p:nvSpPr>
          <p:cNvPr id="6" name="页脚占位符 5">
            <a:extLst>
              <a:ext uri="{FF2B5EF4-FFF2-40B4-BE49-F238E27FC236}">
                <a16:creationId xmlns:a16="http://schemas.microsoft.com/office/drawing/2014/main" id="{2798156C-6811-46CD-8F43-C8A333F97B7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F04E76E-EF59-4E2E-849D-D262D2D0EEEB}"/>
              </a:ext>
            </a:extLst>
          </p:cNvPr>
          <p:cNvSpPr>
            <a:spLocks noGrp="1"/>
          </p:cNvSpPr>
          <p:nvPr>
            <p:ph type="sldNum" sz="quarter" idx="12"/>
          </p:nvPr>
        </p:nvSpPr>
        <p:spPr/>
        <p:txBody>
          <a:bodyPr/>
          <a:lstStyle/>
          <a:p>
            <a:fld id="{6BFD9A92-CE9B-447C-8E77-2DF68806D515}" type="slidenum">
              <a:rPr lang="zh-CN" altLang="en-US" smtClean="0"/>
              <a:t>‹#›</a:t>
            </a:fld>
            <a:endParaRPr lang="zh-CN" altLang="en-US"/>
          </a:p>
        </p:txBody>
      </p:sp>
    </p:spTree>
    <p:extLst>
      <p:ext uri="{BB962C8B-B14F-4D97-AF65-F5344CB8AC3E}">
        <p14:creationId xmlns:p14="http://schemas.microsoft.com/office/powerpoint/2010/main" val="3241567868"/>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9E8518-E6C3-43C4-A466-B25751B0CFE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166BB24-CF19-4365-9AAD-8CC286E31A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F5A62584-44AB-4FDC-B5BE-1FC32B453BF6}"/>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4B4DA37-E803-4F83-A897-C6F5FEAEFA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B90F63AC-322F-4C5F-BDB6-5E5EA27B2036}"/>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8BAE92D0-B2D1-4B72-8642-E119D8C94FF9}"/>
              </a:ext>
            </a:extLst>
          </p:cNvPr>
          <p:cNvSpPr>
            <a:spLocks noGrp="1"/>
          </p:cNvSpPr>
          <p:nvPr>
            <p:ph type="dt" sz="half" idx="10"/>
          </p:nvPr>
        </p:nvSpPr>
        <p:spPr/>
        <p:txBody>
          <a:bodyPr/>
          <a:lstStyle/>
          <a:p>
            <a:fld id="{A845F8B6-8697-49EB-A6A6-4EDE10FAE293}" type="datetimeFigureOut">
              <a:rPr lang="zh-CN" altLang="en-US" smtClean="0"/>
              <a:t>2019/12/29 Sunday</a:t>
            </a:fld>
            <a:endParaRPr lang="zh-CN" altLang="en-US"/>
          </a:p>
        </p:txBody>
      </p:sp>
      <p:sp>
        <p:nvSpPr>
          <p:cNvPr id="8" name="页脚占位符 7">
            <a:extLst>
              <a:ext uri="{FF2B5EF4-FFF2-40B4-BE49-F238E27FC236}">
                <a16:creationId xmlns:a16="http://schemas.microsoft.com/office/drawing/2014/main" id="{9C55D510-E3D1-47EE-9949-680E73F5BF9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B8364DE2-EF7B-4896-B7B5-1AF21C6B0D7B}"/>
              </a:ext>
            </a:extLst>
          </p:cNvPr>
          <p:cNvSpPr>
            <a:spLocks noGrp="1"/>
          </p:cNvSpPr>
          <p:nvPr>
            <p:ph type="sldNum" sz="quarter" idx="12"/>
          </p:nvPr>
        </p:nvSpPr>
        <p:spPr/>
        <p:txBody>
          <a:bodyPr/>
          <a:lstStyle/>
          <a:p>
            <a:fld id="{6BFD9A92-CE9B-447C-8E77-2DF68806D515}" type="slidenum">
              <a:rPr lang="zh-CN" altLang="en-US" smtClean="0"/>
              <a:t>‹#›</a:t>
            </a:fld>
            <a:endParaRPr lang="zh-CN" altLang="en-US"/>
          </a:p>
        </p:txBody>
      </p:sp>
    </p:spTree>
    <p:extLst>
      <p:ext uri="{BB962C8B-B14F-4D97-AF65-F5344CB8AC3E}">
        <p14:creationId xmlns:p14="http://schemas.microsoft.com/office/powerpoint/2010/main" val="645689969"/>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FC9D22-4EAD-4501-96A7-0519C311FE4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4AEEA1C-B7FB-459C-A642-09E03BF5666C}"/>
              </a:ext>
            </a:extLst>
          </p:cNvPr>
          <p:cNvSpPr>
            <a:spLocks noGrp="1"/>
          </p:cNvSpPr>
          <p:nvPr>
            <p:ph type="dt" sz="half" idx="10"/>
          </p:nvPr>
        </p:nvSpPr>
        <p:spPr/>
        <p:txBody>
          <a:bodyPr/>
          <a:lstStyle/>
          <a:p>
            <a:fld id="{A845F8B6-8697-49EB-A6A6-4EDE10FAE293}" type="datetimeFigureOut">
              <a:rPr lang="zh-CN" altLang="en-US" smtClean="0"/>
              <a:t>2019/12/29 Sunday</a:t>
            </a:fld>
            <a:endParaRPr lang="zh-CN" altLang="en-US"/>
          </a:p>
        </p:txBody>
      </p:sp>
      <p:sp>
        <p:nvSpPr>
          <p:cNvPr id="4" name="页脚占位符 3">
            <a:extLst>
              <a:ext uri="{FF2B5EF4-FFF2-40B4-BE49-F238E27FC236}">
                <a16:creationId xmlns:a16="http://schemas.microsoft.com/office/drawing/2014/main" id="{910309C2-FAE4-475D-B031-E8A4BBBD900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3B82F08-4F28-407E-AFAB-FDD3588DF770}"/>
              </a:ext>
            </a:extLst>
          </p:cNvPr>
          <p:cNvSpPr>
            <a:spLocks noGrp="1"/>
          </p:cNvSpPr>
          <p:nvPr>
            <p:ph type="sldNum" sz="quarter" idx="12"/>
          </p:nvPr>
        </p:nvSpPr>
        <p:spPr/>
        <p:txBody>
          <a:bodyPr/>
          <a:lstStyle/>
          <a:p>
            <a:fld id="{6BFD9A92-CE9B-447C-8E77-2DF68806D515}" type="slidenum">
              <a:rPr lang="zh-CN" altLang="en-US" smtClean="0"/>
              <a:t>‹#›</a:t>
            </a:fld>
            <a:endParaRPr lang="zh-CN" altLang="en-US"/>
          </a:p>
        </p:txBody>
      </p:sp>
    </p:spTree>
    <p:extLst>
      <p:ext uri="{BB962C8B-B14F-4D97-AF65-F5344CB8AC3E}">
        <p14:creationId xmlns:p14="http://schemas.microsoft.com/office/powerpoint/2010/main" val="1042243473"/>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8ABAA6B-E3D2-47AE-936D-5971BC495A0F}"/>
              </a:ext>
            </a:extLst>
          </p:cNvPr>
          <p:cNvSpPr>
            <a:spLocks noGrp="1"/>
          </p:cNvSpPr>
          <p:nvPr>
            <p:ph type="dt" sz="half" idx="10"/>
          </p:nvPr>
        </p:nvSpPr>
        <p:spPr/>
        <p:txBody>
          <a:bodyPr/>
          <a:lstStyle/>
          <a:p>
            <a:fld id="{A845F8B6-8697-49EB-A6A6-4EDE10FAE293}" type="datetimeFigureOut">
              <a:rPr lang="zh-CN" altLang="en-US" smtClean="0"/>
              <a:t>2019/12/29 Sunday</a:t>
            </a:fld>
            <a:endParaRPr lang="zh-CN" altLang="en-US"/>
          </a:p>
        </p:txBody>
      </p:sp>
      <p:sp>
        <p:nvSpPr>
          <p:cNvPr id="3" name="页脚占位符 2">
            <a:extLst>
              <a:ext uri="{FF2B5EF4-FFF2-40B4-BE49-F238E27FC236}">
                <a16:creationId xmlns:a16="http://schemas.microsoft.com/office/drawing/2014/main" id="{684701B7-6C9D-4CD5-8BBA-212B3F2C027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D856FC8-3D79-44CA-A9E4-DDEC33617994}"/>
              </a:ext>
            </a:extLst>
          </p:cNvPr>
          <p:cNvSpPr>
            <a:spLocks noGrp="1"/>
          </p:cNvSpPr>
          <p:nvPr>
            <p:ph type="sldNum" sz="quarter" idx="12"/>
          </p:nvPr>
        </p:nvSpPr>
        <p:spPr/>
        <p:txBody>
          <a:bodyPr/>
          <a:lstStyle/>
          <a:p>
            <a:fld id="{6BFD9A92-CE9B-447C-8E77-2DF68806D515}" type="slidenum">
              <a:rPr lang="zh-CN" altLang="en-US" smtClean="0"/>
              <a:t>‹#›</a:t>
            </a:fld>
            <a:endParaRPr lang="zh-CN" altLang="en-US"/>
          </a:p>
        </p:txBody>
      </p:sp>
    </p:spTree>
    <p:extLst>
      <p:ext uri="{BB962C8B-B14F-4D97-AF65-F5344CB8AC3E}">
        <p14:creationId xmlns:p14="http://schemas.microsoft.com/office/powerpoint/2010/main" val="203984533"/>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578770-BF7A-4C87-BF17-EFAA384620D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3A5BC73-C9AE-4FF4-AD8F-EA940CBA5C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6FD867BA-E24E-430C-9229-BCD4E5BCAE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E9D869-8A3C-43FE-AABE-78DEBDBC943C}"/>
              </a:ext>
            </a:extLst>
          </p:cNvPr>
          <p:cNvSpPr>
            <a:spLocks noGrp="1"/>
          </p:cNvSpPr>
          <p:nvPr>
            <p:ph type="dt" sz="half" idx="10"/>
          </p:nvPr>
        </p:nvSpPr>
        <p:spPr/>
        <p:txBody>
          <a:bodyPr/>
          <a:lstStyle/>
          <a:p>
            <a:fld id="{A845F8B6-8697-49EB-A6A6-4EDE10FAE293}" type="datetimeFigureOut">
              <a:rPr lang="zh-CN" altLang="en-US" smtClean="0"/>
              <a:t>2019/12/29 Sunday</a:t>
            </a:fld>
            <a:endParaRPr lang="zh-CN" altLang="en-US"/>
          </a:p>
        </p:txBody>
      </p:sp>
      <p:sp>
        <p:nvSpPr>
          <p:cNvPr id="6" name="页脚占位符 5">
            <a:extLst>
              <a:ext uri="{FF2B5EF4-FFF2-40B4-BE49-F238E27FC236}">
                <a16:creationId xmlns:a16="http://schemas.microsoft.com/office/drawing/2014/main" id="{A1415349-5C7E-4C3E-B937-B583FED268D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6F53165-9424-4924-BC37-72285F30347A}"/>
              </a:ext>
            </a:extLst>
          </p:cNvPr>
          <p:cNvSpPr>
            <a:spLocks noGrp="1"/>
          </p:cNvSpPr>
          <p:nvPr>
            <p:ph type="sldNum" sz="quarter" idx="12"/>
          </p:nvPr>
        </p:nvSpPr>
        <p:spPr/>
        <p:txBody>
          <a:bodyPr/>
          <a:lstStyle/>
          <a:p>
            <a:fld id="{6BFD9A92-CE9B-447C-8E77-2DF68806D515}" type="slidenum">
              <a:rPr lang="zh-CN" altLang="en-US" smtClean="0"/>
              <a:t>‹#›</a:t>
            </a:fld>
            <a:endParaRPr lang="zh-CN" altLang="en-US"/>
          </a:p>
        </p:txBody>
      </p:sp>
    </p:spTree>
    <p:extLst>
      <p:ext uri="{BB962C8B-B14F-4D97-AF65-F5344CB8AC3E}">
        <p14:creationId xmlns:p14="http://schemas.microsoft.com/office/powerpoint/2010/main" val="2476955692"/>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C0E05E5-8EC3-4DB1-A5FD-6ABB25B9F02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824AC24-2FAD-42A1-8637-DDCCBF6190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E34F794-555D-435F-9DCE-8847845E47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2944945-ECE7-4153-AF1D-4F282717282E}"/>
              </a:ext>
            </a:extLst>
          </p:cNvPr>
          <p:cNvSpPr>
            <a:spLocks noGrp="1"/>
          </p:cNvSpPr>
          <p:nvPr>
            <p:ph type="dt" sz="half" idx="10"/>
          </p:nvPr>
        </p:nvSpPr>
        <p:spPr/>
        <p:txBody>
          <a:bodyPr/>
          <a:lstStyle/>
          <a:p>
            <a:fld id="{A845F8B6-8697-49EB-A6A6-4EDE10FAE293}" type="datetimeFigureOut">
              <a:rPr lang="zh-CN" altLang="en-US" smtClean="0"/>
              <a:t>2019/12/29 Sunday</a:t>
            </a:fld>
            <a:endParaRPr lang="zh-CN" altLang="en-US"/>
          </a:p>
        </p:txBody>
      </p:sp>
      <p:sp>
        <p:nvSpPr>
          <p:cNvPr id="6" name="页脚占位符 5">
            <a:extLst>
              <a:ext uri="{FF2B5EF4-FFF2-40B4-BE49-F238E27FC236}">
                <a16:creationId xmlns:a16="http://schemas.microsoft.com/office/drawing/2014/main" id="{7EF4E799-5B8D-41A7-818B-780CBAA682F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51AF684-95C5-4B5B-BBE9-6258EB913967}"/>
              </a:ext>
            </a:extLst>
          </p:cNvPr>
          <p:cNvSpPr>
            <a:spLocks noGrp="1"/>
          </p:cNvSpPr>
          <p:nvPr>
            <p:ph type="sldNum" sz="quarter" idx="12"/>
          </p:nvPr>
        </p:nvSpPr>
        <p:spPr/>
        <p:txBody>
          <a:bodyPr/>
          <a:lstStyle/>
          <a:p>
            <a:fld id="{6BFD9A92-CE9B-447C-8E77-2DF68806D515}" type="slidenum">
              <a:rPr lang="zh-CN" altLang="en-US" smtClean="0"/>
              <a:t>‹#›</a:t>
            </a:fld>
            <a:endParaRPr lang="zh-CN" altLang="en-US"/>
          </a:p>
        </p:txBody>
      </p:sp>
    </p:spTree>
    <p:extLst>
      <p:ext uri="{BB962C8B-B14F-4D97-AF65-F5344CB8AC3E}">
        <p14:creationId xmlns:p14="http://schemas.microsoft.com/office/powerpoint/2010/main" val="1507375296"/>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68217B3-3752-41FC-BB9D-1711B4FCC7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2156755-6A73-437B-AE32-DC4F6DA18F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7B345B-58C8-4C5D-B877-5FF82AACA7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45F8B6-8697-49EB-A6A6-4EDE10FAE293}" type="datetimeFigureOut">
              <a:rPr lang="zh-CN" altLang="en-US" smtClean="0"/>
              <a:t>2019/12/29 Sunday</a:t>
            </a:fld>
            <a:endParaRPr lang="zh-CN" altLang="en-US"/>
          </a:p>
        </p:txBody>
      </p:sp>
      <p:sp>
        <p:nvSpPr>
          <p:cNvPr id="5" name="页脚占位符 4">
            <a:extLst>
              <a:ext uri="{FF2B5EF4-FFF2-40B4-BE49-F238E27FC236}">
                <a16:creationId xmlns:a16="http://schemas.microsoft.com/office/drawing/2014/main" id="{B729FA7B-C19A-42D8-8BF0-4F2B7DEC79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56EBF94-0047-46B0-81E6-9193D7B36A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FD9A92-CE9B-447C-8E77-2DF68806D515}" type="slidenum">
              <a:rPr lang="zh-CN" altLang="en-US" smtClean="0"/>
              <a:t>‹#›</a:t>
            </a:fld>
            <a:endParaRPr lang="zh-CN" altLang="en-US"/>
          </a:p>
        </p:txBody>
      </p:sp>
    </p:spTree>
    <p:extLst>
      <p:ext uri="{BB962C8B-B14F-4D97-AF65-F5344CB8AC3E}">
        <p14:creationId xmlns:p14="http://schemas.microsoft.com/office/powerpoint/2010/main" val="34710521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png"/><Relationship Id="rId12"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11" Type="http://schemas.openxmlformats.org/officeDocument/2006/relationships/hyperlink" Target="https://www.freeppt7.com/" TargetMode="External"/><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3.png"/><Relationship Id="rId7"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20.jpe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32.xml"/><Relationship Id="rId7" Type="http://schemas.openxmlformats.org/officeDocument/2006/relationships/notesSlide" Target="../notesSlides/notesSlide14.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slideLayout" Target="../slideLayouts/slideLayout2.xml"/><Relationship Id="rId11" Type="http://schemas.openxmlformats.org/officeDocument/2006/relationships/image" Target="../media/image6.png"/><Relationship Id="rId5" Type="http://schemas.openxmlformats.org/officeDocument/2006/relationships/tags" Target="../tags/tag34.xml"/><Relationship Id="rId10" Type="http://schemas.openxmlformats.org/officeDocument/2006/relationships/image" Target="../media/image5.png"/><Relationship Id="rId4" Type="http://schemas.openxmlformats.org/officeDocument/2006/relationships/tags" Target="../tags/tag33.xml"/><Relationship Id="rId9"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tags" Target="../tags/tag42.xml"/><Relationship Id="rId13" Type="http://schemas.openxmlformats.org/officeDocument/2006/relationships/notesSlide" Target="../notesSlides/notesSlide23.xml"/><Relationship Id="rId3" Type="http://schemas.openxmlformats.org/officeDocument/2006/relationships/tags" Target="../tags/tag37.xml"/><Relationship Id="rId7" Type="http://schemas.openxmlformats.org/officeDocument/2006/relationships/tags" Target="../tags/tag41.xml"/><Relationship Id="rId12" Type="http://schemas.openxmlformats.org/officeDocument/2006/relationships/slideLayout" Target="../slideLayouts/slideLayout2.xml"/><Relationship Id="rId17" Type="http://schemas.openxmlformats.org/officeDocument/2006/relationships/image" Target="../media/image6.png"/><Relationship Id="rId2" Type="http://schemas.openxmlformats.org/officeDocument/2006/relationships/tags" Target="../tags/tag36.xml"/><Relationship Id="rId16" Type="http://schemas.openxmlformats.org/officeDocument/2006/relationships/image" Target="../media/image5.png"/><Relationship Id="rId1" Type="http://schemas.openxmlformats.org/officeDocument/2006/relationships/tags" Target="../tags/tag35.xml"/><Relationship Id="rId6" Type="http://schemas.openxmlformats.org/officeDocument/2006/relationships/tags" Target="../tags/tag40.xml"/><Relationship Id="rId11" Type="http://schemas.openxmlformats.org/officeDocument/2006/relationships/tags" Target="../tags/tag45.xml"/><Relationship Id="rId5" Type="http://schemas.openxmlformats.org/officeDocument/2006/relationships/tags" Target="../tags/tag39.xml"/><Relationship Id="rId15" Type="http://schemas.openxmlformats.org/officeDocument/2006/relationships/image" Target="../media/image4.png"/><Relationship Id="rId10" Type="http://schemas.openxmlformats.org/officeDocument/2006/relationships/tags" Target="../tags/tag44.xml"/><Relationship Id="rId4" Type="http://schemas.openxmlformats.org/officeDocument/2006/relationships/tags" Target="../tags/tag38.xml"/><Relationship Id="rId9" Type="http://schemas.openxmlformats.org/officeDocument/2006/relationships/tags" Target="../tags/tag43.xml"/><Relationship Id="rId14"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hyperlink" Target="https://www.freeppt7.com/"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png"/><Relationship Id="rId7" Type="http://schemas.openxmlformats.org/officeDocument/2006/relationships/hyperlink" Target="https://www.freeppt7.com/"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image" Target="../media/image4.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image" Target="../media/image3.png"/><Relationship Id="rId2" Type="http://schemas.openxmlformats.org/officeDocument/2006/relationships/tags" Target="../tags/tag3.xml"/><Relationship Id="rId16" Type="http://schemas.openxmlformats.org/officeDocument/2006/relationships/notesSlide" Target="../notesSlides/notesSlide4.xml"/><Relationship Id="rId20" Type="http://schemas.openxmlformats.org/officeDocument/2006/relationships/image" Target="../media/image6.pn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slideLayout" Target="../slideLayouts/slideLayout2.xml"/><Relationship Id="rId10" Type="http://schemas.openxmlformats.org/officeDocument/2006/relationships/tags" Target="../tags/tag11.xml"/><Relationship Id="rId19" Type="http://schemas.openxmlformats.org/officeDocument/2006/relationships/image" Target="../media/image5.png"/><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s>
</file>

<file path=ppt/slides/_rels/slide5.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3.png"/><Relationship Id="rId7"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3.jpg"/><Relationship Id="rId4" Type="http://schemas.openxmlformats.org/officeDocument/2006/relationships/image" Target="../media/image4.png"/><Relationship Id="rId9"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tags" Target="../tags/tag23.xml"/><Relationship Id="rId13" Type="http://schemas.openxmlformats.org/officeDocument/2006/relationships/tags" Target="../tags/tag28.xml"/><Relationship Id="rId18" Type="http://schemas.openxmlformats.org/officeDocument/2006/relationships/image" Target="../media/image4.png"/><Relationship Id="rId3" Type="http://schemas.openxmlformats.org/officeDocument/2006/relationships/tags" Target="../tags/tag18.xml"/><Relationship Id="rId7" Type="http://schemas.openxmlformats.org/officeDocument/2006/relationships/tags" Target="../tags/tag22.xml"/><Relationship Id="rId12" Type="http://schemas.openxmlformats.org/officeDocument/2006/relationships/tags" Target="../tags/tag27.xml"/><Relationship Id="rId17" Type="http://schemas.openxmlformats.org/officeDocument/2006/relationships/image" Target="../media/image3.png"/><Relationship Id="rId2" Type="http://schemas.openxmlformats.org/officeDocument/2006/relationships/tags" Target="../tags/tag17.xml"/><Relationship Id="rId16" Type="http://schemas.openxmlformats.org/officeDocument/2006/relationships/notesSlide" Target="../notesSlides/notesSlide9.xml"/><Relationship Id="rId20" Type="http://schemas.openxmlformats.org/officeDocument/2006/relationships/image" Target="../media/image6.png"/><Relationship Id="rId1" Type="http://schemas.openxmlformats.org/officeDocument/2006/relationships/tags" Target="../tags/tag16.xml"/><Relationship Id="rId6" Type="http://schemas.openxmlformats.org/officeDocument/2006/relationships/tags" Target="../tags/tag21.xml"/><Relationship Id="rId11" Type="http://schemas.openxmlformats.org/officeDocument/2006/relationships/tags" Target="../tags/tag26.xml"/><Relationship Id="rId5" Type="http://schemas.openxmlformats.org/officeDocument/2006/relationships/tags" Target="../tags/tag20.xml"/><Relationship Id="rId15" Type="http://schemas.openxmlformats.org/officeDocument/2006/relationships/slideLayout" Target="../slideLayouts/slideLayout2.xml"/><Relationship Id="rId10" Type="http://schemas.openxmlformats.org/officeDocument/2006/relationships/tags" Target="../tags/tag25.xml"/><Relationship Id="rId19" Type="http://schemas.openxmlformats.org/officeDocument/2006/relationships/image" Target="../media/image5.png"/><Relationship Id="rId4" Type="http://schemas.openxmlformats.org/officeDocument/2006/relationships/tags" Target="../tags/tag19.xml"/><Relationship Id="rId9" Type="http://schemas.openxmlformats.org/officeDocument/2006/relationships/tags" Target="../tags/tag24.xml"/><Relationship Id="rId14" Type="http://schemas.openxmlformats.org/officeDocument/2006/relationships/tags" Target="../tags/tag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E1352722-9784-4C4C-BD0D-A40A1AE83416}"/>
              </a:ext>
            </a:extLst>
          </p:cNvPr>
          <p:cNvSpPr/>
          <p:nvPr/>
        </p:nvSpPr>
        <p:spPr>
          <a:xfrm>
            <a:off x="0" y="0"/>
            <a:ext cx="12192000" cy="6858000"/>
          </a:xfrm>
          <a:prstGeom prst="rect">
            <a:avLst/>
          </a:prstGeom>
          <a:solidFill>
            <a:srgbClr val="090F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1BD6F73C-1BF0-46F6-A560-C71063DB98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8629"/>
            <a:ext cx="12192000" cy="6660741"/>
          </a:xfrm>
          <a:prstGeom prst="rect">
            <a:avLst/>
          </a:prstGeom>
        </p:spPr>
      </p:pic>
      <p:pic>
        <p:nvPicPr>
          <p:cNvPr id="7" name="图片 6">
            <a:extLst>
              <a:ext uri="{FF2B5EF4-FFF2-40B4-BE49-F238E27FC236}">
                <a16:creationId xmlns:a16="http://schemas.microsoft.com/office/drawing/2014/main" id="{44E3A2A8-11FB-4767-BEAC-93F12F8DAD9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9481" y="1481380"/>
            <a:ext cx="5819216" cy="4810400"/>
          </a:xfrm>
          <a:prstGeom prst="rect">
            <a:avLst/>
          </a:prstGeom>
        </p:spPr>
      </p:pic>
      <p:pic>
        <p:nvPicPr>
          <p:cNvPr id="12" name="图片 11">
            <a:extLst>
              <a:ext uri="{FF2B5EF4-FFF2-40B4-BE49-F238E27FC236}">
                <a16:creationId xmlns:a16="http://schemas.microsoft.com/office/drawing/2014/main" id="{512548EC-0CB4-42F4-B69C-6D77E67E68A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0812683">
            <a:off x="9243931" y="684287"/>
            <a:ext cx="5745980" cy="6773195"/>
          </a:xfrm>
          <a:prstGeom prst="rect">
            <a:avLst/>
          </a:prstGeom>
        </p:spPr>
      </p:pic>
      <p:pic>
        <p:nvPicPr>
          <p:cNvPr id="11" name="图片 10">
            <a:extLst>
              <a:ext uri="{FF2B5EF4-FFF2-40B4-BE49-F238E27FC236}">
                <a16:creationId xmlns:a16="http://schemas.microsoft.com/office/drawing/2014/main" id="{BB121529-72E7-4002-AEC5-8BA7144E566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931398" y="-1365773"/>
            <a:ext cx="3545133" cy="3526648"/>
          </a:xfrm>
          <a:prstGeom prst="rect">
            <a:avLst/>
          </a:prstGeom>
        </p:spPr>
      </p:pic>
      <p:pic>
        <p:nvPicPr>
          <p:cNvPr id="10" name="图片 9">
            <a:extLst>
              <a:ext uri="{FF2B5EF4-FFF2-40B4-BE49-F238E27FC236}">
                <a16:creationId xmlns:a16="http://schemas.microsoft.com/office/drawing/2014/main" id="{E528AED9-5D3C-4536-B709-425422E87ADD}"/>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193693">
            <a:off x="-1285541" y="3286008"/>
            <a:ext cx="3618600" cy="4579361"/>
          </a:xfrm>
          <a:prstGeom prst="rect">
            <a:avLst/>
          </a:prstGeom>
        </p:spPr>
      </p:pic>
      <p:pic>
        <p:nvPicPr>
          <p:cNvPr id="9" name="图片 8">
            <a:extLst>
              <a:ext uri="{FF2B5EF4-FFF2-40B4-BE49-F238E27FC236}">
                <a16:creationId xmlns:a16="http://schemas.microsoft.com/office/drawing/2014/main" id="{D1ABB8B7-0CB8-4854-9F07-B1E5421127F9}"/>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696633" y="-698894"/>
            <a:ext cx="4338528" cy="2359480"/>
          </a:xfrm>
          <a:prstGeom prst="rect">
            <a:avLst/>
          </a:prstGeom>
        </p:spPr>
      </p:pic>
      <p:sp>
        <p:nvSpPr>
          <p:cNvPr id="13" name="矩形 12">
            <a:extLst>
              <a:ext uri="{FF2B5EF4-FFF2-40B4-BE49-F238E27FC236}">
                <a16:creationId xmlns:a16="http://schemas.microsoft.com/office/drawing/2014/main" id="{8E532B6E-B4E9-4C0A-B5BA-C83FC2B8E167}"/>
              </a:ext>
            </a:extLst>
          </p:cNvPr>
          <p:cNvSpPr/>
          <p:nvPr/>
        </p:nvSpPr>
        <p:spPr>
          <a:xfrm>
            <a:off x="5269441" y="3527854"/>
            <a:ext cx="5499915" cy="881139"/>
          </a:xfrm>
          <a:prstGeom prst="rect">
            <a:avLst/>
          </a:prstGeom>
        </p:spPr>
        <p:txBody>
          <a:bodyPr wrap="square">
            <a:spAutoFit/>
          </a:bodyPr>
          <a:lstStyle/>
          <a:p>
            <a:pPr>
              <a:lnSpc>
                <a:spcPct val="150000"/>
              </a:lnSpc>
            </a:pPr>
            <a:r>
              <a:rPr lang="en-US" altLang="zh-CN" dirty="0">
                <a:solidFill>
                  <a:schemeClr val="bg1"/>
                </a:solidFill>
                <a:latin typeface="+mj-lt"/>
                <a:ea typeface="Roboto Medium" panose="02000000000000000000" pitchFamily="2" charset="0"/>
              </a:rPr>
              <a:t>After your content hits, or by copying your text, Paste select in this box and let to only only text.</a:t>
            </a:r>
            <a:endParaRPr lang="zh-CN" altLang="en-US" dirty="0">
              <a:solidFill>
                <a:schemeClr val="bg1"/>
              </a:solidFill>
              <a:latin typeface="+mj-lt"/>
            </a:endParaRPr>
          </a:p>
        </p:txBody>
      </p:sp>
      <p:sp>
        <p:nvSpPr>
          <p:cNvPr id="15" name="文本框 14">
            <a:extLst>
              <a:ext uri="{FF2B5EF4-FFF2-40B4-BE49-F238E27FC236}">
                <a16:creationId xmlns:a16="http://schemas.microsoft.com/office/drawing/2014/main" id="{CCD70750-3951-4888-BA6E-32799F3C0A26}"/>
              </a:ext>
            </a:extLst>
          </p:cNvPr>
          <p:cNvSpPr txBox="1"/>
          <p:nvPr/>
        </p:nvSpPr>
        <p:spPr>
          <a:xfrm>
            <a:off x="4866124" y="2849711"/>
            <a:ext cx="6934590" cy="707886"/>
          </a:xfrm>
          <a:prstGeom prst="rect">
            <a:avLst/>
          </a:prstGeom>
          <a:noFill/>
        </p:spPr>
        <p:txBody>
          <a:bodyPr wrap="square" rtlCol="0" anchor="ctr" anchorCtr="0">
            <a:spAutoFit/>
          </a:bodyPr>
          <a:lstStyle/>
          <a:p>
            <a:pPr algn="ctr" defTabSz="951894">
              <a:defRPr/>
            </a:pPr>
            <a:r>
              <a:rPr lang="zh-CN" altLang="en-US" sz="4000" kern="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CREATIVE START REPORT</a:t>
            </a:r>
            <a:endParaRPr lang="id-ID" altLang="zh-CN" sz="4000" kern="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文本框 17">
            <a:extLst>
              <a:ext uri="{FF2B5EF4-FFF2-40B4-BE49-F238E27FC236}">
                <a16:creationId xmlns:a16="http://schemas.microsoft.com/office/drawing/2014/main" id="{993E9435-9F7A-4E9C-9A3D-4C5313AB2273}"/>
              </a:ext>
            </a:extLst>
          </p:cNvPr>
          <p:cNvSpPr txBox="1"/>
          <p:nvPr/>
        </p:nvSpPr>
        <p:spPr>
          <a:xfrm>
            <a:off x="4749156" y="1568379"/>
            <a:ext cx="3237645" cy="1446550"/>
          </a:xfrm>
          <a:prstGeom prst="rect">
            <a:avLst/>
          </a:prstGeom>
          <a:noFill/>
        </p:spPr>
        <p:txBody>
          <a:bodyPr wrap="square" rtlCol="0" anchor="ctr" anchorCtr="0">
            <a:spAutoFit/>
          </a:bodyPr>
          <a:lstStyle/>
          <a:p>
            <a:pPr algn="ctr"/>
            <a:r>
              <a:rPr lang="en-US" altLang="zh-CN" sz="8800" dirty="0">
                <a:gradFill flip="none" rotWithShape="1">
                  <a:gsLst>
                    <a:gs pos="51000">
                      <a:srgbClr val="47E1FF"/>
                    </a:gs>
                    <a:gs pos="100000">
                      <a:srgbClr val="C9F9FF"/>
                    </a:gs>
                  </a:gsLst>
                  <a:lin ang="18900000" scaled="1"/>
                  <a:tileRect/>
                </a:gradFill>
                <a:latin typeface="Anton" panose="00000500000000000000" pitchFamily="2" charset="0"/>
              </a:rPr>
              <a:t>201X</a:t>
            </a:r>
            <a:endParaRPr lang="zh-CN" altLang="en-US" sz="8800" dirty="0">
              <a:gradFill flip="none" rotWithShape="1">
                <a:gsLst>
                  <a:gs pos="51000">
                    <a:srgbClr val="47E1FF"/>
                  </a:gs>
                  <a:gs pos="100000">
                    <a:srgbClr val="C9F9FF"/>
                  </a:gs>
                </a:gsLst>
                <a:lin ang="18900000" scaled="1"/>
                <a:tileRect/>
              </a:gradFill>
              <a:latin typeface="Anton" panose="00000500000000000000" pitchFamily="2" charset="0"/>
            </a:endParaRPr>
          </a:p>
        </p:txBody>
      </p:sp>
      <p:sp>
        <p:nvSpPr>
          <p:cNvPr id="2" name="矩形: 圆角 1">
            <a:extLst>
              <a:ext uri="{FF2B5EF4-FFF2-40B4-BE49-F238E27FC236}">
                <a16:creationId xmlns:a16="http://schemas.microsoft.com/office/drawing/2014/main" id="{C56D404D-6402-4014-BCF5-1D377C949FA5}"/>
              </a:ext>
            </a:extLst>
          </p:cNvPr>
          <p:cNvSpPr/>
          <p:nvPr/>
        </p:nvSpPr>
        <p:spPr>
          <a:xfrm>
            <a:off x="5455567" y="4691859"/>
            <a:ext cx="3009435" cy="369429"/>
          </a:xfrm>
          <a:prstGeom prst="roundRect">
            <a:avLst>
              <a:gd name="adj" fmla="val 50000"/>
            </a:avLst>
          </a:prstGeom>
          <a:gradFill flip="none" rotWithShape="1">
            <a:gsLst>
              <a:gs pos="0">
                <a:srgbClr val="47E1FF"/>
              </a:gs>
              <a:gs pos="100000">
                <a:srgbClr val="BEF7FF"/>
              </a:gs>
            </a:gsLst>
            <a:path path="rect">
              <a:fillToRect r="100000" b="100000"/>
            </a:path>
            <a:tileRect l="-100000" t="-100000"/>
          </a:gradFill>
          <a:ln>
            <a:noFill/>
          </a:ln>
          <a:effectLst>
            <a:outerShdw blurRad="381000" dist="139700" dir="8100000" sx="105000" sy="105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lumMod val="85000"/>
                    <a:lumOff val="15000"/>
                  </a:schemeClr>
                </a:solidFill>
                <a:latin typeface="+mj-lt"/>
                <a:cs typeface="Calibri" panose="020F0502020204030204" pitchFamily="34" charset="0"/>
                <a:hlinkClick r:id="rId11">
                  <a:extLst>
                    <a:ext uri="{A12FA001-AC4F-418D-AE19-62706E023703}">
                      <ahyp:hlinkClr xmlns:ahyp="http://schemas.microsoft.com/office/drawing/2018/hyperlinkcolor" val="tx"/>
                    </a:ext>
                  </a:extLst>
                </a:hlinkClick>
              </a:rPr>
              <a:t>https://www.freeppt7.com</a:t>
            </a:r>
            <a:endParaRPr lang="zh-CN" altLang="en-US" sz="1600" dirty="0">
              <a:solidFill>
                <a:schemeClr val="tx1">
                  <a:lumMod val="85000"/>
                  <a:lumOff val="15000"/>
                </a:schemeClr>
              </a:solidFill>
              <a:latin typeface="+mj-lt"/>
              <a:cs typeface="Calibri" panose="020F0502020204030204" pitchFamily="34" charset="0"/>
            </a:endParaRPr>
          </a:p>
        </p:txBody>
      </p:sp>
      <p:pic>
        <p:nvPicPr>
          <p:cNvPr id="3" name="Goldmund-Alberta">
            <a:hlinkClick r:id="" action="ppaction://media"/>
            <a:extLst>
              <a:ext uri="{FF2B5EF4-FFF2-40B4-BE49-F238E27FC236}">
                <a16:creationId xmlns:a16="http://schemas.microsoft.com/office/drawing/2014/main" id="{B46BD9A7-96CE-4E2B-96AF-B8720963BA3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065338" y="-1403350"/>
            <a:ext cx="609600" cy="609600"/>
          </a:xfrm>
          <a:prstGeom prst="rect">
            <a:avLst/>
          </a:prstGeom>
        </p:spPr>
      </p:pic>
    </p:spTree>
    <p:extLst>
      <p:ext uri="{BB962C8B-B14F-4D97-AF65-F5344CB8AC3E}">
        <p14:creationId xmlns:p14="http://schemas.microsoft.com/office/powerpoint/2010/main" val="3797139268"/>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ahyp="http://schemas.microsoft.com/office/drawing/2018/hyperlinkcolor" xmlns:a14="http://schemas.microsoft.com/office/drawing/2010/main" xmlns:a16="http://schemas.microsoft.com/office/drawing/2014/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3" presetClass="entr" presetSubtype="16"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fltVal val="0"/>
                                          </p:val>
                                        </p:tav>
                                        <p:tav tm="100000">
                                          <p:val>
                                            <p:strVal val="#ppt_h"/>
                                          </p:val>
                                        </p:tav>
                                      </p:tavLst>
                                    </p:anim>
                                    <p:animEffect transition="in" filter="fade">
                                      <p:cBhvr>
                                        <p:cTn id="11" dur="500"/>
                                        <p:tgtEl>
                                          <p:spTgt spid="9"/>
                                        </p:tgtEl>
                                      </p:cBhvr>
                                    </p:animEffect>
                                  </p:childTnLst>
                                </p:cTn>
                              </p:par>
                              <p:par>
                                <p:cTn id="12" presetID="53" presetClass="entr" presetSubtype="16"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par>
                                <p:cTn id="17" presetID="53"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par>
                                <p:cTn id="22" presetID="53" presetClass="entr" presetSubtype="16"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Effect transition="in" filter="fade">
                                      <p:cBhvr>
                                        <p:cTn id="26" dur="500"/>
                                        <p:tgtEl>
                                          <p:spTgt spid="12"/>
                                        </p:tgtEl>
                                      </p:cBhvr>
                                    </p:animEffect>
                                  </p:childTnLst>
                                </p:cTn>
                              </p:par>
                            </p:childTnLst>
                          </p:cTn>
                        </p:par>
                        <p:par>
                          <p:cTn id="27" fill="hold">
                            <p:stCondLst>
                              <p:cond delay="500"/>
                            </p:stCondLst>
                            <p:childTnLst>
                              <p:par>
                                <p:cTn id="28" presetID="2" presetClass="entr" presetSubtype="4"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par>
                          <p:cTn id="32" fill="hold">
                            <p:stCondLst>
                              <p:cond delay="1000"/>
                            </p:stCondLst>
                            <p:childTnLst>
                              <p:par>
                                <p:cTn id="33" presetID="53" presetClass="entr" presetSubtype="16"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childTnLst>
                          </p:cTn>
                        </p:par>
                        <p:par>
                          <p:cTn id="38" fill="hold">
                            <p:stCondLst>
                              <p:cond delay="1500"/>
                            </p:stCondLst>
                            <p:childTnLst>
                              <p:par>
                                <p:cTn id="39" presetID="21" presetClass="entr" presetSubtype="1"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heel(1)">
                                      <p:cBhvr>
                                        <p:cTn id="41" dur="2000"/>
                                        <p:tgtEl>
                                          <p:spTgt spid="18"/>
                                        </p:tgtEl>
                                      </p:cBhvr>
                                    </p:animEffect>
                                  </p:childTnLst>
                                </p:cTn>
                              </p:par>
                            </p:childTnLst>
                          </p:cTn>
                        </p:par>
                        <p:par>
                          <p:cTn id="42" fill="hold">
                            <p:stCondLst>
                              <p:cond delay="3500"/>
                            </p:stCondLst>
                            <p:childTnLst>
                              <p:par>
                                <p:cTn id="43" presetID="56" presetClass="entr" presetSubtype="0" fill="hold" grpId="0" nodeType="afterEffect">
                                  <p:stCondLst>
                                    <p:cond delay="0"/>
                                  </p:stCondLst>
                                  <p:iterate type="lt">
                                    <p:tmPct val="10000"/>
                                  </p:iterate>
                                  <p:childTnLst>
                                    <p:set>
                                      <p:cBhvr>
                                        <p:cTn id="44" dur="1" fill="hold">
                                          <p:stCondLst>
                                            <p:cond delay="0"/>
                                          </p:stCondLst>
                                        </p:cTn>
                                        <p:tgtEl>
                                          <p:spTgt spid="15"/>
                                        </p:tgtEl>
                                        <p:attrNameLst>
                                          <p:attrName>style.visibility</p:attrName>
                                        </p:attrNameLst>
                                      </p:cBhvr>
                                      <p:to>
                                        <p:strVal val="visible"/>
                                      </p:to>
                                    </p:set>
                                    <p:anim by="(-#ppt_w*2)" calcmode="lin" valueType="num">
                                      <p:cBhvr rctx="PPT">
                                        <p:cTn id="45" dur="500" autoRev="1" fill="hold">
                                          <p:stCondLst>
                                            <p:cond delay="0"/>
                                          </p:stCondLst>
                                        </p:cTn>
                                        <p:tgtEl>
                                          <p:spTgt spid="15"/>
                                        </p:tgtEl>
                                        <p:attrNameLst>
                                          <p:attrName>ppt_w</p:attrName>
                                        </p:attrNameLst>
                                      </p:cBhvr>
                                    </p:anim>
                                    <p:anim by="(#ppt_w*0.50)" calcmode="lin" valueType="num">
                                      <p:cBhvr>
                                        <p:cTn id="46" dur="500" decel="50000" autoRev="1" fill="hold">
                                          <p:stCondLst>
                                            <p:cond delay="0"/>
                                          </p:stCondLst>
                                        </p:cTn>
                                        <p:tgtEl>
                                          <p:spTgt spid="15"/>
                                        </p:tgtEl>
                                        <p:attrNameLst>
                                          <p:attrName>ppt_x</p:attrName>
                                        </p:attrNameLst>
                                      </p:cBhvr>
                                    </p:anim>
                                    <p:anim from="(-#ppt_h/2)" to="(#ppt_y)" calcmode="lin" valueType="num">
                                      <p:cBhvr>
                                        <p:cTn id="47" dur="1000" fill="hold">
                                          <p:stCondLst>
                                            <p:cond delay="0"/>
                                          </p:stCondLst>
                                        </p:cTn>
                                        <p:tgtEl>
                                          <p:spTgt spid="15"/>
                                        </p:tgtEl>
                                        <p:attrNameLst>
                                          <p:attrName>ppt_y</p:attrName>
                                        </p:attrNameLst>
                                      </p:cBhvr>
                                    </p:anim>
                                    <p:animRot by="21600000">
                                      <p:cBhvr>
                                        <p:cTn id="48" dur="1000" fill="hold">
                                          <p:stCondLst>
                                            <p:cond delay="0"/>
                                          </p:stCondLst>
                                        </p:cTn>
                                        <p:tgtEl>
                                          <p:spTgt spid="15"/>
                                        </p:tgtEl>
                                        <p:attrNameLst>
                                          <p:attrName>r</p:attrName>
                                        </p:attrNameLst>
                                      </p:cBhvr>
                                    </p:animRot>
                                  </p:childTnLst>
                                </p:cTn>
                              </p:par>
                            </p:childTnLst>
                          </p:cTn>
                        </p:par>
                        <p:par>
                          <p:cTn id="49" fill="hold">
                            <p:stCondLst>
                              <p:cond delay="6300"/>
                            </p:stCondLst>
                            <p:childTnLst>
                              <p:par>
                                <p:cTn id="50" presetID="22" presetClass="entr" presetSubtype="8" fill="hold" grpId="0" nodeType="after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left)">
                                      <p:cBhvr>
                                        <p:cTn id="52" dur="500"/>
                                        <p:tgtEl>
                                          <p:spTgt spid="13"/>
                                        </p:tgtEl>
                                      </p:cBhvr>
                                    </p:animEffect>
                                  </p:childTnLst>
                                </p:cTn>
                              </p:par>
                            </p:childTnLst>
                          </p:cTn>
                        </p:par>
                        <p:par>
                          <p:cTn id="53" fill="hold">
                            <p:stCondLst>
                              <p:cond delay="6800"/>
                            </p:stCondLst>
                            <p:childTnLst>
                              <p:par>
                                <p:cTn id="54" presetID="14" presetClass="entr" presetSubtype="10" fill="hold" grpId="0" nodeType="after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randombar(horizontal)">
                                      <p:cBhvr>
                                        <p:cTn id="5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57" repeatCount="indefinite" fill="hold" display="0">
                  <p:stCondLst>
                    <p:cond delay="indefinite"/>
                  </p:stCondLst>
                  <p:endCondLst>
                    <p:cond evt="onStopAudio" delay="0">
                      <p:tgtEl>
                        <p:sldTgt/>
                      </p:tgtEl>
                    </p:cond>
                  </p:endCondLst>
                </p:cTn>
                <p:tgtEl>
                  <p:spTgt spid="3"/>
                </p:tgtEl>
              </p:cMediaNode>
            </p:audio>
          </p:childTnLst>
        </p:cTn>
      </p:par>
    </p:tnLst>
    <p:bldLst>
      <p:bldP spid="13" grpId="0"/>
      <p:bldP spid="15" grpId="0"/>
      <p:bldP spid="18" grpId="0"/>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08BBBAA-FC41-4676-A4DD-F071916EDB17}"/>
              </a:ext>
            </a:extLst>
          </p:cNvPr>
          <p:cNvSpPr/>
          <p:nvPr/>
        </p:nvSpPr>
        <p:spPr>
          <a:xfrm>
            <a:off x="0" y="0"/>
            <a:ext cx="12192000" cy="6858000"/>
          </a:xfrm>
          <a:prstGeom prst="rect">
            <a:avLst/>
          </a:prstGeom>
          <a:solidFill>
            <a:srgbClr val="090F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03823E82-150D-47FB-BAE3-FAAB6C373A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780505">
            <a:off x="9453481" y="874786"/>
            <a:ext cx="5745980" cy="6773195"/>
          </a:xfrm>
          <a:prstGeom prst="rect">
            <a:avLst/>
          </a:prstGeom>
        </p:spPr>
      </p:pic>
      <p:pic>
        <p:nvPicPr>
          <p:cNvPr id="6" name="图片 5">
            <a:extLst>
              <a:ext uri="{FF2B5EF4-FFF2-40B4-BE49-F238E27FC236}">
                <a16:creationId xmlns:a16="http://schemas.microsoft.com/office/drawing/2014/main" id="{7AD0EBEF-39EE-4A6C-9C9D-1ACE86A3C15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7456684">
            <a:off x="10149112" y="-1928203"/>
            <a:ext cx="3545133" cy="3526648"/>
          </a:xfrm>
          <a:prstGeom prst="rect">
            <a:avLst/>
          </a:prstGeom>
        </p:spPr>
      </p:pic>
      <p:pic>
        <p:nvPicPr>
          <p:cNvPr id="7" name="图片 6">
            <a:extLst>
              <a:ext uri="{FF2B5EF4-FFF2-40B4-BE49-F238E27FC236}">
                <a16:creationId xmlns:a16="http://schemas.microsoft.com/office/drawing/2014/main" id="{0F344E70-EA64-4CC5-8E4D-9BFD05207B7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679931">
            <a:off x="-1982227" y="3510917"/>
            <a:ext cx="3618600" cy="4579361"/>
          </a:xfrm>
          <a:prstGeom prst="rect">
            <a:avLst/>
          </a:prstGeom>
        </p:spPr>
      </p:pic>
      <p:pic>
        <p:nvPicPr>
          <p:cNvPr id="8" name="图片 7">
            <a:extLst>
              <a:ext uri="{FF2B5EF4-FFF2-40B4-BE49-F238E27FC236}">
                <a16:creationId xmlns:a16="http://schemas.microsoft.com/office/drawing/2014/main" id="{E36C4C40-5B11-4316-A37F-CD0D451A6E7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20954830">
            <a:off x="-754121" y="-1179740"/>
            <a:ext cx="4338528" cy="2359480"/>
          </a:xfrm>
          <a:prstGeom prst="rect">
            <a:avLst/>
          </a:prstGeom>
        </p:spPr>
      </p:pic>
      <p:grpSp>
        <p:nvGrpSpPr>
          <p:cNvPr id="15" name="组合 14">
            <a:extLst>
              <a:ext uri="{FF2B5EF4-FFF2-40B4-BE49-F238E27FC236}">
                <a16:creationId xmlns:a16="http://schemas.microsoft.com/office/drawing/2014/main" id="{FF72460A-4BA9-4EAF-BE89-0F550D3768F6}"/>
              </a:ext>
            </a:extLst>
          </p:cNvPr>
          <p:cNvGrpSpPr/>
          <p:nvPr/>
        </p:nvGrpSpPr>
        <p:grpSpPr>
          <a:xfrm>
            <a:off x="3855325" y="241984"/>
            <a:ext cx="4425737" cy="682547"/>
            <a:chOff x="3855325" y="241984"/>
            <a:chExt cx="4425737" cy="682547"/>
          </a:xfrm>
        </p:grpSpPr>
        <p:sp>
          <p:nvSpPr>
            <p:cNvPr id="10" name="文本框 9">
              <a:extLst>
                <a:ext uri="{FF2B5EF4-FFF2-40B4-BE49-F238E27FC236}">
                  <a16:creationId xmlns:a16="http://schemas.microsoft.com/office/drawing/2014/main" id="{D315F1C2-E846-42A5-8A94-436A1147E1AD}"/>
                </a:ext>
              </a:extLst>
            </p:cNvPr>
            <p:cNvSpPr txBox="1"/>
            <p:nvPr/>
          </p:nvSpPr>
          <p:spPr>
            <a:xfrm>
              <a:off x="4086547" y="278200"/>
              <a:ext cx="4018906" cy="646331"/>
            </a:xfrm>
            <a:prstGeom prst="rect">
              <a:avLst/>
            </a:prstGeom>
            <a:noFill/>
          </p:spPr>
          <p:txBody>
            <a:bodyPr wrap="square" rtlCol="0" anchor="ctr" anchorCtr="0">
              <a:spAutoFit/>
            </a:bodyPr>
            <a:lstStyle>
              <a:defPPr>
                <a:defRPr lang="zh-CN"/>
              </a:defPPr>
              <a:lvl1pPr algn="ctr">
                <a:defRPr sz="8800">
                  <a:gradFill flip="none" rotWithShape="1">
                    <a:gsLst>
                      <a:gs pos="51000">
                        <a:srgbClr val="47E1FF"/>
                      </a:gs>
                      <a:gs pos="100000">
                        <a:srgbClr val="C9F9FF"/>
                      </a:gs>
                    </a:gsLst>
                    <a:lin ang="18900000" scaled="1"/>
                    <a:tileRect/>
                  </a:gradFill>
                  <a:latin typeface="Anton" panose="00000500000000000000" pitchFamily="2" charset="0"/>
                </a:defRPr>
              </a:lvl1pPr>
            </a:lstStyle>
            <a:p>
              <a:r>
                <a:rPr lang="en-US" altLang="zh-CN" sz="3600" dirty="0">
                  <a:latin typeface="+mn-ea"/>
                  <a:sym typeface="+mn-lt"/>
                </a:rPr>
                <a:t>PART 02 </a:t>
              </a:r>
              <a:r>
                <a:rPr lang="zh-CN" altLang="en-US" sz="3600" dirty="0">
                  <a:latin typeface="+mn-ea"/>
                  <a:sym typeface="+mn-ea"/>
                </a:rPr>
                <a:t>Completion</a:t>
              </a:r>
            </a:p>
          </p:txBody>
        </p:sp>
        <p:sp>
          <p:nvSpPr>
            <p:cNvPr id="11" name="椭圆 10">
              <a:extLst>
                <a:ext uri="{FF2B5EF4-FFF2-40B4-BE49-F238E27FC236}">
                  <a16:creationId xmlns:a16="http://schemas.microsoft.com/office/drawing/2014/main" id="{D74F04AE-DD34-46C9-AB8D-486D6A22625F}"/>
                </a:ext>
              </a:extLst>
            </p:cNvPr>
            <p:cNvSpPr/>
            <p:nvPr/>
          </p:nvSpPr>
          <p:spPr>
            <a:xfrm>
              <a:off x="3855325" y="241984"/>
              <a:ext cx="221375" cy="221375"/>
            </a:xfrm>
            <a:prstGeom prst="ellipse">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A8589EE5-C1FE-4864-9901-4943EF74912E}"/>
                </a:ext>
              </a:extLst>
            </p:cNvPr>
            <p:cNvSpPr/>
            <p:nvPr/>
          </p:nvSpPr>
          <p:spPr>
            <a:xfrm>
              <a:off x="8059687" y="241984"/>
              <a:ext cx="221375" cy="221375"/>
            </a:xfrm>
            <a:prstGeom prst="ellipse">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52" name="组合 51">
            <a:extLst>
              <a:ext uri="{FF2B5EF4-FFF2-40B4-BE49-F238E27FC236}">
                <a16:creationId xmlns:a16="http://schemas.microsoft.com/office/drawing/2014/main" id="{2D56DDF4-02AE-45B2-A4EB-A306BA6725C1}"/>
              </a:ext>
            </a:extLst>
          </p:cNvPr>
          <p:cNvGrpSpPr/>
          <p:nvPr/>
        </p:nvGrpSpPr>
        <p:grpSpPr>
          <a:xfrm>
            <a:off x="6658441" y="1973979"/>
            <a:ext cx="4440396" cy="934899"/>
            <a:chOff x="5133154" y="1649255"/>
            <a:chExt cx="4542959" cy="934899"/>
          </a:xfrm>
        </p:grpSpPr>
        <p:sp>
          <p:nvSpPr>
            <p:cNvPr id="53" name="矩形 52">
              <a:extLst>
                <a:ext uri="{FF2B5EF4-FFF2-40B4-BE49-F238E27FC236}">
                  <a16:creationId xmlns:a16="http://schemas.microsoft.com/office/drawing/2014/main" id="{D4B91568-0EB1-4DED-A947-E5CE816F0852}"/>
                </a:ext>
              </a:extLst>
            </p:cNvPr>
            <p:cNvSpPr/>
            <p:nvPr/>
          </p:nvSpPr>
          <p:spPr>
            <a:xfrm>
              <a:off x="5133154" y="2001879"/>
              <a:ext cx="4542959" cy="582275"/>
            </a:xfrm>
            <a:prstGeom prst="rect">
              <a:avLst/>
            </a:prstGeom>
          </p:spPr>
          <p:txBody>
            <a:bodyPr wrap="square">
              <a:spAutoFit/>
              <a:scene3d>
                <a:camera prst="orthographicFront"/>
                <a:lightRig rig="threePt" dir="t"/>
              </a:scene3d>
              <a:sp3d contourW="12700"/>
            </a:bodyPr>
            <a:lstStyle/>
            <a:p>
              <a:pPr>
                <a:lnSpc>
                  <a:spcPts val="2000"/>
                </a:lnSpc>
              </a:pPr>
              <a:r>
                <a:rPr lang="zh-CN" altLang="en-US" sz="1200" dirty="0">
                  <a:solidFill>
                    <a:schemeClr val="bg1"/>
                  </a:solidFill>
                  <a:latin typeface="+mn-ea"/>
                  <a:sym typeface="Arial" panose="020B0604020202020204" pitchFamily="34" charset="0"/>
                </a:rPr>
                <a:t>Please add specific content here, the text as concise as possible, simple instructions can be, do not have to be too cumbersome, pay attention to the appearance of the layout.</a:t>
              </a:r>
              <a:endParaRPr lang="en-US" altLang="zh-CN" sz="1200" dirty="0">
                <a:solidFill>
                  <a:schemeClr val="bg1"/>
                </a:solidFill>
                <a:latin typeface="+mn-ea"/>
                <a:sym typeface="Arial" panose="020B0604020202020204" pitchFamily="34" charset="0"/>
              </a:endParaRPr>
            </a:p>
          </p:txBody>
        </p:sp>
        <p:sp>
          <p:nvSpPr>
            <p:cNvPr id="54" name="矩形 53">
              <a:extLst>
                <a:ext uri="{FF2B5EF4-FFF2-40B4-BE49-F238E27FC236}">
                  <a16:creationId xmlns:a16="http://schemas.microsoft.com/office/drawing/2014/main" id="{5DADDDB1-76A2-4477-BFF8-2682B0F6009B}"/>
                </a:ext>
              </a:extLst>
            </p:cNvPr>
            <p:cNvSpPr/>
            <p:nvPr/>
          </p:nvSpPr>
          <p:spPr>
            <a:xfrm>
              <a:off x="5133155" y="1649255"/>
              <a:ext cx="2241974" cy="401264"/>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b="1" dirty="0">
                  <a:solidFill>
                    <a:schemeClr val="bg1"/>
                  </a:solidFill>
                  <a:latin typeface="+mn-ea"/>
                </a:rPr>
                <a:t>Enter the title</a:t>
              </a:r>
            </a:p>
          </p:txBody>
        </p:sp>
      </p:grpSp>
      <p:grpSp>
        <p:nvGrpSpPr>
          <p:cNvPr id="55" name="组合 54">
            <a:extLst>
              <a:ext uri="{FF2B5EF4-FFF2-40B4-BE49-F238E27FC236}">
                <a16:creationId xmlns:a16="http://schemas.microsoft.com/office/drawing/2014/main" id="{CFF05246-CDA1-4EEE-BB92-0E7C1C396658}"/>
              </a:ext>
            </a:extLst>
          </p:cNvPr>
          <p:cNvGrpSpPr/>
          <p:nvPr/>
        </p:nvGrpSpPr>
        <p:grpSpPr>
          <a:xfrm>
            <a:off x="6658441" y="3344817"/>
            <a:ext cx="4440396" cy="934899"/>
            <a:chOff x="5133154" y="1649255"/>
            <a:chExt cx="4542959" cy="934899"/>
          </a:xfrm>
        </p:grpSpPr>
        <p:sp>
          <p:nvSpPr>
            <p:cNvPr id="56" name="矩形 55">
              <a:extLst>
                <a:ext uri="{FF2B5EF4-FFF2-40B4-BE49-F238E27FC236}">
                  <a16:creationId xmlns:a16="http://schemas.microsoft.com/office/drawing/2014/main" id="{401A9E46-A445-440B-9645-5D1553E9819A}"/>
                </a:ext>
              </a:extLst>
            </p:cNvPr>
            <p:cNvSpPr/>
            <p:nvPr/>
          </p:nvSpPr>
          <p:spPr>
            <a:xfrm>
              <a:off x="5133154" y="2001879"/>
              <a:ext cx="4542959" cy="582275"/>
            </a:xfrm>
            <a:prstGeom prst="rect">
              <a:avLst/>
            </a:prstGeom>
          </p:spPr>
          <p:txBody>
            <a:bodyPr wrap="square">
              <a:spAutoFit/>
              <a:scene3d>
                <a:camera prst="orthographicFront"/>
                <a:lightRig rig="threePt" dir="t"/>
              </a:scene3d>
              <a:sp3d contourW="12700"/>
            </a:bodyPr>
            <a:lstStyle/>
            <a:p>
              <a:pPr>
                <a:lnSpc>
                  <a:spcPts val="2000"/>
                </a:lnSpc>
              </a:pPr>
              <a:r>
                <a:rPr lang="zh-CN" altLang="en-US" sz="1200" dirty="0">
                  <a:solidFill>
                    <a:schemeClr val="bg1"/>
                  </a:solidFill>
                  <a:latin typeface="+mn-ea"/>
                  <a:sym typeface="Arial" panose="020B0604020202020204" pitchFamily="34" charset="0"/>
                </a:rPr>
                <a:t>Please add specific content here, the text as concise as possible, simple instructions can be, do not have to be too cumbersome, pay attention to the appearance of the layout.</a:t>
              </a:r>
              <a:endParaRPr lang="en-US" altLang="zh-CN" sz="1200" dirty="0">
                <a:solidFill>
                  <a:schemeClr val="bg1"/>
                </a:solidFill>
                <a:latin typeface="+mn-ea"/>
                <a:sym typeface="Arial" panose="020B0604020202020204" pitchFamily="34" charset="0"/>
              </a:endParaRPr>
            </a:p>
          </p:txBody>
        </p:sp>
        <p:sp>
          <p:nvSpPr>
            <p:cNvPr id="57" name="矩形 56">
              <a:extLst>
                <a:ext uri="{FF2B5EF4-FFF2-40B4-BE49-F238E27FC236}">
                  <a16:creationId xmlns:a16="http://schemas.microsoft.com/office/drawing/2014/main" id="{0F492E6D-75D1-4859-B6CC-BCA851EA0A16}"/>
                </a:ext>
              </a:extLst>
            </p:cNvPr>
            <p:cNvSpPr/>
            <p:nvPr/>
          </p:nvSpPr>
          <p:spPr>
            <a:xfrm>
              <a:off x="5133155" y="1649255"/>
              <a:ext cx="2241974" cy="401264"/>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b="1">
                  <a:solidFill>
                    <a:schemeClr val="bg1"/>
                  </a:solidFill>
                  <a:latin typeface="+mn-ea"/>
                </a:rPr>
                <a:t>Enter the title</a:t>
              </a:r>
              <a:endParaRPr lang="zh-CN" altLang="en-US" b="1" dirty="0">
                <a:solidFill>
                  <a:schemeClr val="bg1"/>
                </a:solidFill>
                <a:latin typeface="+mn-ea"/>
              </a:endParaRPr>
            </a:p>
          </p:txBody>
        </p:sp>
      </p:grpSp>
      <p:grpSp>
        <p:nvGrpSpPr>
          <p:cNvPr id="58" name="组合 57">
            <a:extLst>
              <a:ext uri="{FF2B5EF4-FFF2-40B4-BE49-F238E27FC236}">
                <a16:creationId xmlns:a16="http://schemas.microsoft.com/office/drawing/2014/main" id="{FD73B104-4792-4CC9-B703-F5C076A40267}"/>
              </a:ext>
            </a:extLst>
          </p:cNvPr>
          <p:cNvGrpSpPr/>
          <p:nvPr/>
        </p:nvGrpSpPr>
        <p:grpSpPr>
          <a:xfrm>
            <a:off x="6658441" y="4715655"/>
            <a:ext cx="4440396" cy="934899"/>
            <a:chOff x="5133154" y="1649255"/>
            <a:chExt cx="4542959" cy="934899"/>
          </a:xfrm>
        </p:grpSpPr>
        <p:sp>
          <p:nvSpPr>
            <p:cNvPr id="59" name="矩形 58">
              <a:extLst>
                <a:ext uri="{FF2B5EF4-FFF2-40B4-BE49-F238E27FC236}">
                  <a16:creationId xmlns:a16="http://schemas.microsoft.com/office/drawing/2014/main" id="{8F5AE697-2217-4266-8E71-CD7FA22131C0}"/>
                </a:ext>
              </a:extLst>
            </p:cNvPr>
            <p:cNvSpPr/>
            <p:nvPr/>
          </p:nvSpPr>
          <p:spPr>
            <a:xfrm>
              <a:off x="5133154" y="2001879"/>
              <a:ext cx="4542959" cy="582275"/>
            </a:xfrm>
            <a:prstGeom prst="rect">
              <a:avLst/>
            </a:prstGeom>
          </p:spPr>
          <p:txBody>
            <a:bodyPr wrap="square">
              <a:spAutoFit/>
              <a:scene3d>
                <a:camera prst="orthographicFront"/>
                <a:lightRig rig="threePt" dir="t"/>
              </a:scene3d>
              <a:sp3d contourW="12700"/>
            </a:bodyPr>
            <a:lstStyle/>
            <a:p>
              <a:pPr>
                <a:lnSpc>
                  <a:spcPts val="2000"/>
                </a:lnSpc>
              </a:pPr>
              <a:r>
                <a:rPr lang="zh-CN" altLang="en-US" sz="1200" dirty="0">
                  <a:solidFill>
                    <a:schemeClr val="bg1"/>
                  </a:solidFill>
                  <a:latin typeface="+mn-ea"/>
                  <a:sym typeface="Arial" panose="020B0604020202020204" pitchFamily="34" charset="0"/>
                </a:rPr>
                <a:t>Please add specific content here, the text as concise as possible, simple instructions can be, do not have to be too cumbersome, pay attention to the appearance of the layout.</a:t>
              </a:r>
              <a:endParaRPr lang="en-US" altLang="zh-CN" sz="1200" dirty="0">
                <a:solidFill>
                  <a:schemeClr val="bg1"/>
                </a:solidFill>
                <a:latin typeface="+mn-ea"/>
                <a:sym typeface="Arial" panose="020B0604020202020204" pitchFamily="34" charset="0"/>
              </a:endParaRPr>
            </a:p>
          </p:txBody>
        </p:sp>
        <p:sp>
          <p:nvSpPr>
            <p:cNvPr id="60" name="矩形 59">
              <a:extLst>
                <a:ext uri="{FF2B5EF4-FFF2-40B4-BE49-F238E27FC236}">
                  <a16:creationId xmlns:a16="http://schemas.microsoft.com/office/drawing/2014/main" id="{D424D1B7-777F-40AE-95E0-19D1AF73D3A4}"/>
                </a:ext>
              </a:extLst>
            </p:cNvPr>
            <p:cNvSpPr/>
            <p:nvPr/>
          </p:nvSpPr>
          <p:spPr>
            <a:xfrm>
              <a:off x="5133155" y="1649255"/>
              <a:ext cx="2241974" cy="401264"/>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b="1">
                  <a:solidFill>
                    <a:schemeClr val="bg1"/>
                  </a:solidFill>
                  <a:latin typeface="+mn-ea"/>
                </a:rPr>
                <a:t>Enter the title</a:t>
              </a:r>
              <a:endParaRPr lang="zh-CN" altLang="en-US" b="1" dirty="0">
                <a:solidFill>
                  <a:schemeClr val="bg1"/>
                </a:solidFill>
                <a:latin typeface="+mn-ea"/>
              </a:endParaRPr>
            </a:p>
          </p:txBody>
        </p:sp>
      </p:grpSp>
      <p:grpSp>
        <p:nvGrpSpPr>
          <p:cNvPr id="2" name="组合 1">
            <a:extLst>
              <a:ext uri="{FF2B5EF4-FFF2-40B4-BE49-F238E27FC236}">
                <a16:creationId xmlns:a16="http://schemas.microsoft.com/office/drawing/2014/main" id="{0E3260FA-47FC-4F6A-B387-B1769BC7FC12}"/>
              </a:ext>
            </a:extLst>
          </p:cNvPr>
          <p:cNvGrpSpPr/>
          <p:nvPr/>
        </p:nvGrpSpPr>
        <p:grpSpPr>
          <a:xfrm>
            <a:off x="1093164" y="1829133"/>
            <a:ext cx="4684964" cy="3927314"/>
            <a:chOff x="1093164" y="1829133"/>
            <a:chExt cx="4684964" cy="3927314"/>
          </a:xfrm>
        </p:grpSpPr>
        <p:pic>
          <p:nvPicPr>
            <p:cNvPr id="61" name="Computer_7.png">
              <a:extLst>
                <a:ext uri="{FF2B5EF4-FFF2-40B4-BE49-F238E27FC236}">
                  <a16:creationId xmlns:a16="http://schemas.microsoft.com/office/drawing/2014/main" id="{04432684-D54E-4ECA-BB4B-E626298814F5}"/>
                </a:ext>
              </a:extLst>
            </p:cNvPr>
            <p:cNvPicPr>
              <a:picLocks noChangeAspect="1"/>
            </p:cNvPicPr>
            <p:nvPr/>
          </p:nvPicPr>
          <p:blipFill>
            <a:blip r:embed="rId7"/>
            <a:stretch>
              <a:fillRect/>
            </a:stretch>
          </p:blipFill>
          <p:spPr>
            <a:xfrm>
              <a:off x="1093164" y="1829133"/>
              <a:ext cx="4684964" cy="3927314"/>
            </a:xfrm>
            <a:prstGeom prst="rect">
              <a:avLst/>
            </a:prstGeom>
            <a:ln w="3175">
              <a:miter lim="400000"/>
            </a:ln>
          </p:spPr>
        </p:pic>
        <p:pic>
          <p:nvPicPr>
            <p:cNvPr id="62" name="图片 61">
              <a:extLst>
                <a:ext uri="{FF2B5EF4-FFF2-40B4-BE49-F238E27FC236}">
                  <a16:creationId xmlns:a16="http://schemas.microsoft.com/office/drawing/2014/main" id="{42A2ACC4-1260-4F74-A3EC-D2B3598D7E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35101" y="2114901"/>
              <a:ext cx="3987800" cy="2270519"/>
            </a:xfrm>
            <a:prstGeom prst="rect">
              <a:avLst/>
            </a:prstGeom>
          </p:spPr>
        </p:pic>
      </p:grpSp>
    </p:spTree>
    <p:extLst>
      <p:ext uri="{BB962C8B-B14F-4D97-AF65-F5344CB8AC3E}">
        <p14:creationId xmlns:p14="http://schemas.microsoft.com/office/powerpoint/2010/main" val="967492118"/>
      </p:ext>
    </p:extLst>
  </p:cSld>
  <p:clrMapOvr>
    <a:masterClrMapping/>
  </p:clrMapOvr>
  <mc:AlternateContent xmlns:mc="http://schemas.openxmlformats.org/markup-compatibility/2006" xmlns:p14="http://schemas.microsoft.com/office/powerpoint/2010/main">
    <mc:Choice Requires="p14">
      <p:transition spd="slow" p14:dur="2000" advClick="0" advTm="0">
        <p14:ferris dir="l"/>
      </p:transition>
    </mc:Choice>
    <mc:Fallback xmlns:a14="http://schemas.microsoft.com/office/drawing/2010/main" xmlns:a16="http://schemas.microsoft.com/office/drawing/2014/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par>
                          <p:cTn id="25" fill="hold">
                            <p:stCondLst>
                              <p:cond delay="500"/>
                            </p:stCondLst>
                            <p:childTnLst>
                              <p:par>
                                <p:cTn id="26" presetID="16" presetClass="entr" presetSubtype="37"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outVertical)">
                                      <p:cBhvr>
                                        <p:cTn id="28" dur="500"/>
                                        <p:tgtEl>
                                          <p:spTgt spid="15"/>
                                        </p:tgtEl>
                                      </p:cBhvr>
                                    </p:animEffect>
                                  </p:childTnLst>
                                </p:cTn>
                              </p:par>
                            </p:childTnLst>
                          </p:cTn>
                        </p:par>
                        <p:par>
                          <p:cTn id="29" fill="hold">
                            <p:stCondLst>
                              <p:cond delay="1000"/>
                            </p:stCondLst>
                            <p:childTnLst>
                              <p:par>
                                <p:cTn id="30" presetID="2" presetClass="entr" presetSubtype="4"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ppt_x"/>
                                          </p:val>
                                        </p:tav>
                                        <p:tav tm="100000">
                                          <p:val>
                                            <p:strVal val="#ppt_x"/>
                                          </p:val>
                                        </p:tav>
                                      </p:tavLst>
                                    </p:anim>
                                    <p:anim calcmode="lin" valueType="num">
                                      <p:cBhvr additive="base">
                                        <p:cTn id="33" dur="500" fill="hold"/>
                                        <p:tgtEl>
                                          <p:spTgt spid="2"/>
                                        </p:tgtEl>
                                        <p:attrNameLst>
                                          <p:attrName>ppt_y</p:attrName>
                                        </p:attrNameLst>
                                      </p:cBhvr>
                                      <p:tavLst>
                                        <p:tav tm="0">
                                          <p:val>
                                            <p:strVal val="1+#ppt_h/2"/>
                                          </p:val>
                                        </p:tav>
                                        <p:tav tm="100000">
                                          <p:val>
                                            <p:strVal val="#ppt_y"/>
                                          </p:val>
                                        </p:tav>
                                      </p:tavLst>
                                    </p:anim>
                                  </p:childTnLst>
                                </p:cTn>
                              </p:par>
                            </p:childTnLst>
                          </p:cTn>
                        </p:par>
                        <p:par>
                          <p:cTn id="34" fill="hold">
                            <p:stCondLst>
                              <p:cond delay="1500"/>
                            </p:stCondLst>
                            <p:childTnLst>
                              <p:par>
                                <p:cTn id="35" presetID="12" presetClass="entr" presetSubtype="8" fill="hold" nodeType="afterEffect">
                                  <p:stCondLst>
                                    <p:cond delay="0"/>
                                  </p:stCondLst>
                                  <p:childTnLst>
                                    <p:set>
                                      <p:cBhvr>
                                        <p:cTn id="36" dur="1" fill="hold">
                                          <p:stCondLst>
                                            <p:cond delay="0"/>
                                          </p:stCondLst>
                                        </p:cTn>
                                        <p:tgtEl>
                                          <p:spTgt spid="52"/>
                                        </p:tgtEl>
                                        <p:attrNameLst>
                                          <p:attrName>style.visibility</p:attrName>
                                        </p:attrNameLst>
                                      </p:cBhvr>
                                      <p:to>
                                        <p:strVal val="visible"/>
                                      </p:to>
                                    </p:set>
                                    <p:anim calcmode="lin" valueType="num">
                                      <p:cBhvr additive="base">
                                        <p:cTn id="37" dur="500"/>
                                        <p:tgtEl>
                                          <p:spTgt spid="52"/>
                                        </p:tgtEl>
                                        <p:attrNameLst>
                                          <p:attrName>ppt_x</p:attrName>
                                        </p:attrNameLst>
                                      </p:cBhvr>
                                      <p:tavLst>
                                        <p:tav tm="0">
                                          <p:val>
                                            <p:strVal val="#ppt_x-#ppt_w*1.125000"/>
                                          </p:val>
                                        </p:tav>
                                        <p:tav tm="100000">
                                          <p:val>
                                            <p:strVal val="#ppt_x"/>
                                          </p:val>
                                        </p:tav>
                                      </p:tavLst>
                                    </p:anim>
                                    <p:animEffect transition="in" filter="wipe(right)">
                                      <p:cBhvr>
                                        <p:cTn id="38" dur="500"/>
                                        <p:tgtEl>
                                          <p:spTgt spid="52"/>
                                        </p:tgtEl>
                                      </p:cBhvr>
                                    </p:animEffect>
                                  </p:childTnLst>
                                </p:cTn>
                              </p:par>
                            </p:childTnLst>
                          </p:cTn>
                        </p:par>
                        <p:par>
                          <p:cTn id="39" fill="hold">
                            <p:stCondLst>
                              <p:cond delay="2000"/>
                            </p:stCondLst>
                            <p:childTnLst>
                              <p:par>
                                <p:cTn id="40" presetID="12" presetClass="entr" presetSubtype="8" fill="hold" nodeType="afterEffect">
                                  <p:stCondLst>
                                    <p:cond delay="0"/>
                                  </p:stCondLst>
                                  <p:childTnLst>
                                    <p:set>
                                      <p:cBhvr>
                                        <p:cTn id="41" dur="1" fill="hold">
                                          <p:stCondLst>
                                            <p:cond delay="0"/>
                                          </p:stCondLst>
                                        </p:cTn>
                                        <p:tgtEl>
                                          <p:spTgt spid="55"/>
                                        </p:tgtEl>
                                        <p:attrNameLst>
                                          <p:attrName>style.visibility</p:attrName>
                                        </p:attrNameLst>
                                      </p:cBhvr>
                                      <p:to>
                                        <p:strVal val="visible"/>
                                      </p:to>
                                    </p:set>
                                    <p:anim calcmode="lin" valueType="num">
                                      <p:cBhvr additive="base">
                                        <p:cTn id="42" dur="500"/>
                                        <p:tgtEl>
                                          <p:spTgt spid="55"/>
                                        </p:tgtEl>
                                        <p:attrNameLst>
                                          <p:attrName>ppt_x</p:attrName>
                                        </p:attrNameLst>
                                      </p:cBhvr>
                                      <p:tavLst>
                                        <p:tav tm="0">
                                          <p:val>
                                            <p:strVal val="#ppt_x-#ppt_w*1.125000"/>
                                          </p:val>
                                        </p:tav>
                                        <p:tav tm="100000">
                                          <p:val>
                                            <p:strVal val="#ppt_x"/>
                                          </p:val>
                                        </p:tav>
                                      </p:tavLst>
                                    </p:anim>
                                    <p:animEffect transition="in" filter="wipe(right)">
                                      <p:cBhvr>
                                        <p:cTn id="43" dur="500"/>
                                        <p:tgtEl>
                                          <p:spTgt spid="55"/>
                                        </p:tgtEl>
                                      </p:cBhvr>
                                    </p:animEffect>
                                  </p:childTnLst>
                                </p:cTn>
                              </p:par>
                            </p:childTnLst>
                          </p:cTn>
                        </p:par>
                        <p:par>
                          <p:cTn id="44" fill="hold">
                            <p:stCondLst>
                              <p:cond delay="2500"/>
                            </p:stCondLst>
                            <p:childTnLst>
                              <p:par>
                                <p:cTn id="45" presetID="12" presetClass="entr" presetSubtype="8" fill="hold" nodeType="afterEffect">
                                  <p:stCondLst>
                                    <p:cond delay="0"/>
                                  </p:stCondLst>
                                  <p:childTnLst>
                                    <p:set>
                                      <p:cBhvr>
                                        <p:cTn id="46" dur="1" fill="hold">
                                          <p:stCondLst>
                                            <p:cond delay="0"/>
                                          </p:stCondLst>
                                        </p:cTn>
                                        <p:tgtEl>
                                          <p:spTgt spid="58"/>
                                        </p:tgtEl>
                                        <p:attrNameLst>
                                          <p:attrName>style.visibility</p:attrName>
                                        </p:attrNameLst>
                                      </p:cBhvr>
                                      <p:to>
                                        <p:strVal val="visible"/>
                                      </p:to>
                                    </p:set>
                                    <p:anim calcmode="lin" valueType="num">
                                      <p:cBhvr additive="base">
                                        <p:cTn id="47" dur="500"/>
                                        <p:tgtEl>
                                          <p:spTgt spid="58"/>
                                        </p:tgtEl>
                                        <p:attrNameLst>
                                          <p:attrName>ppt_x</p:attrName>
                                        </p:attrNameLst>
                                      </p:cBhvr>
                                      <p:tavLst>
                                        <p:tav tm="0">
                                          <p:val>
                                            <p:strVal val="#ppt_x-#ppt_w*1.125000"/>
                                          </p:val>
                                        </p:tav>
                                        <p:tav tm="100000">
                                          <p:val>
                                            <p:strVal val="#ppt_x"/>
                                          </p:val>
                                        </p:tav>
                                      </p:tavLst>
                                    </p:anim>
                                    <p:animEffect transition="in" filter="wipe(right)">
                                      <p:cBhvr>
                                        <p:cTn id="48"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08BBBAA-FC41-4676-A4DD-F071916EDB17}"/>
              </a:ext>
            </a:extLst>
          </p:cNvPr>
          <p:cNvSpPr/>
          <p:nvPr/>
        </p:nvSpPr>
        <p:spPr>
          <a:xfrm>
            <a:off x="0" y="0"/>
            <a:ext cx="12192000" cy="6858000"/>
          </a:xfrm>
          <a:prstGeom prst="rect">
            <a:avLst/>
          </a:prstGeom>
          <a:solidFill>
            <a:srgbClr val="090F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03823E82-150D-47FB-BAE3-FAAB6C373A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780505">
            <a:off x="9453481" y="874786"/>
            <a:ext cx="5745980" cy="6773195"/>
          </a:xfrm>
          <a:prstGeom prst="rect">
            <a:avLst/>
          </a:prstGeom>
        </p:spPr>
      </p:pic>
      <p:pic>
        <p:nvPicPr>
          <p:cNvPr id="6" name="图片 5">
            <a:extLst>
              <a:ext uri="{FF2B5EF4-FFF2-40B4-BE49-F238E27FC236}">
                <a16:creationId xmlns:a16="http://schemas.microsoft.com/office/drawing/2014/main" id="{7AD0EBEF-39EE-4A6C-9C9D-1ACE86A3C15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7456684">
            <a:off x="10149112" y="-1928203"/>
            <a:ext cx="3545133" cy="3526648"/>
          </a:xfrm>
          <a:prstGeom prst="rect">
            <a:avLst/>
          </a:prstGeom>
        </p:spPr>
      </p:pic>
      <p:pic>
        <p:nvPicPr>
          <p:cNvPr id="7" name="图片 6">
            <a:extLst>
              <a:ext uri="{FF2B5EF4-FFF2-40B4-BE49-F238E27FC236}">
                <a16:creationId xmlns:a16="http://schemas.microsoft.com/office/drawing/2014/main" id="{0F344E70-EA64-4CC5-8E4D-9BFD05207B7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679931">
            <a:off x="-1982227" y="3510917"/>
            <a:ext cx="3618600" cy="4579361"/>
          </a:xfrm>
          <a:prstGeom prst="rect">
            <a:avLst/>
          </a:prstGeom>
        </p:spPr>
      </p:pic>
      <p:pic>
        <p:nvPicPr>
          <p:cNvPr id="8" name="图片 7">
            <a:extLst>
              <a:ext uri="{FF2B5EF4-FFF2-40B4-BE49-F238E27FC236}">
                <a16:creationId xmlns:a16="http://schemas.microsoft.com/office/drawing/2014/main" id="{E36C4C40-5B11-4316-A37F-CD0D451A6E7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20954830">
            <a:off x="-754121" y="-1179740"/>
            <a:ext cx="4338528" cy="2359480"/>
          </a:xfrm>
          <a:prstGeom prst="rect">
            <a:avLst/>
          </a:prstGeom>
        </p:spPr>
      </p:pic>
      <p:grpSp>
        <p:nvGrpSpPr>
          <p:cNvPr id="15" name="组合 14">
            <a:extLst>
              <a:ext uri="{FF2B5EF4-FFF2-40B4-BE49-F238E27FC236}">
                <a16:creationId xmlns:a16="http://schemas.microsoft.com/office/drawing/2014/main" id="{FF72460A-4BA9-4EAF-BE89-0F550D3768F6}"/>
              </a:ext>
            </a:extLst>
          </p:cNvPr>
          <p:cNvGrpSpPr/>
          <p:nvPr/>
        </p:nvGrpSpPr>
        <p:grpSpPr>
          <a:xfrm>
            <a:off x="3855325" y="241984"/>
            <a:ext cx="4425737" cy="646331"/>
            <a:chOff x="3855325" y="241984"/>
            <a:chExt cx="4425737" cy="646331"/>
          </a:xfrm>
        </p:grpSpPr>
        <p:sp>
          <p:nvSpPr>
            <p:cNvPr id="10" name="文本框 9">
              <a:extLst>
                <a:ext uri="{FF2B5EF4-FFF2-40B4-BE49-F238E27FC236}">
                  <a16:creationId xmlns:a16="http://schemas.microsoft.com/office/drawing/2014/main" id="{D315F1C2-E846-42A5-8A94-436A1147E1AD}"/>
                </a:ext>
              </a:extLst>
            </p:cNvPr>
            <p:cNvSpPr txBox="1"/>
            <p:nvPr/>
          </p:nvSpPr>
          <p:spPr>
            <a:xfrm>
              <a:off x="4096396" y="241984"/>
              <a:ext cx="4018906" cy="646331"/>
            </a:xfrm>
            <a:prstGeom prst="rect">
              <a:avLst/>
            </a:prstGeom>
            <a:noFill/>
          </p:spPr>
          <p:txBody>
            <a:bodyPr wrap="square" rtlCol="0" anchor="ctr" anchorCtr="0">
              <a:spAutoFit/>
            </a:bodyPr>
            <a:lstStyle>
              <a:defPPr>
                <a:defRPr lang="zh-CN"/>
              </a:defPPr>
              <a:lvl1pPr algn="ctr">
                <a:defRPr sz="8800">
                  <a:gradFill flip="none" rotWithShape="1">
                    <a:gsLst>
                      <a:gs pos="51000">
                        <a:srgbClr val="47E1FF"/>
                      </a:gs>
                      <a:gs pos="100000">
                        <a:srgbClr val="C9F9FF"/>
                      </a:gs>
                    </a:gsLst>
                    <a:lin ang="18900000" scaled="1"/>
                    <a:tileRect/>
                  </a:gradFill>
                  <a:latin typeface="Anton" panose="00000500000000000000" pitchFamily="2" charset="0"/>
                </a:defRPr>
              </a:lvl1pPr>
            </a:lstStyle>
            <a:p>
              <a:r>
                <a:rPr lang="en-US" altLang="zh-CN" sz="3600" dirty="0">
                  <a:latin typeface="+mn-ea"/>
                  <a:sym typeface="+mn-lt"/>
                </a:rPr>
                <a:t>PART 02 </a:t>
              </a:r>
              <a:r>
                <a:rPr lang="zh-CN" altLang="en-US" sz="3600" dirty="0">
                  <a:latin typeface="+mn-ea"/>
                  <a:sym typeface="+mn-ea"/>
                </a:rPr>
                <a:t>Completion</a:t>
              </a:r>
            </a:p>
          </p:txBody>
        </p:sp>
        <p:sp>
          <p:nvSpPr>
            <p:cNvPr id="11" name="椭圆 10">
              <a:extLst>
                <a:ext uri="{FF2B5EF4-FFF2-40B4-BE49-F238E27FC236}">
                  <a16:creationId xmlns:a16="http://schemas.microsoft.com/office/drawing/2014/main" id="{D74F04AE-DD34-46C9-AB8D-486D6A22625F}"/>
                </a:ext>
              </a:extLst>
            </p:cNvPr>
            <p:cNvSpPr/>
            <p:nvPr/>
          </p:nvSpPr>
          <p:spPr>
            <a:xfrm>
              <a:off x="3855325" y="241984"/>
              <a:ext cx="221375" cy="221375"/>
            </a:xfrm>
            <a:prstGeom prst="ellipse">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A8589EE5-C1FE-4864-9901-4943EF74912E}"/>
                </a:ext>
              </a:extLst>
            </p:cNvPr>
            <p:cNvSpPr/>
            <p:nvPr/>
          </p:nvSpPr>
          <p:spPr>
            <a:xfrm>
              <a:off x="8059687" y="241984"/>
              <a:ext cx="221375" cy="221375"/>
            </a:xfrm>
            <a:prstGeom prst="ellipse">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13" name="文本框 12">
            <a:extLst>
              <a:ext uri="{FF2B5EF4-FFF2-40B4-BE49-F238E27FC236}">
                <a16:creationId xmlns:a16="http://schemas.microsoft.com/office/drawing/2014/main" id="{AE7E6EF3-782B-4478-8670-AC2A9586D0CC}"/>
              </a:ext>
            </a:extLst>
          </p:cNvPr>
          <p:cNvSpPr txBox="1"/>
          <p:nvPr/>
        </p:nvSpPr>
        <p:spPr>
          <a:xfrm>
            <a:off x="1378856" y="1636189"/>
            <a:ext cx="9855697" cy="1133708"/>
          </a:xfrm>
          <a:prstGeom prst="rect">
            <a:avLst/>
          </a:prstGeom>
          <a:noFill/>
        </p:spPr>
        <p:txBody>
          <a:bodyPr wrap="square" rtlCol="0">
            <a:spAutoFit/>
          </a:bodyPr>
          <a:lstStyle/>
          <a:p>
            <a:pPr>
              <a:lnSpc>
                <a:spcPts val="2500"/>
              </a:lnSpc>
            </a:pPr>
            <a:r>
              <a:rPr lang="zh-CN" altLang="en-US" sz="1200" dirty="0">
                <a:solidFill>
                  <a:schemeClr val="bg1"/>
                </a:solidFill>
                <a:latin typeface="+mn-ea"/>
                <a:sym typeface="Arial" panose="020B0604020202020204" pitchFamily="34" charset="0"/>
              </a:rPr>
              <a:t>Please add specific content here, the text as concise as possible, simple instructions can be, do not have to be too cumbersome, pay attention to the appearance of the layout. Please add specific content here, the text as concise as possible, simple instructions can be, do not have to be too cumbersome, pay attention to the appearance of the layout. Please add specific content here, the text as concise as possible, simple instructions can be, do not have to be too cumbersome, pay attention to the appearance of the layout.</a:t>
            </a:r>
            <a:endParaRPr lang="en-US" altLang="zh-CN" sz="1200" dirty="0">
              <a:solidFill>
                <a:schemeClr val="bg1"/>
              </a:solidFill>
              <a:latin typeface="+mn-ea"/>
              <a:sym typeface="Arial" panose="020B0604020202020204" pitchFamily="34" charset="0"/>
            </a:endParaRPr>
          </a:p>
          <a:p>
            <a:pPr>
              <a:lnSpc>
                <a:spcPts val="1600"/>
              </a:lnSpc>
            </a:pPr>
            <a:endParaRPr lang="en-US" altLang="zh-CN" sz="1200" dirty="0">
              <a:solidFill>
                <a:schemeClr val="bg1"/>
              </a:solidFill>
              <a:latin typeface="+mn-ea"/>
              <a:sym typeface="Arial" panose="020B0604020202020204" pitchFamily="34" charset="0"/>
            </a:endParaRPr>
          </a:p>
          <a:p>
            <a:pPr>
              <a:lnSpc>
                <a:spcPts val="1600"/>
              </a:lnSpc>
            </a:pPr>
            <a:endParaRPr lang="en-US" altLang="zh-CN" sz="1200" dirty="0">
              <a:solidFill>
                <a:schemeClr val="bg1"/>
              </a:solidFill>
              <a:latin typeface="+mn-ea"/>
              <a:sym typeface="Arial" panose="020B0604020202020204" pitchFamily="34" charset="0"/>
            </a:endParaRPr>
          </a:p>
        </p:txBody>
      </p:sp>
      <p:sp>
        <p:nvSpPr>
          <p:cNvPr id="16" name="矩形 15">
            <a:extLst>
              <a:ext uri="{FF2B5EF4-FFF2-40B4-BE49-F238E27FC236}">
                <a16:creationId xmlns:a16="http://schemas.microsoft.com/office/drawing/2014/main" id="{30DCEED7-A96F-42DF-B620-B1D70972A8C0}"/>
              </a:ext>
            </a:extLst>
          </p:cNvPr>
          <p:cNvSpPr/>
          <p:nvPr/>
        </p:nvSpPr>
        <p:spPr>
          <a:xfrm>
            <a:off x="382238" y="2737785"/>
            <a:ext cx="2571254" cy="3238500"/>
          </a:xfrm>
          <a:prstGeom prst="rect">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solidFill>
            </a:endParaRPr>
          </a:p>
        </p:txBody>
      </p:sp>
      <p:sp>
        <p:nvSpPr>
          <p:cNvPr id="17" name="矩形 16">
            <a:extLst>
              <a:ext uri="{FF2B5EF4-FFF2-40B4-BE49-F238E27FC236}">
                <a16:creationId xmlns:a16="http://schemas.microsoft.com/office/drawing/2014/main" id="{1AA26BB9-5714-4DC7-BF0B-5412BF5FB8B9}"/>
              </a:ext>
            </a:extLst>
          </p:cNvPr>
          <p:cNvSpPr/>
          <p:nvPr/>
        </p:nvSpPr>
        <p:spPr>
          <a:xfrm>
            <a:off x="3315441" y="2737785"/>
            <a:ext cx="2533650" cy="3238500"/>
          </a:xfrm>
          <a:prstGeom prst="rect">
            <a:avLst/>
          </a:prstGeom>
          <a:blipFill>
            <a:blip r:embed="rId7"/>
            <a:stretch>
              <a:fillRect l="-94736" r="-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FZHei-B01S" panose="020F0502020204030204"/>
              <a:ea typeface="FZHei-B01S"/>
              <a:cs typeface="+mn-cs"/>
            </a:endParaRPr>
          </a:p>
        </p:txBody>
      </p:sp>
      <p:sp>
        <p:nvSpPr>
          <p:cNvPr id="18" name="矩形 17">
            <a:extLst>
              <a:ext uri="{FF2B5EF4-FFF2-40B4-BE49-F238E27FC236}">
                <a16:creationId xmlns:a16="http://schemas.microsoft.com/office/drawing/2014/main" id="{E83C345F-FDEA-43E1-939C-3B2F0B905ABA}"/>
              </a:ext>
            </a:extLst>
          </p:cNvPr>
          <p:cNvSpPr/>
          <p:nvPr/>
        </p:nvSpPr>
        <p:spPr>
          <a:xfrm flipV="1">
            <a:off x="6154386" y="2737785"/>
            <a:ext cx="2571254" cy="3238500"/>
          </a:xfrm>
          <a:prstGeom prst="rect">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solidFill>
            </a:endParaRPr>
          </a:p>
        </p:txBody>
      </p:sp>
      <p:sp>
        <p:nvSpPr>
          <p:cNvPr id="19" name="矩形 18">
            <a:extLst>
              <a:ext uri="{FF2B5EF4-FFF2-40B4-BE49-F238E27FC236}">
                <a16:creationId xmlns:a16="http://schemas.microsoft.com/office/drawing/2014/main" id="{42FB761C-E3F4-4DC1-8486-07E8DAFAE92B}"/>
              </a:ext>
            </a:extLst>
          </p:cNvPr>
          <p:cNvSpPr/>
          <p:nvPr/>
        </p:nvSpPr>
        <p:spPr>
          <a:xfrm>
            <a:off x="9049985" y="2737785"/>
            <a:ext cx="2571254" cy="3238500"/>
          </a:xfrm>
          <a:prstGeom prst="rect">
            <a:avLst/>
          </a:prstGeom>
          <a:blipFill>
            <a:blip r:embed="rId8"/>
            <a:stretch>
              <a:fillRect l="-1" r="-12150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FZHei-B01S" panose="020F0502020204030204"/>
              <a:ea typeface="FZHei-B01S"/>
              <a:cs typeface="+mn-cs"/>
            </a:endParaRPr>
          </a:p>
        </p:txBody>
      </p:sp>
      <p:sp>
        <p:nvSpPr>
          <p:cNvPr id="20" name="Freeform 142">
            <a:extLst>
              <a:ext uri="{FF2B5EF4-FFF2-40B4-BE49-F238E27FC236}">
                <a16:creationId xmlns:a16="http://schemas.microsoft.com/office/drawing/2014/main" id="{3EF03CDE-CBF6-48CC-B3D7-68B4CA5C6621}"/>
              </a:ext>
            </a:extLst>
          </p:cNvPr>
          <p:cNvSpPr>
            <a:spLocks noEditPoints="1"/>
          </p:cNvSpPr>
          <p:nvPr/>
        </p:nvSpPr>
        <p:spPr bwMode="auto">
          <a:xfrm>
            <a:off x="1155933" y="3156320"/>
            <a:ext cx="933319" cy="566737"/>
          </a:xfrm>
          <a:custGeom>
            <a:avLst/>
            <a:gdLst>
              <a:gd name="T0" fmla="*/ 172 w 209"/>
              <a:gd name="T1" fmla="*/ 85 h 127"/>
              <a:gd name="T2" fmla="*/ 142 w 209"/>
              <a:gd name="T3" fmla="*/ 17 h 127"/>
              <a:gd name="T4" fmla="*/ 138 w 209"/>
              <a:gd name="T5" fmla="*/ 20 h 127"/>
              <a:gd name="T6" fmla="*/ 131 w 209"/>
              <a:gd name="T7" fmla="*/ 19 h 127"/>
              <a:gd name="T8" fmla="*/ 79 w 209"/>
              <a:gd name="T9" fmla="*/ 23 h 127"/>
              <a:gd name="T10" fmla="*/ 67 w 209"/>
              <a:gd name="T11" fmla="*/ 17 h 127"/>
              <a:gd name="T12" fmla="*/ 37 w 209"/>
              <a:gd name="T13" fmla="*/ 85 h 127"/>
              <a:gd name="T14" fmla="*/ 45 w 209"/>
              <a:gd name="T15" fmla="*/ 91 h 127"/>
              <a:gd name="T16" fmla="*/ 60 w 209"/>
              <a:gd name="T17" fmla="*/ 99 h 127"/>
              <a:gd name="T18" fmla="*/ 72 w 209"/>
              <a:gd name="T19" fmla="*/ 110 h 127"/>
              <a:gd name="T20" fmla="*/ 85 w 209"/>
              <a:gd name="T21" fmla="*/ 121 h 127"/>
              <a:gd name="T22" fmla="*/ 109 w 209"/>
              <a:gd name="T23" fmla="*/ 125 h 127"/>
              <a:gd name="T24" fmla="*/ 116 w 209"/>
              <a:gd name="T25" fmla="*/ 111 h 127"/>
              <a:gd name="T26" fmla="*/ 130 w 209"/>
              <a:gd name="T27" fmla="*/ 116 h 127"/>
              <a:gd name="T28" fmla="*/ 134 w 209"/>
              <a:gd name="T29" fmla="*/ 102 h 127"/>
              <a:gd name="T30" fmla="*/ 141 w 209"/>
              <a:gd name="T31" fmla="*/ 104 h 127"/>
              <a:gd name="T32" fmla="*/ 149 w 209"/>
              <a:gd name="T33" fmla="*/ 91 h 127"/>
              <a:gd name="T34" fmla="*/ 158 w 209"/>
              <a:gd name="T35" fmla="*/ 93 h 127"/>
              <a:gd name="T36" fmla="*/ 165 w 209"/>
              <a:gd name="T37" fmla="*/ 79 h 127"/>
              <a:gd name="T38" fmla="*/ 34 w 209"/>
              <a:gd name="T39" fmla="*/ 9 h 127"/>
              <a:gd name="T40" fmla="*/ 175 w 209"/>
              <a:gd name="T41" fmla="*/ 9 h 127"/>
              <a:gd name="T42" fmla="*/ 151 w 209"/>
              <a:gd name="T43" fmla="*/ 20 h 127"/>
              <a:gd name="T44" fmla="*/ 100 w 209"/>
              <a:gd name="T45" fmla="*/ 27 h 127"/>
              <a:gd name="T46" fmla="*/ 108 w 209"/>
              <a:gd name="T47" fmla="*/ 25 h 127"/>
              <a:gd name="T48" fmla="*/ 115 w 209"/>
              <a:gd name="T49" fmla="*/ 24 h 127"/>
              <a:gd name="T50" fmla="*/ 130 w 209"/>
              <a:gd name="T51" fmla="*/ 26 h 127"/>
              <a:gd name="T52" fmla="*/ 148 w 209"/>
              <a:gd name="T53" fmla="*/ 29 h 127"/>
              <a:gd name="T54" fmla="*/ 160 w 209"/>
              <a:gd name="T55" fmla="*/ 75 h 127"/>
              <a:gd name="T56" fmla="*/ 111 w 209"/>
              <a:gd name="T57" fmla="*/ 48 h 127"/>
              <a:gd name="T58" fmla="*/ 107 w 209"/>
              <a:gd name="T59" fmla="*/ 47 h 127"/>
              <a:gd name="T60" fmla="*/ 103 w 209"/>
              <a:gd name="T61" fmla="*/ 46 h 127"/>
              <a:gd name="T62" fmla="*/ 95 w 209"/>
              <a:gd name="T63" fmla="*/ 47 h 127"/>
              <a:gd name="T64" fmla="*/ 93 w 209"/>
              <a:gd name="T65" fmla="*/ 48 h 127"/>
              <a:gd name="T66" fmla="*/ 72 w 209"/>
              <a:gd name="T67" fmla="*/ 52 h 127"/>
              <a:gd name="T68" fmla="*/ 69 w 209"/>
              <a:gd name="T69" fmla="*/ 50 h 127"/>
              <a:gd name="T70" fmla="*/ 94 w 209"/>
              <a:gd name="T71" fmla="*/ 30 h 127"/>
              <a:gd name="T72" fmla="*/ 50 w 209"/>
              <a:gd name="T73" fmla="*/ 90 h 127"/>
              <a:gd name="T74" fmla="*/ 56 w 209"/>
              <a:gd name="T75" fmla="*/ 84 h 127"/>
              <a:gd name="T76" fmla="*/ 71 w 209"/>
              <a:gd name="T77" fmla="*/ 105 h 127"/>
              <a:gd name="T78" fmla="*/ 70 w 209"/>
              <a:gd name="T79" fmla="*/ 94 h 127"/>
              <a:gd name="T80" fmla="*/ 71 w 209"/>
              <a:gd name="T81" fmla="*/ 105 h 127"/>
              <a:gd name="T82" fmla="*/ 80 w 209"/>
              <a:gd name="T83" fmla="*/ 107 h 127"/>
              <a:gd name="T84" fmla="*/ 91 w 209"/>
              <a:gd name="T85" fmla="*/ 109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9" h="127">
                <a:moveTo>
                  <a:pt x="165" y="79"/>
                </a:moveTo>
                <a:cubicBezTo>
                  <a:pt x="167" y="78"/>
                  <a:pt x="167" y="77"/>
                  <a:pt x="168" y="76"/>
                </a:cubicBezTo>
                <a:cubicBezTo>
                  <a:pt x="172" y="85"/>
                  <a:pt x="172" y="85"/>
                  <a:pt x="172" y="85"/>
                </a:cubicBezTo>
                <a:cubicBezTo>
                  <a:pt x="209" y="68"/>
                  <a:pt x="209" y="68"/>
                  <a:pt x="209" y="68"/>
                </a:cubicBezTo>
                <a:cubicBezTo>
                  <a:pt x="179" y="0"/>
                  <a:pt x="179" y="0"/>
                  <a:pt x="179" y="0"/>
                </a:cubicBezTo>
                <a:cubicBezTo>
                  <a:pt x="142" y="17"/>
                  <a:pt x="142" y="17"/>
                  <a:pt x="142" y="17"/>
                </a:cubicBezTo>
                <a:cubicBezTo>
                  <a:pt x="144" y="22"/>
                  <a:pt x="144" y="22"/>
                  <a:pt x="144" y="22"/>
                </a:cubicBezTo>
                <a:cubicBezTo>
                  <a:pt x="138" y="20"/>
                  <a:pt x="138" y="20"/>
                  <a:pt x="138" y="20"/>
                </a:cubicBezTo>
                <a:cubicBezTo>
                  <a:pt x="138" y="20"/>
                  <a:pt x="138" y="20"/>
                  <a:pt x="138" y="20"/>
                </a:cubicBezTo>
                <a:cubicBezTo>
                  <a:pt x="138" y="20"/>
                  <a:pt x="138" y="20"/>
                  <a:pt x="138" y="20"/>
                </a:cubicBezTo>
                <a:cubicBezTo>
                  <a:pt x="134" y="19"/>
                  <a:pt x="134" y="19"/>
                  <a:pt x="134" y="19"/>
                </a:cubicBezTo>
                <a:cubicBezTo>
                  <a:pt x="133" y="19"/>
                  <a:pt x="132" y="19"/>
                  <a:pt x="131" y="19"/>
                </a:cubicBezTo>
                <a:cubicBezTo>
                  <a:pt x="121" y="17"/>
                  <a:pt x="104" y="16"/>
                  <a:pt x="93" y="23"/>
                </a:cubicBezTo>
                <a:cubicBezTo>
                  <a:pt x="91" y="24"/>
                  <a:pt x="90" y="25"/>
                  <a:pt x="89" y="26"/>
                </a:cubicBezTo>
                <a:cubicBezTo>
                  <a:pt x="86" y="23"/>
                  <a:pt x="82" y="22"/>
                  <a:pt x="79" y="23"/>
                </a:cubicBezTo>
                <a:cubicBezTo>
                  <a:pt x="64" y="27"/>
                  <a:pt x="64" y="27"/>
                  <a:pt x="64" y="27"/>
                </a:cubicBezTo>
                <a:cubicBezTo>
                  <a:pt x="63" y="26"/>
                  <a:pt x="63" y="26"/>
                  <a:pt x="63" y="26"/>
                </a:cubicBezTo>
                <a:cubicBezTo>
                  <a:pt x="67" y="17"/>
                  <a:pt x="67" y="17"/>
                  <a:pt x="67" y="17"/>
                </a:cubicBezTo>
                <a:cubicBezTo>
                  <a:pt x="31" y="0"/>
                  <a:pt x="31" y="0"/>
                  <a:pt x="31" y="0"/>
                </a:cubicBezTo>
                <a:cubicBezTo>
                  <a:pt x="0" y="68"/>
                  <a:pt x="0" y="68"/>
                  <a:pt x="0" y="68"/>
                </a:cubicBezTo>
                <a:cubicBezTo>
                  <a:pt x="37" y="85"/>
                  <a:pt x="37" y="85"/>
                  <a:pt x="37" y="85"/>
                </a:cubicBezTo>
                <a:cubicBezTo>
                  <a:pt x="41" y="76"/>
                  <a:pt x="41" y="76"/>
                  <a:pt x="41" y="76"/>
                </a:cubicBezTo>
                <a:cubicBezTo>
                  <a:pt x="43" y="78"/>
                  <a:pt x="45" y="81"/>
                  <a:pt x="47" y="83"/>
                </a:cubicBezTo>
                <a:cubicBezTo>
                  <a:pt x="46" y="85"/>
                  <a:pt x="45" y="88"/>
                  <a:pt x="45" y="91"/>
                </a:cubicBezTo>
                <a:cubicBezTo>
                  <a:pt x="46" y="96"/>
                  <a:pt x="51" y="100"/>
                  <a:pt x="56" y="100"/>
                </a:cubicBezTo>
                <a:cubicBezTo>
                  <a:pt x="56" y="100"/>
                  <a:pt x="57" y="100"/>
                  <a:pt x="57" y="100"/>
                </a:cubicBezTo>
                <a:cubicBezTo>
                  <a:pt x="58" y="100"/>
                  <a:pt x="59" y="99"/>
                  <a:pt x="60" y="99"/>
                </a:cubicBezTo>
                <a:cubicBezTo>
                  <a:pt x="60" y="100"/>
                  <a:pt x="60" y="100"/>
                  <a:pt x="60" y="101"/>
                </a:cubicBezTo>
                <a:cubicBezTo>
                  <a:pt x="61" y="106"/>
                  <a:pt x="65" y="110"/>
                  <a:pt x="70" y="110"/>
                </a:cubicBezTo>
                <a:cubicBezTo>
                  <a:pt x="71" y="110"/>
                  <a:pt x="71" y="110"/>
                  <a:pt x="72" y="110"/>
                </a:cubicBezTo>
                <a:cubicBezTo>
                  <a:pt x="73" y="110"/>
                  <a:pt x="74" y="110"/>
                  <a:pt x="74" y="109"/>
                </a:cubicBezTo>
                <a:cubicBezTo>
                  <a:pt x="74" y="110"/>
                  <a:pt x="74" y="111"/>
                  <a:pt x="75" y="112"/>
                </a:cubicBezTo>
                <a:cubicBezTo>
                  <a:pt x="75" y="117"/>
                  <a:pt x="80" y="121"/>
                  <a:pt x="85" y="121"/>
                </a:cubicBezTo>
                <a:cubicBezTo>
                  <a:pt x="85" y="121"/>
                  <a:pt x="86" y="121"/>
                  <a:pt x="86" y="120"/>
                </a:cubicBezTo>
                <a:cubicBezTo>
                  <a:pt x="90" y="120"/>
                  <a:pt x="92" y="118"/>
                  <a:pt x="94" y="116"/>
                </a:cubicBezTo>
                <a:cubicBezTo>
                  <a:pt x="109" y="125"/>
                  <a:pt x="109" y="125"/>
                  <a:pt x="109" y="125"/>
                </a:cubicBezTo>
                <a:cubicBezTo>
                  <a:pt x="112" y="127"/>
                  <a:pt x="117" y="126"/>
                  <a:pt x="119" y="122"/>
                </a:cubicBezTo>
                <a:cubicBezTo>
                  <a:pt x="121" y="118"/>
                  <a:pt x="120" y="114"/>
                  <a:pt x="116" y="112"/>
                </a:cubicBezTo>
                <a:cubicBezTo>
                  <a:pt x="116" y="111"/>
                  <a:pt x="116" y="111"/>
                  <a:pt x="116" y="111"/>
                </a:cubicBezTo>
                <a:cubicBezTo>
                  <a:pt x="117" y="111"/>
                  <a:pt x="118" y="111"/>
                  <a:pt x="119" y="110"/>
                </a:cubicBezTo>
                <a:cubicBezTo>
                  <a:pt x="126" y="115"/>
                  <a:pt x="126" y="115"/>
                  <a:pt x="126" y="115"/>
                </a:cubicBezTo>
                <a:cubicBezTo>
                  <a:pt x="128" y="116"/>
                  <a:pt x="129" y="116"/>
                  <a:pt x="130" y="116"/>
                </a:cubicBezTo>
                <a:cubicBezTo>
                  <a:pt x="133" y="116"/>
                  <a:pt x="135" y="115"/>
                  <a:pt x="137" y="112"/>
                </a:cubicBezTo>
                <a:cubicBezTo>
                  <a:pt x="138" y="111"/>
                  <a:pt x="138" y="109"/>
                  <a:pt x="138" y="107"/>
                </a:cubicBezTo>
                <a:cubicBezTo>
                  <a:pt x="137" y="105"/>
                  <a:pt x="136" y="103"/>
                  <a:pt x="134" y="102"/>
                </a:cubicBezTo>
                <a:cubicBezTo>
                  <a:pt x="132" y="101"/>
                  <a:pt x="132" y="101"/>
                  <a:pt x="132" y="101"/>
                </a:cubicBezTo>
                <a:cubicBezTo>
                  <a:pt x="133" y="101"/>
                  <a:pt x="134" y="100"/>
                  <a:pt x="134" y="100"/>
                </a:cubicBezTo>
                <a:cubicBezTo>
                  <a:pt x="141" y="104"/>
                  <a:pt x="141" y="104"/>
                  <a:pt x="141" y="104"/>
                </a:cubicBezTo>
                <a:cubicBezTo>
                  <a:pt x="142" y="104"/>
                  <a:pt x="143" y="105"/>
                  <a:pt x="145" y="105"/>
                </a:cubicBezTo>
                <a:cubicBezTo>
                  <a:pt x="147" y="105"/>
                  <a:pt x="150" y="103"/>
                  <a:pt x="151" y="101"/>
                </a:cubicBezTo>
                <a:cubicBezTo>
                  <a:pt x="153" y="98"/>
                  <a:pt x="152" y="93"/>
                  <a:pt x="149" y="91"/>
                </a:cubicBezTo>
                <a:cubicBezTo>
                  <a:pt x="151" y="90"/>
                  <a:pt x="151" y="90"/>
                  <a:pt x="151" y="90"/>
                </a:cubicBezTo>
                <a:cubicBezTo>
                  <a:pt x="154" y="92"/>
                  <a:pt x="154" y="92"/>
                  <a:pt x="154" y="92"/>
                </a:cubicBezTo>
                <a:cubicBezTo>
                  <a:pt x="155" y="92"/>
                  <a:pt x="157" y="93"/>
                  <a:pt x="158" y="93"/>
                </a:cubicBezTo>
                <a:cubicBezTo>
                  <a:pt x="161" y="93"/>
                  <a:pt x="163" y="91"/>
                  <a:pt x="164" y="89"/>
                </a:cubicBezTo>
                <a:cubicBezTo>
                  <a:pt x="166" y="86"/>
                  <a:pt x="166" y="83"/>
                  <a:pt x="164" y="80"/>
                </a:cubicBezTo>
                <a:cubicBezTo>
                  <a:pt x="164" y="80"/>
                  <a:pt x="165" y="80"/>
                  <a:pt x="165" y="79"/>
                </a:cubicBezTo>
                <a:close/>
                <a:moveTo>
                  <a:pt x="34" y="76"/>
                </a:moveTo>
                <a:cubicBezTo>
                  <a:pt x="9" y="65"/>
                  <a:pt x="9" y="65"/>
                  <a:pt x="9" y="65"/>
                </a:cubicBezTo>
                <a:cubicBezTo>
                  <a:pt x="34" y="9"/>
                  <a:pt x="34" y="9"/>
                  <a:pt x="34" y="9"/>
                </a:cubicBezTo>
                <a:cubicBezTo>
                  <a:pt x="59" y="20"/>
                  <a:pt x="59" y="20"/>
                  <a:pt x="59" y="20"/>
                </a:cubicBezTo>
                <a:lnTo>
                  <a:pt x="34" y="76"/>
                </a:lnTo>
                <a:close/>
                <a:moveTo>
                  <a:pt x="175" y="9"/>
                </a:moveTo>
                <a:cubicBezTo>
                  <a:pt x="200" y="65"/>
                  <a:pt x="200" y="65"/>
                  <a:pt x="200" y="65"/>
                </a:cubicBezTo>
                <a:cubicBezTo>
                  <a:pt x="176" y="76"/>
                  <a:pt x="176" y="76"/>
                  <a:pt x="176" y="76"/>
                </a:cubicBezTo>
                <a:cubicBezTo>
                  <a:pt x="151" y="20"/>
                  <a:pt x="151" y="20"/>
                  <a:pt x="151" y="20"/>
                </a:cubicBezTo>
                <a:lnTo>
                  <a:pt x="175" y="9"/>
                </a:lnTo>
                <a:close/>
                <a:moveTo>
                  <a:pt x="98" y="28"/>
                </a:moveTo>
                <a:cubicBezTo>
                  <a:pt x="99" y="27"/>
                  <a:pt x="99" y="27"/>
                  <a:pt x="100" y="27"/>
                </a:cubicBezTo>
                <a:cubicBezTo>
                  <a:pt x="101" y="26"/>
                  <a:pt x="102" y="26"/>
                  <a:pt x="103" y="26"/>
                </a:cubicBezTo>
                <a:cubicBezTo>
                  <a:pt x="103" y="26"/>
                  <a:pt x="104" y="26"/>
                  <a:pt x="105" y="25"/>
                </a:cubicBezTo>
                <a:cubicBezTo>
                  <a:pt x="106" y="25"/>
                  <a:pt x="107" y="25"/>
                  <a:pt x="108" y="25"/>
                </a:cubicBezTo>
                <a:cubicBezTo>
                  <a:pt x="108" y="25"/>
                  <a:pt x="109" y="25"/>
                  <a:pt x="110" y="25"/>
                </a:cubicBezTo>
                <a:cubicBezTo>
                  <a:pt x="111" y="24"/>
                  <a:pt x="113" y="24"/>
                  <a:pt x="114" y="24"/>
                </a:cubicBezTo>
                <a:cubicBezTo>
                  <a:pt x="114" y="24"/>
                  <a:pt x="114" y="24"/>
                  <a:pt x="115" y="24"/>
                </a:cubicBezTo>
                <a:cubicBezTo>
                  <a:pt x="115" y="24"/>
                  <a:pt x="115" y="24"/>
                  <a:pt x="115" y="24"/>
                </a:cubicBezTo>
                <a:cubicBezTo>
                  <a:pt x="121" y="24"/>
                  <a:pt x="126" y="25"/>
                  <a:pt x="130" y="26"/>
                </a:cubicBezTo>
                <a:cubicBezTo>
                  <a:pt x="130" y="26"/>
                  <a:pt x="130" y="26"/>
                  <a:pt x="130" y="26"/>
                </a:cubicBezTo>
                <a:cubicBezTo>
                  <a:pt x="133" y="26"/>
                  <a:pt x="135" y="27"/>
                  <a:pt x="136" y="27"/>
                </a:cubicBezTo>
                <a:cubicBezTo>
                  <a:pt x="147" y="30"/>
                  <a:pt x="147" y="30"/>
                  <a:pt x="147" y="30"/>
                </a:cubicBezTo>
                <a:cubicBezTo>
                  <a:pt x="148" y="29"/>
                  <a:pt x="148" y="29"/>
                  <a:pt x="148" y="29"/>
                </a:cubicBezTo>
                <a:cubicBezTo>
                  <a:pt x="165" y="68"/>
                  <a:pt x="165" y="68"/>
                  <a:pt x="165" y="68"/>
                </a:cubicBezTo>
                <a:cubicBezTo>
                  <a:pt x="164" y="70"/>
                  <a:pt x="162" y="72"/>
                  <a:pt x="161" y="74"/>
                </a:cubicBezTo>
                <a:cubicBezTo>
                  <a:pt x="160" y="75"/>
                  <a:pt x="160" y="75"/>
                  <a:pt x="160" y="75"/>
                </a:cubicBezTo>
                <a:cubicBezTo>
                  <a:pt x="160" y="75"/>
                  <a:pt x="159" y="76"/>
                  <a:pt x="158" y="76"/>
                </a:cubicBezTo>
                <a:cubicBezTo>
                  <a:pt x="114" y="49"/>
                  <a:pt x="114" y="49"/>
                  <a:pt x="114" y="49"/>
                </a:cubicBezTo>
                <a:cubicBezTo>
                  <a:pt x="113" y="49"/>
                  <a:pt x="112" y="48"/>
                  <a:pt x="111" y="48"/>
                </a:cubicBezTo>
                <a:cubicBezTo>
                  <a:pt x="110" y="47"/>
                  <a:pt x="109" y="47"/>
                  <a:pt x="108" y="47"/>
                </a:cubicBezTo>
                <a:cubicBezTo>
                  <a:pt x="108" y="47"/>
                  <a:pt x="108" y="47"/>
                  <a:pt x="108" y="47"/>
                </a:cubicBezTo>
                <a:cubicBezTo>
                  <a:pt x="108" y="47"/>
                  <a:pt x="108" y="47"/>
                  <a:pt x="107" y="47"/>
                </a:cubicBezTo>
                <a:cubicBezTo>
                  <a:pt x="107" y="47"/>
                  <a:pt x="107" y="47"/>
                  <a:pt x="106" y="47"/>
                </a:cubicBezTo>
                <a:cubicBezTo>
                  <a:pt x="106" y="46"/>
                  <a:pt x="105" y="46"/>
                  <a:pt x="104" y="46"/>
                </a:cubicBezTo>
                <a:cubicBezTo>
                  <a:pt x="104" y="46"/>
                  <a:pt x="103" y="46"/>
                  <a:pt x="103" y="46"/>
                </a:cubicBezTo>
                <a:cubicBezTo>
                  <a:pt x="102" y="46"/>
                  <a:pt x="102" y="46"/>
                  <a:pt x="101" y="46"/>
                </a:cubicBezTo>
                <a:cubicBezTo>
                  <a:pt x="101" y="46"/>
                  <a:pt x="100" y="46"/>
                  <a:pt x="100" y="46"/>
                </a:cubicBezTo>
                <a:cubicBezTo>
                  <a:pt x="98" y="46"/>
                  <a:pt x="97" y="47"/>
                  <a:pt x="95" y="47"/>
                </a:cubicBezTo>
                <a:cubicBezTo>
                  <a:pt x="95" y="47"/>
                  <a:pt x="95" y="47"/>
                  <a:pt x="95" y="47"/>
                </a:cubicBezTo>
                <a:cubicBezTo>
                  <a:pt x="94" y="48"/>
                  <a:pt x="94" y="48"/>
                  <a:pt x="93" y="48"/>
                </a:cubicBezTo>
                <a:cubicBezTo>
                  <a:pt x="93" y="48"/>
                  <a:pt x="93" y="48"/>
                  <a:pt x="93" y="48"/>
                </a:cubicBezTo>
                <a:cubicBezTo>
                  <a:pt x="92" y="48"/>
                  <a:pt x="92" y="49"/>
                  <a:pt x="91" y="49"/>
                </a:cubicBezTo>
                <a:cubicBezTo>
                  <a:pt x="90" y="49"/>
                  <a:pt x="90" y="50"/>
                  <a:pt x="89" y="50"/>
                </a:cubicBezTo>
                <a:cubicBezTo>
                  <a:pt x="82" y="53"/>
                  <a:pt x="76" y="53"/>
                  <a:pt x="72" y="52"/>
                </a:cubicBezTo>
                <a:cubicBezTo>
                  <a:pt x="71" y="52"/>
                  <a:pt x="71" y="51"/>
                  <a:pt x="70" y="51"/>
                </a:cubicBezTo>
                <a:cubicBezTo>
                  <a:pt x="70" y="51"/>
                  <a:pt x="70" y="50"/>
                  <a:pt x="70" y="50"/>
                </a:cubicBezTo>
                <a:cubicBezTo>
                  <a:pt x="70" y="50"/>
                  <a:pt x="69" y="50"/>
                  <a:pt x="69" y="50"/>
                </a:cubicBezTo>
                <a:cubicBezTo>
                  <a:pt x="69" y="49"/>
                  <a:pt x="69" y="49"/>
                  <a:pt x="69" y="49"/>
                </a:cubicBezTo>
                <a:cubicBezTo>
                  <a:pt x="68" y="48"/>
                  <a:pt x="66" y="40"/>
                  <a:pt x="70" y="40"/>
                </a:cubicBezTo>
                <a:cubicBezTo>
                  <a:pt x="72" y="39"/>
                  <a:pt x="84" y="36"/>
                  <a:pt x="94" y="30"/>
                </a:cubicBezTo>
                <a:cubicBezTo>
                  <a:pt x="95" y="29"/>
                  <a:pt x="96" y="28"/>
                  <a:pt x="98" y="28"/>
                </a:cubicBezTo>
                <a:close/>
                <a:moveTo>
                  <a:pt x="57" y="95"/>
                </a:moveTo>
                <a:cubicBezTo>
                  <a:pt x="54" y="95"/>
                  <a:pt x="51" y="93"/>
                  <a:pt x="50" y="90"/>
                </a:cubicBezTo>
                <a:cubicBezTo>
                  <a:pt x="50" y="89"/>
                  <a:pt x="50" y="87"/>
                  <a:pt x="51" y="86"/>
                </a:cubicBezTo>
                <a:cubicBezTo>
                  <a:pt x="52" y="85"/>
                  <a:pt x="54" y="84"/>
                  <a:pt x="55" y="84"/>
                </a:cubicBezTo>
                <a:cubicBezTo>
                  <a:pt x="55" y="84"/>
                  <a:pt x="56" y="84"/>
                  <a:pt x="56" y="84"/>
                </a:cubicBezTo>
                <a:cubicBezTo>
                  <a:pt x="59" y="84"/>
                  <a:pt x="61" y="86"/>
                  <a:pt x="61" y="89"/>
                </a:cubicBezTo>
                <a:cubicBezTo>
                  <a:pt x="62" y="92"/>
                  <a:pt x="60" y="95"/>
                  <a:pt x="57" y="95"/>
                </a:cubicBezTo>
                <a:close/>
                <a:moveTo>
                  <a:pt x="71" y="105"/>
                </a:moveTo>
                <a:cubicBezTo>
                  <a:pt x="68" y="106"/>
                  <a:pt x="65" y="104"/>
                  <a:pt x="65" y="100"/>
                </a:cubicBezTo>
                <a:cubicBezTo>
                  <a:pt x="65" y="99"/>
                  <a:pt x="65" y="98"/>
                  <a:pt x="66" y="96"/>
                </a:cubicBezTo>
                <a:cubicBezTo>
                  <a:pt x="67" y="95"/>
                  <a:pt x="68" y="94"/>
                  <a:pt x="70" y="94"/>
                </a:cubicBezTo>
                <a:cubicBezTo>
                  <a:pt x="70" y="94"/>
                  <a:pt x="70" y="94"/>
                  <a:pt x="70" y="94"/>
                </a:cubicBezTo>
                <a:cubicBezTo>
                  <a:pt x="73" y="94"/>
                  <a:pt x="76" y="96"/>
                  <a:pt x="76" y="99"/>
                </a:cubicBezTo>
                <a:cubicBezTo>
                  <a:pt x="76" y="102"/>
                  <a:pt x="74" y="105"/>
                  <a:pt x="71" y="105"/>
                </a:cubicBezTo>
                <a:close/>
                <a:moveTo>
                  <a:pt x="86" y="116"/>
                </a:moveTo>
                <a:cubicBezTo>
                  <a:pt x="83" y="116"/>
                  <a:pt x="80" y="114"/>
                  <a:pt x="79" y="111"/>
                </a:cubicBezTo>
                <a:cubicBezTo>
                  <a:pt x="79" y="109"/>
                  <a:pt x="79" y="108"/>
                  <a:pt x="80" y="107"/>
                </a:cubicBezTo>
                <a:cubicBezTo>
                  <a:pt x="81" y="105"/>
                  <a:pt x="83" y="105"/>
                  <a:pt x="84" y="104"/>
                </a:cubicBezTo>
                <a:cubicBezTo>
                  <a:pt x="84" y="104"/>
                  <a:pt x="85" y="104"/>
                  <a:pt x="85" y="104"/>
                </a:cubicBezTo>
                <a:cubicBezTo>
                  <a:pt x="88" y="104"/>
                  <a:pt x="90" y="106"/>
                  <a:pt x="91" y="109"/>
                </a:cubicBezTo>
                <a:cubicBezTo>
                  <a:pt x="91" y="112"/>
                  <a:pt x="89" y="115"/>
                  <a:pt x="86" y="116"/>
                </a:cubicBezTo>
                <a:close/>
              </a:path>
            </a:pathLst>
          </a:custGeom>
          <a:solidFill>
            <a:schemeClr val="bg1"/>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ZHei-B01S" panose="020F0502020204030204"/>
              <a:ea typeface="FZHei-B01S"/>
              <a:cs typeface="+mn-cs"/>
            </a:endParaRPr>
          </a:p>
        </p:txBody>
      </p:sp>
      <p:grpSp>
        <p:nvGrpSpPr>
          <p:cNvPr id="21" name="组合 20">
            <a:extLst>
              <a:ext uri="{FF2B5EF4-FFF2-40B4-BE49-F238E27FC236}">
                <a16:creationId xmlns:a16="http://schemas.microsoft.com/office/drawing/2014/main" id="{02FBA98B-9E0B-4633-B32F-C178839BC89A}"/>
              </a:ext>
            </a:extLst>
          </p:cNvPr>
          <p:cNvGrpSpPr/>
          <p:nvPr/>
        </p:nvGrpSpPr>
        <p:grpSpPr>
          <a:xfrm>
            <a:off x="7027898" y="3192726"/>
            <a:ext cx="791634" cy="737661"/>
            <a:chOff x="7181130" y="3241186"/>
            <a:chExt cx="486104" cy="452962"/>
          </a:xfrm>
          <a:effectLst>
            <a:outerShdw blurRad="63500" sx="102000" sy="102000" algn="ctr" rotWithShape="0">
              <a:prstClr val="black">
                <a:alpha val="40000"/>
              </a:prstClr>
            </a:outerShdw>
          </a:effectLst>
        </p:grpSpPr>
        <p:sp>
          <p:nvSpPr>
            <p:cNvPr id="22" name="Freeform 143">
              <a:extLst>
                <a:ext uri="{FF2B5EF4-FFF2-40B4-BE49-F238E27FC236}">
                  <a16:creationId xmlns:a16="http://schemas.microsoft.com/office/drawing/2014/main" id="{E1C671EF-929D-449B-AE4B-27088F79E9D6}"/>
                </a:ext>
              </a:extLst>
            </p:cNvPr>
            <p:cNvSpPr>
              <a:spLocks/>
            </p:cNvSpPr>
            <p:nvPr/>
          </p:nvSpPr>
          <p:spPr bwMode="auto">
            <a:xfrm>
              <a:off x="7244655" y="3324045"/>
              <a:ext cx="120145" cy="120145"/>
            </a:xfrm>
            <a:custGeom>
              <a:avLst/>
              <a:gdLst>
                <a:gd name="T0" fmla="*/ 0 w 44"/>
                <a:gd name="T1" fmla="*/ 22 h 44"/>
                <a:gd name="T2" fmla="*/ 22 w 44"/>
                <a:gd name="T3" fmla="*/ 44 h 44"/>
                <a:gd name="T4" fmla="*/ 44 w 44"/>
                <a:gd name="T5" fmla="*/ 25 h 44"/>
                <a:gd name="T6" fmla="*/ 19 w 44"/>
                <a:gd name="T7" fmla="*/ 25 h 44"/>
                <a:gd name="T8" fmla="*/ 19 w 44"/>
                <a:gd name="T9" fmla="*/ 0 h 44"/>
                <a:gd name="T10" fmla="*/ 0 w 44"/>
                <a:gd name="T11" fmla="*/ 22 h 44"/>
              </a:gdLst>
              <a:ahLst/>
              <a:cxnLst>
                <a:cxn ang="0">
                  <a:pos x="T0" y="T1"/>
                </a:cxn>
                <a:cxn ang="0">
                  <a:pos x="T2" y="T3"/>
                </a:cxn>
                <a:cxn ang="0">
                  <a:pos x="T4" y="T5"/>
                </a:cxn>
                <a:cxn ang="0">
                  <a:pos x="T6" y="T7"/>
                </a:cxn>
                <a:cxn ang="0">
                  <a:pos x="T8" y="T9"/>
                </a:cxn>
                <a:cxn ang="0">
                  <a:pos x="T10" y="T11"/>
                </a:cxn>
              </a:cxnLst>
              <a:rect l="0" t="0" r="r" b="b"/>
              <a:pathLst>
                <a:path w="44" h="44">
                  <a:moveTo>
                    <a:pt x="0" y="22"/>
                  </a:moveTo>
                  <a:cubicBezTo>
                    <a:pt x="0" y="34"/>
                    <a:pt x="10" y="44"/>
                    <a:pt x="22" y="44"/>
                  </a:cubicBezTo>
                  <a:cubicBezTo>
                    <a:pt x="33" y="44"/>
                    <a:pt x="43" y="36"/>
                    <a:pt x="44" y="25"/>
                  </a:cubicBezTo>
                  <a:cubicBezTo>
                    <a:pt x="19" y="25"/>
                    <a:pt x="19" y="25"/>
                    <a:pt x="19" y="25"/>
                  </a:cubicBezTo>
                  <a:cubicBezTo>
                    <a:pt x="19" y="0"/>
                    <a:pt x="19" y="0"/>
                    <a:pt x="19" y="0"/>
                  </a:cubicBezTo>
                  <a:cubicBezTo>
                    <a:pt x="8" y="2"/>
                    <a:pt x="0" y="11"/>
                    <a:pt x="0" y="22"/>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ZHei-B01S" panose="020F0502020204030204"/>
                <a:ea typeface="FZHei-B01S"/>
                <a:cs typeface="+mn-cs"/>
              </a:endParaRPr>
            </a:p>
          </p:txBody>
        </p:sp>
        <p:sp>
          <p:nvSpPr>
            <p:cNvPr id="23" name="Freeform 144">
              <a:extLst>
                <a:ext uri="{FF2B5EF4-FFF2-40B4-BE49-F238E27FC236}">
                  <a16:creationId xmlns:a16="http://schemas.microsoft.com/office/drawing/2014/main" id="{F7F147B0-FFF6-4FE0-A97E-8892F01879EB}"/>
                </a:ext>
              </a:extLst>
            </p:cNvPr>
            <p:cNvSpPr>
              <a:spLocks noEditPoints="1"/>
            </p:cNvSpPr>
            <p:nvPr/>
          </p:nvSpPr>
          <p:spPr bwMode="auto">
            <a:xfrm>
              <a:off x="7305418" y="3324045"/>
              <a:ext cx="59382" cy="59382"/>
            </a:xfrm>
            <a:custGeom>
              <a:avLst/>
              <a:gdLst>
                <a:gd name="T0" fmla="*/ 0 w 22"/>
                <a:gd name="T1" fmla="*/ 0 h 22"/>
                <a:gd name="T2" fmla="*/ 0 w 22"/>
                <a:gd name="T3" fmla="*/ 0 h 22"/>
                <a:gd name="T4" fmla="*/ 0 w 22"/>
                <a:gd name="T5" fmla="*/ 22 h 22"/>
                <a:gd name="T6" fmla="*/ 22 w 22"/>
                <a:gd name="T7" fmla="*/ 22 h 22"/>
                <a:gd name="T8" fmla="*/ 0 w 22"/>
                <a:gd name="T9" fmla="*/ 0 h 22"/>
                <a:gd name="T10" fmla="*/ 2 w 22"/>
                <a:gd name="T11" fmla="*/ 3 h 22"/>
                <a:gd name="T12" fmla="*/ 19 w 22"/>
                <a:gd name="T13" fmla="*/ 20 h 22"/>
                <a:gd name="T14" fmla="*/ 2 w 22"/>
                <a:gd name="T15" fmla="*/ 20 h 22"/>
                <a:gd name="T16" fmla="*/ 2 w 22"/>
                <a:gd name="T17"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22">
                  <a:moveTo>
                    <a:pt x="0" y="0"/>
                  </a:moveTo>
                  <a:cubicBezTo>
                    <a:pt x="0" y="0"/>
                    <a:pt x="0" y="0"/>
                    <a:pt x="0" y="0"/>
                  </a:cubicBezTo>
                  <a:cubicBezTo>
                    <a:pt x="0" y="22"/>
                    <a:pt x="0" y="22"/>
                    <a:pt x="0" y="22"/>
                  </a:cubicBezTo>
                  <a:cubicBezTo>
                    <a:pt x="22" y="22"/>
                    <a:pt x="22" y="22"/>
                    <a:pt x="22" y="22"/>
                  </a:cubicBezTo>
                  <a:cubicBezTo>
                    <a:pt x="22" y="10"/>
                    <a:pt x="12" y="0"/>
                    <a:pt x="0" y="0"/>
                  </a:cubicBezTo>
                  <a:close/>
                  <a:moveTo>
                    <a:pt x="2" y="3"/>
                  </a:moveTo>
                  <a:cubicBezTo>
                    <a:pt x="11" y="4"/>
                    <a:pt x="18" y="11"/>
                    <a:pt x="19" y="20"/>
                  </a:cubicBezTo>
                  <a:cubicBezTo>
                    <a:pt x="2" y="20"/>
                    <a:pt x="2" y="20"/>
                    <a:pt x="2" y="20"/>
                  </a:cubicBezTo>
                  <a:lnTo>
                    <a:pt x="2" y="3"/>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ZHei-B01S" panose="020F0502020204030204"/>
                <a:ea typeface="FZHei-B01S"/>
                <a:cs typeface="+mn-cs"/>
              </a:endParaRPr>
            </a:p>
          </p:txBody>
        </p:sp>
        <p:sp>
          <p:nvSpPr>
            <p:cNvPr id="24" name="Freeform 145">
              <a:extLst>
                <a:ext uri="{FF2B5EF4-FFF2-40B4-BE49-F238E27FC236}">
                  <a16:creationId xmlns:a16="http://schemas.microsoft.com/office/drawing/2014/main" id="{2075FE47-23AC-4DD9-8553-D534CBAE5776}"/>
                </a:ext>
              </a:extLst>
            </p:cNvPr>
            <p:cNvSpPr>
              <a:spLocks/>
            </p:cNvSpPr>
            <p:nvPr/>
          </p:nvSpPr>
          <p:spPr bwMode="auto">
            <a:xfrm>
              <a:off x="7392419" y="3364094"/>
              <a:ext cx="110478" cy="13810"/>
            </a:xfrm>
            <a:custGeom>
              <a:avLst/>
              <a:gdLst>
                <a:gd name="T0" fmla="*/ 0 w 80"/>
                <a:gd name="T1" fmla="*/ 6 h 10"/>
                <a:gd name="T2" fmla="*/ 30 w 80"/>
                <a:gd name="T3" fmla="*/ 10 h 10"/>
                <a:gd name="T4" fmla="*/ 72 w 80"/>
                <a:gd name="T5" fmla="*/ 10 h 10"/>
                <a:gd name="T6" fmla="*/ 80 w 80"/>
                <a:gd name="T7" fmla="*/ 0 h 10"/>
                <a:gd name="T8" fmla="*/ 0 w 80"/>
                <a:gd name="T9" fmla="*/ 0 h 10"/>
                <a:gd name="T10" fmla="*/ 0 w 80"/>
                <a:gd name="T11" fmla="*/ 6 h 10"/>
              </a:gdLst>
              <a:ahLst/>
              <a:cxnLst>
                <a:cxn ang="0">
                  <a:pos x="T0" y="T1"/>
                </a:cxn>
                <a:cxn ang="0">
                  <a:pos x="T2" y="T3"/>
                </a:cxn>
                <a:cxn ang="0">
                  <a:pos x="T4" y="T5"/>
                </a:cxn>
                <a:cxn ang="0">
                  <a:pos x="T6" y="T7"/>
                </a:cxn>
                <a:cxn ang="0">
                  <a:pos x="T8" y="T9"/>
                </a:cxn>
                <a:cxn ang="0">
                  <a:pos x="T10" y="T11"/>
                </a:cxn>
              </a:cxnLst>
              <a:rect l="0" t="0" r="r" b="b"/>
              <a:pathLst>
                <a:path w="80" h="10">
                  <a:moveTo>
                    <a:pt x="0" y="6"/>
                  </a:moveTo>
                  <a:lnTo>
                    <a:pt x="30" y="10"/>
                  </a:lnTo>
                  <a:lnTo>
                    <a:pt x="72" y="10"/>
                  </a:lnTo>
                  <a:lnTo>
                    <a:pt x="80" y="0"/>
                  </a:lnTo>
                  <a:lnTo>
                    <a:pt x="0" y="0"/>
                  </a:lnTo>
                  <a:lnTo>
                    <a:pt x="0" y="6"/>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ZHei-B01S" panose="020F0502020204030204"/>
                <a:ea typeface="FZHei-B01S"/>
                <a:cs typeface="+mn-cs"/>
              </a:endParaRPr>
            </a:p>
          </p:txBody>
        </p:sp>
        <p:sp>
          <p:nvSpPr>
            <p:cNvPr id="25" name="Freeform 146">
              <a:extLst>
                <a:ext uri="{FF2B5EF4-FFF2-40B4-BE49-F238E27FC236}">
                  <a16:creationId xmlns:a16="http://schemas.microsoft.com/office/drawing/2014/main" id="{0B0DA408-9E3A-4468-9A4B-223F3C639216}"/>
                </a:ext>
              </a:extLst>
            </p:cNvPr>
            <p:cNvSpPr>
              <a:spLocks/>
            </p:cNvSpPr>
            <p:nvPr/>
          </p:nvSpPr>
          <p:spPr bwMode="auto">
            <a:xfrm>
              <a:off x="7392419" y="3336474"/>
              <a:ext cx="145003" cy="13810"/>
            </a:xfrm>
            <a:custGeom>
              <a:avLst/>
              <a:gdLst>
                <a:gd name="T0" fmla="*/ 0 w 53"/>
                <a:gd name="T1" fmla="*/ 0 h 5"/>
                <a:gd name="T2" fmla="*/ 0 w 53"/>
                <a:gd name="T3" fmla="*/ 5 h 5"/>
                <a:gd name="T4" fmla="*/ 53 w 53"/>
                <a:gd name="T5" fmla="*/ 5 h 5"/>
                <a:gd name="T6" fmla="*/ 50 w 53"/>
                <a:gd name="T7" fmla="*/ 0 h 5"/>
                <a:gd name="T8" fmla="*/ 0 w 53"/>
                <a:gd name="T9" fmla="*/ 0 h 5"/>
              </a:gdLst>
              <a:ahLst/>
              <a:cxnLst>
                <a:cxn ang="0">
                  <a:pos x="T0" y="T1"/>
                </a:cxn>
                <a:cxn ang="0">
                  <a:pos x="T2" y="T3"/>
                </a:cxn>
                <a:cxn ang="0">
                  <a:pos x="T4" y="T5"/>
                </a:cxn>
                <a:cxn ang="0">
                  <a:pos x="T6" y="T7"/>
                </a:cxn>
                <a:cxn ang="0">
                  <a:pos x="T8" y="T9"/>
                </a:cxn>
              </a:cxnLst>
              <a:rect l="0" t="0" r="r" b="b"/>
              <a:pathLst>
                <a:path w="53" h="5">
                  <a:moveTo>
                    <a:pt x="0" y="0"/>
                  </a:moveTo>
                  <a:cubicBezTo>
                    <a:pt x="0" y="5"/>
                    <a:pt x="0" y="5"/>
                    <a:pt x="0" y="5"/>
                  </a:cubicBezTo>
                  <a:cubicBezTo>
                    <a:pt x="53" y="5"/>
                    <a:pt x="53" y="5"/>
                    <a:pt x="53" y="5"/>
                  </a:cubicBezTo>
                  <a:cubicBezTo>
                    <a:pt x="52" y="4"/>
                    <a:pt x="51" y="2"/>
                    <a:pt x="50" y="0"/>
                  </a:cubicBezTo>
                  <a:lnTo>
                    <a:pt x="0" y="0"/>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ZHei-B01S" panose="020F0502020204030204"/>
                <a:ea typeface="FZHei-B01S"/>
                <a:cs typeface="+mn-cs"/>
              </a:endParaRPr>
            </a:p>
          </p:txBody>
        </p:sp>
        <p:sp>
          <p:nvSpPr>
            <p:cNvPr id="26" name="Freeform 147">
              <a:extLst>
                <a:ext uri="{FF2B5EF4-FFF2-40B4-BE49-F238E27FC236}">
                  <a16:creationId xmlns:a16="http://schemas.microsoft.com/office/drawing/2014/main" id="{58254DE6-6BCC-4A65-8798-CBFD60715E8B}"/>
                </a:ext>
              </a:extLst>
            </p:cNvPr>
            <p:cNvSpPr>
              <a:spLocks/>
            </p:cNvSpPr>
            <p:nvPr/>
          </p:nvSpPr>
          <p:spPr bwMode="auto">
            <a:xfrm>
              <a:off x="7181130" y="3241186"/>
              <a:ext cx="486104" cy="249957"/>
            </a:xfrm>
            <a:custGeom>
              <a:avLst/>
              <a:gdLst>
                <a:gd name="T0" fmla="*/ 0 w 177"/>
                <a:gd name="T1" fmla="*/ 0 h 91"/>
                <a:gd name="T2" fmla="*/ 0 w 177"/>
                <a:gd name="T3" fmla="*/ 20 h 91"/>
                <a:gd name="T4" fmla="*/ 9 w 177"/>
                <a:gd name="T5" fmla="*/ 20 h 91"/>
                <a:gd name="T6" fmla="*/ 9 w 177"/>
                <a:gd name="T7" fmla="*/ 91 h 91"/>
                <a:gd name="T8" fmla="*/ 116 w 177"/>
                <a:gd name="T9" fmla="*/ 91 h 91"/>
                <a:gd name="T10" fmla="*/ 117 w 177"/>
                <a:gd name="T11" fmla="*/ 85 h 91"/>
                <a:gd name="T12" fmla="*/ 14 w 177"/>
                <a:gd name="T13" fmla="*/ 85 h 91"/>
                <a:gd name="T14" fmla="*/ 14 w 177"/>
                <a:gd name="T15" fmla="*/ 20 h 91"/>
                <a:gd name="T16" fmla="*/ 126 w 177"/>
                <a:gd name="T17" fmla="*/ 20 h 91"/>
                <a:gd name="T18" fmla="*/ 141 w 177"/>
                <a:gd name="T19" fmla="*/ 8 h 91"/>
                <a:gd name="T20" fmla="*/ 156 w 177"/>
                <a:gd name="T21" fmla="*/ 20 h 91"/>
                <a:gd name="T22" fmla="*/ 163 w 177"/>
                <a:gd name="T23" fmla="*/ 20 h 91"/>
                <a:gd name="T24" fmla="*/ 163 w 177"/>
                <a:gd name="T25" fmla="*/ 42 h 91"/>
                <a:gd name="T26" fmla="*/ 168 w 177"/>
                <a:gd name="T27" fmla="*/ 48 h 91"/>
                <a:gd name="T28" fmla="*/ 168 w 177"/>
                <a:gd name="T29" fmla="*/ 20 h 91"/>
                <a:gd name="T30" fmla="*/ 177 w 177"/>
                <a:gd name="T31" fmla="*/ 20 h 91"/>
                <a:gd name="T32" fmla="*/ 177 w 177"/>
                <a:gd name="T33" fmla="*/ 0 h 91"/>
                <a:gd name="T34" fmla="*/ 0 w 177"/>
                <a:gd name="T35"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7" h="91">
                  <a:moveTo>
                    <a:pt x="0" y="0"/>
                  </a:moveTo>
                  <a:cubicBezTo>
                    <a:pt x="0" y="20"/>
                    <a:pt x="0" y="20"/>
                    <a:pt x="0" y="20"/>
                  </a:cubicBezTo>
                  <a:cubicBezTo>
                    <a:pt x="9" y="20"/>
                    <a:pt x="9" y="20"/>
                    <a:pt x="9" y="20"/>
                  </a:cubicBezTo>
                  <a:cubicBezTo>
                    <a:pt x="9" y="91"/>
                    <a:pt x="9" y="91"/>
                    <a:pt x="9" y="91"/>
                  </a:cubicBezTo>
                  <a:cubicBezTo>
                    <a:pt x="116" y="91"/>
                    <a:pt x="116" y="91"/>
                    <a:pt x="116" y="91"/>
                  </a:cubicBezTo>
                  <a:cubicBezTo>
                    <a:pt x="117" y="89"/>
                    <a:pt x="117" y="87"/>
                    <a:pt x="117" y="85"/>
                  </a:cubicBezTo>
                  <a:cubicBezTo>
                    <a:pt x="14" y="85"/>
                    <a:pt x="14" y="85"/>
                    <a:pt x="14" y="85"/>
                  </a:cubicBezTo>
                  <a:cubicBezTo>
                    <a:pt x="14" y="20"/>
                    <a:pt x="14" y="20"/>
                    <a:pt x="14" y="20"/>
                  </a:cubicBezTo>
                  <a:cubicBezTo>
                    <a:pt x="126" y="20"/>
                    <a:pt x="126" y="20"/>
                    <a:pt x="126" y="20"/>
                  </a:cubicBezTo>
                  <a:cubicBezTo>
                    <a:pt x="128" y="13"/>
                    <a:pt x="134" y="8"/>
                    <a:pt x="141" y="8"/>
                  </a:cubicBezTo>
                  <a:cubicBezTo>
                    <a:pt x="148" y="8"/>
                    <a:pt x="154" y="13"/>
                    <a:pt x="156" y="20"/>
                  </a:cubicBezTo>
                  <a:cubicBezTo>
                    <a:pt x="163" y="20"/>
                    <a:pt x="163" y="20"/>
                    <a:pt x="163" y="20"/>
                  </a:cubicBezTo>
                  <a:cubicBezTo>
                    <a:pt x="163" y="42"/>
                    <a:pt x="163" y="42"/>
                    <a:pt x="163" y="42"/>
                  </a:cubicBezTo>
                  <a:cubicBezTo>
                    <a:pt x="165" y="43"/>
                    <a:pt x="167" y="45"/>
                    <a:pt x="168" y="48"/>
                  </a:cubicBezTo>
                  <a:cubicBezTo>
                    <a:pt x="168" y="20"/>
                    <a:pt x="168" y="20"/>
                    <a:pt x="168" y="20"/>
                  </a:cubicBezTo>
                  <a:cubicBezTo>
                    <a:pt x="177" y="20"/>
                    <a:pt x="177" y="20"/>
                    <a:pt x="177" y="20"/>
                  </a:cubicBezTo>
                  <a:cubicBezTo>
                    <a:pt x="177" y="0"/>
                    <a:pt x="177" y="0"/>
                    <a:pt x="177" y="0"/>
                  </a:cubicBezTo>
                  <a:lnTo>
                    <a:pt x="0" y="0"/>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ZHei-B01S" panose="020F0502020204030204"/>
                <a:ea typeface="FZHei-B01S"/>
                <a:cs typeface="+mn-cs"/>
              </a:endParaRPr>
            </a:p>
          </p:txBody>
        </p:sp>
        <p:sp>
          <p:nvSpPr>
            <p:cNvPr id="27" name="Oval 148">
              <a:extLst>
                <a:ext uri="{FF2B5EF4-FFF2-40B4-BE49-F238E27FC236}">
                  <a16:creationId xmlns:a16="http://schemas.microsoft.com/office/drawing/2014/main" id="{2A833CC3-E4A5-4C3F-9EC1-7A55828BFC2D}"/>
                </a:ext>
              </a:extLst>
            </p:cNvPr>
            <p:cNvSpPr>
              <a:spLocks noChangeArrowheads="1"/>
            </p:cNvSpPr>
            <p:nvPr/>
          </p:nvSpPr>
          <p:spPr bwMode="auto">
            <a:xfrm>
              <a:off x="7534660" y="3274330"/>
              <a:ext cx="66287" cy="78716"/>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ZHei-B01S" panose="020F0502020204030204"/>
                <a:ea typeface="FZHei-B01S"/>
                <a:cs typeface="+mn-cs"/>
              </a:endParaRPr>
            </a:p>
          </p:txBody>
        </p:sp>
        <p:sp>
          <p:nvSpPr>
            <p:cNvPr id="28" name="Freeform 149">
              <a:extLst>
                <a:ext uri="{FF2B5EF4-FFF2-40B4-BE49-F238E27FC236}">
                  <a16:creationId xmlns:a16="http://schemas.microsoft.com/office/drawing/2014/main" id="{4828DEC7-BF6D-4893-B6D8-83B2C14AF74A}"/>
                </a:ext>
              </a:extLst>
            </p:cNvPr>
            <p:cNvSpPr>
              <a:spLocks/>
            </p:cNvSpPr>
            <p:nvPr/>
          </p:nvSpPr>
          <p:spPr bwMode="auto">
            <a:xfrm>
              <a:off x="7395181" y="3358570"/>
              <a:ext cx="249957" cy="335578"/>
            </a:xfrm>
            <a:custGeom>
              <a:avLst/>
              <a:gdLst>
                <a:gd name="T0" fmla="*/ 80 w 91"/>
                <a:gd name="T1" fmla="*/ 2 h 122"/>
                <a:gd name="T2" fmla="*/ 79 w 91"/>
                <a:gd name="T3" fmla="*/ 2 h 122"/>
                <a:gd name="T4" fmla="*/ 79 w 91"/>
                <a:gd name="T5" fmla="*/ 2 h 122"/>
                <a:gd name="T6" fmla="*/ 73 w 91"/>
                <a:gd name="T7" fmla="*/ 1 h 122"/>
                <a:gd name="T8" fmla="*/ 73 w 91"/>
                <a:gd name="T9" fmla="*/ 2 h 122"/>
                <a:gd name="T10" fmla="*/ 78 w 91"/>
                <a:gd name="T11" fmla="*/ 6 h 122"/>
                <a:gd name="T12" fmla="*/ 72 w 91"/>
                <a:gd name="T13" fmla="*/ 9 h 122"/>
                <a:gd name="T14" fmla="*/ 75 w 91"/>
                <a:gd name="T15" fmla="*/ 14 h 122"/>
                <a:gd name="T16" fmla="*/ 67 w 91"/>
                <a:gd name="T17" fmla="*/ 31 h 122"/>
                <a:gd name="T18" fmla="*/ 66 w 91"/>
                <a:gd name="T19" fmla="*/ 7 h 122"/>
                <a:gd name="T20" fmla="*/ 67 w 91"/>
                <a:gd name="T21" fmla="*/ 6 h 122"/>
                <a:gd name="T22" fmla="*/ 65 w 91"/>
                <a:gd name="T23" fmla="*/ 0 h 122"/>
                <a:gd name="T24" fmla="*/ 61 w 91"/>
                <a:gd name="T25" fmla="*/ 0 h 122"/>
                <a:gd name="T26" fmla="*/ 59 w 91"/>
                <a:gd name="T27" fmla="*/ 6 h 122"/>
                <a:gd name="T28" fmla="*/ 60 w 91"/>
                <a:gd name="T29" fmla="*/ 7 h 122"/>
                <a:gd name="T30" fmla="*/ 59 w 91"/>
                <a:gd name="T31" fmla="*/ 31 h 122"/>
                <a:gd name="T32" fmla="*/ 51 w 91"/>
                <a:gd name="T33" fmla="*/ 14 h 122"/>
                <a:gd name="T34" fmla="*/ 54 w 91"/>
                <a:gd name="T35" fmla="*/ 9 h 122"/>
                <a:gd name="T36" fmla="*/ 48 w 91"/>
                <a:gd name="T37" fmla="*/ 6 h 122"/>
                <a:gd name="T38" fmla="*/ 53 w 91"/>
                <a:gd name="T39" fmla="*/ 2 h 122"/>
                <a:gd name="T40" fmla="*/ 53 w 91"/>
                <a:gd name="T41" fmla="*/ 1 h 122"/>
                <a:gd name="T42" fmla="*/ 49 w 91"/>
                <a:gd name="T43" fmla="*/ 2 h 122"/>
                <a:gd name="T44" fmla="*/ 47 w 91"/>
                <a:gd name="T45" fmla="*/ 2 h 122"/>
                <a:gd name="T46" fmla="*/ 47 w 91"/>
                <a:gd name="T47" fmla="*/ 2 h 122"/>
                <a:gd name="T48" fmla="*/ 46 w 91"/>
                <a:gd name="T49" fmla="*/ 2 h 122"/>
                <a:gd name="T50" fmla="*/ 44 w 91"/>
                <a:gd name="T51" fmla="*/ 4 h 122"/>
                <a:gd name="T52" fmla="*/ 34 w 91"/>
                <a:gd name="T53" fmla="*/ 13 h 122"/>
                <a:gd name="T54" fmla="*/ 34 w 91"/>
                <a:gd name="T55" fmla="*/ 14 h 122"/>
                <a:gd name="T56" fmla="*/ 29 w 91"/>
                <a:gd name="T57" fmla="*/ 13 h 122"/>
                <a:gd name="T58" fmla="*/ 2 w 91"/>
                <a:gd name="T59" fmla="*/ 9 h 122"/>
                <a:gd name="T60" fmla="*/ 0 w 91"/>
                <a:gd name="T61" fmla="*/ 26 h 122"/>
                <a:gd name="T62" fmla="*/ 27 w 91"/>
                <a:gd name="T63" fmla="*/ 28 h 122"/>
                <a:gd name="T64" fmla="*/ 34 w 91"/>
                <a:gd name="T65" fmla="*/ 29 h 122"/>
                <a:gd name="T66" fmla="*/ 35 w 91"/>
                <a:gd name="T67" fmla="*/ 29 h 122"/>
                <a:gd name="T68" fmla="*/ 36 w 91"/>
                <a:gd name="T69" fmla="*/ 29 h 122"/>
                <a:gd name="T70" fmla="*/ 43 w 91"/>
                <a:gd name="T71" fmla="*/ 26 h 122"/>
                <a:gd name="T72" fmla="*/ 43 w 91"/>
                <a:gd name="T73" fmla="*/ 25 h 122"/>
                <a:gd name="T74" fmla="*/ 42 w 91"/>
                <a:gd name="T75" fmla="*/ 65 h 122"/>
                <a:gd name="T76" fmla="*/ 42 w 91"/>
                <a:gd name="T77" fmla="*/ 65 h 122"/>
                <a:gd name="T78" fmla="*/ 44 w 91"/>
                <a:gd name="T79" fmla="*/ 65 h 122"/>
                <a:gd name="T80" fmla="*/ 46 w 91"/>
                <a:gd name="T81" fmla="*/ 122 h 122"/>
                <a:gd name="T82" fmla="*/ 62 w 91"/>
                <a:gd name="T83" fmla="*/ 122 h 122"/>
                <a:gd name="T84" fmla="*/ 62 w 91"/>
                <a:gd name="T85" fmla="*/ 65 h 122"/>
                <a:gd name="T86" fmla="*/ 64 w 91"/>
                <a:gd name="T87" fmla="*/ 65 h 122"/>
                <a:gd name="T88" fmla="*/ 66 w 91"/>
                <a:gd name="T89" fmla="*/ 122 h 122"/>
                <a:gd name="T90" fmla="*/ 82 w 91"/>
                <a:gd name="T91" fmla="*/ 122 h 122"/>
                <a:gd name="T92" fmla="*/ 82 w 91"/>
                <a:gd name="T93" fmla="*/ 65 h 122"/>
                <a:gd name="T94" fmla="*/ 84 w 91"/>
                <a:gd name="T95" fmla="*/ 65 h 122"/>
                <a:gd name="T96" fmla="*/ 84 w 91"/>
                <a:gd name="T97" fmla="*/ 65 h 122"/>
                <a:gd name="T98" fmla="*/ 91 w 91"/>
                <a:gd name="T99" fmla="*/ 64 h 122"/>
                <a:gd name="T100" fmla="*/ 87 w 91"/>
                <a:gd name="T101" fmla="*/ 9 h 122"/>
                <a:gd name="T102" fmla="*/ 80 w 91"/>
                <a:gd name="T103" fmla="*/ 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1" h="122">
                  <a:moveTo>
                    <a:pt x="80" y="2"/>
                  </a:moveTo>
                  <a:cubicBezTo>
                    <a:pt x="79" y="2"/>
                    <a:pt x="79" y="2"/>
                    <a:pt x="79" y="2"/>
                  </a:cubicBezTo>
                  <a:cubicBezTo>
                    <a:pt x="79" y="2"/>
                    <a:pt x="79" y="2"/>
                    <a:pt x="79" y="2"/>
                  </a:cubicBezTo>
                  <a:cubicBezTo>
                    <a:pt x="77" y="2"/>
                    <a:pt x="75" y="2"/>
                    <a:pt x="73" y="1"/>
                  </a:cubicBezTo>
                  <a:cubicBezTo>
                    <a:pt x="73" y="2"/>
                    <a:pt x="73" y="2"/>
                    <a:pt x="73" y="2"/>
                  </a:cubicBezTo>
                  <a:cubicBezTo>
                    <a:pt x="78" y="6"/>
                    <a:pt x="78" y="6"/>
                    <a:pt x="78" y="6"/>
                  </a:cubicBezTo>
                  <a:cubicBezTo>
                    <a:pt x="72" y="9"/>
                    <a:pt x="72" y="9"/>
                    <a:pt x="72" y="9"/>
                  </a:cubicBezTo>
                  <a:cubicBezTo>
                    <a:pt x="75" y="14"/>
                    <a:pt x="75" y="14"/>
                    <a:pt x="75" y="14"/>
                  </a:cubicBezTo>
                  <a:cubicBezTo>
                    <a:pt x="67" y="31"/>
                    <a:pt x="67" y="31"/>
                    <a:pt x="67" y="31"/>
                  </a:cubicBezTo>
                  <a:cubicBezTo>
                    <a:pt x="66" y="7"/>
                    <a:pt x="66" y="7"/>
                    <a:pt x="66" y="7"/>
                  </a:cubicBezTo>
                  <a:cubicBezTo>
                    <a:pt x="67" y="6"/>
                    <a:pt x="67" y="6"/>
                    <a:pt x="67" y="6"/>
                  </a:cubicBezTo>
                  <a:cubicBezTo>
                    <a:pt x="65" y="0"/>
                    <a:pt x="65" y="0"/>
                    <a:pt x="65" y="0"/>
                  </a:cubicBezTo>
                  <a:cubicBezTo>
                    <a:pt x="61" y="0"/>
                    <a:pt x="61" y="0"/>
                    <a:pt x="61" y="0"/>
                  </a:cubicBezTo>
                  <a:cubicBezTo>
                    <a:pt x="59" y="6"/>
                    <a:pt x="59" y="6"/>
                    <a:pt x="59" y="6"/>
                  </a:cubicBezTo>
                  <a:cubicBezTo>
                    <a:pt x="60" y="7"/>
                    <a:pt x="60" y="7"/>
                    <a:pt x="60" y="7"/>
                  </a:cubicBezTo>
                  <a:cubicBezTo>
                    <a:pt x="59" y="31"/>
                    <a:pt x="59" y="31"/>
                    <a:pt x="59" y="31"/>
                  </a:cubicBezTo>
                  <a:cubicBezTo>
                    <a:pt x="51" y="14"/>
                    <a:pt x="51" y="14"/>
                    <a:pt x="51" y="14"/>
                  </a:cubicBezTo>
                  <a:cubicBezTo>
                    <a:pt x="54" y="9"/>
                    <a:pt x="54" y="9"/>
                    <a:pt x="54" y="9"/>
                  </a:cubicBezTo>
                  <a:cubicBezTo>
                    <a:pt x="48" y="6"/>
                    <a:pt x="48" y="6"/>
                    <a:pt x="48" y="6"/>
                  </a:cubicBezTo>
                  <a:cubicBezTo>
                    <a:pt x="53" y="2"/>
                    <a:pt x="53" y="2"/>
                    <a:pt x="53" y="2"/>
                  </a:cubicBezTo>
                  <a:cubicBezTo>
                    <a:pt x="53" y="1"/>
                    <a:pt x="53" y="1"/>
                    <a:pt x="53" y="1"/>
                  </a:cubicBezTo>
                  <a:cubicBezTo>
                    <a:pt x="52" y="2"/>
                    <a:pt x="50" y="2"/>
                    <a:pt x="49" y="2"/>
                  </a:cubicBezTo>
                  <a:cubicBezTo>
                    <a:pt x="48" y="2"/>
                    <a:pt x="48" y="2"/>
                    <a:pt x="47" y="2"/>
                  </a:cubicBezTo>
                  <a:cubicBezTo>
                    <a:pt x="47" y="2"/>
                    <a:pt x="47" y="2"/>
                    <a:pt x="47" y="2"/>
                  </a:cubicBezTo>
                  <a:cubicBezTo>
                    <a:pt x="47" y="2"/>
                    <a:pt x="47" y="2"/>
                    <a:pt x="46" y="2"/>
                  </a:cubicBezTo>
                  <a:cubicBezTo>
                    <a:pt x="45" y="3"/>
                    <a:pt x="45" y="3"/>
                    <a:pt x="44" y="4"/>
                  </a:cubicBezTo>
                  <a:cubicBezTo>
                    <a:pt x="34" y="13"/>
                    <a:pt x="34" y="13"/>
                    <a:pt x="34" y="13"/>
                  </a:cubicBezTo>
                  <a:cubicBezTo>
                    <a:pt x="34" y="14"/>
                    <a:pt x="34" y="14"/>
                    <a:pt x="34" y="14"/>
                  </a:cubicBezTo>
                  <a:cubicBezTo>
                    <a:pt x="29" y="13"/>
                    <a:pt x="29" y="13"/>
                    <a:pt x="29" y="13"/>
                  </a:cubicBezTo>
                  <a:cubicBezTo>
                    <a:pt x="2" y="9"/>
                    <a:pt x="2" y="9"/>
                    <a:pt x="2" y="9"/>
                  </a:cubicBezTo>
                  <a:cubicBezTo>
                    <a:pt x="2" y="14"/>
                    <a:pt x="1" y="20"/>
                    <a:pt x="0" y="26"/>
                  </a:cubicBezTo>
                  <a:cubicBezTo>
                    <a:pt x="27" y="28"/>
                    <a:pt x="27" y="28"/>
                    <a:pt x="27" y="28"/>
                  </a:cubicBezTo>
                  <a:cubicBezTo>
                    <a:pt x="34" y="29"/>
                    <a:pt x="34" y="29"/>
                    <a:pt x="34" y="29"/>
                  </a:cubicBezTo>
                  <a:cubicBezTo>
                    <a:pt x="35" y="29"/>
                    <a:pt x="35" y="29"/>
                    <a:pt x="35" y="29"/>
                  </a:cubicBezTo>
                  <a:cubicBezTo>
                    <a:pt x="36" y="29"/>
                    <a:pt x="36" y="29"/>
                    <a:pt x="36" y="29"/>
                  </a:cubicBezTo>
                  <a:cubicBezTo>
                    <a:pt x="36" y="28"/>
                    <a:pt x="43" y="26"/>
                    <a:pt x="43" y="26"/>
                  </a:cubicBezTo>
                  <a:cubicBezTo>
                    <a:pt x="43" y="25"/>
                    <a:pt x="43" y="25"/>
                    <a:pt x="43" y="25"/>
                  </a:cubicBezTo>
                  <a:cubicBezTo>
                    <a:pt x="43" y="38"/>
                    <a:pt x="43" y="51"/>
                    <a:pt x="42" y="65"/>
                  </a:cubicBezTo>
                  <a:cubicBezTo>
                    <a:pt x="42" y="65"/>
                    <a:pt x="42" y="65"/>
                    <a:pt x="42" y="65"/>
                  </a:cubicBezTo>
                  <a:cubicBezTo>
                    <a:pt x="43" y="65"/>
                    <a:pt x="44" y="65"/>
                    <a:pt x="44" y="65"/>
                  </a:cubicBezTo>
                  <a:cubicBezTo>
                    <a:pt x="46" y="122"/>
                    <a:pt x="46" y="122"/>
                    <a:pt x="46" y="122"/>
                  </a:cubicBezTo>
                  <a:cubicBezTo>
                    <a:pt x="62" y="122"/>
                    <a:pt x="62" y="122"/>
                    <a:pt x="62" y="122"/>
                  </a:cubicBezTo>
                  <a:cubicBezTo>
                    <a:pt x="63" y="105"/>
                    <a:pt x="62" y="76"/>
                    <a:pt x="62" y="65"/>
                  </a:cubicBezTo>
                  <a:cubicBezTo>
                    <a:pt x="63" y="65"/>
                    <a:pt x="63" y="65"/>
                    <a:pt x="64" y="65"/>
                  </a:cubicBezTo>
                  <a:cubicBezTo>
                    <a:pt x="66" y="122"/>
                    <a:pt x="66" y="122"/>
                    <a:pt x="66" y="122"/>
                  </a:cubicBezTo>
                  <a:cubicBezTo>
                    <a:pt x="82" y="122"/>
                    <a:pt x="82" y="122"/>
                    <a:pt x="82" y="122"/>
                  </a:cubicBezTo>
                  <a:cubicBezTo>
                    <a:pt x="82" y="105"/>
                    <a:pt x="82" y="76"/>
                    <a:pt x="82" y="65"/>
                  </a:cubicBezTo>
                  <a:cubicBezTo>
                    <a:pt x="82" y="65"/>
                    <a:pt x="83" y="65"/>
                    <a:pt x="84" y="65"/>
                  </a:cubicBezTo>
                  <a:cubicBezTo>
                    <a:pt x="84" y="65"/>
                    <a:pt x="84" y="65"/>
                    <a:pt x="84" y="65"/>
                  </a:cubicBezTo>
                  <a:cubicBezTo>
                    <a:pt x="86" y="65"/>
                    <a:pt x="89" y="64"/>
                    <a:pt x="91" y="64"/>
                  </a:cubicBezTo>
                  <a:cubicBezTo>
                    <a:pt x="87" y="9"/>
                    <a:pt x="87" y="9"/>
                    <a:pt x="87" y="9"/>
                  </a:cubicBezTo>
                  <a:cubicBezTo>
                    <a:pt x="86" y="5"/>
                    <a:pt x="83" y="2"/>
                    <a:pt x="80" y="2"/>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ZHei-B01S" panose="020F0502020204030204"/>
                <a:ea typeface="FZHei-B01S"/>
                <a:cs typeface="+mn-cs"/>
              </a:endParaRPr>
            </a:p>
          </p:txBody>
        </p:sp>
      </p:grpSp>
      <p:sp>
        <p:nvSpPr>
          <p:cNvPr id="29" name="文本框 28">
            <a:extLst>
              <a:ext uri="{FF2B5EF4-FFF2-40B4-BE49-F238E27FC236}">
                <a16:creationId xmlns:a16="http://schemas.microsoft.com/office/drawing/2014/main" id="{20012D6A-DA81-45FA-B236-00AB614E8926}"/>
              </a:ext>
            </a:extLst>
          </p:cNvPr>
          <p:cNvSpPr txBox="1"/>
          <p:nvPr/>
        </p:nvSpPr>
        <p:spPr>
          <a:xfrm>
            <a:off x="539282" y="4357035"/>
            <a:ext cx="2257166" cy="1335687"/>
          </a:xfrm>
          <a:prstGeom prst="rect">
            <a:avLst/>
          </a:prstGeom>
          <a:noFill/>
        </p:spPr>
        <p:txBody>
          <a:bodyPr wrap="square" rtlCol="0">
            <a:spAutoFit/>
          </a:bodyPr>
          <a:lstStyle/>
          <a:p>
            <a:pPr algn="ctr">
              <a:lnSpc>
                <a:spcPts val="2500"/>
              </a:lnSpc>
            </a:pPr>
            <a:r>
              <a:rPr lang="zh-CN" altLang="en-US" sz="1200" dirty="0">
                <a:solidFill>
                  <a:schemeClr val="tx1">
                    <a:lumMod val="75000"/>
                    <a:lumOff val="25000"/>
                  </a:schemeClr>
                </a:solidFill>
                <a:latin typeface="+mn-ea"/>
                <a:sym typeface="Arial" panose="020B0604020202020204" pitchFamily="34" charset="0"/>
              </a:rPr>
              <a:t>Please add specific content here, the text as concise as possible, simple instructions can be, do not have to be too cumbersome, pay attention to the appearance of the layout.</a:t>
            </a:r>
            <a:endParaRPr lang="en-US" altLang="zh-CN" sz="1200" dirty="0">
              <a:solidFill>
                <a:schemeClr val="tx1">
                  <a:lumMod val="75000"/>
                  <a:lumOff val="25000"/>
                </a:schemeClr>
              </a:solidFill>
              <a:latin typeface="+mn-ea"/>
              <a:sym typeface="Arial" panose="020B0604020202020204" pitchFamily="34" charset="0"/>
            </a:endParaRPr>
          </a:p>
        </p:txBody>
      </p:sp>
      <p:sp>
        <p:nvSpPr>
          <p:cNvPr id="30" name="文本框 29">
            <a:extLst>
              <a:ext uri="{FF2B5EF4-FFF2-40B4-BE49-F238E27FC236}">
                <a16:creationId xmlns:a16="http://schemas.microsoft.com/office/drawing/2014/main" id="{E98565EE-9610-4724-8667-4D9342390657}"/>
              </a:ext>
            </a:extLst>
          </p:cNvPr>
          <p:cNvSpPr txBox="1"/>
          <p:nvPr/>
        </p:nvSpPr>
        <p:spPr>
          <a:xfrm>
            <a:off x="6295132" y="4293027"/>
            <a:ext cx="2257166" cy="1335687"/>
          </a:xfrm>
          <a:prstGeom prst="rect">
            <a:avLst/>
          </a:prstGeom>
          <a:noFill/>
        </p:spPr>
        <p:txBody>
          <a:bodyPr wrap="square" rtlCol="0">
            <a:spAutoFit/>
          </a:bodyPr>
          <a:lstStyle>
            <a:defPPr>
              <a:defRPr lang="zh-CN"/>
            </a:defPPr>
            <a:lvl1pPr algn="ctr">
              <a:lnSpc>
                <a:spcPts val="2500"/>
              </a:lnSpc>
              <a:defRPr sz="1200">
                <a:solidFill>
                  <a:schemeClr val="bg1"/>
                </a:solidFill>
                <a:effectLst>
                  <a:outerShdw blurRad="38100" dist="38100" dir="2700000" algn="tl">
                    <a:srgbClr val="000000">
                      <a:alpha val="43137"/>
                    </a:srgbClr>
                  </a:outerShdw>
                </a:effectLst>
                <a:latin typeface="+mn-ea"/>
              </a:defRPr>
            </a:lvl1pPr>
          </a:lstStyle>
          <a:p>
            <a:r>
              <a:rPr lang="zh-CN" altLang="en-US" dirty="0">
                <a:solidFill>
                  <a:schemeClr val="tx1">
                    <a:lumMod val="75000"/>
                    <a:lumOff val="25000"/>
                  </a:schemeClr>
                </a:solidFill>
                <a:effectLst/>
                <a:sym typeface="Arial" panose="020B0604020202020204" pitchFamily="34" charset="0"/>
              </a:rPr>
              <a:t>Please add specific content here, the text as concise as possible, simple instructions can be, do not have to be too cumbersome, pay attention to the appearance of the layout.</a:t>
            </a:r>
            <a:endParaRPr lang="en-US" altLang="zh-CN" dirty="0">
              <a:solidFill>
                <a:schemeClr val="tx1">
                  <a:lumMod val="75000"/>
                  <a:lumOff val="25000"/>
                </a:schemeClr>
              </a:solidFill>
              <a:effectLst/>
              <a:sym typeface="Arial" panose="020B0604020202020204" pitchFamily="34" charset="0"/>
            </a:endParaRPr>
          </a:p>
        </p:txBody>
      </p:sp>
    </p:spTree>
    <p:extLst>
      <p:ext uri="{BB962C8B-B14F-4D97-AF65-F5344CB8AC3E}">
        <p14:creationId xmlns:p14="http://schemas.microsoft.com/office/powerpoint/2010/main" val="2938818488"/>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a14="http://schemas.microsoft.com/office/drawing/2010/main" xmlns:a16="http://schemas.microsoft.com/office/drawing/2014/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par>
                          <p:cTn id="25" fill="hold">
                            <p:stCondLst>
                              <p:cond delay="500"/>
                            </p:stCondLst>
                            <p:childTnLst>
                              <p:par>
                                <p:cTn id="26" presetID="16" presetClass="entr" presetSubtype="37"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outVertical)">
                                      <p:cBhvr>
                                        <p:cTn id="28" dur="500"/>
                                        <p:tgtEl>
                                          <p:spTgt spid="15"/>
                                        </p:tgtEl>
                                      </p:cBhvr>
                                    </p:animEffect>
                                  </p:childTnLst>
                                </p:cTn>
                              </p:par>
                            </p:childTnLst>
                          </p:cTn>
                        </p:par>
                        <p:par>
                          <p:cTn id="29" fill="hold">
                            <p:stCondLst>
                              <p:cond delay="1000"/>
                            </p:stCondLst>
                            <p:childTnLst>
                              <p:par>
                                <p:cTn id="30" presetID="42" presetClass="entr" presetSubtype="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par>
                          <p:cTn id="39" fill="hold">
                            <p:stCondLst>
                              <p:cond delay="2500"/>
                            </p:stCondLst>
                            <p:childTnLst>
                              <p:par>
                                <p:cTn id="40" presetID="10" presetClass="entr" presetSubtype="0"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par>
                          <p:cTn id="43" fill="hold">
                            <p:stCondLst>
                              <p:cond delay="3000"/>
                            </p:stCondLst>
                            <p:childTnLst>
                              <p:par>
                                <p:cTn id="44" presetID="10" presetClass="entr" presetSubtype="0" fill="hold" grpId="0" nodeType="after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childTnLst>
                          </p:cTn>
                        </p:par>
                        <p:par>
                          <p:cTn id="47" fill="hold">
                            <p:stCondLst>
                              <p:cond delay="3500"/>
                            </p:stCondLst>
                            <p:childTnLst>
                              <p:par>
                                <p:cTn id="48" presetID="10" presetClass="entr" presetSubtype="0" fill="hold" grpId="0"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childTnLst>
                          </p:cTn>
                        </p:par>
                        <p:par>
                          <p:cTn id="51" fill="hold">
                            <p:stCondLst>
                              <p:cond delay="4000"/>
                            </p:stCondLst>
                            <p:childTnLst>
                              <p:par>
                                <p:cTn id="52" presetID="10" presetClass="entr" presetSubtype="0" fill="hold" grpId="0" nodeType="after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childTnLst>
                          </p:cTn>
                        </p:par>
                        <p:par>
                          <p:cTn id="55" fill="hold">
                            <p:stCondLst>
                              <p:cond delay="4500"/>
                            </p:stCondLst>
                            <p:childTnLst>
                              <p:par>
                                <p:cTn id="56" presetID="10" presetClass="entr" presetSubtype="0" fill="hold" nodeType="after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500"/>
                                        <p:tgtEl>
                                          <p:spTgt spid="21"/>
                                        </p:tgtEl>
                                      </p:cBhvr>
                                    </p:animEffect>
                                  </p:childTnLst>
                                </p:cTn>
                              </p:par>
                            </p:childTnLst>
                          </p:cTn>
                        </p:par>
                        <p:par>
                          <p:cTn id="59" fill="hold">
                            <p:stCondLst>
                              <p:cond delay="5000"/>
                            </p:stCondLst>
                            <p:childTnLst>
                              <p:par>
                                <p:cTn id="60" presetID="10" presetClass="entr" presetSubtype="0" fill="hold" grpId="0" nodeType="after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500"/>
                                        <p:tgtEl>
                                          <p:spTgt spid="30"/>
                                        </p:tgtEl>
                                      </p:cBhvr>
                                    </p:animEffect>
                                  </p:childTnLst>
                                </p:cTn>
                              </p:par>
                            </p:childTnLst>
                          </p:cTn>
                        </p:par>
                        <p:par>
                          <p:cTn id="63" fill="hold">
                            <p:stCondLst>
                              <p:cond delay="5500"/>
                            </p:stCondLst>
                            <p:childTnLst>
                              <p:par>
                                <p:cTn id="64" presetID="10" presetClass="entr" presetSubtype="0" fill="hold" grpId="0" nodeType="after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animBg="1"/>
      <p:bldP spid="17" grpId="0" animBg="1"/>
      <p:bldP spid="18" grpId="0" animBg="1"/>
      <p:bldP spid="19" grpId="0" animBg="1"/>
      <p:bldP spid="20" grpId="0" animBg="1"/>
      <p:bldP spid="29"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08BBBAA-FC41-4676-A4DD-F071916EDB17}"/>
              </a:ext>
            </a:extLst>
          </p:cNvPr>
          <p:cNvSpPr/>
          <p:nvPr/>
        </p:nvSpPr>
        <p:spPr>
          <a:xfrm>
            <a:off x="0" y="0"/>
            <a:ext cx="12192000" cy="6858000"/>
          </a:xfrm>
          <a:prstGeom prst="rect">
            <a:avLst/>
          </a:prstGeom>
          <a:solidFill>
            <a:srgbClr val="090F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03823E82-150D-47FB-BAE3-FAAB6C373A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780505">
            <a:off x="9453481" y="874786"/>
            <a:ext cx="5745980" cy="6773195"/>
          </a:xfrm>
          <a:prstGeom prst="rect">
            <a:avLst/>
          </a:prstGeom>
        </p:spPr>
      </p:pic>
      <p:pic>
        <p:nvPicPr>
          <p:cNvPr id="6" name="图片 5">
            <a:extLst>
              <a:ext uri="{FF2B5EF4-FFF2-40B4-BE49-F238E27FC236}">
                <a16:creationId xmlns:a16="http://schemas.microsoft.com/office/drawing/2014/main" id="{7AD0EBEF-39EE-4A6C-9C9D-1ACE86A3C15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7456684">
            <a:off x="10149112" y="-1928203"/>
            <a:ext cx="3545133" cy="3526648"/>
          </a:xfrm>
          <a:prstGeom prst="rect">
            <a:avLst/>
          </a:prstGeom>
        </p:spPr>
      </p:pic>
      <p:pic>
        <p:nvPicPr>
          <p:cNvPr id="7" name="图片 6">
            <a:extLst>
              <a:ext uri="{FF2B5EF4-FFF2-40B4-BE49-F238E27FC236}">
                <a16:creationId xmlns:a16="http://schemas.microsoft.com/office/drawing/2014/main" id="{0F344E70-EA64-4CC5-8E4D-9BFD05207B7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679931">
            <a:off x="-1982227" y="3510917"/>
            <a:ext cx="3618600" cy="4579361"/>
          </a:xfrm>
          <a:prstGeom prst="rect">
            <a:avLst/>
          </a:prstGeom>
        </p:spPr>
      </p:pic>
      <p:pic>
        <p:nvPicPr>
          <p:cNvPr id="8" name="图片 7">
            <a:extLst>
              <a:ext uri="{FF2B5EF4-FFF2-40B4-BE49-F238E27FC236}">
                <a16:creationId xmlns:a16="http://schemas.microsoft.com/office/drawing/2014/main" id="{E36C4C40-5B11-4316-A37F-CD0D451A6E7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20954830">
            <a:off x="-754121" y="-1179740"/>
            <a:ext cx="4338528" cy="2359480"/>
          </a:xfrm>
          <a:prstGeom prst="rect">
            <a:avLst/>
          </a:prstGeom>
        </p:spPr>
      </p:pic>
      <p:grpSp>
        <p:nvGrpSpPr>
          <p:cNvPr id="15" name="组合 14">
            <a:extLst>
              <a:ext uri="{FF2B5EF4-FFF2-40B4-BE49-F238E27FC236}">
                <a16:creationId xmlns:a16="http://schemas.microsoft.com/office/drawing/2014/main" id="{FF72460A-4BA9-4EAF-BE89-0F550D3768F6}"/>
              </a:ext>
            </a:extLst>
          </p:cNvPr>
          <p:cNvGrpSpPr/>
          <p:nvPr/>
        </p:nvGrpSpPr>
        <p:grpSpPr>
          <a:xfrm>
            <a:off x="3855325" y="241984"/>
            <a:ext cx="4425737" cy="665812"/>
            <a:chOff x="3855325" y="241984"/>
            <a:chExt cx="4425737" cy="665812"/>
          </a:xfrm>
        </p:grpSpPr>
        <p:sp>
          <p:nvSpPr>
            <p:cNvPr id="10" name="文本框 9">
              <a:extLst>
                <a:ext uri="{FF2B5EF4-FFF2-40B4-BE49-F238E27FC236}">
                  <a16:creationId xmlns:a16="http://schemas.microsoft.com/office/drawing/2014/main" id="{D315F1C2-E846-42A5-8A94-436A1147E1AD}"/>
                </a:ext>
              </a:extLst>
            </p:cNvPr>
            <p:cNvSpPr txBox="1"/>
            <p:nvPr/>
          </p:nvSpPr>
          <p:spPr>
            <a:xfrm>
              <a:off x="4115651" y="261465"/>
              <a:ext cx="4018906" cy="646331"/>
            </a:xfrm>
            <a:prstGeom prst="rect">
              <a:avLst/>
            </a:prstGeom>
            <a:noFill/>
          </p:spPr>
          <p:txBody>
            <a:bodyPr wrap="square" rtlCol="0" anchor="ctr" anchorCtr="0">
              <a:spAutoFit/>
            </a:bodyPr>
            <a:lstStyle>
              <a:defPPr>
                <a:defRPr lang="zh-CN"/>
              </a:defPPr>
              <a:lvl1pPr algn="ctr">
                <a:defRPr sz="8800">
                  <a:gradFill flip="none" rotWithShape="1">
                    <a:gsLst>
                      <a:gs pos="51000">
                        <a:srgbClr val="47E1FF"/>
                      </a:gs>
                      <a:gs pos="100000">
                        <a:srgbClr val="C9F9FF"/>
                      </a:gs>
                    </a:gsLst>
                    <a:lin ang="18900000" scaled="1"/>
                    <a:tileRect/>
                  </a:gradFill>
                  <a:latin typeface="Anton" panose="00000500000000000000" pitchFamily="2" charset="0"/>
                </a:defRPr>
              </a:lvl1pPr>
            </a:lstStyle>
            <a:p>
              <a:r>
                <a:rPr lang="en-US" altLang="zh-CN" sz="3600" dirty="0">
                  <a:latin typeface="+mn-ea"/>
                  <a:sym typeface="+mn-lt"/>
                </a:rPr>
                <a:t>PART 02 </a:t>
              </a:r>
              <a:r>
                <a:rPr lang="zh-CN" altLang="en-US" sz="3600" dirty="0">
                  <a:latin typeface="+mn-ea"/>
                  <a:sym typeface="+mn-ea"/>
                </a:rPr>
                <a:t>Completion</a:t>
              </a:r>
            </a:p>
          </p:txBody>
        </p:sp>
        <p:sp>
          <p:nvSpPr>
            <p:cNvPr id="11" name="椭圆 10">
              <a:extLst>
                <a:ext uri="{FF2B5EF4-FFF2-40B4-BE49-F238E27FC236}">
                  <a16:creationId xmlns:a16="http://schemas.microsoft.com/office/drawing/2014/main" id="{D74F04AE-DD34-46C9-AB8D-486D6A22625F}"/>
                </a:ext>
              </a:extLst>
            </p:cNvPr>
            <p:cNvSpPr/>
            <p:nvPr/>
          </p:nvSpPr>
          <p:spPr>
            <a:xfrm>
              <a:off x="3855325" y="241984"/>
              <a:ext cx="221375" cy="221375"/>
            </a:xfrm>
            <a:prstGeom prst="ellipse">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A8589EE5-C1FE-4864-9901-4943EF74912E}"/>
                </a:ext>
              </a:extLst>
            </p:cNvPr>
            <p:cNvSpPr/>
            <p:nvPr/>
          </p:nvSpPr>
          <p:spPr>
            <a:xfrm>
              <a:off x="8059687" y="241984"/>
              <a:ext cx="221375" cy="221375"/>
            </a:xfrm>
            <a:prstGeom prst="ellipse">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2" name="组合 1">
            <a:extLst>
              <a:ext uri="{FF2B5EF4-FFF2-40B4-BE49-F238E27FC236}">
                <a16:creationId xmlns:a16="http://schemas.microsoft.com/office/drawing/2014/main" id="{41AADE46-548C-4379-8034-4692D4D34A52}"/>
              </a:ext>
            </a:extLst>
          </p:cNvPr>
          <p:cNvGrpSpPr/>
          <p:nvPr/>
        </p:nvGrpSpPr>
        <p:grpSpPr>
          <a:xfrm>
            <a:off x="902546" y="1998564"/>
            <a:ext cx="3278416" cy="4025599"/>
            <a:chOff x="902546" y="1998564"/>
            <a:chExt cx="3278416" cy="4025599"/>
          </a:xfrm>
        </p:grpSpPr>
        <p:sp>
          <p:nvSpPr>
            <p:cNvPr id="40" name="矩形 39">
              <a:extLst>
                <a:ext uri="{FF2B5EF4-FFF2-40B4-BE49-F238E27FC236}">
                  <a16:creationId xmlns:a16="http://schemas.microsoft.com/office/drawing/2014/main" id="{29B87B81-6DAC-49E6-BF1B-B4642607C736}"/>
                </a:ext>
              </a:extLst>
            </p:cNvPr>
            <p:cNvSpPr/>
            <p:nvPr/>
          </p:nvSpPr>
          <p:spPr>
            <a:xfrm>
              <a:off x="902546" y="4309200"/>
              <a:ext cx="3278416" cy="1714963"/>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338"/>
              <a:endParaRPr lang="zh-CN" altLang="en-US" sz="1792" dirty="0">
                <a:solidFill>
                  <a:srgbClr val="FFFFFF"/>
                </a:solidFill>
                <a:latin typeface="方正黑体简体" panose="02010601030101010101" pitchFamily="2" charset="-122"/>
                <a:ea typeface="方正黑体简体" panose="02010601030101010101" pitchFamily="2" charset="-122"/>
                <a:cs typeface="+mn-ea"/>
                <a:sym typeface="+mn-lt"/>
              </a:endParaRPr>
            </a:p>
          </p:txBody>
        </p:sp>
        <p:grpSp>
          <p:nvGrpSpPr>
            <p:cNvPr id="54" name="组合 53">
              <a:extLst>
                <a:ext uri="{FF2B5EF4-FFF2-40B4-BE49-F238E27FC236}">
                  <a16:creationId xmlns:a16="http://schemas.microsoft.com/office/drawing/2014/main" id="{4B608721-CD04-4195-AA8E-344D6B531723}"/>
                </a:ext>
              </a:extLst>
            </p:cNvPr>
            <p:cNvGrpSpPr/>
            <p:nvPr/>
          </p:nvGrpSpPr>
          <p:grpSpPr>
            <a:xfrm>
              <a:off x="1087719" y="4430472"/>
              <a:ext cx="2926528" cy="1372980"/>
              <a:chOff x="6631303" y="1678126"/>
              <a:chExt cx="2939778" cy="1379197"/>
            </a:xfrm>
          </p:grpSpPr>
          <p:sp>
            <p:nvSpPr>
              <p:cNvPr id="56" name="矩形 55">
                <a:extLst>
                  <a:ext uri="{FF2B5EF4-FFF2-40B4-BE49-F238E27FC236}">
                    <a16:creationId xmlns:a16="http://schemas.microsoft.com/office/drawing/2014/main" id="{114B4876-C898-491F-97E9-9762A752DACC}"/>
                  </a:ext>
                </a:extLst>
              </p:cNvPr>
              <p:cNvSpPr/>
              <p:nvPr/>
            </p:nvSpPr>
            <p:spPr>
              <a:xfrm>
                <a:off x="6631303" y="2030750"/>
                <a:ext cx="2939778" cy="1026573"/>
              </a:xfrm>
              <a:prstGeom prst="rect">
                <a:avLst/>
              </a:prstGeom>
            </p:spPr>
            <p:txBody>
              <a:bodyPr wrap="square">
                <a:spAutoFit/>
                <a:scene3d>
                  <a:camera prst="orthographicFront"/>
                  <a:lightRig rig="threePt" dir="t"/>
                </a:scene3d>
                <a:sp3d contourW="12700"/>
              </a:bodyPr>
              <a:lstStyle/>
              <a:p>
                <a:pPr>
                  <a:lnSpc>
                    <a:spcPts val="2500"/>
                  </a:lnSpc>
                </a:pPr>
                <a:r>
                  <a:rPr lang="zh-CN" altLang="en-US" sz="1400" dirty="0">
                    <a:solidFill>
                      <a:schemeClr val="bg1"/>
                    </a:solidFill>
                    <a:latin typeface="+mn-ea"/>
                    <a:sym typeface="Arial" panose="020B0604020202020204" pitchFamily="34" charset="0"/>
                  </a:rPr>
                  <a:t>Please add specific content here, the text as concise as possible, simple instructions can be, do not have to be too cumbersome, pay attention to the appearance of the layout.</a:t>
                </a:r>
                <a:endParaRPr lang="en-US" altLang="zh-CN" sz="1400" dirty="0">
                  <a:solidFill>
                    <a:schemeClr val="bg1"/>
                  </a:solidFill>
                  <a:latin typeface="+mn-ea"/>
                  <a:sym typeface="Arial" panose="020B0604020202020204" pitchFamily="34" charset="0"/>
                </a:endParaRPr>
              </a:p>
            </p:txBody>
          </p:sp>
          <p:sp>
            <p:nvSpPr>
              <p:cNvPr id="57" name="矩形 56">
                <a:extLst>
                  <a:ext uri="{FF2B5EF4-FFF2-40B4-BE49-F238E27FC236}">
                    <a16:creationId xmlns:a16="http://schemas.microsoft.com/office/drawing/2014/main" id="{9EE5FA02-E1EA-41E8-B90F-9282E731CB0A}"/>
                  </a:ext>
                </a:extLst>
              </p:cNvPr>
              <p:cNvSpPr/>
              <p:nvPr/>
            </p:nvSpPr>
            <p:spPr>
              <a:xfrm>
                <a:off x="6631303" y="1678126"/>
                <a:ext cx="2241974" cy="403725"/>
              </a:xfrm>
              <a:prstGeom prst="rect">
                <a:avLst/>
              </a:prstGeom>
            </p:spPr>
            <p:txBody>
              <a:bodyPr wrap="square">
                <a:spAutoFit/>
                <a:scene3d>
                  <a:camera prst="orthographicFront"/>
                  <a:lightRig rig="threePt" dir="t"/>
                </a:scene3d>
                <a:sp3d contourW="12700"/>
              </a:bodyPr>
              <a:lstStyle/>
              <a:p>
                <a:pPr defTabSz="910338">
                  <a:lnSpc>
                    <a:spcPct val="120000"/>
                  </a:lnSpc>
                </a:pPr>
                <a:r>
                  <a:rPr lang="zh-CN" altLang="en-US" sz="1792" b="1" dirty="0">
                    <a:solidFill>
                      <a:schemeClr val="bg1"/>
                    </a:solidFill>
                    <a:latin typeface="+mn-ea"/>
                    <a:cs typeface="+mn-ea"/>
                    <a:sym typeface="+mn-lt"/>
                  </a:rPr>
                  <a:t>Title</a:t>
                </a:r>
              </a:p>
            </p:txBody>
          </p:sp>
        </p:grpSp>
        <p:sp>
          <p:nvSpPr>
            <p:cNvPr id="55" name="等腰三角形 54">
              <a:extLst>
                <a:ext uri="{FF2B5EF4-FFF2-40B4-BE49-F238E27FC236}">
                  <a16:creationId xmlns:a16="http://schemas.microsoft.com/office/drawing/2014/main" id="{DB5AF47B-AB43-4359-B9FC-8C7255E0DB8A}"/>
                </a:ext>
              </a:extLst>
            </p:cNvPr>
            <p:cNvSpPr/>
            <p:nvPr/>
          </p:nvSpPr>
          <p:spPr>
            <a:xfrm rot="5400000">
              <a:off x="2687284" y="4512460"/>
              <a:ext cx="264756" cy="228239"/>
            </a:xfrm>
            <a:prstGeom prst="triangle">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solidFill>
                  <a:schemeClr val="tx1"/>
                </a:solidFill>
                <a:sym typeface="+mn-lt"/>
              </a:endParaRPr>
            </a:p>
          </p:txBody>
        </p:sp>
        <p:pic>
          <p:nvPicPr>
            <p:cNvPr id="58" name="图片占位符 4">
              <a:extLst>
                <a:ext uri="{FF2B5EF4-FFF2-40B4-BE49-F238E27FC236}">
                  <a16:creationId xmlns:a16="http://schemas.microsoft.com/office/drawing/2014/main" id="{4FB6660F-7E5F-4845-8BBE-B6BA2A5B5DC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21566" y="1998564"/>
              <a:ext cx="3214464" cy="2145655"/>
            </a:xfrm>
            <a:prstGeom prst="rect">
              <a:avLst/>
            </a:prstGeom>
          </p:spPr>
        </p:pic>
      </p:grpSp>
      <p:grpSp>
        <p:nvGrpSpPr>
          <p:cNvPr id="3" name="组合 2">
            <a:extLst>
              <a:ext uri="{FF2B5EF4-FFF2-40B4-BE49-F238E27FC236}">
                <a16:creationId xmlns:a16="http://schemas.microsoft.com/office/drawing/2014/main" id="{36BA7D1A-2C16-49C5-A729-F4519508BE86}"/>
              </a:ext>
            </a:extLst>
          </p:cNvPr>
          <p:cNvGrpSpPr/>
          <p:nvPr/>
        </p:nvGrpSpPr>
        <p:grpSpPr>
          <a:xfrm>
            <a:off x="4461092" y="1998564"/>
            <a:ext cx="3278416" cy="4025599"/>
            <a:chOff x="4461092" y="1998564"/>
            <a:chExt cx="3278416" cy="4025599"/>
          </a:xfrm>
        </p:grpSpPr>
        <p:sp>
          <p:nvSpPr>
            <p:cNvPr id="41" name="矩形 40">
              <a:extLst>
                <a:ext uri="{FF2B5EF4-FFF2-40B4-BE49-F238E27FC236}">
                  <a16:creationId xmlns:a16="http://schemas.microsoft.com/office/drawing/2014/main" id="{2A7BA05F-16B1-4D89-8074-B6DD352E9CDB}"/>
                </a:ext>
              </a:extLst>
            </p:cNvPr>
            <p:cNvSpPr/>
            <p:nvPr/>
          </p:nvSpPr>
          <p:spPr>
            <a:xfrm>
              <a:off x="4461092" y="4309200"/>
              <a:ext cx="3278416" cy="1714963"/>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338"/>
              <a:endParaRPr lang="zh-CN" altLang="en-US" sz="1792" dirty="0">
                <a:solidFill>
                  <a:srgbClr val="FFFFFF"/>
                </a:solidFill>
                <a:latin typeface="方正黑体简体" panose="02010601030101010101" pitchFamily="2" charset="-122"/>
                <a:ea typeface="方正黑体简体" panose="02010601030101010101" pitchFamily="2" charset="-122"/>
                <a:cs typeface="+mn-ea"/>
                <a:sym typeface="+mn-lt"/>
              </a:endParaRPr>
            </a:p>
          </p:txBody>
        </p:sp>
        <p:grpSp>
          <p:nvGrpSpPr>
            <p:cNvPr id="50" name="组合 49">
              <a:extLst>
                <a:ext uri="{FF2B5EF4-FFF2-40B4-BE49-F238E27FC236}">
                  <a16:creationId xmlns:a16="http://schemas.microsoft.com/office/drawing/2014/main" id="{26129ACD-6D73-48B9-8074-DB7EC00FAD82}"/>
                </a:ext>
              </a:extLst>
            </p:cNvPr>
            <p:cNvGrpSpPr/>
            <p:nvPr/>
          </p:nvGrpSpPr>
          <p:grpSpPr>
            <a:xfrm>
              <a:off x="4637036" y="4430472"/>
              <a:ext cx="2926528" cy="1372980"/>
              <a:chOff x="6631303" y="1678126"/>
              <a:chExt cx="2939778" cy="1379197"/>
            </a:xfrm>
          </p:grpSpPr>
          <p:sp>
            <p:nvSpPr>
              <p:cNvPr id="52" name="矩形 51">
                <a:extLst>
                  <a:ext uri="{FF2B5EF4-FFF2-40B4-BE49-F238E27FC236}">
                    <a16:creationId xmlns:a16="http://schemas.microsoft.com/office/drawing/2014/main" id="{121EC886-D98C-43CF-8012-EB841B5534F4}"/>
                  </a:ext>
                </a:extLst>
              </p:cNvPr>
              <p:cNvSpPr/>
              <p:nvPr/>
            </p:nvSpPr>
            <p:spPr>
              <a:xfrm>
                <a:off x="6631303" y="2030750"/>
                <a:ext cx="2939778" cy="1026573"/>
              </a:xfrm>
              <a:prstGeom prst="rect">
                <a:avLst/>
              </a:prstGeom>
            </p:spPr>
            <p:txBody>
              <a:bodyPr wrap="square">
                <a:spAutoFit/>
                <a:scene3d>
                  <a:camera prst="orthographicFront"/>
                  <a:lightRig rig="threePt" dir="t"/>
                </a:scene3d>
                <a:sp3d contourW="12700"/>
              </a:bodyPr>
              <a:lstStyle/>
              <a:p>
                <a:pPr>
                  <a:lnSpc>
                    <a:spcPts val="2500"/>
                  </a:lnSpc>
                </a:pPr>
                <a:r>
                  <a:rPr lang="zh-CN" altLang="en-US" sz="1400" dirty="0">
                    <a:solidFill>
                      <a:schemeClr val="bg1"/>
                    </a:solidFill>
                    <a:latin typeface="+mn-ea"/>
                    <a:sym typeface="Arial" panose="020B0604020202020204" pitchFamily="34" charset="0"/>
                  </a:rPr>
                  <a:t>Please add specific content here, the text as concise as possible, simple instructions can be, do not have to be too cumbersome, pay attention to the appearance of the layout.</a:t>
                </a:r>
                <a:endParaRPr lang="en-US" altLang="zh-CN" sz="1400" dirty="0">
                  <a:solidFill>
                    <a:schemeClr val="bg1"/>
                  </a:solidFill>
                  <a:latin typeface="+mn-ea"/>
                  <a:sym typeface="Arial" panose="020B0604020202020204" pitchFamily="34" charset="0"/>
                </a:endParaRPr>
              </a:p>
            </p:txBody>
          </p:sp>
          <p:sp>
            <p:nvSpPr>
              <p:cNvPr id="53" name="矩形 52">
                <a:extLst>
                  <a:ext uri="{FF2B5EF4-FFF2-40B4-BE49-F238E27FC236}">
                    <a16:creationId xmlns:a16="http://schemas.microsoft.com/office/drawing/2014/main" id="{35777109-FA2E-4F27-98CF-09DB4B6F9705}"/>
                  </a:ext>
                </a:extLst>
              </p:cNvPr>
              <p:cNvSpPr/>
              <p:nvPr/>
            </p:nvSpPr>
            <p:spPr>
              <a:xfrm>
                <a:off x="6631303" y="1678126"/>
                <a:ext cx="2241974" cy="403725"/>
              </a:xfrm>
              <a:prstGeom prst="rect">
                <a:avLst/>
              </a:prstGeom>
            </p:spPr>
            <p:txBody>
              <a:bodyPr wrap="square">
                <a:spAutoFit/>
                <a:scene3d>
                  <a:camera prst="orthographicFront"/>
                  <a:lightRig rig="threePt" dir="t"/>
                </a:scene3d>
                <a:sp3d contourW="12700"/>
              </a:bodyPr>
              <a:lstStyle/>
              <a:p>
                <a:pPr defTabSz="910338">
                  <a:lnSpc>
                    <a:spcPct val="120000"/>
                  </a:lnSpc>
                </a:pPr>
                <a:r>
                  <a:rPr lang="zh-CN" altLang="en-US" sz="1792" b="1" dirty="0">
                    <a:solidFill>
                      <a:schemeClr val="bg1"/>
                    </a:solidFill>
                    <a:latin typeface="+mn-ea"/>
                    <a:cs typeface="+mn-ea"/>
                    <a:sym typeface="+mn-lt"/>
                  </a:rPr>
                  <a:t>Title</a:t>
                </a:r>
              </a:p>
            </p:txBody>
          </p:sp>
        </p:grpSp>
        <p:sp>
          <p:nvSpPr>
            <p:cNvPr id="51" name="等腰三角形 50">
              <a:extLst>
                <a:ext uri="{FF2B5EF4-FFF2-40B4-BE49-F238E27FC236}">
                  <a16:creationId xmlns:a16="http://schemas.microsoft.com/office/drawing/2014/main" id="{729BEF3F-8F96-44BD-A773-D2FB9A47F7F7}"/>
                </a:ext>
              </a:extLst>
            </p:cNvPr>
            <p:cNvSpPr/>
            <p:nvPr/>
          </p:nvSpPr>
          <p:spPr>
            <a:xfrm rot="5400000">
              <a:off x="6236601" y="4512460"/>
              <a:ext cx="264756" cy="228239"/>
            </a:xfrm>
            <a:prstGeom prst="triangle">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solidFill>
                  <a:schemeClr val="tx1"/>
                </a:solidFill>
                <a:sym typeface="+mn-lt"/>
              </a:endParaRPr>
            </a:p>
          </p:txBody>
        </p:sp>
        <p:pic>
          <p:nvPicPr>
            <p:cNvPr id="59" name="图片占位符 5">
              <a:extLst>
                <a:ext uri="{FF2B5EF4-FFF2-40B4-BE49-F238E27FC236}">
                  <a16:creationId xmlns:a16="http://schemas.microsoft.com/office/drawing/2014/main" id="{6F86E45A-9DB2-46DF-9514-917B9347A9A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487263" y="1998564"/>
              <a:ext cx="3217477" cy="2145655"/>
            </a:xfrm>
            <a:prstGeom prst="rect">
              <a:avLst/>
            </a:prstGeom>
          </p:spPr>
        </p:pic>
      </p:grpSp>
      <p:grpSp>
        <p:nvGrpSpPr>
          <p:cNvPr id="9" name="组合 8">
            <a:extLst>
              <a:ext uri="{FF2B5EF4-FFF2-40B4-BE49-F238E27FC236}">
                <a16:creationId xmlns:a16="http://schemas.microsoft.com/office/drawing/2014/main" id="{22E39221-1850-4E0F-96C9-7D29F825E729}"/>
              </a:ext>
            </a:extLst>
          </p:cNvPr>
          <p:cNvGrpSpPr/>
          <p:nvPr/>
        </p:nvGrpSpPr>
        <p:grpSpPr>
          <a:xfrm>
            <a:off x="8019638" y="1998564"/>
            <a:ext cx="3278416" cy="4025599"/>
            <a:chOff x="8019638" y="1998564"/>
            <a:chExt cx="3278416" cy="4025599"/>
          </a:xfrm>
        </p:grpSpPr>
        <p:sp>
          <p:nvSpPr>
            <p:cNvPr id="42" name="矩形 41">
              <a:extLst>
                <a:ext uri="{FF2B5EF4-FFF2-40B4-BE49-F238E27FC236}">
                  <a16:creationId xmlns:a16="http://schemas.microsoft.com/office/drawing/2014/main" id="{1869E5E9-03C7-4D36-A4D1-3748AB4C7BA1}"/>
                </a:ext>
              </a:extLst>
            </p:cNvPr>
            <p:cNvSpPr/>
            <p:nvPr/>
          </p:nvSpPr>
          <p:spPr>
            <a:xfrm>
              <a:off x="8019638" y="4309200"/>
              <a:ext cx="3278416" cy="1714963"/>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338"/>
              <a:endParaRPr lang="zh-CN" altLang="en-US" sz="1792" dirty="0">
                <a:solidFill>
                  <a:srgbClr val="FFFFFF"/>
                </a:solidFill>
                <a:latin typeface="方正黑体简体" panose="02010601030101010101" pitchFamily="2" charset="-122"/>
                <a:ea typeface="方正黑体简体" panose="02010601030101010101" pitchFamily="2" charset="-122"/>
                <a:cs typeface="+mn-ea"/>
                <a:sym typeface="+mn-lt"/>
              </a:endParaRPr>
            </a:p>
          </p:txBody>
        </p:sp>
        <p:grpSp>
          <p:nvGrpSpPr>
            <p:cNvPr id="46" name="组合 45">
              <a:extLst>
                <a:ext uri="{FF2B5EF4-FFF2-40B4-BE49-F238E27FC236}">
                  <a16:creationId xmlns:a16="http://schemas.microsoft.com/office/drawing/2014/main" id="{0437D8BF-5D57-4314-B43D-67DEBD220BFC}"/>
                </a:ext>
              </a:extLst>
            </p:cNvPr>
            <p:cNvGrpSpPr/>
            <p:nvPr/>
          </p:nvGrpSpPr>
          <p:grpSpPr>
            <a:xfrm>
              <a:off x="8195582" y="4430472"/>
              <a:ext cx="2926528" cy="1372980"/>
              <a:chOff x="6631303" y="1678126"/>
              <a:chExt cx="2939778" cy="1379197"/>
            </a:xfrm>
          </p:grpSpPr>
          <p:sp>
            <p:nvSpPr>
              <p:cNvPr id="48" name="矩形 47">
                <a:extLst>
                  <a:ext uri="{FF2B5EF4-FFF2-40B4-BE49-F238E27FC236}">
                    <a16:creationId xmlns:a16="http://schemas.microsoft.com/office/drawing/2014/main" id="{DD5B6F67-B486-4ACA-BFAD-D18D964BDCCD}"/>
                  </a:ext>
                </a:extLst>
              </p:cNvPr>
              <p:cNvSpPr/>
              <p:nvPr/>
            </p:nvSpPr>
            <p:spPr>
              <a:xfrm>
                <a:off x="6631303" y="2030750"/>
                <a:ext cx="2939778" cy="1026573"/>
              </a:xfrm>
              <a:prstGeom prst="rect">
                <a:avLst/>
              </a:prstGeom>
            </p:spPr>
            <p:txBody>
              <a:bodyPr wrap="square">
                <a:spAutoFit/>
                <a:scene3d>
                  <a:camera prst="orthographicFront"/>
                  <a:lightRig rig="threePt" dir="t"/>
                </a:scene3d>
                <a:sp3d contourW="12700"/>
              </a:bodyPr>
              <a:lstStyle/>
              <a:p>
                <a:pPr>
                  <a:lnSpc>
                    <a:spcPts val="2500"/>
                  </a:lnSpc>
                </a:pPr>
                <a:r>
                  <a:rPr lang="zh-CN" altLang="en-US" sz="1400" dirty="0">
                    <a:solidFill>
                      <a:schemeClr val="bg1"/>
                    </a:solidFill>
                    <a:latin typeface="+mn-ea"/>
                    <a:sym typeface="Arial" panose="020B0604020202020204" pitchFamily="34" charset="0"/>
                  </a:rPr>
                  <a:t>Please add specific content here, the text as concise as possible, simple instructions can be, do not have to be too cumbersome, pay attention to the appearance of the layout.</a:t>
                </a:r>
                <a:endParaRPr lang="en-US" altLang="zh-CN" sz="1400" dirty="0">
                  <a:solidFill>
                    <a:schemeClr val="bg1"/>
                  </a:solidFill>
                  <a:latin typeface="+mn-ea"/>
                  <a:sym typeface="Arial" panose="020B0604020202020204" pitchFamily="34" charset="0"/>
                </a:endParaRPr>
              </a:p>
            </p:txBody>
          </p:sp>
          <p:sp>
            <p:nvSpPr>
              <p:cNvPr id="49" name="矩形 48">
                <a:extLst>
                  <a:ext uri="{FF2B5EF4-FFF2-40B4-BE49-F238E27FC236}">
                    <a16:creationId xmlns:a16="http://schemas.microsoft.com/office/drawing/2014/main" id="{12ADCF4F-994F-4E2B-8D20-71AA4156CF7A}"/>
                  </a:ext>
                </a:extLst>
              </p:cNvPr>
              <p:cNvSpPr/>
              <p:nvPr/>
            </p:nvSpPr>
            <p:spPr>
              <a:xfrm>
                <a:off x="6631303" y="1678126"/>
                <a:ext cx="2241974" cy="403725"/>
              </a:xfrm>
              <a:prstGeom prst="rect">
                <a:avLst/>
              </a:prstGeom>
            </p:spPr>
            <p:txBody>
              <a:bodyPr wrap="square">
                <a:spAutoFit/>
                <a:scene3d>
                  <a:camera prst="orthographicFront"/>
                  <a:lightRig rig="threePt" dir="t"/>
                </a:scene3d>
                <a:sp3d contourW="12700"/>
              </a:bodyPr>
              <a:lstStyle/>
              <a:p>
                <a:pPr defTabSz="910338">
                  <a:lnSpc>
                    <a:spcPct val="120000"/>
                  </a:lnSpc>
                </a:pPr>
                <a:r>
                  <a:rPr lang="zh-CN" altLang="en-US" sz="1792" b="1" dirty="0">
                    <a:solidFill>
                      <a:schemeClr val="bg1"/>
                    </a:solidFill>
                    <a:latin typeface="+mn-ea"/>
                    <a:cs typeface="+mn-ea"/>
                    <a:sym typeface="+mn-lt"/>
                  </a:rPr>
                  <a:t>Title</a:t>
                </a:r>
              </a:p>
            </p:txBody>
          </p:sp>
        </p:grpSp>
        <p:sp>
          <p:nvSpPr>
            <p:cNvPr id="47" name="等腰三角形 46">
              <a:extLst>
                <a:ext uri="{FF2B5EF4-FFF2-40B4-BE49-F238E27FC236}">
                  <a16:creationId xmlns:a16="http://schemas.microsoft.com/office/drawing/2014/main" id="{5FC9223E-B5DE-4263-B4FD-106EB86BF745}"/>
                </a:ext>
              </a:extLst>
            </p:cNvPr>
            <p:cNvSpPr/>
            <p:nvPr/>
          </p:nvSpPr>
          <p:spPr>
            <a:xfrm rot="5400000">
              <a:off x="9795147" y="4512460"/>
              <a:ext cx="264756" cy="228239"/>
            </a:xfrm>
            <a:prstGeom prst="triangle">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solidFill>
                  <a:schemeClr val="tx1"/>
                </a:solidFill>
                <a:sym typeface="+mn-lt"/>
              </a:endParaRPr>
            </a:p>
          </p:txBody>
        </p:sp>
        <p:pic>
          <p:nvPicPr>
            <p:cNvPr id="60" name="图片占位符 6">
              <a:extLst>
                <a:ext uri="{FF2B5EF4-FFF2-40B4-BE49-F238E27FC236}">
                  <a16:creationId xmlns:a16="http://schemas.microsoft.com/office/drawing/2014/main" id="{227C20FC-6E5B-43F3-A6B8-21F5CD9E3E2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045809" y="1998564"/>
              <a:ext cx="3217477" cy="2145655"/>
            </a:xfrm>
            <a:prstGeom prst="rect">
              <a:avLst/>
            </a:prstGeom>
          </p:spPr>
        </p:pic>
      </p:grpSp>
    </p:spTree>
    <p:extLst>
      <p:ext uri="{BB962C8B-B14F-4D97-AF65-F5344CB8AC3E}">
        <p14:creationId xmlns:p14="http://schemas.microsoft.com/office/powerpoint/2010/main" val="248642030"/>
      </p:ext>
    </p:extLst>
  </p:cSld>
  <p:clrMapOvr>
    <a:masterClrMapping/>
  </p:clrMapOvr>
  <mc:AlternateContent xmlns:mc="http://schemas.openxmlformats.org/markup-compatibility/2006" xmlns:p14="http://schemas.microsoft.com/office/powerpoint/2010/main">
    <mc:Choice Requires="p14">
      <p:transition spd="slow" p14:dur="2000" advClick="0" advTm="0">
        <p14:prism isContent="1"/>
      </p:transition>
    </mc:Choice>
    <mc:Fallback xmlns:a14="http://schemas.microsoft.com/office/drawing/2010/main" xmlns:a16="http://schemas.microsoft.com/office/drawing/2014/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par>
                          <p:cTn id="25" fill="hold">
                            <p:stCondLst>
                              <p:cond delay="500"/>
                            </p:stCondLst>
                            <p:childTnLst>
                              <p:par>
                                <p:cTn id="26" presetID="16" presetClass="entr" presetSubtype="37"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outVertical)">
                                      <p:cBhvr>
                                        <p:cTn id="28" dur="500"/>
                                        <p:tgtEl>
                                          <p:spTgt spid="15"/>
                                        </p:tgtEl>
                                      </p:cBhvr>
                                    </p:animEffect>
                                  </p:childTnLst>
                                </p:cTn>
                              </p:par>
                            </p:childTnLst>
                          </p:cTn>
                        </p:par>
                        <p:par>
                          <p:cTn id="29" fill="hold">
                            <p:stCondLst>
                              <p:cond delay="1000"/>
                            </p:stCondLst>
                            <p:childTnLst>
                              <p:par>
                                <p:cTn id="30" presetID="2" presetClass="entr" presetSubtype="8"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0-#ppt_w/2"/>
                                          </p:val>
                                        </p:tav>
                                        <p:tav tm="100000">
                                          <p:val>
                                            <p:strVal val="#ppt_x"/>
                                          </p:val>
                                        </p:tav>
                                      </p:tavLst>
                                    </p:anim>
                                    <p:anim calcmode="lin" valueType="num">
                                      <p:cBhvr additive="base">
                                        <p:cTn id="33" dur="500" fill="hold"/>
                                        <p:tgtEl>
                                          <p:spTgt spid="9"/>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additive="base">
                                        <p:cTn id="36" dur="500" fill="hold"/>
                                        <p:tgtEl>
                                          <p:spTgt spid="3"/>
                                        </p:tgtEl>
                                        <p:attrNameLst>
                                          <p:attrName>ppt_x</p:attrName>
                                        </p:attrNameLst>
                                      </p:cBhvr>
                                      <p:tavLst>
                                        <p:tav tm="0">
                                          <p:val>
                                            <p:strVal val="0-#ppt_w/2"/>
                                          </p:val>
                                        </p:tav>
                                        <p:tav tm="100000">
                                          <p:val>
                                            <p:strVal val="#ppt_x"/>
                                          </p:val>
                                        </p:tav>
                                      </p:tavLst>
                                    </p:anim>
                                    <p:anim calcmode="lin" valueType="num">
                                      <p:cBhvr additive="base">
                                        <p:cTn id="37" dur="500" fill="hold"/>
                                        <p:tgtEl>
                                          <p:spTgt spid="3"/>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additive="base">
                                        <p:cTn id="40" dur="500" fill="hold"/>
                                        <p:tgtEl>
                                          <p:spTgt spid="2"/>
                                        </p:tgtEl>
                                        <p:attrNameLst>
                                          <p:attrName>ppt_x</p:attrName>
                                        </p:attrNameLst>
                                      </p:cBhvr>
                                      <p:tavLst>
                                        <p:tav tm="0">
                                          <p:val>
                                            <p:strVal val="0-#ppt_w/2"/>
                                          </p:val>
                                        </p:tav>
                                        <p:tav tm="100000">
                                          <p:val>
                                            <p:strVal val="#ppt_x"/>
                                          </p:val>
                                        </p:tav>
                                      </p:tavLst>
                                    </p:anim>
                                    <p:anim calcmode="lin" valueType="num">
                                      <p:cBhvr additive="base">
                                        <p:cTn id="41"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E53C65D-A8D7-41E9-BF2F-87521288DDF9}"/>
              </a:ext>
            </a:extLst>
          </p:cNvPr>
          <p:cNvSpPr/>
          <p:nvPr/>
        </p:nvSpPr>
        <p:spPr>
          <a:xfrm>
            <a:off x="0" y="0"/>
            <a:ext cx="12192000" cy="6858000"/>
          </a:xfrm>
          <a:prstGeom prst="rect">
            <a:avLst/>
          </a:prstGeom>
          <a:solidFill>
            <a:srgbClr val="090F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D09914F2-65FC-4583-BE26-B62E36C42BA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23403" y="808441"/>
            <a:ext cx="11073276" cy="6049559"/>
          </a:xfrm>
          <a:prstGeom prst="rect">
            <a:avLst/>
          </a:prstGeom>
        </p:spPr>
      </p:pic>
      <p:pic>
        <p:nvPicPr>
          <p:cNvPr id="5" name="图片 4">
            <a:extLst>
              <a:ext uri="{FF2B5EF4-FFF2-40B4-BE49-F238E27FC236}">
                <a16:creationId xmlns:a16="http://schemas.microsoft.com/office/drawing/2014/main" id="{343A5A83-DB72-4CB4-8628-F9B4723437E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0812683">
            <a:off x="9243931" y="684287"/>
            <a:ext cx="5745980" cy="6773195"/>
          </a:xfrm>
          <a:prstGeom prst="rect">
            <a:avLst/>
          </a:prstGeom>
        </p:spPr>
      </p:pic>
      <p:pic>
        <p:nvPicPr>
          <p:cNvPr id="6" name="图片 5">
            <a:extLst>
              <a:ext uri="{FF2B5EF4-FFF2-40B4-BE49-F238E27FC236}">
                <a16:creationId xmlns:a16="http://schemas.microsoft.com/office/drawing/2014/main" id="{BE09AAB9-F764-44BC-8C01-8EC2BE78B05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931398" y="-1365773"/>
            <a:ext cx="3545133" cy="3526648"/>
          </a:xfrm>
          <a:prstGeom prst="rect">
            <a:avLst/>
          </a:prstGeom>
        </p:spPr>
      </p:pic>
      <p:pic>
        <p:nvPicPr>
          <p:cNvPr id="7" name="图片 6">
            <a:extLst>
              <a:ext uri="{FF2B5EF4-FFF2-40B4-BE49-F238E27FC236}">
                <a16:creationId xmlns:a16="http://schemas.microsoft.com/office/drawing/2014/main" id="{AA096419-76C1-48FC-A0E5-CA953E82367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93693">
            <a:off x="-1285541" y="3286008"/>
            <a:ext cx="3618600" cy="4579361"/>
          </a:xfrm>
          <a:prstGeom prst="rect">
            <a:avLst/>
          </a:prstGeom>
        </p:spPr>
      </p:pic>
      <p:pic>
        <p:nvPicPr>
          <p:cNvPr id="8" name="图片 7">
            <a:extLst>
              <a:ext uri="{FF2B5EF4-FFF2-40B4-BE49-F238E27FC236}">
                <a16:creationId xmlns:a16="http://schemas.microsoft.com/office/drawing/2014/main" id="{8A1821F2-6828-4515-BC4A-7CE2A53AB8F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96633" y="-698894"/>
            <a:ext cx="4338528" cy="2359480"/>
          </a:xfrm>
          <a:prstGeom prst="rect">
            <a:avLst/>
          </a:prstGeom>
        </p:spPr>
      </p:pic>
      <p:pic>
        <p:nvPicPr>
          <p:cNvPr id="9" name="图片 8">
            <a:extLst>
              <a:ext uri="{FF2B5EF4-FFF2-40B4-BE49-F238E27FC236}">
                <a16:creationId xmlns:a16="http://schemas.microsoft.com/office/drawing/2014/main" id="{DFE83B60-C8FE-49AB-A701-36EC7360CD2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68830" y="1185840"/>
            <a:ext cx="5427170" cy="4486319"/>
          </a:xfrm>
          <a:prstGeom prst="rect">
            <a:avLst/>
          </a:prstGeom>
        </p:spPr>
      </p:pic>
      <p:sp>
        <p:nvSpPr>
          <p:cNvPr id="11" name="文本框 10">
            <a:extLst>
              <a:ext uri="{FF2B5EF4-FFF2-40B4-BE49-F238E27FC236}">
                <a16:creationId xmlns:a16="http://schemas.microsoft.com/office/drawing/2014/main" id="{94D06858-834C-40A8-9B31-396A69A5E630}"/>
              </a:ext>
            </a:extLst>
          </p:cNvPr>
          <p:cNvSpPr txBox="1"/>
          <p:nvPr/>
        </p:nvSpPr>
        <p:spPr>
          <a:xfrm>
            <a:off x="6471294" y="3452610"/>
            <a:ext cx="5632003" cy="1200329"/>
          </a:xfrm>
          <a:prstGeom prst="rect">
            <a:avLst/>
          </a:prstGeom>
          <a:noFill/>
        </p:spPr>
        <p:txBody>
          <a:bodyPr wrap="square" rtlCol="0">
            <a:spAutoFit/>
          </a:bodyPr>
          <a:lstStyle/>
          <a:p>
            <a:pPr defTabSz="449911">
              <a:defRPr/>
            </a:pPr>
            <a:r>
              <a:rPr kumimoji="1" lang="zh-CN" altLang="en-US" sz="4800" b="1" kern="0" dirty="0">
                <a:solidFill>
                  <a:schemeClr val="bg1"/>
                </a:solidFill>
                <a:latin typeface="+mn-ea"/>
                <a:cs typeface="+mn-ea"/>
                <a:sym typeface="+mn-ea"/>
              </a:rPr>
              <a:t>Deficiencies</a:t>
            </a:r>
            <a:endParaRPr lang="en-US" altLang="zh-CN" sz="2400" dirty="0">
              <a:solidFill>
                <a:schemeClr val="bg1"/>
              </a:solidFill>
              <a:latin typeface="+mn-ea"/>
            </a:endParaRPr>
          </a:p>
          <a:p>
            <a:pPr>
              <a:defRPr/>
            </a:pPr>
            <a:r>
              <a:rPr lang="en-US" altLang="zh-CN" sz="2400" dirty="0">
                <a:solidFill>
                  <a:schemeClr val="bg1"/>
                </a:solidFill>
                <a:latin typeface="+mn-ea"/>
              </a:rPr>
              <a:t>Click here to add your text here </a:t>
            </a:r>
            <a:endParaRPr lang="zh-CN" altLang="en-US" sz="2400" dirty="0">
              <a:solidFill>
                <a:schemeClr val="bg1"/>
              </a:solidFill>
              <a:latin typeface="+mn-ea"/>
            </a:endParaRPr>
          </a:p>
        </p:txBody>
      </p:sp>
      <p:sp>
        <p:nvSpPr>
          <p:cNvPr id="12" name="文本框 11">
            <a:extLst>
              <a:ext uri="{FF2B5EF4-FFF2-40B4-BE49-F238E27FC236}">
                <a16:creationId xmlns:a16="http://schemas.microsoft.com/office/drawing/2014/main" id="{1FF69372-5436-4099-BBE9-3735F3A9477A}"/>
              </a:ext>
            </a:extLst>
          </p:cNvPr>
          <p:cNvSpPr txBox="1"/>
          <p:nvPr/>
        </p:nvSpPr>
        <p:spPr>
          <a:xfrm>
            <a:off x="6471294" y="2413336"/>
            <a:ext cx="3752146" cy="1015663"/>
          </a:xfrm>
          <a:prstGeom prst="rect">
            <a:avLst/>
          </a:prstGeom>
          <a:noFill/>
        </p:spPr>
        <p:txBody>
          <a:bodyPr wrap="square" rtlCol="0">
            <a:spAutoFit/>
          </a:bodyPr>
          <a:lstStyle/>
          <a:p>
            <a:r>
              <a:rPr lang="en-US" altLang="zh-CN" sz="6000" b="1" dirty="0">
                <a:solidFill>
                  <a:schemeClr val="bg1"/>
                </a:solidFill>
                <a:latin typeface="方正黑体简体" panose="02010601030101010101" pitchFamily="2" charset="-122"/>
                <a:ea typeface="方正黑体简体" panose="02010601030101010101" pitchFamily="2" charset="-122"/>
                <a:cs typeface="+mn-ea"/>
                <a:sym typeface="+mn-lt"/>
              </a:rPr>
              <a:t>PART </a:t>
            </a:r>
            <a:r>
              <a:rPr lang="en-US" altLang="zh-CN" sz="6000" b="1" dirty="0">
                <a:solidFill>
                  <a:schemeClr val="tx1">
                    <a:lumMod val="95000"/>
                    <a:lumOff val="5000"/>
                  </a:schemeClr>
                </a:solidFill>
                <a:latin typeface="方正黑体简体" panose="02010601030101010101" pitchFamily="2" charset="-122"/>
                <a:ea typeface="方正黑体简体" panose="02010601030101010101" pitchFamily="2" charset="-122"/>
                <a:cs typeface="+mn-ea"/>
                <a:sym typeface="+mn-lt"/>
              </a:rPr>
              <a:t>03</a:t>
            </a:r>
            <a:endParaRPr lang="zh-CN" altLang="en-US" sz="6000" b="1" dirty="0">
              <a:solidFill>
                <a:schemeClr val="tx1">
                  <a:lumMod val="95000"/>
                  <a:lumOff val="5000"/>
                </a:schemeClr>
              </a:solidFill>
              <a:latin typeface="方正黑体简体" panose="02010601030101010101" pitchFamily="2" charset="-122"/>
              <a:ea typeface="方正黑体简体" panose="02010601030101010101" pitchFamily="2" charset="-122"/>
              <a:cs typeface="+mn-ea"/>
              <a:sym typeface="+mn-lt"/>
            </a:endParaRPr>
          </a:p>
        </p:txBody>
      </p:sp>
    </p:spTree>
    <p:extLst>
      <p:ext uri="{BB962C8B-B14F-4D97-AF65-F5344CB8AC3E}">
        <p14:creationId xmlns:p14="http://schemas.microsoft.com/office/powerpoint/2010/main" val="2835458762"/>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a14="http://schemas.microsoft.com/office/drawing/2010/main" xmlns:a16="http://schemas.microsoft.com/office/drawing/2014/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500"/>
                            </p:stCondLst>
                            <p:childTnLst>
                              <p:par>
                                <p:cTn id="26" presetID="53" presetClass="entr" presetSubtype="16"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par>
                          <p:cTn id="31" fill="hold">
                            <p:stCondLst>
                              <p:cond delay="1000"/>
                            </p:stCondLst>
                            <p:childTnLst>
                              <p:par>
                                <p:cTn id="32" presetID="53" presetClass="entr" presetSubtype="16"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childTnLst>
                          </p:cTn>
                        </p:par>
                        <p:par>
                          <p:cTn id="37" fill="hold">
                            <p:stCondLst>
                              <p:cond delay="1500"/>
                            </p:stCondLst>
                            <p:childTnLst>
                              <p:par>
                                <p:cTn id="38" presetID="22" presetClass="entr" presetSubtype="8"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08BBBAA-FC41-4676-A4DD-F071916EDB17}"/>
              </a:ext>
            </a:extLst>
          </p:cNvPr>
          <p:cNvSpPr/>
          <p:nvPr/>
        </p:nvSpPr>
        <p:spPr>
          <a:xfrm>
            <a:off x="0" y="0"/>
            <a:ext cx="12192000" cy="6858000"/>
          </a:xfrm>
          <a:prstGeom prst="rect">
            <a:avLst/>
          </a:prstGeom>
          <a:solidFill>
            <a:srgbClr val="090F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03823E82-150D-47FB-BAE3-FAAB6C373A7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780505">
            <a:off x="9453481" y="874786"/>
            <a:ext cx="5745980" cy="6773195"/>
          </a:xfrm>
          <a:prstGeom prst="rect">
            <a:avLst/>
          </a:prstGeom>
        </p:spPr>
      </p:pic>
      <p:pic>
        <p:nvPicPr>
          <p:cNvPr id="6" name="图片 5">
            <a:extLst>
              <a:ext uri="{FF2B5EF4-FFF2-40B4-BE49-F238E27FC236}">
                <a16:creationId xmlns:a16="http://schemas.microsoft.com/office/drawing/2014/main" id="{7AD0EBEF-39EE-4A6C-9C9D-1ACE86A3C152}"/>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7456684">
            <a:off x="10149112" y="-1928203"/>
            <a:ext cx="3545133" cy="3526648"/>
          </a:xfrm>
          <a:prstGeom prst="rect">
            <a:avLst/>
          </a:prstGeom>
        </p:spPr>
      </p:pic>
      <p:pic>
        <p:nvPicPr>
          <p:cNvPr id="7" name="图片 6">
            <a:extLst>
              <a:ext uri="{FF2B5EF4-FFF2-40B4-BE49-F238E27FC236}">
                <a16:creationId xmlns:a16="http://schemas.microsoft.com/office/drawing/2014/main" id="{0F344E70-EA64-4CC5-8E4D-9BFD05207B7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rot="1679931">
            <a:off x="-1982227" y="3510917"/>
            <a:ext cx="3618600" cy="4579361"/>
          </a:xfrm>
          <a:prstGeom prst="rect">
            <a:avLst/>
          </a:prstGeom>
        </p:spPr>
      </p:pic>
      <p:pic>
        <p:nvPicPr>
          <p:cNvPr id="8" name="图片 7">
            <a:extLst>
              <a:ext uri="{FF2B5EF4-FFF2-40B4-BE49-F238E27FC236}">
                <a16:creationId xmlns:a16="http://schemas.microsoft.com/office/drawing/2014/main" id="{E36C4C40-5B11-4316-A37F-CD0D451A6E7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rot="20954830">
            <a:off x="-754121" y="-1179740"/>
            <a:ext cx="4338528" cy="2359480"/>
          </a:xfrm>
          <a:prstGeom prst="rect">
            <a:avLst/>
          </a:prstGeom>
        </p:spPr>
      </p:pic>
      <p:grpSp>
        <p:nvGrpSpPr>
          <p:cNvPr id="15" name="组合 14">
            <a:extLst>
              <a:ext uri="{FF2B5EF4-FFF2-40B4-BE49-F238E27FC236}">
                <a16:creationId xmlns:a16="http://schemas.microsoft.com/office/drawing/2014/main" id="{FF72460A-4BA9-4EAF-BE89-0F550D3768F6}"/>
              </a:ext>
            </a:extLst>
          </p:cNvPr>
          <p:cNvGrpSpPr/>
          <p:nvPr/>
        </p:nvGrpSpPr>
        <p:grpSpPr>
          <a:xfrm>
            <a:off x="3855325" y="241984"/>
            <a:ext cx="4425737" cy="723548"/>
            <a:chOff x="3855325" y="241984"/>
            <a:chExt cx="4425737" cy="723548"/>
          </a:xfrm>
        </p:grpSpPr>
        <p:sp>
          <p:nvSpPr>
            <p:cNvPr id="10" name="文本框 9">
              <a:extLst>
                <a:ext uri="{FF2B5EF4-FFF2-40B4-BE49-F238E27FC236}">
                  <a16:creationId xmlns:a16="http://schemas.microsoft.com/office/drawing/2014/main" id="{D315F1C2-E846-42A5-8A94-436A1147E1AD}"/>
                </a:ext>
              </a:extLst>
            </p:cNvPr>
            <p:cNvSpPr txBox="1"/>
            <p:nvPr/>
          </p:nvSpPr>
          <p:spPr>
            <a:xfrm>
              <a:off x="4098998" y="319201"/>
              <a:ext cx="4018906" cy="646331"/>
            </a:xfrm>
            <a:prstGeom prst="rect">
              <a:avLst/>
            </a:prstGeom>
            <a:noFill/>
          </p:spPr>
          <p:txBody>
            <a:bodyPr wrap="square" rtlCol="0" anchor="ctr" anchorCtr="0">
              <a:spAutoFit/>
            </a:bodyPr>
            <a:lstStyle>
              <a:defPPr>
                <a:defRPr lang="zh-CN"/>
              </a:defPPr>
              <a:lvl1pPr algn="ctr">
                <a:defRPr sz="8800">
                  <a:gradFill flip="none" rotWithShape="1">
                    <a:gsLst>
                      <a:gs pos="51000">
                        <a:srgbClr val="47E1FF"/>
                      </a:gs>
                      <a:gs pos="100000">
                        <a:srgbClr val="C9F9FF"/>
                      </a:gs>
                    </a:gsLst>
                    <a:lin ang="18900000" scaled="1"/>
                    <a:tileRect/>
                  </a:gradFill>
                  <a:latin typeface="Anton" panose="00000500000000000000" pitchFamily="2" charset="0"/>
                </a:defRPr>
              </a:lvl1pPr>
            </a:lstStyle>
            <a:p>
              <a:r>
                <a:rPr lang="en-US" altLang="zh-CN" sz="3600" dirty="0">
                  <a:latin typeface="+mn-ea"/>
                  <a:sym typeface="+mn-lt"/>
                </a:rPr>
                <a:t>PART 03 </a:t>
              </a:r>
              <a:r>
                <a:rPr lang="zh-CN" altLang="en-US" sz="3600" dirty="0">
                  <a:latin typeface="+mn-ea"/>
                  <a:sym typeface="+mn-ea"/>
                </a:rPr>
                <a:t>Deficiencies</a:t>
              </a:r>
            </a:p>
          </p:txBody>
        </p:sp>
        <p:sp>
          <p:nvSpPr>
            <p:cNvPr id="11" name="椭圆 10">
              <a:extLst>
                <a:ext uri="{FF2B5EF4-FFF2-40B4-BE49-F238E27FC236}">
                  <a16:creationId xmlns:a16="http://schemas.microsoft.com/office/drawing/2014/main" id="{D74F04AE-DD34-46C9-AB8D-486D6A22625F}"/>
                </a:ext>
              </a:extLst>
            </p:cNvPr>
            <p:cNvSpPr/>
            <p:nvPr/>
          </p:nvSpPr>
          <p:spPr>
            <a:xfrm>
              <a:off x="3855325" y="241984"/>
              <a:ext cx="221375" cy="221375"/>
            </a:xfrm>
            <a:prstGeom prst="ellipse">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A8589EE5-C1FE-4864-9901-4943EF74912E}"/>
                </a:ext>
              </a:extLst>
            </p:cNvPr>
            <p:cNvSpPr/>
            <p:nvPr/>
          </p:nvSpPr>
          <p:spPr>
            <a:xfrm>
              <a:off x="8059687" y="241984"/>
              <a:ext cx="221375" cy="221375"/>
            </a:xfrm>
            <a:prstGeom prst="ellipse">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39" name="PA_库_组合 1">
            <a:extLst>
              <a:ext uri="{FF2B5EF4-FFF2-40B4-BE49-F238E27FC236}">
                <a16:creationId xmlns:a16="http://schemas.microsoft.com/office/drawing/2014/main" id="{9B39617B-2EB6-468B-B071-CC6921143210}"/>
              </a:ext>
            </a:extLst>
          </p:cNvPr>
          <p:cNvGrpSpPr/>
          <p:nvPr>
            <p:custDataLst>
              <p:tags r:id="rId1"/>
            </p:custDataLst>
          </p:nvPr>
        </p:nvGrpSpPr>
        <p:grpSpPr>
          <a:xfrm>
            <a:off x="3815318" y="1348297"/>
            <a:ext cx="4548934" cy="4476090"/>
            <a:chOff x="3815318" y="1348297"/>
            <a:chExt cx="4548934" cy="4476090"/>
          </a:xfrm>
        </p:grpSpPr>
        <p:sp>
          <p:nvSpPr>
            <p:cNvPr id="40" name="Oval 5">
              <a:extLst>
                <a:ext uri="{FF2B5EF4-FFF2-40B4-BE49-F238E27FC236}">
                  <a16:creationId xmlns:a16="http://schemas.microsoft.com/office/drawing/2014/main" id="{01BB4727-3FA7-404A-BE59-F355A25111AC}"/>
                </a:ext>
              </a:extLst>
            </p:cNvPr>
            <p:cNvSpPr>
              <a:spLocks/>
            </p:cNvSpPr>
            <p:nvPr/>
          </p:nvSpPr>
          <p:spPr bwMode="auto">
            <a:xfrm>
              <a:off x="4926999" y="2440926"/>
              <a:ext cx="2323978" cy="2325611"/>
            </a:xfrm>
            <a:prstGeom prst="ellipse">
              <a:avLst/>
            </a:prstGeom>
            <a:solidFill>
              <a:schemeClr val="accent3"/>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entury Gothic"/>
                <a:cs typeface="+mn-cs"/>
              </a:endParaRPr>
            </a:p>
          </p:txBody>
        </p:sp>
        <p:sp>
          <p:nvSpPr>
            <p:cNvPr id="41" name="Freeform: Shape 6">
              <a:extLst>
                <a:ext uri="{FF2B5EF4-FFF2-40B4-BE49-F238E27FC236}">
                  <a16:creationId xmlns:a16="http://schemas.microsoft.com/office/drawing/2014/main" id="{F580C50E-9690-4AF7-93C9-BBB13AA7DBD3}"/>
                </a:ext>
              </a:extLst>
            </p:cNvPr>
            <p:cNvSpPr>
              <a:spLocks/>
            </p:cNvSpPr>
            <p:nvPr/>
          </p:nvSpPr>
          <p:spPr bwMode="auto">
            <a:xfrm>
              <a:off x="4954743" y="2437662"/>
              <a:ext cx="2064490" cy="861700"/>
            </a:xfrm>
            <a:custGeom>
              <a:avLst/>
              <a:gdLst>
                <a:gd name="T0" fmla="*/ 969 w 1024"/>
                <a:gd name="T1" fmla="*/ 171 h 427"/>
                <a:gd name="T2" fmla="*/ 782 w 1024"/>
                <a:gd name="T3" fmla="*/ 46 h 427"/>
                <a:gd name="T4" fmla="*/ 562 w 1024"/>
                <a:gd name="T5" fmla="*/ 3 h 427"/>
                <a:gd name="T6" fmla="*/ 342 w 1024"/>
                <a:gd name="T7" fmla="*/ 46 h 427"/>
                <a:gd name="T8" fmla="*/ 156 w 1024"/>
                <a:gd name="T9" fmla="*/ 171 h 427"/>
                <a:gd name="T10" fmla="*/ 30 w 1024"/>
                <a:gd name="T11" fmla="*/ 357 h 427"/>
                <a:gd name="T12" fmla="*/ 29 w 1024"/>
                <a:gd name="T13" fmla="*/ 357 h 427"/>
                <a:gd name="T14" fmla="*/ 154 w 1024"/>
                <a:gd name="T15" fmla="*/ 169 h 427"/>
                <a:gd name="T16" fmla="*/ 341 w 1024"/>
                <a:gd name="T17" fmla="*/ 44 h 427"/>
                <a:gd name="T18" fmla="*/ 562 w 1024"/>
                <a:gd name="T19" fmla="*/ 0 h 427"/>
                <a:gd name="T20" fmla="*/ 783 w 1024"/>
                <a:gd name="T21" fmla="*/ 44 h 427"/>
                <a:gd name="T22" fmla="*/ 971 w 1024"/>
                <a:gd name="T23" fmla="*/ 169 h 427"/>
                <a:gd name="T24" fmla="*/ 969 w 1024"/>
                <a:gd name="T25" fmla="*/ 171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4" h="427">
                  <a:moveTo>
                    <a:pt x="969" y="171"/>
                  </a:moveTo>
                  <a:cubicBezTo>
                    <a:pt x="916" y="117"/>
                    <a:pt x="852" y="75"/>
                    <a:pt x="782" y="46"/>
                  </a:cubicBezTo>
                  <a:cubicBezTo>
                    <a:pt x="713" y="17"/>
                    <a:pt x="638" y="2"/>
                    <a:pt x="562" y="3"/>
                  </a:cubicBezTo>
                  <a:cubicBezTo>
                    <a:pt x="487" y="2"/>
                    <a:pt x="412" y="17"/>
                    <a:pt x="342" y="46"/>
                  </a:cubicBezTo>
                  <a:cubicBezTo>
                    <a:pt x="273" y="75"/>
                    <a:pt x="209" y="117"/>
                    <a:pt x="156" y="171"/>
                  </a:cubicBezTo>
                  <a:cubicBezTo>
                    <a:pt x="102" y="224"/>
                    <a:pt x="59" y="288"/>
                    <a:pt x="30" y="357"/>
                  </a:cubicBezTo>
                  <a:cubicBezTo>
                    <a:pt x="1" y="427"/>
                    <a:pt x="0" y="426"/>
                    <a:pt x="29" y="357"/>
                  </a:cubicBezTo>
                  <a:cubicBezTo>
                    <a:pt x="58" y="287"/>
                    <a:pt x="101" y="223"/>
                    <a:pt x="154" y="169"/>
                  </a:cubicBezTo>
                  <a:cubicBezTo>
                    <a:pt x="207" y="116"/>
                    <a:pt x="271" y="73"/>
                    <a:pt x="341" y="44"/>
                  </a:cubicBezTo>
                  <a:cubicBezTo>
                    <a:pt x="411" y="15"/>
                    <a:pt x="487" y="0"/>
                    <a:pt x="562" y="0"/>
                  </a:cubicBezTo>
                  <a:cubicBezTo>
                    <a:pt x="638" y="0"/>
                    <a:pt x="714" y="15"/>
                    <a:pt x="783" y="44"/>
                  </a:cubicBezTo>
                  <a:cubicBezTo>
                    <a:pt x="853" y="73"/>
                    <a:pt x="917" y="116"/>
                    <a:pt x="971" y="169"/>
                  </a:cubicBezTo>
                  <a:cubicBezTo>
                    <a:pt x="1024" y="223"/>
                    <a:pt x="1022" y="224"/>
                    <a:pt x="969" y="171"/>
                  </a:cubicBezTo>
                  <a:close/>
                </a:path>
              </a:pathLst>
            </a:custGeom>
            <a:solidFill>
              <a:srgbClr val="A8FFD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entury Gothic"/>
                <a:cs typeface="+mn-cs"/>
              </a:endParaRPr>
            </a:p>
          </p:txBody>
        </p:sp>
        <p:sp>
          <p:nvSpPr>
            <p:cNvPr id="42" name="Freeform: Shape 7">
              <a:extLst>
                <a:ext uri="{FF2B5EF4-FFF2-40B4-BE49-F238E27FC236}">
                  <a16:creationId xmlns:a16="http://schemas.microsoft.com/office/drawing/2014/main" id="{A4A2370C-1324-4233-88A7-0E92AA2B1C9E}"/>
                </a:ext>
              </a:extLst>
            </p:cNvPr>
            <p:cNvSpPr>
              <a:spLocks/>
            </p:cNvSpPr>
            <p:nvPr/>
          </p:nvSpPr>
          <p:spPr bwMode="auto">
            <a:xfrm>
              <a:off x="6097147" y="1930107"/>
              <a:ext cx="1667912" cy="1667912"/>
            </a:xfrm>
            <a:custGeom>
              <a:avLst/>
              <a:gdLst>
                <a:gd name="T0" fmla="*/ 827 w 827"/>
                <a:gd name="T1" fmla="*/ 827 h 827"/>
                <a:gd name="T2" fmla="*/ 788 w 827"/>
                <a:gd name="T3" fmla="*/ 827 h 827"/>
                <a:gd name="T4" fmla="*/ 0 w 827"/>
                <a:gd name="T5" fmla="*/ 40 h 827"/>
                <a:gd name="T6" fmla="*/ 0 w 827"/>
                <a:gd name="T7" fmla="*/ 0 h 827"/>
                <a:gd name="T8" fmla="*/ 585 w 827"/>
                <a:gd name="T9" fmla="*/ 242 h 827"/>
                <a:gd name="T10" fmla="*/ 827 w 827"/>
                <a:gd name="T11" fmla="*/ 827 h 827"/>
              </a:gdLst>
              <a:ahLst/>
              <a:cxnLst>
                <a:cxn ang="0">
                  <a:pos x="T0" y="T1"/>
                </a:cxn>
                <a:cxn ang="0">
                  <a:pos x="T2" y="T3"/>
                </a:cxn>
                <a:cxn ang="0">
                  <a:pos x="T4" y="T5"/>
                </a:cxn>
                <a:cxn ang="0">
                  <a:pos x="T6" y="T7"/>
                </a:cxn>
                <a:cxn ang="0">
                  <a:pos x="T8" y="T9"/>
                </a:cxn>
                <a:cxn ang="0">
                  <a:pos x="T10" y="T11"/>
                </a:cxn>
              </a:cxnLst>
              <a:rect l="0" t="0" r="r" b="b"/>
              <a:pathLst>
                <a:path w="827" h="827">
                  <a:moveTo>
                    <a:pt x="827" y="827"/>
                  </a:moveTo>
                  <a:cubicBezTo>
                    <a:pt x="788" y="827"/>
                    <a:pt x="788" y="827"/>
                    <a:pt x="788" y="827"/>
                  </a:cubicBezTo>
                  <a:cubicBezTo>
                    <a:pt x="788" y="395"/>
                    <a:pt x="436" y="40"/>
                    <a:pt x="0" y="40"/>
                  </a:cubicBezTo>
                  <a:cubicBezTo>
                    <a:pt x="0" y="0"/>
                    <a:pt x="0" y="0"/>
                    <a:pt x="0" y="0"/>
                  </a:cubicBezTo>
                  <a:cubicBezTo>
                    <a:pt x="220" y="0"/>
                    <a:pt x="429" y="86"/>
                    <a:pt x="585" y="242"/>
                  </a:cubicBezTo>
                  <a:cubicBezTo>
                    <a:pt x="742" y="399"/>
                    <a:pt x="827" y="607"/>
                    <a:pt x="827" y="827"/>
                  </a:cubicBezTo>
                  <a:close/>
                </a:path>
              </a:pathLst>
            </a:custGeom>
            <a:solidFill>
              <a:schemeClr val="bg1">
                <a:lumMod val="9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entury Gothic"/>
                <a:cs typeface="+mn-cs"/>
              </a:endParaRPr>
            </a:p>
          </p:txBody>
        </p:sp>
        <p:sp>
          <p:nvSpPr>
            <p:cNvPr id="43" name="Freeform: Shape 8">
              <a:extLst>
                <a:ext uri="{FF2B5EF4-FFF2-40B4-BE49-F238E27FC236}">
                  <a16:creationId xmlns:a16="http://schemas.microsoft.com/office/drawing/2014/main" id="{D4051D7A-8624-4B82-A39D-8A0168E223D1}"/>
                </a:ext>
              </a:extLst>
            </p:cNvPr>
            <p:cNvSpPr>
              <a:spLocks/>
            </p:cNvSpPr>
            <p:nvPr/>
          </p:nvSpPr>
          <p:spPr bwMode="auto">
            <a:xfrm>
              <a:off x="4424341" y="1930107"/>
              <a:ext cx="1672808" cy="1667912"/>
            </a:xfrm>
            <a:custGeom>
              <a:avLst/>
              <a:gdLst>
                <a:gd name="T0" fmla="*/ 40 w 830"/>
                <a:gd name="T1" fmla="*/ 827 h 827"/>
                <a:gd name="T2" fmla="*/ 0 w 830"/>
                <a:gd name="T3" fmla="*/ 827 h 827"/>
                <a:gd name="T4" fmla="*/ 244 w 830"/>
                <a:gd name="T5" fmla="*/ 242 h 827"/>
                <a:gd name="T6" fmla="*/ 830 w 830"/>
                <a:gd name="T7" fmla="*/ 0 h 827"/>
                <a:gd name="T8" fmla="*/ 830 w 830"/>
                <a:gd name="T9" fmla="*/ 40 h 827"/>
                <a:gd name="T10" fmla="*/ 40 w 830"/>
                <a:gd name="T11" fmla="*/ 827 h 827"/>
              </a:gdLst>
              <a:ahLst/>
              <a:cxnLst>
                <a:cxn ang="0">
                  <a:pos x="T0" y="T1"/>
                </a:cxn>
                <a:cxn ang="0">
                  <a:pos x="T2" y="T3"/>
                </a:cxn>
                <a:cxn ang="0">
                  <a:pos x="T4" y="T5"/>
                </a:cxn>
                <a:cxn ang="0">
                  <a:pos x="T6" y="T7"/>
                </a:cxn>
                <a:cxn ang="0">
                  <a:pos x="T8" y="T9"/>
                </a:cxn>
                <a:cxn ang="0">
                  <a:pos x="T10" y="T11"/>
                </a:cxn>
              </a:cxnLst>
              <a:rect l="0" t="0" r="r" b="b"/>
              <a:pathLst>
                <a:path w="830" h="827">
                  <a:moveTo>
                    <a:pt x="40" y="827"/>
                  </a:moveTo>
                  <a:cubicBezTo>
                    <a:pt x="0" y="827"/>
                    <a:pt x="0" y="827"/>
                    <a:pt x="0" y="827"/>
                  </a:cubicBezTo>
                  <a:cubicBezTo>
                    <a:pt x="0" y="607"/>
                    <a:pt x="87" y="399"/>
                    <a:pt x="244" y="242"/>
                  </a:cubicBezTo>
                  <a:cubicBezTo>
                    <a:pt x="400" y="86"/>
                    <a:pt x="610" y="0"/>
                    <a:pt x="830" y="0"/>
                  </a:cubicBezTo>
                  <a:cubicBezTo>
                    <a:pt x="830" y="40"/>
                    <a:pt x="830" y="40"/>
                    <a:pt x="830" y="40"/>
                  </a:cubicBezTo>
                  <a:cubicBezTo>
                    <a:pt x="394" y="40"/>
                    <a:pt x="40" y="395"/>
                    <a:pt x="40" y="827"/>
                  </a:cubicBezTo>
                  <a:close/>
                </a:path>
              </a:pathLst>
            </a:custGeom>
            <a:solidFill>
              <a:schemeClr val="bg1">
                <a:lumMod val="9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entury Gothic"/>
                <a:cs typeface="+mn-cs"/>
              </a:endParaRPr>
            </a:p>
          </p:txBody>
        </p:sp>
        <p:sp>
          <p:nvSpPr>
            <p:cNvPr id="44" name="Freeform: Shape 9">
              <a:extLst>
                <a:ext uri="{FF2B5EF4-FFF2-40B4-BE49-F238E27FC236}">
                  <a16:creationId xmlns:a16="http://schemas.microsoft.com/office/drawing/2014/main" id="{B3F5A279-DCA9-4B71-AE44-4F7C9C450AF8}"/>
                </a:ext>
              </a:extLst>
            </p:cNvPr>
            <p:cNvSpPr>
              <a:spLocks/>
            </p:cNvSpPr>
            <p:nvPr/>
          </p:nvSpPr>
          <p:spPr bwMode="auto">
            <a:xfrm>
              <a:off x="4424341" y="3598019"/>
              <a:ext cx="1672808" cy="1674440"/>
            </a:xfrm>
            <a:custGeom>
              <a:avLst/>
              <a:gdLst>
                <a:gd name="T0" fmla="*/ 830 w 830"/>
                <a:gd name="T1" fmla="*/ 830 h 830"/>
                <a:gd name="T2" fmla="*/ 244 w 830"/>
                <a:gd name="T3" fmla="*/ 587 h 830"/>
                <a:gd name="T4" fmla="*/ 0 w 830"/>
                <a:gd name="T5" fmla="*/ 0 h 830"/>
                <a:gd name="T6" fmla="*/ 40 w 830"/>
                <a:gd name="T7" fmla="*/ 0 h 830"/>
                <a:gd name="T8" fmla="*/ 830 w 830"/>
                <a:gd name="T9" fmla="*/ 791 h 830"/>
                <a:gd name="T10" fmla="*/ 830 w 830"/>
                <a:gd name="T11" fmla="*/ 830 h 830"/>
              </a:gdLst>
              <a:ahLst/>
              <a:cxnLst>
                <a:cxn ang="0">
                  <a:pos x="T0" y="T1"/>
                </a:cxn>
                <a:cxn ang="0">
                  <a:pos x="T2" y="T3"/>
                </a:cxn>
                <a:cxn ang="0">
                  <a:pos x="T4" y="T5"/>
                </a:cxn>
                <a:cxn ang="0">
                  <a:pos x="T6" y="T7"/>
                </a:cxn>
                <a:cxn ang="0">
                  <a:pos x="T8" y="T9"/>
                </a:cxn>
                <a:cxn ang="0">
                  <a:pos x="T10" y="T11"/>
                </a:cxn>
              </a:cxnLst>
              <a:rect l="0" t="0" r="r" b="b"/>
              <a:pathLst>
                <a:path w="830" h="830">
                  <a:moveTo>
                    <a:pt x="830" y="830"/>
                  </a:moveTo>
                  <a:cubicBezTo>
                    <a:pt x="610" y="830"/>
                    <a:pt x="400" y="743"/>
                    <a:pt x="244" y="587"/>
                  </a:cubicBezTo>
                  <a:cubicBezTo>
                    <a:pt x="87" y="430"/>
                    <a:pt x="0" y="224"/>
                    <a:pt x="0" y="0"/>
                  </a:cubicBezTo>
                  <a:cubicBezTo>
                    <a:pt x="40" y="0"/>
                    <a:pt x="40" y="0"/>
                    <a:pt x="40" y="0"/>
                  </a:cubicBezTo>
                  <a:cubicBezTo>
                    <a:pt x="40" y="436"/>
                    <a:pt x="394" y="791"/>
                    <a:pt x="830" y="791"/>
                  </a:cubicBezTo>
                  <a:lnTo>
                    <a:pt x="830" y="830"/>
                  </a:lnTo>
                  <a:close/>
                </a:path>
              </a:pathLst>
            </a:custGeom>
            <a:solidFill>
              <a:schemeClr val="bg1">
                <a:lumMod val="9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entury Gothic"/>
                <a:cs typeface="+mn-cs"/>
              </a:endParaRPr>
            </a:p>
          </p:txBody>
        </p:sp>
        <p:sp>
          <p:nvSpPr>
            <p:cNvPr id="45" name="Freeform: Shape 10">
              <a:extLst>
                <a:ext uri="{FF2B5EF4-FFF2-40B4-BE49-F238E27FC236}">
                  <a16:creationId xmlns:a16="http://schemas.microsoft.com/office/drawing/2014/main" id="{E4521306-9EF5-4B6D-8610-217F517EC711}"/>
                </a:ext>
              </a:extLst>
            </p:cNvPr>
            <p:cNvSpPr>
              <a:spLocks/>
            </p:cNvSpPr>
            <p:nvPr/>
          </p:nvSpPr>
          <p:spPr bwMode="auto">
            <a:xfrm>
              <a:off x="6097147" y="3598019"/>
              <a:ext cx="1667912" cy="1674440"/>
            </a:xfrm>
            <a:custGeom>
              <a:avLst/>
              <a:gdLst>
                <a:gd name="T0" fmla="*/ 0 w 827"/>
                <a:gd name="T1" fmla="*/ 830 h 830"/>
                <a:gd name="T2" fmla="*/ 0 w 827"/>
                <a:gd name="T3" fmla="*/ 791 h 830"/>
                <a:gd name="T4" fmla="*/ 788 w 827"/>
                <a:gd name="T5" fmla="*/ 0 h 830"/>
                <a:gd name="T6" fmla="*/ 827 w 827"/>
                <a:gd name="T7" fmla="*/ 0 h 830"/>
                <a:gd name="T8" fmla="*/ 585 w 827"/>
                <a:gd name="T9" fmla="*/ 587 h 830"/>
                <a:gd name="T10" fmla="*/ 0 w 827"/>
                <a:gd name="T11" fmla="*/ 830 h 830"/>
              </a:gdLst>
              <a:ahLst/>
              <a:cxnLst>
                <a:cxn ang="0">
                  <a:pos x="T0" y="T1"/>
                </a:cxn>
                <a:cxn ang="0">
                  <a:pos x="T2" y="T3"/>
                </a:cxn>
                <a:cxn ang="0">
                  <a:pos x="T4" y="T5"/>
                </a:cxn>
                <a:cxn ang="0">
                  <a:pos x="T6" y="T7"/>
                </a:cxn>
                <a:cxn ang="0">
                  <a:pos x="T8" y="T9"/>
                </a:cxn>
                <a:cxn ang="0">
                  <a:pos x="T10" y="T11"/>
                </a:cxn>
              </a:cxnLst>
              <a:rect l="0" t="0" r="r" b="b"/>
              <a:pathLst>
                <a:path w="827" h="830">
                  <a:moveTo>
                    <a:pt x="0" y="830"/>
                  </a:moveTo>
                  <a:cubicBezTo>
                    <a:pt x="0" y="791"/>
                    <a:pt x="0" y="791"/>
                    <a:pt x="0" y="791"/>
                  </a:cubicBezTo>
                  <a:cubicBezTo>
                    <a:pt x="436" y="791"/>
                    <a:pt x="788" y="436"/>
                    <a:pt x="788" y="0"/>
                  </a:cubicBezTo>
                  <a:cubicBezTo>
                    <a:pt x="827" y="0"/>
                    <a:pt x="827" y="0"/>
                    <a:pt x="827" y="0"/>
                  </a:cubicBezTo>
                  <a:cubicBezTo>
                    <a:pt x="827" y="224"/>
                    <a:pt x="742" y="430"/>
                    <a:pt x="585" y="587"/>
                  </a:cubicBezTo>
                  <a:cubicBezTo>
                    <a:pt x="429" y="743"/>
                    <a:pt x="220" y="830"/>
                    <a:pt x="0" y="830"/>
                  </a:cubicBezTo>
                  <a:close/>
                </a:path>
              </a:pathLst>
            </a:custGeom>
            <a:solidFill>
              <a:schemeClr val="bg1">
                <a:lumMod val="9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entury Gothic"/>
                <a:cs typeface="+mn-cs"/>
              </a:endParaRPr>
            </a:p>
          </p:txBody>
        </p:sp>
        <p:sp>
          <p:nvSpPr>
            <p:cNvPr id="46" name="Oval 11">
              <a:extLst>
                <a:ext uri="{FF2B5EF4-FFF2-40B4-BE49-F238E27FC236}">
                  <a16:creationId xmlns:a16="http://schemas.microsoft.com/office/drawing/2014/main" id="{CD8495F5-C712-418B-98EB-6648F47B78EC}"/>
                </a:ext>
              </a:extLst>
            </p:cNvPr>
            <p:cNvSpPr>
              <a:spLocks/>
            </p:cNvSpPr>
            <p:nvPr/>
          </p:nvSpPr>
          <p:spPr bwMode="auto">
            <a:xfrm>
              <a:off x="6017180" y="1887675"/>
              <a:ext cx="161569" cy="161569"/>
            </a:xfrm>
            <a:prstGeom prst="ellipse">
              <a:avLst/>
            </a:prstGeom>
            <a:solidFill>
              <a:srgbClr val="C9F9FF"/>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entury Gothic"/>
                <a:cs typeface="+mn-cs"/>
              </a:endParaRPr>
            </a:p>
          </p:txBody>
        </p:sp>
        <p:sp>
          <p:nvSpPr>
            <p:cNvPr id="47" name="Oval 12">
              <a:extLst>
                <a:ext uri="{FF2B5EF4-FFF2-40B4-BE49-F238E27FC236}">
                  <a16:creationId xmlns:a16="http://schemas.microsoft.com/office/drawing/2014/main" id="{86FA3C57-812A-4CEF-A4D0-B9529C0F8B94}"/>
                </a:ext>
              </a:extLst>
            </p:cNvPr>
            <p:cNvSpPr>
              <a:spLocks/>
            </p:cNvSpPr>
            <p:nvPr/>
          </p:nvSpPr>
          <p:spPr bwMode="auto">
            <a:xfrm>
              <a:off x="6017180" y="5148425"/>
              <a:ext cx="161569" cy="161569"/>
            </a:xfrm>
            <a:prstGeom prst="ellipse">
              <a:avLst/>
            </a:prstGeom>
            <a:solidFill>
              <a:srgbClr val="C9F9FF"/>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entury Gothic"/>
                <a:cs typeface="+mn-cs"/>
              </a:endParaRPr>
            </a:p>
          </p:txBody>
        </p:sp>
        <p:sp>
          <p:nvSpPr>
            <p:cNvPr id="48" name="Oval 13">
              <a:extLst>
                <a:ext uri="{FF2B5EF4-FFF2-40B4-BE49-F238E27FC236}">
                  <a16:creationId xmlns:a16="http://schemas.microsoft.com/office/drawing/2014/main" id="{FE253811-6210-4D84-A8A6-E0BDE066B1C5}"/>
                </a:ext>
              </a:extLst>
            </p:cNvPr>
            <p:cNvSpPr>
              <a:spLocks/>
            </p:cNvSpPr>
            <p:nvPr/>
          </p:nvSpPr>
          <p:spPr bwMode="auto">
            <a:xfrm>
              <a:off x="7645923" y="3518051"/>
              <a:ext cx="164833" cy="163201"/>
            </a:xfrm>
            <a:prstGeom prst="ellipse">
              <a:avLst/>
            </a:prstGeom>
            <a:solidFill>
              <a:srgbClr val="C9F9FF"/>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entury Gothic"/>
                <a:cs typeface="+mn-cs"/>
              </a:endParaRPr>
            </a:p>
          </p:txBody>
        </p:sp>
        <p:sp>
          <p:nvSpPr>
            <p:cNvPr id="49" name="Freeform: Shape 14">
              <a:extLst>
                <a:ext uri="{FF2B5EF4-FFF2-40B4-BE49-F238E27FC236}">
                  <a16:creationId xmlns:a16="http://schemas.microsoft.com/office/drawing/2014/main" id="{EDB0DBDA-B6BC-4462-9E53-7C11ACE9CEF1}"/>
                </a:ext>
              </a:extLst>
            </p:cNvPr>
            <p:cNvSpPr>
              <a:spLocks noChangeAspect="1"/>
            </p:cNvSpPr>
            <p:nvPr/>
          </p:nvSpPr>
          <p:spPr bwMode="auto">
            <a:xfrm>
              <a:off x="5396675" y="3005600"/>
              <a:ext cx="1849406" cy="1757867"/>
            </a:xfrm>
            <a:custGeom>
              <a:avLst/>
              <a:gdLst>
                <a:gd name="T0" fmla="*/ 691 w 921"/>
                <a:gd name="T1" fmla="*/ 0 h 875"/>
                <a:gd name="T2" fmla="*/ 0 w 921"/>
                <a:gd name="T3" fmla="*/ 602 h 875"/>
                <a:gd name="T4" fmla="*/ 268 w 921"/>
                <a:gd name="T5" fmla="*/ 870 h 875"/>
                <a:gd name="T6" fmla="*/ 344 w 921"/>
                <a:gd name="T7" fmla="*/ 875 h 875"/>
                <a:gd name="T8" fmla="*/ 921 w 921"/>
                <a:gd name="T9" fmla="*/ 299 h 875"/>
                <a:gd name="T10" fmla="*/ 916 w 921"/>
                <a:gd name="T11" fmla="*/ 224 h 875"/>
                <a:gd name="T12" fmla="*/ 691 w 921"/>
                <a:gd name="T13" fmla="*/ 0 h 875"/>
              </a:gdLst>
              <a:ahLst/>
              <a:cxnLst>
                <a:cxn ang="0">
                  <a:pos x="T0" y="T1"/>
                </a:cxn>
                <a:cxn ang="0">
                  <a:pos x="T2" y="T3"/>
                </a:cxn>
                <a:cxn ang="0">
                  <a:pos x="T4" y="T5"/>
                </a:cxn>
                <a:cxn ang="0">
                  <a:pos x="T6" y="T7"/>
                </a:cxn>
                <a:cxn ang="0">
                  <a:pos x="T8" y="T9"/>
                </a:cxn>
                <a:cxn ang="0">
                  <a:pos x="T10" y="T11"/>
                </a:cxn>
                <a:cxn ang="0">
                  <a:pos x="T12" y="T13"/>
                </a:cxn>
              </a:cxnLst>
              <a:rect l="0" t="0" r="r" b="b"/>
              <a:pathLst>
                <a:path w="921" h="875">
                  <a:moveTo>
                    <a:pt x="691" y="0"/>
                  </a:moveTo>
                  <a:cubicBezTo>
                    <a:pt x="0" y="602"/>
                    <a:pt x="0" y="602"/>
                    <a:pt x="0" y="602"/>
                  </a:cubicBezTo>
                  <a:cubicBezTo>
                    <a:pt x="268" y="870"/>
                    <a:pt x="268" y="870"/>
                    <a:pt x="268" y="870"/>
                  </a:cubicBezTo>
                  <a:cubicBezTo>
                    <a:pt x="293" y="873"/>
                    <a:pt x="318" y="875"/>
                    <a:pt x="344" y="875"/>
                  </a:cubicBezTo>
                  <a:cubicBezTo>
                    <a:pt x="663" y="875"/>
                    <a:pt x="921" y="617"/>
                    <a:pt x="921" y="299"/>
                  </a:cubicBezTo>
                  <a:cubicBezTo>
                    <a:pt x="921" y="273"/>
                    <a:pt x="919" y="249"/>
                    <a:pt x="916" y="224"/>
                  </a:cubicBezTo>
                  <a:cubicBezTo>
                    <a:pt x="691" y="0"/>
                    <a:pt x="691" y="0"/>
                    <a:pt x="691" y="0"/>
                  </a:cubicBezTo>
                </a:path>
              </a:pathLst>
            </a:custGeom>
            <a:solidFill>
              <a:schemeClr val="accent3">
                <a:lumMod val="7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entury Gothic"/>
                <a:cs typeface="+mn-cs"/>
              </a:endParaRPr>
            </a:p>
          </p:txBody>
        </p:sp>
        <p:sp>
          <p:nvSpPr>
            <p:cNvPr id="50" name="Freeform: Shape 15">
              <a:extLst>
                <a:ext uri="{FF2B5EF4-FFF2-40B4-BE49-F238E27FC236}">
                  <a16:creationId xmlns:a16="http://schemas.microsoft.com/office/drawing/2014/main" id="{DAD836D6-7B20-43B9-8188-049CC2298F31}"/>
                </a:ext>
              </a:extLst>
            </p:cNvPr>
            <p:cNvSpPr>
              <a:spLocks/>
            </p:cNvSpPr>
            <p:nvPr/>
          </p:nvSpPr>
          <p:spPr bwMode="auto">
            <a:xfrm>
              <a:off x="6085725" y="3599650"/>
              <a:ext cx="1165254" cy="1166886"/>
            </a:xfrm>
            <a:custGeom>
              <a:avLst/>
              <a:gdLst>
                <a:gd name="T0" fmla="*/ 1 w 578"/>
                <a:gd name="T1" fmla="*/ 578 h 578"/>
                <a:gd name="T2" fmla="*/ 1 w 578"/>
                <a:gd name="T3" fmla="*/ 578 h 578"/>
                <a:gd name="T4" fmla="*/ 1 w 578"/>
                <a:gd name="T5" fmla="*/ 578 h 578"/>
                <a:gd name="T6" fmla="*/ 0 w 578"/>
                <a:gd name="T7" fmla="*/ 578 h 578"/>
                <a:gd name="T8" fmla="*/ 0 w 578"/>
                <a:gd name="T9" fmla="*/ 578 h 578"/>
                <a:gd name="T10" fmla="*/ 0 w 578"/>
                <a:gd name="T11" fmla="*/ 578 h 578"/>
                <a:gd name="T12" fmla="*/ 578 w 578"/>
                <a:gd name="T13" fmla="*/ 1 h 578"/>
                <a:gd name="T14" fmla="*/ 578 w 578"/>
                <a:gd name="T15" fmla="*/ 1 h 578"/>
                <a:gd name="T16" fmla="*/ 578 w 578"/>
                <a:gd name="T17" fmla="*/ 1 h 578"/>
                <a:gd name="T18" fmla="*/ 578 w 578"/>
                <a:gd name="T19" fmla="*/ 0 h 578"/>
                <a:gd name="T20" fmla="*/ 578 w 578"/>
                <a:gd name="T21" fmla="*/ 0 h 578"/>
                <a:gd name="T22" fmla="*/ 578 w 578"/>
                <a:gd name="T23" fmla="*/ 0 h 578"/>
                <a:gd name="T24" fmla="*/ 578 w 578"/>
                <a:gd name="T25" fmla="*/ 0 h 578"/>
                <a:gd name="T26" fmla="*/ 578 w 578"/>
                <a:gd name="T27" fmla="*/ 0 h 578"/>
                <a:gd name="T28" fmla="*/ 578 w 578"/>
                <a:gd name="T29" fmla="*/ 0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8" h="578">
                  <a:moveTo>
                    <a:pt x="1" y="578"/>
                  </a:moveTo>
                  <a:cubicBezTo>
                    <a:pt x="1" y="578"/>
                    <a:pt x="1" y="578"/>
                    <a:pt x="1" y="578"/>
                  </a:cubicBezTo>
                  <a:cubicBezTo>
                    <a:pt x="1" y="578"/>
                    <a:pt x="1" y="578"/>
                    <a:pt x="1" y="578"/>
                  </a:cubicBezTo>
                  <a:moveTo>
                    <a:pt x="0" y="578"/>
                  </a:moveTo>
                  <a:cubicBezTo>
                    <a:pt x="0" y="578"/>
                    <a:pt x="0" y="578"/>
                    <a:pt x="0" y="578"/>
                  </a:cubicBezTo>
                  <a:cubicBezTo>
                    <a:pt x="0" y="578"/>
                    <a:pt x="0" y="578"/>
                    <a:pt x="0" y="578"/>
                  </a:cubicBezTo>
                  <a:moveTo>
                    <a:pt x="578" y="1"/>
                  </a:moveTo>
                  <a:cubicBezTo>
                    <a:pt x="578" y="1"/>
                    <a:pt x="578" y="1"/>
                    <a:pt x="578" y="1"/>
                  </a:cubicBezTo>
                  <a:cubicBezTo>
                    <a:pt x="578" y="1"/>
                    <a:pt x="578" y="1"/>
                    <a:pt x="578" y="1"/>
                  </a:cubicBezTo>
                  <a:moveTo>
                    <a:pt x="578" y="0"/>
                  </a:moveTo>
                  <a:cubicBezTo>
                    <a:pt x="578" y="0"/>
                    <a:pt x="578" y="0"/>
                    <a:pt x="578" y="0"/>
                  </a:cubicBezTo>
                  <a:cubicBezTo>
                    <a:pt x="578" y="0"/>
                    <a:pt x="578" y="0"/>
                    <a:pt x="578" y="0"/>
                  </a:cubicBezTo>
                  <a:moveTo>
                    <a:pt x="578" y="0"/>
                  </a:moveTo>
                  <a:cubicBezTo>
                    <a:pt x="578" y="0"/>
                    <a:pt x="578" y="0"/>
                    <a:pt x="578" y="0"/>
                  </a:cubicBezTo>
                  <a:cubicBezTo>
                    <a:pt x="578" y="0"/>
                    <a:pt x="578" y="0"/>
                    <a:pt x="578" y="0"/>
                  </a:cubicBezTo>
                </a:path>
              </a:pathLst>
            </a:custGeom>
            <a:solidFill>
              <a:srgbClr val="DCFF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entury Gothic"/>
                <a:cs typeface="+mn-cs"/>
              </a:endParaRPr>
            </a:p>
          </p:txBody>
        </p:sp>
        <p:sp>
          <p:nvSpPr>
            <p:cNvPr id="51" name="Oval 16">
              <a:extLst>
                <a:ext uri="{FF2B5EF4-FFF2-40B4-BE49-F238E27FC236}">
                  <a16:creationId xmlns:a16="http://schemas.microsoft.com/office/drawing/2014/main" id="{27D6A5F6-4D07-4993-96BF-A4A84D6377BE}"/>
                </a:ext>
              </a:extLst>
            </p:cNvPr>
            <p:cNvSpPr>
              <a:spLocks/>
            </p:cNvSpPr>
            <p:nvPr/>
          </p:nvSpPr>
          <p:spPr bwMode="auto">
            <a:xfrm>
              <a:off x="5163639" y="2679199"/>
              <a:ext cx="1847432" cy="1849065"/>
            </a:xfrm>
            <a:prstGeom prst="ellipse">
              <a:avLst/>
            </a:prstGeom>
            <a:solidFill>
              <a:schemeClr val="bg1">
                <a:lumMod val="8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entury Gothic"/>
                <a:cs typeface="+mn-cs"/>
              </a:endParaRPr>
            </a:p>
          </p:txBody>
        </p:sp>
        <p:sp>
          <p:nvSpPr>
            <p:cNvPr id="52" name="Oval 17">
              <a:extLst>
                <a:ext uri="{FF2B5EF4-FFF2-40B4-BE49-F238E27FC236}">
                  <a16:creationId xmlns:a16="http://schemas.microsoft.com/office/drawing/2014/main" id="{953D8085-F869-4250-B294-A0EEE8F3726F}"/>
                </a:ext>
              </a:extLst>
            </p:cNvPr>
            <p:cNvSpPr>
              <a:spLocks/>
            </p:cNvSpPr>
            <p:nvPr/>
          </p:nvSpPr>
          <p:spPr bwMode="auto">
            <a:xfrm>
              <a:off x="5184857" y="2697150"/>
              <a:ext cx="1806632" cy="1806632"/>
            </a:xfrm>
            <a:prstGeom prst="ellipse">
              <a:avLst/>
            </a:prstGeom>
            <a:solidFill>
              <a:schemeClr val="bg1">
                <a:lumMod val="9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entury Gothic"/>
                <a:cs typeface="+mn-cs"/>
              </a:endParaRPr>
            </a:p>
          </p:txBody>
        </p:sp>
        <p:sp>
          <p:nvSpPr>
            <p:cNvPr id="53" name="Freeform: Shape 18">
              <a:extLst>
                <a:ext uri="{FF2B5EF4-FFF2-40B4-BE49-F238E27FC236}">
                  <a16:creationId xmlns:a16="http://schemas.microsoft.com/office/drawing/2014/main" id="{DF1A1E10-7E4D-413D-994A-12281CE89FBA}"/>
                </a:ext>
              </a:extLst>
            </p:cNvPr>
            <p:cNvSpPr>
              <a:spLocks/>
            </p:cNvSpPr>
            <p:nvPr/>
          </p:nvSpPr>
          <p:spPr bwMode="auto">
            <a:xfrm>
              <a:off x="5863771" y="3441345"/>
              <a:ext cx="843749" cy="783364"/>
            </a:xfrm>
            <a:custGeom>
              <a:avLst/>
              <a:gdLst>
                <a:gd name="T0" fmla="*/ 418 w 418"/>
                <a:gd name="T1" fmla="*/ 175 h 389"/>
                <a:gd name="T2" fmla="*/ 244 w 418"/>
                <a:gd name="T3" fmla="*/ 0 h 389"/>
                <a:gd name="T4" fmla="*/ 0 w 418"/>
                <a:gd name="T5" fmla="*/ 188 h 389"/>
                <a:gd name="T6" fmla="*/ 201 w 418"/>
                <a:gd name="T7" fmla="*/ 389 h 389"/>
                <a:gd name="T8" fmla="*/ 418 w 418"/>
                <a:gd name="T9" fmla="*/ 175 h 389"/>
              </a:gdLst>
              <a:ahLst/>
              <a:cxnLst>
                <a:cxn ang="0">
                  <a:pos x="T0" y="T1"/>
                </a:cxn>
                <a:cxn ang="0">
                  <a:pos x="T2" y="T3"/>
                </a:cxn>
                <a:cxn ang="0">
                  <a:pos x="T4" y="T5"/>
                </a:cxn>
                <a:cxn ang="0">
                  <a:pos x="T6" y="T7"/>
                </a:cxn>
                <a:cxn ang="0">
                  <a:pos x="T8" y="T9"/>
                </a:cxn>
              </a:cxnLst>
              <a:rect l="0" t="0" r="r" b="b"/>
              <a:pathLst>
                <a:path w="418" h="389">
                  <a:moveTo>
                    <a:pt x="418" y="175"/>
                  </a:moveTo>
                  <a:cubicBezTo>
                    <a:pt x="244" y="0"/>
                    <a:pt x="244" y="0"/>
                    <a:pt x="244" y="0"/>
                  </a:cubicBezTo>
                  <a:cubicBezTo>
                    <a:pt x="0" y="188"/>
                    <a:pt x="0" y="188"/>
                    <a:pt x="0" y="188"/>
                  </a:cubicBezTo>
                  <a:cubicBezTo>
                    <a:pt x="201" y="389"/>
                    <a:pt x="201" y="389"/>
                    <a:pt x="201" y="389"/>
                  </a:cubicBezTo>
                  <a:cubicBezTo>
                    <a:pt x="304" y="359"/>
                    <a:pt x="387" y="278"/>
                    <a:pt x="418" y="175"/>
                  </a:cubicBezTo>
                </a:path>
              </a:pathLst>
            </a:custGeom>
            <a:solidFill>
              <a:srgbClr val="A8FFD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entury Gothic"/>
                <a:cs typeface="+mn-cs"/>
              </a:endParaRPr>
            </a:p>
          </p:txBody>
        </p:sp>
        <p:sp>
          <p:nvSpPr>
            <p:cNvPr id="54" name="Oval 19">
              <a:extLst>
                <a:ext uri="{FF2B5EF4-FFF2-40B4-BE49-F238E27FC236}">
                  <a16:creationId xmlns:a16="http://schemas.microsoft.com/office/drawing/2014/main" id="{D4CBBDBD-B616-476E-82E3-9FB88E921747}"/>
                </a:ext>
              </a:extLst>
            </p:cNvPr>
            <p:cNvSpPr>
              <a:spLocks/>
            </p:cNvSpPr>
            <p:nvPr/>
          </p:nvSpPr>
          <p:spPr bwMode="auto">
            <a:xfrm>
              <a:off x="5441081" y="2955008"/>
              <a:ext cx="1294182" cy="1297446"/>
            </a:xfrm>
            <a:prstGeom prst="ellipse">
              <a:avLst/>
            </a:prstGeom>
            <a:solidFill>
              <a:schemeClr val="accent3">
                <a:lumMod val="7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entury Gothic"/>
                <a:cs typeface="+mn-cs"/>
              </a:endParaRPr>
            </a:p>
          </p:txBody>
        </p:sp>
        <p:sp>
          <p:nvSpPr>
            <p:cNvPr id="55" name="Oval 20">
              <a:extLst>
                <a:ext uri="{FF2B5EF4-FFF2-40B4-BE49-F238E27FC236}">
                  <a16:creationId xmlns:a16="http://schemas.microsoft.com/office/drawing/2014/main" id="{0281A322-7458-4DB5-BA5D-2C8F00D1441E}"/>
                </a:ext>
              </a:extLst>
            </p:cNvPr>
            <p:cNvSpPr>
              <a:spLocks/>
            </p:cNvSpPr>
            <p:nvPr/>
          </p:nvSpPr>
          <p:spPr bwMode="auto">
            <a:xfrm>
              <a:off x="5457401" y="2972960"/>
              <a:ext cx="1261542" cy="1279494"/>
            </a:xfrm>
            <a:prstGeom prst="ellipse">
              <a:avLst/>
            </a:prstGeom>
            <a:solidFill>
              <a:schemeClr val="accent3"/>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entury Gothic"/>
                <a:cs typeface="+mn-cs"/>
              </a:endParaRPr>
            </a:p>
          </p:txBody>
        </p:sp>
        <p:sp>
          <p:nvSpPr>
            <p:cNvPr id="56" name="Freeform: Shape 21">
              <a:extLst>
                <a:ext uri="{FF2B5EF4-FFF2-40B4-BE49-F238E27FC236}">
                  <a16:creationId xmlns:a16="http://schemas.microsoft.com/office/drawing/2014/main" id="{0A11CDEE-C309-44A6-9E9D-1FFC31997A70}"/>
                </a:ext>
              </a:extLst>
            </p:cNvPr>
            <p:cNvSpPr>
              <a:spLocks/>
            </p:cNvSpPr>
            <p:nvPr/>
          </p:nvSpPr>
          <p:spPr bwMode="auto">
            <a:xfrm>
              <a:off x="6066139" y="3480514"/>
              <a:ext cx="318243" cy="355778"/>
            </a:xfrm>
            <a:custGeom>
              <a:avLst/>
              <a:gdLst>
                <a:gd name="T0" fmla="*/ 101 w 158"/>
                <a:gd name="T1" fmla="*/ 176 h 176"/>
                <a:gd name="T2" fmla="*/ 158 w 158"/>
                <a:gd name="T3" fmla="*/ 61 h 176"/>
                <a:gd name="T4" fmla="*/ 144 w 158"/>
                <a:gd name="T5" fmla="*/ 0 h 176"/>
                <a:gd name="T6" fmla="*/ 0 w 158"/>
                <a:gd name="T7" fmla="*/ 74 h 176"/>
                <a:gd name="T8" fmla="*/ 101 w 158"/>
                <a:gd name="T9" fmla="*/ 176 h 176"/>
              </a:gdLst>
              <a:ahLst/>
              <a:cxnLst>
                <a:cxn ang="0">
                  <a:pos x="T0" y="T1"/>
                </a:cxn>
                <a:cxn ang="0">
                  <a:pos x="T2" y="T3"/>
                </a:cxn>
                <a:cxn ang="0">
                  <a:pos x="T4" y="T5"/>
                </a:cxn>
                <a:cxn ang="0">
                  <a:pos x="T6" y="T7"/>
                </a:cxn>
                <a:cxn ang="0">
                  <a:pos x="T8" y="T9"/>
                </a:cxn>
              </a:cxnLst>
              <a:rect l="0" t="0" r="r" b="b"/>
              <a:pathLst>
                <a:path w="158" h="176">
                  <a:moveTo>
                    <a:pt x="101" y="176"/>
                  </a:moveTo>
                  <a:cubicBezTo>
                    <a:pt x="135" y="149"/>
                    <a:pt x="158" y="107"/>
                    <a:pt x="158" y="61"/>
                  </a:cubicBezTo>
                  <a:cubicBezTo>
                    <a:pt x="158" y="39"/>
                    <a:pt x="153" y="18"/>
                    <a:pt x="144" y="0"/>
                  </a:cubicBezTo>
                  <a:cubicBezTo>
                    <a:pt x="0" y="74"/>
                    <a:pt x="0" y="74"/>
                    <a:pt x="0" y="74"/>
                  </a:cubicBezTo>
                  <a:cubicBezTo>
                    <a:pt x="101" y="176"/>
                    <a:pt x="101" y="176"/>
                    <a:pt x="101" y="176"/>
                  </a:cubicBezTo>
                </a:path>
              </a:pathLst>
            </a:custGeom>
            <a:solidFill>
              <a:srgbClr val="A8FFD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entury Gothic"/>
                <a:cs typeface="+mn-cs"/>
              </a:endParaRPr>
            </a:p>
          </p:txBody>
        </p:sp>
        <p:sp>
          <p:nvSpPr>
            <p:cNvPr id="57" name="Oval 22">
              <a:extLst>
                <a:ext uri="{FF2B5EF4-FFF2-40B4-BE49-F238E27FC236}">
                  <a16:creationId xmlns:a16="http://schemas.microsoft.com/office/drawing/2014/main" id="{2DB9EB3A-C2F8-4D41-9CB7-F00CC4A3D61C}"/>
                </a:ext>
              </a:extLst>
            </p:cNvPr>
            <p:cNvSpPr>
              <a:spLocks/>
            </p:cNvSpPr>
            <p:nvPr/>
          </p:nvSpPr>
          <p:spPr bwMode="auto">
            <a:xfrm>
              <a:off x="5775642" y="3289569"/>
              <a:ext cx="625060" cy="626690"/>
            </a:xfrm>
            <a:prstGeom prst="ellipse">
              <a:avLst/>
            </a:prstGeom>
            <a:solidFill>
              <a:schemeClr val="bg1">
                <a:lumMod val="8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entury Gothic"/>
                <a:cs typeface="+mn-cs"/>
              </a:endParaRPr>
            </a:p>
          </p:txBody>
        </p:sp>
        <p:sp>
          <p:nvSpPr>
            <p:cNvPr id="58" name="Oval 23">
              <a:extLst>
                <a:ext uri="{FF2B5EF4-FFF2-40B4-BE49-F238E27FC236}">
                  <a16:creationId xmlns:a16="http://schemas.microsoft.com/office/drawing/2014/main" id="{4583F345-5D38-4A73-A7C8-B6AC14163BF9}"/>
                </a:ext>
              </a:extLst>
            </p:cNvPr>
            <p:cNvSpPr>
              <a:spLocks/>
            </p:cNvSpPr>
            <p:nvPr/>
          </p:nvSpPr>
          <p:spPr bwMode="auto">
            <a:xfrm>
              <a:off x="5793594" y="3307521"/>
              <a:ext cx="590787" cy="590787"/>
            </a:xfrm>
            <a:prstGeom prst="ellipse">
              <a:avLst/>
            </a:prstGeom>
            <a:solidFill>
              <a:schemeClr val="bg1">
                <a:lumMod val="9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entury Gothic"/>
                <a:cs typeface="+mn-cs"/>
              </a:endParaRPr>
            </a:p>
          </p:txBody>
        </p:sp>
        <p:sp>
          <p:nvSpPr>
            <p:cNvPr id="59" name="Freeform: Shape 24">
              <a:extLst>
                <a:ext uri="{FF2B5EF4-FFF2-40B4-BE49-F238E27FC236}">
                  <a16:creationId xmlns:a16="http://schemas.microsoft.com/office/drawing/2014/main" id="{D0CB4FB2-97C7-491C-9F76-48EFBD128C09}"/>
                </a:ext>
              </a:extLst>
            </p:cNvPr>
            <p:cNvSpPr>
              <a:spLocks/>
            </p:cNvSpPr>
            <p:nvPr/>
          </p:nvSpPr>
          <p:spPr bwMode="auto">
            <a:xfrm>
              <a:off x="5987804" y="4244293"/>
              <a:ext cx="106080" cy="8160"/>
            </a:xfrm>
            <a:custGeom>
              <a:avLst/>
              <a:gdLst>
                <a:gd name="T0" fmla="*/ 0 w 53"/>
                <a:gd name="T1" fmla="*/ 0 h 4"/>
                <a:gd name="T2" fmla="*/ 0 w 53"/>
                <a:gd name="T3" fmla="*/ 0 h 4"/>
                <a:gd name="T4" fmla="*/ 50 w 53"/>
                <a:gd name="T5" fmla="*/ 4 h 4"/>
                <a:gd name="T6" fmla="*/ 53 w 53"/>
                <a:gd name="T7" fmla="*/ 4 h 4"/>
                <a:gd name="T8" fmla="*/ 53 w 53"/>
                <a:gd name="T9" fmla="*/ 4 h 4"/>
                <a:gd name="T10" fmla="*/ 50 w 53"/>
                <a:gd name="T11" fmla="*/ 4 h 4"/>
                <a:gd name="T12" fmla="*/ 0 w 53"/>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3" h="4">
                  <a:moveTo>
                    <a:pt x="0" y="0"/>
                  </a:moveTo>
                  <a:cubicBezTo>
                    <a:pt x="0" y="0"/>
                    <a:pt x="0" y="0"/>
                    <a:pt x="0" y="0"/>
                  </a:cubicBezTo>
                  <a:cubicBezTo>
                    <a:pt x="17" y="2"/>
                    <a:pt x="33" y="4"/>
                    <a:pt x="50" y="4"/>
                  </a:cubicBezTo>
                  <a:cubicBezTo>
                    <a:pt x="51" y="4"/>
                    <a:pt x="52" y="4"/>
                    <a:pt x="53" y="4"/>
                  </a:cubicBezTo>
                  <a:cubicBezTo>
                    <a:pt x="53" y="4"/>
                    <a:pt x="53" y="4"/>
                    <a:pt x="53" y="4"/>
                  </a:cubicBezTo>
                  <a:cubicBezTo>
                    <a:pt x="52" y="4"/>
                    <a:pt x="51" y="4"/>
                    <a:pt x="50" y="4"/>
                  </a:cubicBezTo>
                  <a:cubicBezTo>
                    <a:pt x="33" y="4"/>
                    <a:pt x="17" y="2"/>
                    <a:pt x="0" y="0"/>
                  </a:cubicBezTo>
                </a:path>
              </a:pathLst>
            </a:custGeom>
            <a:solidFill>
              <a:srgbClr val="A8FFD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entury Gothic"/>
                <a:cs typeface="+mn-cs"/>
              </a:endParaRPr>
            </a:p>
          </p:txBody>
        </p:sp>
        <p:sp>
          <p:nvSpPr>
            <p:cNvPr id="60" name="Oval 25">
              <a:extLst>
                <a:ext uri="{FF2B5EF4-FFF2-40B4-BE49-F238E27FC236}">
                  <a16:creationId xmlns:a16="http://schemas.microsoft.com/office/drawing/2014/main" id="{28E35CD6-E0C9-4BA2-B2FC-05270A1CCF5A}"/>
                </a:ext>
              </a:extLst>
            </p:cNvPr>
            <p:cNvSpPr>
              <a:spLocks/>
            </p:cNvSpPr>
            <p:nvPr/>
          </p:nvSpPr>
          <p:spPr bwMode="auto">
            <a:xfrm>
              <a:off x="4385173" y="3518051"/>
              <a:ext cx="164833" cy="163201"/>
            </a:xfrm>
            <a:prstGeom prst="ellipse">
              <a:avLst/>
            </a:prstGeom>
            <a:solidFill>
              <a:srgbClr val="C9F9FF"/>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entury Gothic"/>
                <a:cs typeface="+mn-cs"/>
              </a:endParaRPr>
            </a:p>
          </p:txBody>
        </p:sp>
        <p:grpSp>
          <p:nvGrpSpPr>
            <p:cNvPr id="61" name="Group 292">
              <a:extLst>
                <a:ext uri="{FF2B5EF4-FFF2-40B4-BE49-F238E27FC236}">
                  <a16:creationId xmlns:a16="http://schemas.microsoft.com/office/drawing/2014/main" id="{4C752245-FAF9-440E-92C1-6DD2D872B56B}"/>
                </a:ext>
              </a:extLst>
            </p:cNvPr>
            <p:cNvGrpSpPr/>
            <p:nvPr/>
          </p:nvGrpSpPr>
          <p:grpSpPr>
            <a:xfrm>
              <a:off x="6061273" y="2938692"/>
              <a:ext cx="877725" cy="719717"/>
              <a:chOff x="6076950" y="3000376"/>
              <a:chExt cx="853785" cy="700088"/>
            </a:xfrm>
          </p:grpSpPr>
          <p:sp>
            <p:nvSpPr>
              <p:cNvPr id="98" name="Oval 293">
                <a:extLst>
                  <a:ext uri="{FF2B5EF4-FFF2-40B4-BE49-F238E27FC236}">
                    <a16:creationId xmlns:a16="http://schemas.microsoft.com/office/drawing/2014/main" id="{A572F4DD-5160-4EBD-9A6B-F4DEB81230D0}"/>
                  </a:ext>
                </a:extLst>
              </p:cNvPr>
              <p:cNvSpPr>
                <a:spLocks/>
              </p:cNvSpPr>
              <p:nvPr/>
            </p:nvSpPr>
            <p:spPr bwMode="auto">
              <a:xfrm>
                <a:off x="6078538" y="3625851"/>
                <a:ext cx="65088" cy="74613"/>
              </a:xfrm>
              <a:prstGeom prst="ellipse">
                <a:avLst/>
              </a:prstGeom>
              <a:solidFill>
                <a:srgbClr val="A8FFD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entury Gothic"/>
                  <a:cs typeface="+mn-cs"/>
                </a:endParaRPr>
              </a:p>
            </p:txBody>
          </p:sp>
          <p:sp>
            <p:nvSpPr>
              <p:cNvPr id="99" name="Freeform: Shape 294">
                <a:extLst>
                  <a:ext uri="{FF2B5EF4-FFF2-40B4-BE49-F238E27FC236}">
                    <a16:creationId xmlns:a16="http://schemas.microsoft.com/office/drawing/2014/main" id="{02096C4E-EB0B-4FBD-9C5C-4901D2FDD639}"/>
                  </a:ext>
                </a:extLst>
              </p:cNvPr>
              <p:cNvSpPr>
                <a:spLocks/>
              </p:cNvSpPr>
              <p:nvPr/>
            </p:nvSpPr>
            <p:spPr bwMode="auto">
              <a:xfrm>
                <a:off x="6554788" y="3000376"/>
                <a:ext cx="293688" cy="390525"/>
              </a:xfrm>
              <a:custGeom>
                <a:avLst/>
                <a:gdLst>
                  <a:gd name="T0" fmla="*/ 0 w 185"/>
                  <a:gd name="T1" fmla="*/ 246 h 246"/>
                  <a:gd name="T2" fmla="*/ 18 w 185"/>
                  <a:gd name="T3" fmla="*/ 132 h 246"/>
                  <a:gd name="T4" fmla="*/ 185 w 185"/>
                  <a:gd name="T5" fmla="*/ 0 h 246"/>
                  <a:gd name="T6" fmla="*/ 164 w 185"/>
                  <a:gd name="T7" fmla="*/ 154 h 246"/>
                  <a:gd name="T8" fmla="*/ 0 w 185"/>
                  <a:gd name="T9" fmla="*/ 246 h 246"/>
                </a:gdLst>
                <a:ahLst/>
                <a:cxnLst>
                  <a:cxn ang="0">
                    <a:pos x="T0" y="T1"/>
                  </a:cxn>
                  <a:cxn ang="0">
                    <a:pos x="T2" y="T3"/>
                  </a:cxn>
                  <a:cxn ang="0">
                    <a:pos x="T4" y="T5"/>
                  </a:cxn>
                  <a:cxn ang="0">
                    <a:pos x="T6" y="T7"/>
                  </a:cxn>
                  <a:cxn ang="0">
                    <a:pos x="T8" y="T9"/>
                  </a:cxn>
                </a:cxnLst>
                <a:rect l="0" t="0" r="r" b="b"/>
                <a:pathLst>
                  <a:path w="185" h="246">
                    <a:moveTo>
                      <a:pt x="0" y="246"/>
                    </a:moveTo>
                    <a:lnTo>
                      <a:pt x="18" y="132"/>
                    </a:lnTo>
                    <a:lnTo>
                      <a:pt x="185" y="0"/>
                    </a:lnTo>
                    <a:lnTo>
                      <a:pt x="164" y="154"/>
                    </a:lnTo>
                    <a:lnTo>
                      <a:pt x="0" y="246"/>
                    </a:lnTo>
                    <a:close/>
                  </a:path>
                </a:pathLst>
              </a:custGeom>
              <a:solidFill>
                <a:srgbClr val="C9F9FF"/>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entury Gothic"/>
                  <a:cs typeface="+mn-cs"/>
                </a:endParaRPr>
              </a:p>
            </p:txBody>
          </p:sp>
          <p:sp>
            <p:nvSpPr>
              <p:cNvPr id="100" name="Freeform: Shape 295">
                <a:extLst>
                  <a:ext uri="{FF2B5EF4-FFF2-40B4-BE49-F238E27FC236}">
                    <a16:creationId xmlns:a16="http://schemas.microsoft.com/office/drawing/2014/main" id="{EC082EE3-DDC1-44E5-B004-D53E9167BFCF}"/>
                  </a:ext>
                </a:extLst>
              </p:cNvPr>
              <p:cNvSpPr>
                <a:spLocks/>
              </p:cNvSpPr>
              <p:nvPr/>
            </p:nvSpPr>
            <p:spPr bwMode="auto">
              <a:xfrm>
                <a:off x="6540500" y="3438526"/>
                <a:ext cx="250825" cy="252413"/>
              </a:xfrm>
              <a:custGeom>
                <a:avLst/>
                <a:gdLst>
                  <a:gd name="T0" fmla="*/ 4 w 158"/>
                  <a:gd name="T1" fmla="*/ 58 h 159"/>
                  <a:gd name="T2" fmla="*/ 0 w 158"/>
                  <a:gd name="T3" fmla="*/ 128 h 159"/>
                  <a:gd name="T4" fmla="*/ 132 w 158"/>
                  <a:gd name="T5" fmla="*/ 159 h 159"/>
                  <a:gd name="T6" fmla="*/ 158 w 158"/>
                  <a:gd name="T7" fmla="*/ 0 h 159"/>
                  <a:gd name="T8" fmla="*/ 4 w 158"/>
                  <a:gd name="T9" fmla="*/ 58 h 159"/>
                </a:gdLst>
                <a:ahLst/>
                <a:cxnLst>
                  <a:cxn ang="0">
                    <a:pos x="T0" y="T1"/>
                  </a:cxn>
                  <a:cxn ang="0">
                    <a:pos x="T2" y="T3"/>
                  </a:cxn>
                  <a:cxn ang="0">
                    <a:pos x="T4" y="T5"/>
                  </a:cxn>
                  <a:cxn ang="0">
                    <a:pos x="T6" y="T7"/>
                  </a:cxn>
                  <a:cxn ang="0">
                    <a:pos x="T8" y="T9"/>
                  </a:cxn>
                </a:cxnLst>
                <a:rect l="0" t="0" r="r" b="b"/>
                <a:pathLst>
                  <a:path w="158" h="159">
                    <a:moveTo>
                      <a:pt x="4" y="58"/>
                    </a:moveTo>
                    <a:lnTo>
                      <a:pt x="0" y="128"/>
                    </a:lnTo>
                    <a:lnTo>
                      <a:pt x="132" y="159"/>
                    </a:lnTo>
                    <a:lnTo>
                      <a:pt x="158" y="0"/>
                    </a:lnTo>
                    <a:lnTo>
                      <a:pt x="4" y="58"/>
                    </a:lnTo>
                    <a:close/>
                  </a:path>
                </a:pathLst>
              </a:custGeom>
              <a:solidFill>
                <a:srgbClr val="C9F9FF"/>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entury Gothic"/>
                  <a:cs typeface="+mn-cs"/>
                </a:endParaRPr>
              </a:p>
            </p:txBody>
          </p:sp>
          <p:sp>
            <p:nvSpPr>
              <p:cNvPr id="101" name="Freeform: Shape 296">
                <a:extLst>
                  <a:ext uri="{FF2B5EF4-FFF2-40B4-BE49-F238E27FC236}">
                    <a16:creationId xmlns:a16="http://schemas.microsoft.com/office/drawing/2014/main" id="{425B053F-CF0A-4BF8-A274-76215E8D0382}"/>
                  </a:ext>
                </a:extLst>
              </p:cNvPr>
              <p:cNvSpPr>
                <a:spLocks/>
              </p:cNvSpPr>
              <p:nvPr/>
            </p:nvSpPr>
            <p:spPr bwMode="auto">
              <a:xfrm>
                <a:off x="6815138" y="3000376"/>
                <a:ext cx="53975" cy="244475"/>
              </a:xfrm>
              <a:custGeom>
                <a:avLst/>
                <a:gdLst>
                  <a:gd name="T0" fmla="*/ 21 w 34"/>
                  <a:gd name="T1" fmla="*/ 0 h 154"/>
                  <a:gd name="T2" fmla="*/ 34 w 34"/>
                  <a:gd name="T3" fmla="*/ 4 h 154"/>
                  <a:gd name="T4" fmla="*/ 15 w 34"/>
                  <a:gd name="T5" fmla="*/ 151 h 154"/>
                  <a:gd name="T6" fmla="*/ 0 w 34"/>
                  <a:gd name="T7" fmla="*/ 154 h 154"/>
                  <a:gd name="T8" fmla="*/ 21 w 34"/>
                  <a:gd name="T9" fmla="*/ 0 h 154"/>
                </a:gdLst>
                <a:ahLst/>
                <a:cxnLst>
                  <a:cxn ang="0">
                    <a:pos x="T0" y="T1"/>
                  </a:cxn>
                  <a:cxn ang="0">
                    <a:pos x="T2" y="T3"/>
                  </a:cxn>
                  <a:cxn ang="0">
                    <a:pos x="T4" y="T5"/>
                  </a:cxn>
                  <a:cxn ang="0">
                    <a:pos x="T6" y="T7"/>
                  </a:cxn>
                  <a:cxn ang="0">
                    <a:pos x="T8" y="T9"/>
                  </a:cxn>
                </a:cxnLst>
                <a:rect l="0" t="0" r="r" b="b"/>
                <a:pathLst>
                  <a:path w="34" h="154">
                    <a:moveTo>
                      <a:pt x="21" y="0"/>
                    </a:moveTo>
                    <a:lnTo>
                      <a:pt x="34" y="4"/>
                    </a:lnTo>
                    <a:lnTo>
                      <a:pt x="15" y="151"/>
                    </a:lnTo>
                    <a:lnTo>
                      <a:pt x="0" y="154"/>
                    </a:lnTo>
                    <a:lnTo>
                      <a:pt x="21" y="0"/>
                    </a:lnTo>
                    <a:close/>
                  </a:path>
                </a:pathLst>
              </a:custGeom>
              <a:solidFill>
                <a:srgbClr val="47E1FF"/>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entury Gothic"/>
                  <a:cs typeface="+mn-cs"/>
                </a:endParaRPr>
              </a:p>
            </p:txBody>
          </p:sp>
          <p:sp>
            <p:nvSpPr>
              <p:cNvPr id="102" name="Freeform: Shape 297">
                <a:extLst>
                  <a:ext uri="{FF2B5EF4-FFF2-40B4-BE49-F238E27FC236}">
                    <a16:creationId xmlns:a16="http://schemas.microsoft.com/office/drawing/2014/main" id="{789A1314-2E0A-4008-8E48-43F495D47126}"/>
                  </a:ext>
                </a:extLst>
              </p:cNvPr>
              <p:cNvSpPr>
                <a:spLocks/>
              </p:cNvSpPr>
              <p:nvPr/>
            </p:nvSpPr>
            <p:spPr bwMode="auto">
              <a:xfrm>
                <a:off x="6750050" y="3430589"/>
                <a:ext cx="58738" cy="261938"/>
              </a:xfrm>
              <a:custGeom>
                <a:avLst/>
                <a:gdLst>
                  <a:gd name="T0" fmla="*/ 26 w 37"/>
                  <a:gd name="T1" fmla="*/ 5 h 165"/>
                  <a:gd name="T2" fmla="*/ 0 w 37"/>
                  <a:gd name="T3" fmla="*/ 164 h 165"/>
                  <a:gd name="T4" fmla="*/ 10 w 37"/>
                  <a:gd name="T5" fmla="*/ 165 h 165"/>
                  <a:gd name="T6" fmla="*/ 37 w 37"/>
                  <a:gd name="T7" fmla="*/ 0 h 165"/>
                  <a:gd name="T8" fmla="*/ 36 w 37"/>
                  <a:gd name="T9" fmla="*/ 0 h 165"/>
                  <a:gd name="T10" fmla="*/ 26 w 37"/>
                  <a:gd name="T11" fmla="*/ 5 h 165"/>
                </a:gdLst>
                <a:ahLst/>
                <a:cxnLst>
                  <a:cxn ang="0">
                    <a:pos x="T0" y="T1"/>
                  </a:cxn>
                  <a:cxn ang="0">
                    <a:pos x="T2" y="T3"/>
                  </a:cxn>
                  <a:cxn ang="0">
                    <a:pos x="T4" y="T5"/>
                  </a:cxn>
                  <a:cxn ang="0">
                    <a:pos x="T6" y="T7"/>
                  </a:cxn>
                  <a:cxn ang="0">
                    <a:pos x="T8" y="T9"/>
                  </a:cxn>
                  <a:cxn ang="0">
                    <a:pos x="T10" y="T11"/>
                  </a:cxn>
                </a:cxnLst>
                <a:rect l="0" t="0" r="r" b="b"/>
                <a:pathLst>
                  <a:path w="37" h="165">
                    <a:moveTo>
                      <a:pt x="26" y="5"/>
                    </a:moveTo>
                    <a:lnTo>
                      <a:pt x="0" y="164"/>
                    </a:lnTo>
                    <a:lnTo>
                      <a:pt x="10" y="165"/>
                    </a:lnTo>
                    <a:lnTo>
                      <a:pt x="37" y="0"/>
                    </a:lnTo>
                    <a:lnTo>
                      <a:pt x="36" y="0"/>
                    </a:lnTo>
                    <a:lnTo>
                      <a:pt x="26" y="5"/>
                    </a:lnTo>
                    <a:close/>
                  </a:path>
                </a:pathLst>
              </a:custGeom>
              <a:solidFill>
                <a:srgbClr val="47E1FF"/>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entury Gothic"/>
                  <a:cs typeface="+mn-cs"/>
                </a:endParaRPr>
              </a:p>
            </p:txBody>
          </p:sp>
          <p:sp>
            <p:nvSpPr>
              <p:cNvPr id="103" name="Freeform: Shape 298">
                <a:extLst>
                  <a:ext uri="{FF2B5EF4-FFF2-40B4-BE49-F238E27FC236}">
                    <a16:creationId xmlns:a16="http://schemas.microsoft.com/office/drawing/2014/main" id="{BC991896-4BEF-4B93-B228-F7EA325D2156}"/>
                  </a:ext>
                </a:extLst>
              </p:cNvPr>
              <p:cNvSpPr>
                <a:spLocks/>
              </p:cNvSpPr>
              <p:nvPr/>
            </p:nvSpPr>
            <p:spPr bwMode="auto">
              <a:xfrm>
                <a:off x="6076950" y="3236914"/>
                <a:ext cx="792163" cy="463550"/>
              </a:xfrm>
              <a:custGeom>
                <a:avLst/>
                <a:gdLst>
                  <a:gd name="T0" fmla="*/ 404 w 404"/>
                  <a:gd name="T1" fmla="*/ 91 h 236"/>
                  <a:gd name="T2" fmla="*/ 379 w 404"/>
                  <a:gd name="T3" fmla="*/ 0 h 236"/>
                  <a:gd name="T4" fmla="*/ 15 w 404"/>
                  <a:gd name="T5" fmla="*/ 198 h 236"/>
                  <a:gd name="T6" fmla="*/ 2 w 404"/>
                  <a:gd name="T7" fmla="*/ 214 h 236"/>
                  <a:gd name="T8" fmla="*/ 18 w 404"/>
                  <a:gd name="T9" fmla="*/ 236 h 236"/>
                  <a:gd name="T10" fmla="*/ 31 w 404"/>
                  <a:gd name="T11" fmla="*/ 233 h 236"/>
                  <a:gd name="T12" fmla="*/ 404 w 404"/>
                  <a:gd name="T13" fmla="*/ 91 h 236"/>
                </a:gdLst>
                <a:ahLst/>
                <a:cxnLst>
                  <a:cxn ang="0">
                    <a:pos x="T0" y="T1"/>
                  </a:cxn>
                  <a:cxn ang="0">
                    <a:pos x="T2" y="T3"/>
                  </a:cxn>
                  <a:cxn ang="0">
                    <a:pos x="T4" y="T5"/>
                  </a:cxn>
                  <a:cxn ang="0">
                    <a:pos x="T6" y="T7"/>
                  </a:cxn>
                  <a:cxn ang="0">
                    <a:pos x="T8" y="T9"/>
                  </a:cxn>
                  <a:cxn ang="0">
                    <a:pos x="T10" y="T11"/>
                  </a:cxn>
                  <a:cxn ang="0">
                    <a:pos x="T12" y="T13"/>
                  </a:cxn>
                </a:cxnLst>
                <a:rect l="0" t="0" r="r" b="b"/>
                <a:pathLst>
                  <a:path w="404" h="236">
                    <a:moveTo>
                      <a:pt x="404" y="91"/>
                    </a:moveTo>
                    <a:cubicBezTo>
                      <a:pt x="379" y="0"/>
                      <a:pt x="379" y="0"/>
                      <a:pt x="379" y="0"/>
                    </a:cubicBezTo>
                    <a:cubicBezTo>
                      <a:pt x="15" y="198"/>
                      <a:pt x="15" y="198"/>
                      <a:pt x="15" y="198"/>
                    </a:cubicBezTo>
                    <a:cubicBezTo>
                      <a:pt x="9" y="201"/>
                      <a:pt x="3" y="206"/>
                      <a:pt x="2" y="214"/>
                    </a:cubicBezTo>
                    <a:cubicBezTo>
                      <a:pt x="0" y="224"/>
                      <a:pt x="7" y="234"/>
                      <a:pt x="18" y="236"/>
                    </a:cubicBezTo>
                    <a:cubicBezTo>
                      <a:pt x="23" y="236"/>
                      <a:pt x="31" y="233"/>
                      <a:pt x="31" y="233"/>
                    </a:cubicBezTo>
                    <a:lnTo>
                      <a:pt x="404" y="91"/>
                    </a:lnTo>
                    <a:close/>
                  </a:path>
                </a:pathLst>
              </a:custGeom>
              <a:solidFill>
                <a:schemeClr val="tx1">
                  <a:lumMod val="75000"/>
                  <a:lumOff val="2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entury Gothic"/>
                  <a:cs typeface="+mn-cs"/>
                </a:endParaRPr>
              </a:p>
            </p:txBody>
          </p:sp>
          <p:sp>
            <p:nvSpPr>
              <p:cNvPr id="104" name="Freeform: Shape 299">
                <a:extLst>
                  <a:ext uri="{FF2B5EF4-FFF2-40B4-BE49-F238E27FC236}">
                    <a16:creationId xmlns:a16="http://schemas.microsoft.com/office/drawing/2014/main" id="{9CB44B1A-5934-4ADB-9711-B864E9F4D6A5}"/>
                  </a:ext>
                </a:extLst>
              </p:cNvPr>
              <p:cNvSpPr>
                <a:spLocks/>
              </p:cNvSpPr>
              <p:nvPr/>
            </p:nvSpPr>
            <p:spPr bwMode="auto">
              <a:xfrm>
                <a:off x="6773863" y="3229286"/>
                <a:ext cx="156872" cy="186653"/>
              </a:xfrm>
              <a:custGeom>
                <a:avLst/>
                <a:gdLst>
                  <a:gd name="connsiteX0" fmla="*/ 2011 w 156872"/>
                  <a:gd name="connsiteY0" fmla="*/ 96556 h 186653"/>
                  <a:gd name="connsiteX1" fmla="*/ 1966 w 156872"/>
                  <a:gd name="connsiteY1" fmla="*/ 96893 h 186653"/>
                  <a:gd name="connsiteX2" fmla="*/ 2926 w 156872"/>
                  <a:gd name="connsiteY2" fmla="*/ 101152 h 186653"/>
                  <a:gd name="connsiteX3" fmla="*/ 20091 w 156872"/>
                  <a:gd name="connsiteY3" fmla="*/ 34045 h 186653"/>
                  <a:gd name="connsiteX4" fmla="*/ 19655 w 156872"/>
                  <a:gd name="connsiteY4" fmla="*/ 34451 h 186653"/>
                  <a:gd name="connsiteX5" fmla="*/ 18215 w 156872"/>
                  <a:gd name="connsiteY5" fmla="*/ 37683 h 186653"/>
                  <a:gd name="connsiteX6" fmla="*/ 76435 w 156872"/>
                  <a:gd name="connsiteY6" fmla="*/ 68 h 186653"/>
                  <a:gd name="connsiteX7" fmla="*/ 156790 w 156872"/>
                  <a:gd name="connsiteY7" fmla="*/ 90408 h 186653"/>
                  <a:gd name="connsiteX8" fmla="*/ 112418 w 156872"/>
                  <a:gd name="connsiteY8" fmla="*/ 179061 h 186653"/>
                  <a:gd name="connsiteX9" fmla="*/ 82399 w 156872"/>
                  <a:gd name="connsiteY9" fmla="*/ 186619 h 186653"/>
                  <a:gd name="connsiteX10" fmla="*/ 82550 w 156872"/>
                  <a:gd name="connsiteY10" fmla="*/ 186653 h 186653"/>
                  <a:gd name="connsiteX11" fmla="*/ 82382 w 156872"/>
                  <a:gd name="connsiteY11" fmla="*/ 186623 h 186653"/>
                  <a:gd name="connsiteX12" fmla="*/ 82315 w 156872"/>
                  <a:gd name="connsiteY12" fmla="*/ 186640 h 186653"/>
                  <a:gd name="connsiteX13" fmla="*/ 80555 w 156872"/>
                  <a:gd name="connsiteY13" fmla="*/ 186303 h 186653"/>
                  <a:gd name="connsiteX14" fmla="*/ 49137 w 156872"/>
                  <a:gd name="connsiteY14" fmla="*/ 180799 h 186653"/>
                  <a:gd name="connsiteX15" fmla="*/ 28143 w 156872"/>
                  <a:gd name="connsiteY15" fmla="*/ 163163 h 186653"/>
                  <a:gd name="connsiteX16" fmla="*/ 26704 w 156872"/>
                  <a:gd name="connsiteY16" fmla="*/ 162091 h 186653"/>
                  <a:gd name="connsiteX17" fmla="*/ 26537 w 156872"/>
                  <a:gd name="connsiteY17" fmla="*/ 161814 h 186653"/>
                  <a:gd name="connsiteX18" fmla="*/ 23586 w 156872"/>
                  <a:gd name="connsiteY18" fmla="*/ 159335 h 186653"/>
                  <a:gd name="connsiteX19" fmla="*/ 0 w 156872"/>
                  <a:gd name="connsiteY19" fmla="*/ 96893 h 186653"/>
                  <a:gd name="connsiteX20" fmla="*/ 19655 w 156872"/>
                  <a:gd name="connsiteY20" fmla="*/ 32500 h 186653"/>
                  <a:gd name="connsiteX21" fmla="*/ 22180 w 156872"/>
                  <a:gd name="connsiteY21" fmla="*/ 29994 h 186653"/>
                  <a:gd name="connsiteX22" fmla="*/ 22294 w 156872"/>
                  <a:gd name="connsiteY22" fmla="*/ 29772 h 186653"/>
                  <a:gd name="connsiteX23" fmla="*/ 23206 w 156872"/>
                  <a:gd name="connsiteY23" fmla="*/ 28975 h 186653"/>
                  <a:gd name="connsiteX24" fmla="*/ 43241 w 156872"/>
                  <a:gd name="connsiteY24" fmla="*/ 9084 h 186653"/>
                  <a:gd name="connsiteX25" fmla="*/ 53442 w 156872"/>
                  <a:gd name="connsiteY25" fmla="*/ 6701 h 1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6872" h="186653">
                    <a:moveTo>
                      <a:pt x="2011" y="96556"/>
                    </a:moveTo>
                    <a:lnTo>
                      <a:pt x="1966" y="96893"/>
                    </a:lnTo>
                    <a:lnTo>
                      <a:pt x="2926" y="101152"/>
                    </a:lnTo>
                    <a:close/>
                    <a:moveTo>
                      <a:pt x="20091" y="34045"/>
                    </a:moveTo>
                    <a:lnTo>
                      <a:pt x="19655" y="34451"/>
                    </a:lnTo>
                    <a:lnTo>
                      <a:pt x="18215" y="37683"/>
                    </a:lnTo>
                    <a:close/>
                    <a:moveTo>
                      <a:pt x="76435" y="68"/>
                    </a:moveTo>
                    <a:cubicBezTo>
                      <a:pt x="119553" y="-1896"/>
                      <a:pt x="154830" y="39346"/>
                      <a:pt x="156790" y="90408"/>
                    </a:cubicBezTo>
                    <a:cubicBezTo>
                      <a:pt x="158260" y="130178"/>
                      <a:pt x="139886" y="164423"/>
                      <a:pt x="112418" y="179061"/>
                    </a:cubicBezTo>
                    <a:lnTo>
                      <a:pt x="82399" y="186619"/>
                    </a:lnTo>
                    <a:lnTo>
                      <a:pt x="82550" y="186653"/>
                    </a:lnTo>
                    <a:lnTo>
                      <a:pt x="82382" y="186623"/>
                    </a:lnTo>
                    <a:lnTo>
                      <a:pt x="82315" y="186640"/>
                    </a:lnTo>
                    <a:lnTo>
                      <a:pt x="80555" y="186303"/>
                    </a:lnTo>
                    <a:lnTo>
                      <a:pt x="49137" y="180799"/>
                    </a:lnTo>
                    <a:lnTo>
                      <a:pt x="28143" y="163163"/>
                    </a:lnTo>
                    <a:lnTo>
                      <a:pt x="26704" y="162091"/>
                    </a:lnTo>
                    <a:lnTo>
                      <a:pt x="26537" y="161814"/>
                    </a:lnTo>
                    <a:lnTo>
                      <a:pt x="23586" y="159335"/>
                    </a:lnTo>
                    <a:cubicBezTo>
                      <a:pt x="7862" y="141773"/>
                      <a:pt x="0" y="120309"/>
                      <a:pt x="0" y="96893"/>
                    </a:cubicBezTo>
                    <a:cubicBezTo>
                      <a:pt x="0" y="75429"/>
                      <a:pt x="5897" y="52013"/>
                      <a:pt x="19655" y="32500"/>
                    </a:cubicBezTo>
                    <a:lnTo>
                      <a:pt x="22180" y="29994"/>
                    </a:lnTo>
                    <a:lnTo>
                      <a:pt x="22294" y="29772"/>
                    </a:lnTo>
                    <a:lnTo>
                      <a:pt x="23206" y="28975"/>
                    </a:lnTo>
                    <a:lnTo>
                      <a:pt x="43241" y="9084"/>
                    </a:lnTo>
                    <a:lnTo>
                      <a:pt x="53442" y="6701"/>
                    </a:lnTo>
                    <a:close/>
                  </a:path>
                </a:pathLst>
              </a:custGeom>
              <a:solidFill>
                <a:schemeClr val="tx1">
                  <a:lumMod val="65000"/>
                  <a:lumOff val="3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entury Gothic"/>
                  <a:cs typeface="+mn-cs"/>
                </a:endParaRPr>
              </a:p>
            </p:txBody>
          </p:sp>
        </p:grpSp>
        <p:grpSp>
          <p:nvGrpSpPr>
            <p:cNvPr id="62" name="Group 300">
              <a:extLst>
                <a:ext uri="{FF2B5EF4-FFF2-40B4-BE49-F238E27FC236}">
                  <a16:creationId xmlns:a16="http://schemas.microsoft.com/office/drawing/2014/main" id="{4C72AD40-720C-4DFA-AF53-BB9879DE222F}"/>
                </a:ext>
              </a:extLst>
            </p:cNvPr>
            <p:cNvGrpSpPr/>
            <p:nvPr/>
          </p:nvGrpSpPr>
          <p:grpSpPr>
            <a:xfrm>
              <a:off x="5808297" y="2892999"/>
              <a:ext cx="450434" cy="762150"/>
              <a:chOff x="5830888" y="2955926"/>
              <a:chExt cx="438150" cy="741363"/>
            </a:xfrm>
          </p:grpSpPr>
          <p:sp>
            <p:nvSpPr>
              <p:cNvPr id="92" name="Freeform: Shape 301">
                <a:extLst>
                  <a:ext uri="{FF2B5EF4-FFF2-40B4-BE49-F238E27FC236}">
                    <a16:creationId xmlns:a16="http://schemas.microsoft.com/office/drawing/2014/main" id="{52490C0F-40D2-446B-A5C0-4A7049874868}"/>
                  </a:ext>
                </a:extLst>
              </p:cNvPr>
              <p:cNvSpPr>
                <a:spLocks/>
              </p:cNvSpPr>
              <p:nvPr/>
            </p:nvSpPr>
            <p:spPr bwMode="auto">
              <a:xfrm>
                <a:off x="6099175" y="2968626"/>
                <a:ext cx="169863" cy="320675"/>
              </a:xfrm>
              <a:custGeom>
                <a:avLst/>
                <a:gdLst>
                  <a:gd name="T0" fmla="*/ 0 w 107"/>
                  <a:gd name="T1" fmla="*/ 202 h 202"/>
                  <a:gd name="T2" fmla="*/ 70 w 107"/>
                  <a:gd name="T3" fmla="*/ 153 h 202"/>
                  <a:gd name="T4" fmla="*/ 107 w 107"/>
                  <a:gd name="T5" fmla="*/ 0 h 202"/>
                  <a:gd name="T6" fmla="*/ 10 w 107"/>
                  <a:gd name="T7" fmla="*/ 62 h 202"/>
                  <a:gd name="T8" fmla="*/ 0 w 107"/>
                  <a:gd name="T9" fmla="*/ 202 h 202"/>
                </a:gdLst>
                <a:ahLst/>
                <a:cxnLst>
                  <a:cxn ang="0">
                    <a:pos x="T0" y="T1"/>
                  </a:cxn>
                  <a:cxn ang="0">
                    <a:pos x="T2" y="T3"/>
                  </a:cxn>
                  <a:cxn ang="0">
                    <a:pos x="T4" y="T5"/>
                  </a:cxn>
                  <a:cxn ang="0">
                    <a:pos x="T6" y="T7"/>
                  </a:cxn>
                  <a:cxn ang="0">
                    <a:pos x="T8" y="T9"/>
                  </a:cxn>
                </a:cxnLst>
                <a:rect l="0" t="0" r="r" b="b"/>
                <a:pathLst>
                  <a:path w="107" h="202">
                    <a:moveTo>
                      <a:pt x="0" y="202"/>
                    </a:moveTo>
                    <a:lnTo>
                      <a:pt x="70" y="153"/>
                    </a:lnTo>
                    <a:lnTo>
                      <a:pt x="107" y="0"/>
                    </a:lnTo>
                    <a:lnTo>
                      <a:pt x="10" y="62"/>
                    </a:lnTo>
                    <a:lnTo>
                      <a:pt x="0" y="202"/>
                    </a:lnTo>
                    <a:close/>
                  </a:path>
                </a:pathLst>
              </a:custGeom>
              <a:solidFill>
                <a:srgbClr val="C9F9FF"/>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entury Gothic"/>
                  <a:cs typeface="+mn-cs"/>
                </a:endParaRPr>
              </a:p>
            </p:txBody>
          </p:sp>
          <p:sp>
            <p:nvSpPr>
              <p:cNvPr id="93" name="Freeform: Shape 302">
                <a:extLst>
                  <a:ext uri="{FF2B5EF4-FFF2-40B4-BE49-F238E27FC236}">
                    <a16:creationId xmlns:a16="http://schemas.microsoft.com/office/drawing/2014/main" id="{46EE8BD4-CB73-4649-9EE1-E8CA9ABD8A31}"/>
                  </a:ext>
                </a:extLst>
              </p:cNvPr>
              <p:cNvSpPr>
                <a:spLocks/>
              </p:cNvSpPr>
              <p:nvPr/>
            </p:nvSpPr>
            <p:spPr bwMode="auto">
              <a:xfrm>
                <a:off x="5835650" y="3143251"/>
                <a:ext cx="171450" cy="231775"/>
              </a:xfrm>
              <a:custGeom>
                <a:avLst/>
                <a:gdLst>
                  <a:gd name="T0" fmla="*/ 108 w 108"/>
                  <a:gd name="T1" fmla="*/ 121 h 146"/>
                  <a:gd name="T2" fmla="*/ 62 w 108"/>
                  <a:gd name="T3" fmla="*/ 146 h 146"/>
                  <a:gd name="T4" fmla="*/ 0 w 108"/>
                  <a:gd name="T5" fmla="*/ 67 h 146"/>
                  <a:gd name="T6" fmla="*/ 99 w 108"/>
                  <a:gd name="T7" fmla="*/ 0 h 146"/>
                  <a:gd name="T8" fmla="*/ 108 w 108"/>
                  <a:gd name="T9" fmla="*/ 121 h 146"/>
                </a:gdLst>
                <a:ahLst/>
                <a:cxnLst>
                  <a:cxn ang="0">
                    <a:pos x="T0" y="T1"/>
                  </a:cxn>
                  <a:cxn ang="0">
                    <a:pos x="T2" y="T3"/>
                  </a:cxn>
                  <a:cxn ang="0">
                    <a:pos x="T4" y="T5"/>
                  </a:cxn>
                  <a:cxn ang="0">
                    <a:pos x="T6" y="T7"/>
                  </a:cxn>
                  <a:cxn ang="0">
                    <a:pos x="T8" y="T9"/>
                  </a:cxn>
                </a:cxnLst>
                <a:rect l="0" t="0" r="r" b="b"/>
                <a:pathLst>
                  <a:path w="108" h="146">
                    <a:moveTo>
                      <a:pt x="108" y="121"/>
                    </a:moveTo>
                    <a:lnTo>
                      <a:pt x="62" y="146"/>
                    </a:lnTo>
                    <a:lnTo>
                      <a:pt x="0" y="67"/>
                    </a:lnTo>
                    <a:lnTo>
                      <a:pt x="99" y="0"/>
                    </a:lnTo>
                    <a:lnTo>
                      <a:pt x="108" y="121"/>
                    </a:lnTo>
                    <a:close/>
                  </a:path>
                </a:pathLst>
              </a:custGeom>
              <a:solidFill>
                <a:srgbClr val="C9F9FF"/>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entury Gothic"/>
                  <a:cs typeface="+mn-cs"/>
                </a:endParaRPr>
              </a:p>
            </p:txBody>
          </p:sp>
          <p:sp>
            <p:nvSpPr>
              <p:cNvPr id="94" name="Freeform: Shape 303">
                <a:extLst>
                  <a:ext uri="{FF2B5EF4-FFF2-40B4-BE49-F238E27FC236}">
                    <a16:creationId xmlns:a16="http://schemas.microsoft.com/office/drawing/2014/main" id="{75AE9E5A-B3E7-422D-90B9-F0F21DEF81A6}"/>
                  </a:ext>
                </a:extLst>
              </p:cNvPr>
              <p:cNvSpPr>
                <a:spLocks/>
              </p:cNvSpPr>
              <p:nvPr/>
            </p:nvSpPr>
            <p:spPr bwMode="auto">
              <a:xfrm>
                <a:off x="6110288" y="2955926"/>
                <a:ext cx="158750" cy="111125"/>
              </a:xfrm>
              <a:custGeom>
                <a:avLst/>
                <a:gdLst>
                  <a:gd name="T0" fmla="*/ 100 w 100"/>
                  <a:gd name="T1" fmla="*/ 8 h 70"/>
                  <a:gd name="T2" fmla="*/ 93 w 100"/>
                  <a:gd name="T3" fmla="*/ 0 h 70"/>
                  <a:gd name="T4" fmla="*/ 0 w 100"/>
                  <a:gd name="T5" fmla="*/ 59 h 70"/>
                  <a:gd name="T6" fmla="*/ 3 w 100"/>
                  <a:gd name="T7" fmla="*/ 70 h 70"/>
                  <a:gd name="T8" fmla="*/ 100 w 100"/>
                  <a:gd name="T9" fmla="*/ 8 h 70"/>
                </a:gdLst>
                <a:ahLst/>
                <a:cxnLst>
                  <a:cxn ang="0">
                    <a:pos x="T0" y="T1"/>
                  </a:cxn>
                  <a:cxn ang="0">
                    <a:pos x="T2" y="T3"/>
                  </a:cxn>
                  <a:cxn ang="0">
                    <a:pos x="T4" y="T5"/>
                  </a:cxn>
                  <a:cxn ang="0">
                    <a:pos x="T6" y="T7"/>
                  </a:cxn>
                  <a:cxn ang="0">
                    <a:pos x="T8" y="T9"/>
                  </a:cxn>
                </a:cxnLst>
                <a:rect l="0" t="0" r="r" b="b"/>
                <a:pathLst>
                  <a:path w="100" h="70">
                    <a:moveTo>
                      <a:pt x="100" y="8"/>
                    </a:moveTo>
                    <a:lnTo>
                      <a:pt x="93" y="0"/>
                    </a:lnTo>
                    <a:lnTo>
                      <a:pt x="0" y="59"/>
                    </a:lnTo>
                    <a:lnTo>
                      <a:pt x="3" y="70"/>
                    </a:lnTo>
                    <a:lnTo>
                      <a:pt x="100" y="8"/>
                    </a:lnTo>
                    <a:close/>
                  </a:path>
                </a:pathLst>
              </a:custGeom>
              <a:solidFill>
                <a:srgbClr val="47E1FF"/>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entury Gothic"/>
                  <a:cs typeface="+mn-cs"/>
                </a:endParaRPr>
              </a:p>
            </p:txBody>
          </p:sp>
          <p:sp>
            <p:nvSpPr>
              <p:cNvPr id="95" name="Freeform: Shape 304">
                <a:extLst>
                  <a:ext uri="{FF2B5EF4-FFF2-40B4-BE49-F238E27FC236}">
                    <a16:creationId xmlns:a16="http://schemas.microsoft.com/office/drawing/2014/main" id="{10A48FE8-3463-4416-9FC8-485803408267}"/>
                  </a:ext>
                </a:extLst>
              </p:cNvPr>
              <p:cNvSpPr>
                <a:spLocks/>
              </p:cNvSpPr>
              <p:nvPr/>
            </p:nvSpPr>
            <p:spPr bwMode="auto">
              <a:xfrm>
                <a:off x="5830888" y="3130551"/>
                <a:ext cx="161925" cy="119063"/>
              </a:xfrm>
              <a:custGeom>
                <a:avLst/>
                <a:gdLst>
                  <a:gd name="T0" fmla="*/ 102 w 102"/>
                  <a:gd name="T1" fmla="*/ 8 h 75"/>
                  <a:gd name="T2" fmla="*/ 3 w 102"/>
                  <a:gd name="T3" fmla="*/ 75 h 75"/>
                  <a:gd name="T4" fmla="*/ 0 w 102"/>
                  <a:gd name="T5" fmla="*/ 69 h 75"/>
                  <a:gd name="T6" fmla="*/ 102 w 102"/>
                  <a:gd name="T7" fmla="*/ 0 h 75"/>
                  <a:gd name="T8" fmla="*/ 102 w 102"/>
                  <a:gd name="T9" fmla="*/ 0 h 75"/>
                  <a:gd name="T10" fmla="*/ 102 w 102"/>
                  <a:gd name="T11" fmla="*/ 8 h 75"/>
                </a:gdLst>
                <a:ahLst/>
                <a:cxnLst>
                  <a:cxn ang="0">
                    <a:pos x="T0" y="T1"/>
                  </a:cxn>
                  <a:cxn ang="0">
                    <a:pos x="T2" y="T3"/>
                  </a:cxn>
                  <a:cxn ang="0">
                    <a:pos x="T4" y="T5"/>
                  </a:cxn>
                  <a:cxn ang="0">
                    <a:pos x="T6" y="T7"/>
                  </a:cxn>
                  <a:cxn ang="0">
                    <a:pos x="T8" y="T9"/>
                  </a:cxn>
                  <a:cxn ang="0">
                    <a:pos x="T10" y="T11"/>
                  </a:cxn>
                </a:cxnLst>
                <a:rect l="0" t="0" r="r" b="b"/>
                <a:pathLst>
                  <a:path w="102" h="75">
                    <a:moveTo>
                      <a:pt x="102" y="8"/>
                    </a:moveTo>
                    <a:lnTo>
                      <a:pt x="3" y="75"/>
                    </a:lnTo>
                    <a:lnTo>
                      <a:pt x="0" y="69"/>
                    </a:lnTo>
                    <a:lnTo>
                      <a:pt x="102" y="0"/>
                    </a:lnTo>
                    <a:lnTo>
                      <a:pt x="102" y="0"/>
                    </a:lnTo>
                    <a:lnTo>
                      <a:pt x="102" y="8"/>
                    </a:lnTo>
                    <a:close/>
                  </a:path>
                </a:pathLst>
              </a:custGeom>
              <a:solidFill>
                <a:srgbClr val="47E1FF"/>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entury Gothic"/>
                  <a:cs typeface="+mn-cs"/>
                </a:endParaRPr>
              </a:p>
            </p:txBody>
          </p:sp>
          <p:sp>
            <p:nvSpPr>
              <p:cNvPr id="96" name="Freeform: Shape 305">
                <a:extLst>
                  <a:ext uri="{FF2B5EF4-FFF2-40B4-BE49-F238E27FC236}">
                    <a16:creationId xmlns:a16="http://schemas.microsoft.com/office/drawing/2014/main" id="{76DB73DC-C3D0-4859-8054-B6743195581E}"/>
                  </a:ext>
                </a:extLst>
              </p:cNvPr>
              <p:cNvSpPr>
                <a:spLocks/>
              </p:cNvSpPr>
              <p:nvPr/>
            </p:nvSpPr>
            <p:spPr bwMode="auto">
              <a:xfrm>
                <a:off x="5983288" y="3060701"/>
                <a:ext cx="133350" cy="636588"/>
              </a:xfrm>
              <a:custGeom>
                <a:avLst/>
                <a:gdLst>
                  <a:gd name="T0" fmla="*/ 0 w 68"/>
                  <a:gd name="T1" fmla="*/ 12 h 324"/>
                  <a:gd name="T2" fmla="*/ 68 w 68"/>
                  <a:gd name="T3" fmla="*/ 0 h 324"/>
                  <a:gd name="T4" fmla="*/ 49 w 68"/>
                  <a:gd name="T5" fmla="*/ 306 h 324"/>
                  <a:gd name="T6" fmla="*/ 43 w 68"/>
                  <a:gd name="T7" fmla="*/ 320 h 324"/>
                  <a:gd name="T8" fmla="*/ 23 w 68"/>
                  <a:gd name="T9" fmla="*/ 316 h 324"/>
                  <a:gd name="T10" fmla="*/ 21 w 68"/>
                  <a:gd name="T11" fmla="*/ 306 h 324"/>
                  <a:gd name="T12" fmla="*/ 0 w 68"/>
                  <a:gd name="T13" fmla="*/ 12 h 324"/>
                </a:gdLst>
                <a:ahLst/>
                <a:cxnLst>
                  <a:cxn ang="0">
                    <a:pos x="T0" y="T1"/>
                  </a:cxn>
                  <a:cxn ang="0">
                    <a:pos x="T2" y="T3"/>
                  </a:cxn>
                  <a:cxn ang="0">
                    <a:pos x="T4" y="T5"/>
                  </a:cxn>
                  <a:cxn ang="0">
                    <a:pos x="T6" y="T7"/>
                  </a:cxn>
                  <a:cxn ang="0">
                    <a:pos x="T8" y="T9"/>
                  </a:cxn>
                  <a:cxn ang="0">
                    <a:pos x="T10" y="T11"/>
                  </a:cxn>
                  <a:cxn ang="0">
                    <a:pos x="T12" y="T13"/>
                  </a:cxn>
                </a:cxnLst>
                <a:rect l="0" t="0" r="r" b="b"/>
                <a:pathLst>
                  <a:path w="68" h="324">
                    <a:moveTo>
                      <a:pt x="0" y="12"/>
                    </a:moveTo>
                    <a:cubicBezTo>
                      <a:pt x="68" y="0"/>
                      <a:pt x="68" y="0"/>
                      <a:pt x="68" y="0"/>
                    </a:cubicBezTo>
                    <a:cubicBezTo>
                      <a:pt x="49" y="306"/>
                      <a:pt x="49" y="306"/>
                      <a:pt x="49" y="306"/>
                    </a:cubicBezTo>
                    <a:cubicBezTo>
                      <a:pt x="49" y="311"/>
                      <a:pt x="48" y="316"/>
                      <a:pt x="43" y="320"/>
                    </a:cubicBezTo>
                    <a:cubicBezTo>
                      <a:pt x="36" y="324"/>
                      <a:pt x="28" y="322"/>
                      <a:pt x="23" y="316"/>
                    </a:cubicBezTo>
                    <a:cubicBezTo>
                      <a:pt x="21" y="313"/>
                      <a:pt x="21" y="306"/>
                      <a:pt x="21" y="306"/>
                    </a:cubicBezTo>
                    <a:lnTo>
                      <a:pt x="0" y="12"/>
                    </a:lnTo>
                    <a:close/>
                  </a:path>
                </a:pathLst>
              </a:custGeom>
              <a:solidFill>
                <a:schemeClr val="tx1">
                  <a:lumMod val="75000"/>
                  <a:lumOff val="2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entury Gothic"/>
                  <a:cs typeface="+mn-cs"/>
                </a:endParaRPr>
              </a:p>
            </p:txBody>
          </p:sp>
          <p:sp>
            <p:nvSpPr>
              <p:cNvPr id="97" name="Freeform: Shape 306">
                <a:extLst>
                  <a:ext uri="{FF2B5EF4-FFF2-40B4-BE49-F238E27FC236}">
                    <a16:creationId xmlns:a16="http://schemas.microsoft.com/office/drawing/2014/main" id="{742DD7B4-23A7-480C-B4B6-CB465223F6BD}"/>
                  </a:ext>
                </a:extLst>
              </p:cNvPr>
              <p:cNvSpPr>
                <a:spLocks/>
              </p:cNvSpPr>
              <p:nvPr/>
            </p:nvSpPr>
            <p:spPr bwMode="auto">
              <a:xfrm>
                <a:off x="5983049" y="3007482"/>
                <a:ext cx="135009" cy="120601"/>
              </a:xfrm>
              <a:custGeom>
                <a:avLst/>
                <a:gdLst>
                  <a:gd name="connsiteX0" fmla="*/ 3415 w 135009"/>
                  <a:gd name="connsiteY0" fmla="*/ 85696 h 120601"/>
                  <a:gd name="connsiteX1" fmla="*/ 40675 w 135009"/>
                  <a:gd name="connsiteY1" fmla="*/ 117170 h 120601"/>
                  <a:gd name="connsiteX2" fmla="*/ 17142 w 135009"/>
                  <a:gd name="connsiteY2" fmla="*/ 107334 h 120601"/>
                  <a:gd name="connsiteX3" fmla="*/ 3415 w 135009"/>
                  <a:gd name="connsiteY3" fmla="*/ 85696 h 120601"/>
                  <a:gd name="connsiteX4" fmla="*/ 71769 w 135009"/>
                  <a:gd name="connsiteY4" fmla="*/ 200 h 120601"/>
                  <a:gd name="connsiteX5" fmla="*/ 131392 w 135009"/>
                  <a:gd name="connsiteY5" fmla="*/ 32376 h 120601"/>
                  <a:gd name="connsiteX6" fmla="*/ 134873 w 135009"/>
                  <a:gd name="connsiteY6" fmla="*/ 55080 h 120601"/>
                  <a:gd name="connsiteX7" fmla="*/ 134713 w 135009"/>
                  <a:gd name="connsiteY7" fmla="*/ 55640 h 120601"/>
                  <a:gd name="connsiteX8" fmla="*/ 134804 w 135009"/>
                  <a:gd name="connsiteY8" fmla="*/ 56189 h 120601"/>
                  <a:gd name="connsiteX9" fmla="*/ 131363 w 135009"/>
                  <a:gd name="connsiteY9" fmla="*/ 67407 h 120601"/>
                  <a:gd name="connsiteX10" fmla="*/ 128461 w 135009"/>
                  <a:gd name="connsiteY10" fmla="*/ 77600 h 120601"/>
                  <a:gd name="connsiteX11" fmla="*/ 128085 w 135009"/>
                  <a:gd name="connsiteY11" fmla="*/ 78094 h 120601"/>
                  <a:gd name="connsiteX12" fmla="*/ 126960 w 135009"/>
                  <a:gd name="connsiteY12" fmla="*/ 81761 h 120601"/>
                  <a:gd name="connsiteX13" fmla="*/ 89701 w 135009"/>
                  <a:gd name="connsiteY13" fmla="*/ 113235 h 120601"/>
                  <a:gd name="connsiteX14" fmla="*/ 40675 w 135009"/>
                  <a:gd name="connsiteY14" fmla="*/ 117170 h 120601"/>
                  <a:gd name="connsiteX15" fmla="*/ 64943 w 135009"/>
                  <a:gd name="connsiteY15" fmla="*/ 118645 h 120601"/>
                  <a:gd name="connsiteX16" fmla="*/ 71347 w 135009"/>
                  <a:gd name="connsiteY16" fmla="*/ 116573 h 120601"/>
                  <a:gd name="connsiteX17" fmla="*/ 63740 w 135009"/>
                  <a:gd name="connsiteY17" fmla="*/ 118179 h 120601"/>
                  <a:gd name="connsiteX18" fmla="*/ 4392 w 135009"/>
                  <a:gd name="connsiteY18" fmla="*/ 85178 h 120601"/>
                  <a:gd name="connsiteX19" fmla="*/ 45423 w 135009"/>
                  <a:gd name="connsiteY19" fmla="*/ 6953 h 120601"/>
                  <a:gd name="connsiteX20" fmla="*/ 71769 w 135009"/>
                  <a:gd name="connsiteY20" fmla="*/ 200 h 12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5009" h="120601">
                    <a:moveTo>
                      <a:pt x="3415" y="85696"/>
                    </a:moveTo>
                    <a:cubicBezTo>
                      <a:pt x="9298" y="101433"/>
                      <a:pt x="24987" y="113235"/>
                      <a:pt x="40675" y="117170"/>
                    </a:cubicBezTo>
                    <a:cubicBezTo>
                      <a:pt x="30870" y="115203"/>
                      <a:pt x="23026" y="111268"/>
                      <a:pt x="17142" y="107334"/>
                    </a:cubicBezTo>
                    <a:cubicBezTo>
                      <a:pt x="11259" y="101433"/>
                      <a:pt x="5376" y="93564"/>
                      <a:pt x="3415" y="85696"/>
                    </a:cubicBezTo>
                    <a:close/>
                    <a:moveTo>
                      <a:pt x="71769" y="200"/>
                    </a:moveTo>
                    <a:cubicBezTo>
                      <a:pt x="97688" y="-1725"/>
                      <a:pt x="121134" y="10375"/>
                      <a:pt x="131392" y="32376"/>
                    </a:cubicBezTo>
                    <a:cubicBezTo>
                      <a:pt x="134323" y="39710"/>
                      <a:pt x="135422" y="47410"/>
                      <a:pt x="134873" y="55080"/>
                    </a:cubicBezTo>
                    <a:lnTo>
                      <a:pt x="134713" y="55640"/>
                    </a:lnTo>
                    <a:lnTo>
                      <a:pt x="134804" y="56189"/>
                    </a:lnTo>
                    <a:lnTo>
                      <a:pt x="131363" y="67407"/>
                    </a:lnTo>
                    <a:lnTo>
                      <a:pt x="128461" y="77600"/>
                    </a:lnTo>
                    <a:lnTo>
                      <a:pt x="128085" y="78094"/>
                    </a:lnTo>
                    <a:lnTo>
                      <a:pt x="126960" y="81761"/>
                    </a:lnTo>
                    <a:cubicBezTo>
                      <a:pt x="119116" y="95531"/>
                      <a:pt x="105389" y="107334"/>
                      <a:pt x="89701" y="113235"/>
                    </a:cubicBezTo>
                    <a:cubicBezTo>
                      <a:pt x="74012" y="121104"/>
                      <a:pt x="56363" y="123071"/>
                      <a:pt x="40675" y="117170"/>
                    </a:cubicBezTo>
                    <a:cubicBezTo>
                      <a:pt x="48519" y="119137"/>
                      <a:pt x="56853" y="119629"/>
                      <a:pt x="64943" y="118645"/>
                    </a:cubicBezTo>
                    <a:lnTo>
                      <a:pt x="71347" y="116573"/>
                    </a:lnTo>
                    <a:lnTo>
                      <a:pt x="63740" y="118179"/>
                    </a:lnTo>
                    <a:cubicBezTo>
                      <a:pt x="37363" y="119279"/>
                      <a:pt x="13185" y="107179"/>
                      <a:pt x="4392" y="85178"/>
                    </a:cubicBezTo>
                    <a:cubicBezTo>
                      <a:pt x="-9285" y="55844"/>
                      <a:pt x="10254" y="20642"/>
                      <a:pt x="45423" y="6953"/>
                    </a:cubicBezTo>
                    <a:cubicBezTo>
                      <a:pt x="54215" y="3042"/>
                      <a:pt x="63130" y="842"/>
                      <a:pt x="71769" y="200"/>
                    </a:cubicBezTo>
                    <a:close/>
                  </a:path>
                </a:pathLst>
              </a:custGeom>
              <a:solidFill>
                <a:schemeClr val="tx1">
                  <a:lumMod val="65000"/>
                  <a:lumOff val="3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entury Gothic"/>
                  <a:cs typeface="+mn-cs"/>
                </a:endParaRPr>
              </a:p>
            </p:txBody>
          </p:sp>
        </p:grpSp>
        <p:grpSp>
          <p:nvGrpSpPr>
            <p:cNvPr id="63" name="Group 307">
              <a:extLst>
                <a:ext uri="{FF2B5EF4-FFF2-40B4-BE49-F238E27FC236}">
                  <a16:creationId xmlns:a16="http://schemas.microsoft.com/office/drawing/2014/main" id="{12546A48-E068-4DB9-BDFB-8F9E36608933}"/>
                </a:ext>
              </a:extLst>
            </p:cNvPr>
            <p:cNvGrpSpPr/>
            <p:nvPr/>
          </p:nvGrpSpPr>
          <p:grpSpPr>
            <a:xfrm>
              <a:off x="5297464" y="3640461"/>
              <a:ext cx="789892" cy="368835"/>
              <a:chOff x="5334000" y="3683001"/>
              <a:chExt cx="768350" cy="358776"/>
            </a:xfrm>
          </p:grpSpPr>
          <p:sp>
            <p:nvSpPr>
              <p:cNvPr id="86" name="Freeform: Shape 308">
                <a:extLst>
                  <a:ext uri="{FF2B5EF4-FFF2-40B4-BE49-F238E27FC236}">
                    <a16:creationId xmlns:a16="http://schemas.microsoft.com/office/drawing/2014/main" id="{4A941579-C8E3-49E6-A081-754156187131}"/>
                  </a:ext>
                </a:extLst>
              </p:cNvPr>
              <p:cNvSpPr>
                <a:spLocks/>
              </p:cNvSpPr>
              <p:nvPr/>
            </p:nvSpPr>
            <p:spPr bwMode="auto">
              <a:xfrm>
                <a:off x="5343525" y="3683001"/>
                <a:ext cx="350838" cy="131763"/>
              </a:xfrm>
              <a:custGeom>
                <a:avLst/>
                <a:gdLst>
                  <a:gd name="T0" fmla="*/ 221 w 221"/>
                  <a:gd name="T1" fmla="*/ 54 h 83"/>
                  <a:gd name="T2" fmla="*/ 157 w 221"/>
                  <a:gd name="T3" fmla="*/ 0 h 83"/>
                  <a:gd name="T4" fmla="*/ 0 w 221"/>
                  <a:gd name="T5" fmla="*/ 5 h 83"/>
                  <a:gd name="T6" fmla="*/ 85 w 221"/>
                  <a:gd name="T7" fmla="*/ 83 h 83"/>
                  <a:gd name="T8" fmla="*/ 221 w 221"/>
                  <a:gd name="T9" fmla="*/ 54 h 83"/>
                </a:gdLst>
                <a:ahLst/>
                <a:cxnLst>
                  <a:cxn ang="0">
                    <a:pos x="T0" y="T1"/>
                  </a:cxn>
                  <a:cxn ang="0">
                    <a:pos x="T2" y="T3"/>
                  </a:cxn>
                  <a:cxn ang="0">
                    <a:pos x="T4" y="T5"/>
                  </a:cxn>
                  <a:cxn ang="0">
                    <a:pos x="T6" y="T7"/>
                  </a:cxn>
                  <a:cxn ang="0">
                    <a:pos x="T8" y="T9"/>
                  </a:cxn>
                </a:cxnLst>
                <a:rect l="0" t="0" r="r" b="b"/>
                <a:pathLst>
                  <a:path w="221" h="83">
                    <a:moveTo>
                      <a:pt x="221" y="54"/>
                    </a:moveTo>
                    <a:lnTo>
                      <a:pt x="157" y="0"/>
                    </a:lnTo>
                    <a:lnTo>
                      <a:pt x="0" y="5"/>
                    </a:lnTo>
                    <a:lnTo>
                      <a:pt x="85" y="83"/>
                    </a:lnTo>
                    <a:lnTo>
                      <a:pt x="221" y="54"/>
                    </a:lnTo>
                    <a:close/>
                  </a:path>
                </a:pathLst>
              </a:custGeom>
              <a:solidFill>
                <a:srgbClr val="C9F9FF"/>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entury Gothic"/>
                  <a:cs typeface="+mn-cs"/>
                </a:endParaRPr>
              </a:p>
            </p:txBody>
          </p:sp>
          <p:sp>
            <p:nvSpPr>
              <p:cNvPr id="87" name="Freeform: Shape 309">
                <a:extLst>
                  <a:ext uri="{FF2B5EF4-FFF2-40B4-BE49-F238E27FC236}">
                    <a16:creationId xmlns:a16="http://schemas.microsoft.com/office/drawing/2014/main" id="{214D4DEB-DABC-4ABD-8BAD-8CE5DA52FDCC}"/>
                  </a:ext>
                </a:extLst>
              </p:cNvPr>
              <p:cNvSpPr>
                <a:spLocks/>
              </p:cNvSpPr>
              <p:nvPr/>
            </p:nvSpPr>
            <p:spPr bwMode="auto">
              <a:xfrm>
                <a:off x="5584825" y="3846514"/>
                <a:ext cx="239713" cy="187325"/>
              </a:xfrm>
              <a:custGeom>
                <a:avLst/>
                <a:gdLst>
                  <a:gd name="T0" fmla="*/ 115 w 151"/>
                  <a:gd name="T1" fmla="*/ 0 h 118"/>
                  <a:gd name="T2" fmla="*/ 151 w 151"/>
                  <a:gd name="T3" fmla="*/ 37 h 118"/>
                  <a:gd name="T4" fmla="*/ 92 w 151"/>
                  <a:gd name="T5" fmla="*/ 118 h 118"/>
                  <a:gd name="T6" fmla="*/ 0 w 151"/>
                  <a:gd name="T7" fmla="*/ 40 h 118"/>
                  <a:gd name="T8" fmla="*/ 115 w 151"/>
                  <a:gd name="T9" fmla="*/ 0 h 118"/>
                </a:gdLst>
                <a:ahLst/>
                <a:cxnLst>
                  <a:cxn ang="0">
                    <a:pos x="T0" y="T1"/>
                  </a:cxn>
                  <a:cxn ang="0">
                    <a:pos x="T2" y="T3"/>
                  </a:cxn>
                  <a:cxn ang="0">
                    <a:pos x="T4" y="T5"/>
                  </a:cxn>
                  <a:cxn ang="0">
                    <a:pos x="T6" y="T7"/>
                  </a:cxn>
                  <a:cxn ang="0">
                    <a:pos x="T8" y="T9"/>
                  </a:cxn>
                </a:cxnLst>
                <a:rect l="0" t="0" r="r" b="b"/>
                <a:pathLst>
                  <a:path w="151" h="118">
                    <a:moveTo>
                      <a:pt x="115" y="0"/>
                    </a:moveTo>
                    <a:lnTo>
                      <a:pt x="151" y="37"/>
                    </a:lnTo>
                    <a:lnTo>
                      <a:pt x="92" y="118"/>
                    </a:lnTo>
                    <a:lnTo>
                      <a:pt x="0" y="40"/>
                    </a:lnTo>
                    <a:lnTo>
                      <a:pt x="115" y="0"/>
                    </a:lnTo>
                    <a:close/>
                  </a:path>
                </a:pathLst>
              </a:custGeom>
              <a:solidFill>
                <a:srgbClr val="C9F9FF"/>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entury Gothic"/>
                  <a:cs typeface="+mn-cs"/>
                </a:endParaRPr>
              </a:p>
            </p:txBody>
          </p:sp>
          <p:sp>
            <p:nvSpPr>
              <p:cNvPr id="88" name="Freeform: Shape 310">
                <a:extLst>
                  <a:ext uri="{FF2B5EF4-FFF2-40B4-BE49-F238E27FC236}">
                    <a16:creationId xmlns:a16="http://schemas.microsoft.com/office/drawing/2014/main" id="{4EE88347-7214-4666-87AA-95041FE0F371}"/>
                  </a:ext>
                </a:extLst>
              </p:cNvPr>
              <p:cNvSpPr>
                <a:spLocks/>
              </p:cNvSpPr>
              <p:nvPr/>
            </p:nvSpPr>
            <p:spPr bwMode="auto">
              <a:xfrm>
                <a:off x="5334000" y="3690939"/>
                <a:ext cx="144463" cy="131763"/>
              </a:xfrm>
              <a:custGeom>
                <a:avLst/>
                <a:gdLst>
                  <a:gd name="T0" fmla="*/ 6 w 91"/>
                  <a:gd name="T1" fmla="*/ 0 h 83"/>
                  <a:gd name="T2" fmla="*/ 0 w 91"/>
                  <a:gd name="T3" fmla="*/ 9 h 83"/>
                  <a:gd name="T4" fmla="*/ 81 w 91"/>
                  <a:gd name="T5" fmla="*/ 83 h 83"/>
                  <a:gd name="T6" fmla="*/ 91 w 91"/>
                  <a:gd name="T7" fmla="*/ 78 h 83"/>
                  <a:gd name="T8" fmla="*/ 6 w 91"/>
                  <a:gd name="T9" fmla="*/ 0 h 83"/>
                </a:gdLst>
                <a:ahLst/>
                <a:cxnLst>
                  <a:cxn ang="0">
                    <a:pos x="T0" y="T1"/>
                  </a:cxn>
                  <a:cxn ang="0">
                    <a:pos x="T2" y="T3"/>
                  </a:cxn>
                  <a:cxn ang="0">
                    <a:pos x="T4" y="T5"/>
                  </a:cxn>
                  <a:cxn ang="0">
                    <a:pos x="T6" y="T7"/>
                  </a:cxn>
                  <a:cxn ang="0">
                    <a:pos x="T8" y="T9"/>
                  </a:cxn>
                </a:cxnLst>
                <a:rect l="0" t="0" r="r" b="b"/>
                <a:pathLst>
                  <a:path w="91" h="83">
                    <a:moveTo>
                      <a:pt x="6" y="0"/>
                    </a:moveTo>
                    <a:lnTo>
                      <a:pt x="0" y="9"/>
                    </a:lnTo>
                    <a:lnTo>
                      <a:pt x="81" y="83"/>
                    </a:lnTo>
                    <a:lnTo>
                      <a:pt x="91" y="78"/>
                    </a:lnTo>
                    <a:lnTo>
                      <a:pt x="6" y="0"/>
                    </a:lnTo>
                    <a:close/>
                  </a:path>
                </a:pathLst>
              </a:custGeom>
              <a:solidFill>
                <a:srgbClr val="47E1FF"/>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entury Gothic"/>
                  <a:cs typeface="+mn-cs"/>
                </a:endParaRPr>
              </a:p>
            </p:txBody>
          </p:sp>
          <p:sp>
            <p:nvSpPr>
              <p:cNvPr id="89" name="Freeform: Shape 311">
                <a:extLst>
                  <a:ext uri="{FF2B5EF4-FFF2-40B4-BE49-F238E27FC236}">
                    <a16:creationId xmlns:a16="http://schemas.microsoft.com/office/drawing/2014/main" id="{5EE77D86-CC51-4B8A-8E92-C50510936CA0}"/>
                  </a:ext>
                </a:extLst>
              </p:cNvPr>
              <p:cNvSpPr>
                <a:spLocks/>
              </p:cNvSpPr>
              <p:nvPr/>
            </p:nvSpPr>
            <p:spPr bwMode="auto">
              <a:xfrm>
                <a:off x="5570538" y="3910014"/>
                <a:ext cx="160338" cy="131763"/>
              </a:xfrm>
              <a:custGeom>
                <a:avLst/>
                <a:gdLst>
                  <a:gd name="T0" fmla="*/ 9 w 101"/>
                  <a:gd name="T1" fmla="*/ 0 h 83"/>
                  <a:gd name="T2" fmla="*/ 101 w 101"/>
                  <a:gd name="T3" fmla="*/ 78 h 83"/>
                  <a:gd name="T4" fmla="*/ 94 w 101"/>
                  <a:gd name="T5" fmla="*/ 83 h 83"/>
                  <a:gd name="T6" fmla="*/ 0 w 101"/>
                  <a:gd name="T7" fmla="*/ 3 h 83"/>
                  <a:gd name="T8" fmla="*/ 0 w 101"/>
                  <a:gd name="T9" fmla="*/ 3 h 83"/>
                  <a:gd name="T10" fmla="*/ 9 w 101"/>
                  <a:gd name="T11" fmla="*/ 0 h 83"/>
                </a:gdLst>
                <a:ahLst/>
                <a:cxnLst>
                  <a:cxn ang="0">
                    <a:pos x="T0" y="T1"/>
                  </a:cxn>
                  <a:cxn ang="0">
                    <a:pos x="T2" y="T3"/>
                  </a:cxn>
                  <a:cxn ang="0">
                    <a:pos x="T4" y="T5"/>
                  </a:cxn>
                  <a:cxn ang="0">
                    <a:pos x="T6" y="T7"/>
                  </a:cxn>
                  <a:cxn ang="0">
                    <a:pos x="T8" y="T9"/>
                  </a:cxn>
                  <a:cxn ang="0">
                    <a:pos x="T10" y="T11"/>
                  </a:cxn>
                </a:cxnLst>
                <a:rect l="0" t="0" r="r" b="b"/>
                <a:pathLst>
                  <a:path w="101" h="83">
                    <a:moveTo>
                      <a:pt x="9" y="0"/>
                    </a:moveTo>
                    <a:lnTo>
                      <a:pt x="101" y="78"/>
                    </a:lnTo>
                    <a:lnTo>
                      <a:pt x="94" y="83"/>
                    </a:lnTo>
                    <a:lnTo>
                      <a:pt x="0" y="3"/>
                    </a:lnTo>
                    <a:lnTo>
                      <a:pt x="0" y="3"/>
                    </a:lnTo>
                    <a:lnTo>
                      <a:pt x="9" y="0"/>
                    </a:lnTo>
                    <a:close/>
                  </a:path>
                </a:pathLst>
              </a:custGeom>
              <a:solidFill>
                <a:srgbClr val="47E1FF"/>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entury Gothic"/>
                  <a:cs typeface="+mn-cs"/>
                </a:endParaRPr>
              </a:p>
            </p:txBody>
          </p:sp>
          <p:sp>
            <p:nvSpPr>
              <p:cNvPr id="90" name="Freeform: Shape 312">
                <a:extLst>
                  <a:ext uri="{FF2B5EF4-FFF2-40B4-BE49-F238E27FC236}">
                    <a16:creationId xmlns:a16="http://schemas.microsoft.com/office/drawing/2014/main" id="{5840F794-9875-4C18-98DA-0311BD1FEBEC}"/>
                  </a:ext>
                </a:extLst>
              </p:cNvPr>
              <p:cNvSpPr>
                <a:spLocks/>
              </p:cNvSpPr>
              <p:nvPr/>
            </p:nvSpPr>
            <p:spPr bwMode="auto">
              <a:xfrm>
                <a:off x="5473700" y="3684589"/>
                <a:ext cx="628650" cy="250825"/>
              </a:xfrm>
              <a:custGeom>
                <a:avLst/>
                <a:gdLst>
                  <a:gd name="T0" fmla="*/ 29 w 321"/>
                  <a:gd name="T1" fmla="*/ 128 h 128"/>
                  <a:gd name="T2" fmla="*/ 0 w 321"/>
                  <a:gd name="T3" fmla="*/ 65 h 128"/>
                  <a:gd name="T4" fmla="*/ 299 w 321"/>
                  <a:gd name="T5" fmla="*/ 2 h 128"/>
                  <a:gd name="T6" fmla="*/ 314 w 321"/>
                  <a:gd name="T7" fmla="*/ 4 h 128"/>
                  <a:gd name="T8" fmla="*/ 316 w 321"/>
                  <a:gd name="T9" fmla="*/ 24 h 128"/>
                  <a:gd name="T10" fmla="*/ 307 w 321"/>
                  <a:gd name="T11" fmla="*/ 29 h 128"/>
                  <a:gd name="T12" fmla="*/ 29 w 321"/>
                  <a:gd name="T13" fmla="*/ 128 h 128"/>
                </a:gdLst>
                <a:ahLst/>
                <a:cxnLst>
                  <a:cxn ang="0">
                    <a:pos x="T0" y="T1"/>
                  </a:cxn>
                  <a:cxn ang="0">
                    <a:pos x="T2" y="T3"/>
                  </a:cxn>
                  <a:cxn ang="0">
                    <a:pos x="T4" y="T5"/>
                  </a:cxn>
                  <a:cxn ang="0">
                    <a:pos x="T6" y="T7"/>
                  </a:cxn>
                  <a:cxn ang="0">
                    <a:pos x="T8" y="T9"/>
                  </a:cxn>
                  <a:cxn ang="0">
                    <a:pos x="T10" y="T11"/>
                  </a:cxn>
                  <a:cxn ang="0">
                    <a:pos x="T12" y="T13"/>
                  </a:cxn>
                </a:cxnLst>
                <a:rect l="0" t="0" r="r" b="b"/>
                <a:pathLst>
                  <a:path w="321" h="128">
                    <a:moveTo>
                      <a:pt x="29" y="128"/>
                    </a:moveTo>
                    <a:cubicBezTo>
                      <a:pt x="0" y="65"/>
                      <a:pt x="0" y="65"/>
                      <a:pt x="0" y="65"/>
                    </a:cubicBezTo>
                    <a:cubicBezTo>
                      <a:pt x="299" y="2"/>
                      <a:pt x="299" y="2"/>
                      <a:pt x="299" y="2"/>
                    </a:cubicBezTo>
                    <a:cubicBezTo>
                      <a:pt x="304" y="0"/>
                      <a:pt x="310" y="0"/>
                      <a:pt x="314" y="4"/>
                    </a:cubicBezTo>
                    <a:cubicBezTo>
                      <a:pt x="320" y="9"/>
                      <a:pt x="321" y="18"/>
                      <a:pt x="316" y="24"/>
                    </a:cubicBezTo>
                    <a:cubicBezTo>
                      <a:pt x="313" y="27"/>
                      <a:pt x="307" y="29"/>
                      <a:pt x="307" y="29"/>
                    </a:cubicBezTo>
                    <a:lnTo>
                      <a:pt x="29" y="128"/>
                    </a:lnTo>
                    <a:close/>
                  </a:path>
                </a:pathLst>
              </a:custGeom>
              <a:solidFill>
                <a:schemeClr val="tx1">
                  <a:lumMod val="75000"/>
                  <a:lumOff val="2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entury Gothic"/>
                  <a:cs typeface="+mn-cs"/>
                </a:endParaRPr>
              </a:p>
            </p:txBody>
          </p:sp>
          <p:sp>
            <p:nvSpPr>
              <p:cNvPr id="91" name="Freeform: Shape 313">
                <a:extLst>
                  <a:ext uri="{FF2B5EF4-FFF2-40B4-BE49-F238E27FC236}">
                    <a16:creationId xmlns:a16="http://schemas.microsoft.com/office/drawing/2014/main" id="{A53E84C3-1BEC-45C7-BEEE-36EEC3FA83D2}"/>
                  </a:ext>
                </a:extLst>
              </p:cNvPr>
              <p:cNvSpPr>
                <a:spLocks/>
              </p:cNvSpPr>
              <p:nvPr/>
            </p:nvSpPr>
            <p:spPr bwMode="auto">
              <a:xfrm>
                <a:off x="5432233" y="3810386"/>
                <a:ext cx="125789" cy="130462"/>
              </a:xfrm>
              <a:custGeom>
                <a:avLst/>
                <a:gdLst>
                  <a:gd name="connsiteX0" fmla="*/ 121391 w 125789"/>
                  <a:gd name="connsiteY0" fmla="*/ 98426 h 130462"/>
                  <a:gd name="connsiteX1" fmla="*/ 120861 w 125789"/>
                  <a:gd name="connsiteY1" fmla="*/ 100883 h 130462"/>
                  <a:gd name="connsiteX2" fmla="*/ 120927 w 125789"/>
                  <a:gd name="connsiteY2" fmla="*/ 100797 h 130462"/>
                  <a:gd name="connsiteX3" fmla="*/ 42140 w 125789"/>
                  <a:gd name="connsiteY3" fmla="*/ 1232 h 130462"/>
                  <a:gd name="connsiteX4" fmla="*/ 41181 w 125789"/>
                  <a:gd name="connsiteY4" fmla="*/ 1676 h 130462"/>
                  <a:gd name="connsiteX5" fmla="*/ 46309 w 125789"/>
                  <a:gd name="connsiteY5" fmla="*/ 1696 h 130462"/>
                  <a:gd name="connsiteX6" fmla="*/ 42878 w 125789"/>
                  <a:gd name="connsiteY6" fmla="*/ 0 h 130462"/>
                  <a:gd name="connsiteX7" fmla="*/ 68484 w 125789"/>
                  <a:gd name="connsiteY7" fmla="*/ 1971 h 130462"/>
                  <a:gd name="connsiteX8" fmla="*/ 109848 w 125789"/>
                  <a:gd name="connsiteY8" fmla="*/ 29573 h 130462"/>
                  <a:gd name="connsiteX9" fmla="*/ 125605 w 125789"/>
                  <a:gd name="connsiteY9" fmla="*/ 76891 h 130462"/>
                  <a:gd name="connsiteX10" fmla="*/ 125587 w 125789"/>
                  <a:gd name="connsiteY10" fmla="*/ 76844 h 130462"/>
                  <a:gd name="connsiteX11" fmla="*/ 125600 w 125789"/>
                  <a:gd name="connsiteY11" fmla="*/ 76918 h 130462"/>
                  <a:gd name="connsiteX12" fmla="*/ 125605 w 125789"/>
                  <a:gd name="connsiteY12" fmla="*/ 76891 h 130462"/>
                  <a:gd name="connsiteX13" fmla="*/ 125600 w 125789"/>
                  <a:gd name="connsiteY13" fmla="*/ 76921 h 130462"/>
                  <a:gd name="connsiteX14" fmla="*/ 125789 w 125789"/>
                  <a:gd name="connsiteY14" fmla="*/ 78046 h 130462"/>
                  <a:gd name="connsiteX15" fmla="*/ 124141 w 125789"/>
                  <a:gd name="connsiteY15" fmla="*/ 85683 h 130462"/>
                  <a:gd name="connsiteX16" fmla="*/ 121666 w 125789"/>
                  <a:gd name="connsiteY16" fmla="*/ 100550 h 130462"/>
                  <a:gd name="connsiteX17" fmla="*/ 105908 w 125789"/>
                  <a:gd name="connsiteY17" fmla="*/ 120266 h 130462"/>
                  <a:gd name="connsiteX18" fmla="*/ 110222 w 125789"/>
                  <a:gd name="connsiteY18" fmla="*/ 114675 h 130462"/>
                  <a:gd name="connsiteX19" fmla="*/ 106306 w 125789"/>
                  <a:gd name="connsiteY19" fmla="*/ 119631 h 130462"/>
                  <a:gd name="connsiteX20" fmla="*/ 17519 w 125789"/>
                  <a:gd name="connsiteY20" fmla="*/ 101915 h 130462"/>
                  <a:gd name="connsiteX21" fmla="*/ 19492 w 125789"/>
                  <a:gd name="connsiteY21" fmla="*/ 11363 h 130462"/>
                  <a:gd name="connsiteX22" fmla="*/ 26752 w 125789"/>
                  <a:gd name="connsiteY22" fmla="*/ 8071 h 13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5789" h="130462">
                    <a:moveTo>
                      <a:pt x="121391" y="98426"/>
                    </a:moveTo>
                    <a:lnTo>
                      <a:pt x="120861" y="100883"/>
                    </a:lnTo>
                    <a:lnTo>
                      <a:pt x="120927" y="100797"/>
                    </a:lnTo>
                    <a:close/>
                    <a:moveTo>
                      <a:pt x="42140" y="1232"/>
                    </a:moveTo>
                    <a:lnTo>
                      <a:pt x="41181" y="1676"/>
                    </a:lnTo>
                    <a:lnTo>
                      <a:pt x="46309" y="1696"/>
                    </a:lnTo>
                    <a:close/>
                    <a:moveTo>
                      <a:pt x="42878" y="0"/>
                    </a:moveTo>
                    <a:cubicBezTo>
                      <a:pt x="50757" y="0"/>
                      <a:pt x="58636" y="0"/>
                      <a:pt x="68484" y="1971"/>
                    </a:cubicBezTo>
                    <a:cubicBezTo>
                      <a:pt x="84242" y="5914"/>
                      <a:pt x="98030" y="15772"/>
                      <a:pt x="109848" y="29573"/>
                    </a:cubicBezTo>
                    <a:cubicBezTo>
                      <a:pt x="119696" y="43374"/>
                      <a:pt x="125605" y="59147"/>
                      <a:pt x="125605" y="76891"/>
                    </a:cubicBezTo>
                    <a:lnTo>
                      <a:pt x="125587" y="76844"/>
                    </a:lnTo>
                    <a:lnTo>
                      <a:pt x="125600" y="76918"/>
                    </a:lnTo>
                    <a:lnTo>
                      <a:pt x="125605" y="76891"/>
                    </a:lnTo>
                    <a:lnTo>
                      <a:pt x="125600" y="76921"/>
                    </a:lnTo>
                    <a:lnTo>
                      <a:pt x="125789" y="78046"/>
                    </a:lnTo>
                    <a:lnTo>
                      <a:pt x="124141" y="85683"/>
                    </a:lnTo>
                    <a:lnTo>
                      <a:pt x="121666" y="100550"/>
                    </a:lnTo>
                    <a:cubicBezTo>
                      <a:pt x="117727" y="108437"/>
                      <a:pt x="111817" y="116323"/>
                      <a:pt x="105908" y="120266"/>
                    </a:cubicBezTo>
                    <a:lnTo>
                      <a:pt x="110222" y="114675"/>
                    </a:lnTo>
                    <a:lnTo>
                      <a:pt x="106306" y="119631"/>
                    </a:lnTo>
                    <a:cubicBezTo>
                      <a:pt x="80656" y="139316"/>
                      <a:pt x="41195" y="131442"/>
                      <a:pt x="17519" y="101915"/>
                    </a:cubicBezTo>
                    <a:cubicBezTo>
                      <a:pt x="-6158" y="70418"/>
                      <a:pt x="-6158" y="31048"/>
                      <a:pt x="19492" y="11363"/>
                    </a:cubicBezTo>
                    <a:lnTo>
                      <a:pt x="26752" y="8071"/>
                    </a:lnTo>
                    <a:close/>
                  </a:path>
                </a:pathLst>
              </a:custGeom>
              <a:solidFill>
                <a:schemeClr val="tx1">
                  <a:lumMod val="65000"/>
                  <a:lumOff val="3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entury Gothic"/>
                  <a:cs typeface="+mn-cs"/>
                </a:endParaRPr>
              </a:p>
            </p:txBody>
          </p:sp>
        </p:grpSp>
        <p:grpSp>
          <p:nvGrpSpPr>
            <p:cNvPr id="64" name="Group 314">
              <a:extLst>
                <a:ext uri="{FF2B5EF4-FFF2-40B4-BE49-F238E27FC236}">
                  <a16:creationId xmlns:a16="http://schemas.microsoft.com/office/drawing/2014/main" id="{4E9AAD43-0DEA-4257-A91B-0B8787390D12}"/>
                </a:ext>
              </a:extLst>
            </p:cNvPr>
            <p:cNvGrpSpPr/>
            <p:nvPr/>
          </p:nvGrpSpPr>
          <p:grpSpPr>
            <a:xfrm>
              <a:off x="7941561" y="3417682"/>
              <a:ext cx="422691" cy="362306"/>
              <a:chOff x="7496784" y="3881993"/>
              <a:chExt cx="321165" cy="275284"/>
            </a:xfrm>
          </p:grpSpPr>
          <p:sp>
            <p:nvSpPr>
              <p:cNvPr id="78" name="Freeform: Shape 315">
                <a:extLst>
                  <a:ext uri="{FF2B5EF4-FFF2-40B4-BE49-F238E27FC236}">
                    <a16:creationId xmlns:a16="http://schemas.microsoft.com/office/drawing/2014/main" id="{5EE107CA-8FD2-41F0-975B-2AA7ED5E233F}"/>
                  </a:ext>
                </a:extLst>
              </p:cNvPr>
              <p:cNvSpPr>
                <a:spLocks/>
              </p:cNvSpPr>
              <p:nvPr/>
            </p:nvSpPr>
            <p:spPr bwMode="auto">
              <a:xfrm>
                <a:off x="7496784" y="3881993"/>
                <a:ext cx="321165" cy="275284"/>
              </a:xfrm>
              <a:custGeom>
                <a:avLst/>
                <a:gdLst>
                  <a:gd name="T0" fmla="*/ 65 w 259"/>
                  <a:gd name="T1" fmla="*/ 222 h 222"/>
                  <a:gd name="T2" fmla="*/ 0 w 259"/>
                  <a:gd name="T3" fmla="*/ 111 h 222"/>
                  <a:gd name="T4" fmla="*/ 65 w 259"/>
                  <a:gd name="T5" fmla="*/ 0 h 222"/>
                  <a:gd name="T6" fmla="*/ 195 w 259"/>
                  <a:gd name="T7" fmla="*/ 0 h 222"/>
                  <a:gd name="T8" fmla="*/ 259 w 259"/>
                  <a:gd name="T9" fmla="*/ 111 h 222"/>
                  <a:gd name="T10" fmla="*/ 195 w 259"/>
                  <a:gd name="T11" fmla="*/ 222 h 222"/>
                  <a:gd name="T12" fmla="*/ 65 w 259"/>
                  <a:gd name="T13" fmla="*/ 222 h 222"/>
                </a:gdLst>
                <a:ahLst/>
                <a:cxnLst>
                  <a:cxn ang="0">
                    <a:pos x="T0" y="T1"/>
                  </a:cxn>
                  <a:cxn ang="0">
                    <a:pos x="T2" y="T3"/>
                  </a:cxn>
                  <a:cxn ang="0">
                    <a:pos x="T4" y="T5"/>
                  </a:cxn>
                  <a:cxn ang="0">
                    <a:pos x="T6" y="T7"/>
                  </a:cxn>
                  <a:cxn ang="0">
                    <a:pos x="T8" y="T9"/>
                  </a:cxn>
                  <a:cxn ang="0">
                    <a:pos x="T10" y="T11"/>
                  </a:cxn>
                  <a:cxn ang="0">
                    <a:pos x="T12" y="T13"/>
                  </a:cxn>
                </a:cxnLst>
                <a:rect l="0" t="0" r="r" b="b"/>
                <a:pathLst>
                  <a:path w="259" h="222">
                    <a:moveTo>
                      <a:pt x="65" y="222"/>
                    </a:moveTo>
                    <a:lnTo>
                      <a:pt x="0" y="111"/>
                    </a:lnTo>
                    <a:lnTo>
                      <a:pt x="65" y="0"/>
                    </a:lnTo>
                    <a:lnTo>
                      <a:pt x="195" y="0"/>
                    </a:lnTo>
                    <a:lnTo>
                      <a:pt x="259" y="111"/>
                    </a:lnTo>
                    <a:lnTo>
                      <a:pt x="195" y="222"/>
                    </a:lnTo>
                    <a:lnTo>
                      <a:pt x="65" y="222"/>
                    </a:lnTo>
                    <a:close/>
                  </a:path>
                </a:pathLst>
              </a:custGeom>
              <a:solidFill>
                <a:srgbClr val="C9F9FF"/>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entury Gothic"/>
                  <a:cs typeface="+mn-cs"/>
                </a:endParaRPr>
              </a:p>
            </p:txBody>
          </p:sp>
          <p:grpSp>
            <p:nvGrpSpPr>
              <p:cNvPr id="79" name="Group 316">
                <a:extLst>
                  <a:ext uri="{FF2B5EF4-FFF2-40B4-BE49-F238E27FC236}">
                    <a16:creationId xmlns:a16="http://schemas.microsoft.com/office/drawing/2014/main" id="{B3E3E302-9554-4A8D-8A8A-378A2569FA10}"/>
                  </a:ext>
                </a:extLst>
              </p:cNvPr>
              <p:cNvGrpSpPr/>
              <p:nvPr/>
            </p:nvGrpSpPr>
            <p:grpSpPr>
              <a:xfrm>
                <a:off x="7573652" y="3935778"/>
                <a:ext cx="167429" cy="167715"/>
                <a:chOff x="7275629" y="3973834"/>
                <a:chExt cx="464344" cy="465138"/>
              </a:xfrm>
              <a:solidFill>
                <a:schemeClr val="bg1"/>
              </a:solidFill>
            </p:grpSpPr>
            <p:sp>
              <p:nvSpPr>
                <p:cNvPr id="80" name="Freeform: Shape 317">
                  <a:extLst>
                    <a:ext uri="{FF2B5EF4-FFF2-40B4-BE49-F238E27FC236}">
                      <a16:creationId xmlns:a16="http://schemas.microsoft.com/office/drawing/2014/main" id="{1CC83DA7-4632-46A0-B979-9D3B01062282}"/>
                    </a:ext>
                  </a:extLst>
                </p:cNvPr>
                <p:cNvSpPr>
                  <a:spLocks/>
                </p:cNvSpPr>
                <p:nvPr/>
              </p:nvSpPr>
              <p:spPr bwMode="auto">
                <a:xfrm>
                  <a:off x="7275629" y="4017490"/>
                  <a:ext cx="423069" cy="421482"/>
                </a:xfrm>
                <a:custGeom>
                  <a:avLst/>
                  <a:gdLst>
                    <a:gd name="T0" fmla="+- 0 10849 98"/>
                    <a:gd name="T1" fmla="*/ T0 w 21502"/>
                    <a:gd name="T2" fmla="*/ 10800 h 21600"/>
                    <a:gd name="T3" fmla="+- 0 10849 98"/>
                    <a:gd name="T4" fmla="*/ T3 w 21502"/>
                    <a:gd name="T5" fmla="*/ 10800 h 21600"/>
                    <a:gd name="T6" fmla="+- 0 10849 98"/>
                    <a:gd name="T7" fmla="*/ T6 w 21502"/>
                    <a:gd name="T8" fmla="*/ 10800 h 21600"/>
                    <a:gd name="T9" fmla="+- 0 10849 98"/>
                    <a:gd name="T10" fmla="*/ T9 w 21502"/>
                    <a:gd name="T11" fmla="*/ 10800 h 21600"/>
                  </a:gdLst>
                  <a:ahLst/>
                  <a:cxnLst>
                    <a:cxn ang="0">
                      <a:pos x="T1" y="T2"/>
                    </a:cxn>
                    <a:cxn ang="0">
                      <a:pos x="T4" y="T5"/>
                    </a:cxn>
                    <a:cxn ang="0">
                      <a:pos x="T7" y="T8"/>
                    </a:cxn>
                    <a:cxn ang="0">
                      <a:pos x="T10" y="T11"/>
                    </a:cxn>
                  </a:cxnLst>
                  <a:rect l="0" t="0" r="r" b="b"/>
                  <a:pathLst>
                    <a:path w="21502" h="21600">
                      <a:moveTo>
                        <a:pt x="19917" y="7880"/>
                      </a:moveTo>
                      <a:lnTo>
                        <a:pt x="18875" y="8932"/>
                      </a:lnTo>
                      <a:cubicBezTo>
                        <a:pt x="18730" y="9079"/>
                        <a:pt x="18497" y="9079"/>
                        <a:pt x="18353" y="8932"/>
                      </a:cubicBezTo>
                      <a:lnTo>
                        <a:pt x="17048" y="7617"/>
                      </a:lnTo>
                      <a:lnTo>
                        <a:pt x="15991" y="10290"/>
                      </a:lnTo>
                      <a:lnTo>
                        <a:pt x="16080" y="10064"/>
                      </a:lnTo>
                      <a:cubicBezTo>
                        <a:pt x="13859" y="7826"/>
                        <a:pt x="11601" y="7544"/>
                        <a:pt x="9565" y="7291"/>
                      </a:cubicBezTo>
                      <a:cubicBezTo>
                        <a:pt x="8910" y="7210"/>
                        <a:pt x="8276" y="7126"/>
                        <a:pt x="7652" y="6990"/>
                      </a:cubicBezTo>
                      <a:lnTo>
                        <a:pt x="13918" y="4456"/>
                      </a:lnTo>
                      <a:lnTo>
                        <a:pt x="12652" y="3179"/>
                      </a:lnTo>
                      <a:cubicBezTo>
                        <a:pt x="12508" y="3033"/>
                        <a:pt x="12508" y="2798"/>
                        <a:pt x="12652" y="2652"/>
                      </a:cubicBezTo>
                      <a:lnTo>
                        <a:pt x="13695" y="1598"/>
                      </a:lnTo>
                      <a:cubicBezTo>
                        <a:pt x="13840" y="1453"/>
                        <a:pt x="14073" y="1453"/>
                        <a:pt x="14217" y="1598"/>
                      </a:cubicBezTo>
                      <a:lnTo>
                        <a:pt x="19917" y="7353"/>
                      </a:lnTo>
                      <a:cubicBezTo>
                        <a:pt x="20062" y="7499"/>
                        <a:pt x="20062" y="7734"/>
                        <a:pt x="19917" y="7880"/>
                      </a:cubicBezTo>
                      <a:moveTo>
                        <a:pt x="12292" y="19639"/>
                      </a:moveTo>
                      <a:cubicBezTo>
                        <a:pt x="12200" y="19872"/>
                        <a:pt x="11999" y="20044"/>
                        <a:pt x="11756" y="20095"/>
                      </a:cubicBezTo>
                      <a:cubicBezTo>
                        <a:pt x="11700" y="20106"/>
                        <a:pt x="11643" y="20111"/>
                        <a:pt x="11587" y="20110"/>
                      </a:cubicBezTo>
                      <a:cubicBezTo>
                        <a:pt x="11400" y="20105"/>
                        <a:pt x="11219" y="20030"/>
                        <a:pt x="11084" y="19892"/>
                      </a:cubicBezTo>
                      <a:lnTo>
                        <a:pt x="1692" y="10517"/>
                      </a:lnTo>
                      <a:cubicBezTo>
                        <a:pt x="1519" y="10343"/>
                        <a:pt x="1443" y="10094"/>
                        <a:pt x="1488" y="9852"/>
                      </a:cubicBezTo>
                      <a:cubicBezTo>
                        <a:pt x="1533" y="9610"/>
                        <a:pt x="1695" y="9407"/>
                        <a:pt x="1917" y="9308"/>
                      </a:cubicBezTo>
                      <a:lnTo>
                        <a:pt x="6505" y="7453"/>
                      </a:lnTo>
                      <a:cubicBezTo>
                        <a:pt x="9597" y="8490"/>
                        <a:pt x="12689" y="7491"/>
                        <a:pt x="15781" y="10821"/>
                      </a:cubicBezTo>
                      <a:cubicBezTo>
                        <a:pt x="15781" y="10821"/>
                        <a:pt x="12292" y="19639"/>
                        <a:pt x="12292" y="19639"/>
                      </a:cubicBezTo>
                      <a:close/>
                      <a:moveTo>
                        <a:pt x="15260" y="545"/>
                      </a:moveTo>
                      <a:cubicBezTo>
                        <a:pt x="14912" y="193"/>
                        <a:pt x="14449" y="0"/>
                        <a:pt x="13956" y="0"/>
                      </a:cubicBezTo>
                      <a:cubicBezTo>
                        <a:pt x="13463" y="0"/>
                        <a:pt x="13000" y="193"/>
                        <a:pt x="12651" y="546"/>
                      </a:cubicBezTo>
                      <a:lnTo>
                        <a:pt x="11610" y="1598"/>
                      </a:lnTo>
                      <a:cubicBezTo>
                        <a:pt x="11261" y="1949"/>
                        <a:pt x="11068" y="2417"/>
                        <a:pt x="11068" y="2915"/>
                      </a:cubicBezTo>
                      <a:cubicBezTo>
                        <a:pt x="11068" y="3265"/>
                        <a:pt x="11164" y="3601"/>
                        <a:pt x="11342" y="3893"/>
                      </a:cubicBezTo>
                      <a:lnTo>
                        <a:pt x="1324" y="7944"/>
                      </a:lnTo>
                      <a:cubicBezTo>
                        <a:pt x="654" y="8241"/>
                        <a:pt x="173" y="8851"/>
                        <a:pt x="38" y="9575"/>
                      </a:cubicBezTo>
                      <a:cubicBezTo>
                        <a:pt x="-98" y="10302"/>
                        <a:pt x="130" y="11048"/>
                        <a:pt x="654" y="11576"/>
                      </a:cubicBezTo>
                      <a:lnTo>
                        <a:pt x="10041" y="20946"/>
                      </a:lnTo>
                      <a:cubicBezTo>
                        <a:pt x="10445" y="21354"/>
                        <a:pt x="10982" y="21586"/>
                        <a:pt x="11549" y="21599"/>
                      </a:cubicBezTo>
                      <a:cubicBezTo>
                        <a:pt x="11562" y="21599"/>
                        <a:pt x="11593" y="21599"/>
                        <a:pt x="11605" y="21599"/>
                      </a:cubicBezTo>
                      <a:cubicBezTo>
                        <a:pt x="11754" y="21599"/>
                        <a:pt x="11906" y="21584"/>
                        <a:pt x="12056" y="21553"/>
                      </a:cubicBezTo>
                      <a:cubicBezTo>
                        <a:pt x="12789" y="21399"/>
                        <a:pt x="13390" y="20888"/>
                        <a:pt x="13662" y="20191"/>
                      </a:cubicBezTo>
                      <a:lnTo>
                        <a:pt x="17604" y="10229"/>
                      </a:lnTo>
                      <a:cubicBezTo>
                        <a:pt x="17902" y="10426"/>
                        <a:pt x="18250" y="10532"/>
                        <a:pt x="18613" y="10532"/>
                      </a:cubicBezTo>
                      <a:cubicBezTo>
                        <a:pt x="19107" y="10532"/>
                        <a:pt x="19570" y="10338"/>
                        <a:pt x="19918" y="9986"/>
                      </a:cubicBezTo>
                      <a:lnTo>
                        <a:pt x="20957" y="8937"/>
                      </a:lnTo>
                      <a:cubicBezTo>
                        <a:pt x="21308" y="8585"/>
                        <a:pt x="21502" y="8116"/>
                        <a:pt x="21502" y="7617"/>
                      </a:cubicBezTo>
                      <a:cubicBezTo>
                        <a:pt x="21502" y="7117"/>
                        <a:pt x="21308" y="6648"/>
                        <a:pt x="20961" y="6300"/>
                      </a:cubicBezTo>
                      <a:cubicBezTo>
                        <a:pt x="20961" y="6300"/>
                        <a:pt x="15260" y="545"/>
                        <a:pt x="15260" y="545"/>
                      </a:cubicBezTo>
                      <a:close/>
                    </a:path>
                  </a:pathLst>
                </a:custGeom>
                <a:grpFill/>
                <a:ln>
                  <a:noFill/>
                </a:ln>
                <a:effectLst>
                  <a:outerShdw blurRad="63500" sx="102000" sy="102000" algn="ctr" rotWithShape="0">
                    <a:prstClr val="black">
                      <a:alpha val="40000"/>
                    </a:prstClr>
                  </a:outerShdw>
                </a:effectLst>
                <a:extLst>
                  <a:ext uri="{91240B29-F687-4f45-9708-019B960494DF}">
                    <a14:hiddenLine xmlns:lc="http://schemas.openxmlformats.org/drawingml/2006/lockedCanvas" xmlns:a14="http://schemas.microsoft.com/office/drawing/2010/main" xmlns:p14="http://schemas.microsoft.com/office/powerpoint/2010/main" xmlns:mc="http://schemas.openxmlformats.org/markup-compatibility/2006" xmlns:a16="http://schemas.microsoft.com/office/drawing/2014/main" xmlns="" w="12700" cap="flat" cmpd="sng">
                      <a:solidFill>
                        <a:srgbClr val="000000"/>
                      </a:solidFill>
                      <a:prstDash val="solid"/>
                      <a:miter lim="0"/>
                      <a:headEnd/>
                      <a:tailEnd/>
                    </a14:hiddenLine>
                  </a:ext>
                  <a:ext uri="{AF507438-7753-43e0-B8FC-AC1667EBCBE1}">
                    <a14:hiddenEffects xmlns:lc="http://schemas.openxmlformats.org/drawingml/2006/lockedCanvas" xmlns:a14="http://schemas.microsoft.com/office/drawing/2010/main" xmlns:p14="http://schemas.microsoft.com/office/powerpoint/2010/main" xmlns:mc="http://schemas.openxmlformats.org/markup-compatibility/2006" xmlns:a16="http://schemas.microsoft.com/office/drawing/2014/main" xmlns="">
                      <a:effectLst>
                        <a:outerShdw blurRad="63500" dist="38099" dir="2700000" algn="ctr" rotWithShape="0">
                          <a:srgbClr val="000000">
                            <a:alpha val="74998"/>
                          </a:srgbClr>
                        </a:outerShdw>
                      </a:effectLst>
                    </a14:hiddenEffects>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entury Gothic"/>
                    <a:cs typeface="+mn-cs"/>
                  </a:endParaRPr>
                </a:p>
              </p:txBody>
            </p:sp>
            <p:sp>
              <p:nvSpPr>
                <p:cNvPr id="81" name="Freeform: Shape 318">
                  <a:extLst>
                    <a:ext uri="{FF2B5EF4-FFF2-40B4-BE49-F238E27FC236}">
                      <a16:creationId xmlns:a16="http://schemas.microsoft.com/office/drawing/2014/main" id="{C2F331A3-F20B-4B77-B398-7C5F37DE0A3E}"/>
                    </a:ext>
                  </a:extLst>
                </p:cNvPr>
                <p:cNvSpPr>
                  <a:spLocks/>
                </p:cNvSpPr>
                <p:nvPr/>
              </p:nvSpPr>
              <p:spPr bwMode="auto">
                <a:xfrm>
                  <a:off x="7478829" y="4206403"/>
                  <a:ext cx="72231" cy="73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4320"/>
                      </a:moveTo>
                      <a:cubicBezTo>
                        <a:pt x="14381" y="4320"/>
                        <a:pt x="17279" y="7222"/>
                        <a:pt x="17279" y="10800"/>
                      </a:cubicBezTo>
                      <a:cubicBezTo>
                        <a:pt x="17279" y="14377"/>
                        <a:pt x="14381" y="17279"/>
                        <a:pt x="10800" y="17279"/>
                      </a:cubicBezTo>
                      <a:cubicBezTo>
                        <a:pt x="7218" y="17279"/>
                        <a:pt x="4319" y="14377"/>
                        <a:pt x="4319" y="10800"/>
                      </a:cubicBezTo>
                      <a:cubicBezTo>
                        <a:pt x="4319" y="7222"/>
                        <a:pt x="7218" y="4320"/>
                        <a:pt x="10800" y="4320"/>
                      </a:cubicBezTo>
                      <a:moveTo>
                        <a:pt x="10800" y="21599"/>
                      </a:moveTo>
                      <a:cubicBezTo>
                        <a:pt x="16752" y="21599"/>
                        <a:pt x="21600" y="16756"/>
                        <a:pt x="21600" y="10800"/>
                      </a:cubicBezTo>
                      <a:cubicBezTo>
                        <a:pt x="21600" y="4843"/>
                        <a:pt x="16752" y="0"/>
                        <a:pt x="10800" y="0"/>
                      </a:cubicBezTo>
                      <a:cubicBezTo>
                        <a:pt x="4847" y="0"/>
                        <a:pt x="0" y="4843"/>
                        <a:pt x="0" y="10800"/>
                      </a:cubicBezTo>
                      <a:cubicBezTo>
                        <a:pt x="0" y="16756"/>
                        <a:pt x="4847" y="21599"/>
                        <a:pt x="10800" y="21599"/>
                      </a:cubicBezTo>
                    </a:path>
                  </a:pathLst>
                </a:custGeom>
                <a:grpFill/>
                <a:ln>
                  <a:noFill/>
                </a:ln>
                <a:effectLst/>
                <a:extLst>
                  <a:ext uri="{91240B29-F687-4f45-9708-019B960494DF}">
                    <a14:hiddenLine xmlns:lc="http://schemas.openxmlformats.org/drawingml/2006/lockedCanvas" xmlns:a14="http://schemas.microsoft.com/office/drawing/2010/main" xmlns:p14="http://schemas.microsoft.com/office/powerpoint/2010/main" xmlns:mc="http://schemas.openxmlformats.org/markup-compatibility/2006" xmlns:a16="http://schemas.microsoft.com/office/drawing/2014/main" xmlns="" w="12700" cap="flat" cmpd="sng">
                      <a:solidFill>
                        <a:srgbClr val="000000"/>
                      </a:solidFill>
                      <a:prstDash val="solid"/>
                      <a:miter lim="0"/>
                      <a:headEnd/>
                      <a:tailEnd/>
                    </a14:hiddenLine>
                  </a:ext>
                  <a:ext uri="{AF507438-7753-43e0-B8FC-AC1667EBCBE1}">
                    <a14:hiddenEffects xmlns:lc="http://schemas.openxmlformats.org/drawingml/2006/lockedCanvas" xmlns:a14="http://schemas.microsoft.com/office/drawing/2010/main" xmlns:p14="http://schemas.microsoft.com/office/powerpoint/2010/main" xmlns:mc="http://schemas.openxmlformats.org/markup-compatibility/2006" xmlns:a16="http://schemas.microsoft.com/office/drawing/2014/main" xmlns="">
                      <a:effectLst>
                        <a:outerShdw blurRad="63500" dist="38099" dir="2700000" algn="ctr" rotWithShape="0">
                          <a:srgbClr val="000000">
                            <a:alpha val="74998"/>
                          </a:srgbClr>
                        </a:outerShdw>
                      </a:effectLst>
                    </a14:hiddenEffects>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entury Gothic"/>
                    <a:cs typeface="+mn-cs"/>
                  </a:endParaRPr>
                </a:p>
              </p:txBody>
            </p:sp>
            <p:sp>
              <p:nvSpPr>
                <p:cNvPr id="82" name="Freeform: Shape 319">
                  <a:extLst>
                    <a:ext uri="{FF2B5EF4-FFF2-40B4-BE49-F238E27FC236}">
                      <a16:creationId xmlns:a16="http://schemas.microsoft.com/office/drawing/2014/main" id="{72360A57-5669-4911-B9FE-0538E866E548}"/>
                    </a:ext>
                  </a:extLst>
                </p:cNvPr>
                <p:cNvSpPr>
                  <a:spLocks/>
                </p:cNvSpPr>
                <p:nvPr/>
              </p:nvSpPr>
              <p:spPr bwMode="auto">
                <a:xfrm>
                  <a:off x="7667742" y="3973834"/>
                  <a:ext cx="72231" cy="73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7279"/>
                      </a:moveTo>
                      <a:cubicBezTo>
                        <a:pt x="7218" y="17279"/>
                        <a:pt x="4320" y="14377"/>
                        <a:pt x="4320" y="10800"/>
                      </a:cubicBezTo>
                      <a:cubicBezTo>
                        <a:pt x="4320" y="7222"/>
                        <a:pt x="7218" y="4320"/>
                        <a:pt x="10800" y="4320"/>
                      </a:cubicBezTo>
                      <a:cubicBezTo>
                        <a:pt x="14381" y="4320"/>
                        <a:pt x="17280" y="7222"/>
                        <a:pt x="17280" y="10800"/>
                      </a:cubicBezTo>
                      <a:cubicBezTo>
                        <a:pt x="17280" y="14377"/>
                        <a:pt x="14381" y="17279"/>
                        <a:pt x="10800" y="17279"/>
                      </a:cubicBezTo>
                      <a:moveTo>
                        <a:pt x="10800" y="0"/>
                      </a:moveTo>
                      <a:cubicBezTo>
                        <a:pt x="4847" y="0"/>
                        <a:pt x="0" y="4843"/>
                        <a:pt x="0" y="10800"/>
                      </a:cubicBezTo>
                      <a:cubicBezTo>
                        <a:pt x="0" y="16756"/>
                        <a:pt x="4847" y="21599"/>
                        <a:pt x="10800" y="21599"/>
                      </a:cubicBezTo>
                      <a:cubicBezTo>
                        <a:pt x="16752" y="21599"/>
                        <a:pt x="21600" y="16756"/>
                        <a:pt x="21600" y="10800"/>
                      </a:cubicBezTo>
                      <a:cubicBezTo>
                        <a:pt x="21600" y="4843"/>
                        <a:pt x="16752" y="0"/>
                        <a:pt x="10800" y="0"/>
                      </a:cubicBezTo>
                    </a:path>
                  </a:pathLst>
                </a:custGeom>
                <a:grpFill/>
                <a:ln>
                  <a:noFill/>
                </a:ln>
                <a:effectLst/>
                <a:extLst>
                  <a:ext uri="{91240B29-F687-4f45-9708-019B960494DF}">
                    <a14:hiddenLine xmlns:lc="http://schemas.openxmlformats.org/drawingml/2006/lockedCanvas" xmlns:a14="http://schemas.microsoft.com/office/drawing/2010/main" xmlns:p14="http://schemas.microsoft.com/office/powerpoint/2010/main" xmlns:mc="http://schemas.openxmlformats.org/markup-compatibility/2006" xmlns:a16="http://schemas.microsoft.com/office/drawing/2014/main" xmlns="" w="12700" cap="flat" cmpd="sng">
                      <a:solidFill>
                        <a:srgbClr val="000000"/>
                      </a:solidFill>
                      <a:prstDash val="solid"/>
                      <a:miter lim="0"/>
                      <a:headEnd/>
                      <a:tailEnd/>
                    </a14:hiddenLine>
                  </a:ext>
                  <a:ext uri="{AF507438-7753-43e0-B8FC-AC1667EBCBE1}">
                    <a14:hiddenEffects xmlns:lc="http://schemas.openxmlformats.org/drawingml/2006/lockedCanvas" xmlns:a14="http://schemas.microsoft.com/office/drawing/2010/main" xmlns:p14="http://schemas.microsoft.com/office/powerpoint/2010/main" xmlns:mc="http://schemas.openxmlformats.org/markup-compatibility/2006" xmlns:a16="http://schemas.microsoft.com/office/drawing/2014/main" xmlns="">
                      <a:effectLst>
                        <a:outerShdw blurRad="63500" dist="38099" dir="2700000" algn="ctr" rotWithShape="0">
                          <a:srgbClr val="000000">
                            <a:alpha val="74998"/>
                          </a:srgbClr>
                        </a:outerShdw>
                      </a:effectLst>
                    </a14:hiddenEffects>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entury Gothic"/>
                    <a:cs typeface="+mn-cs"/>
                  </a:endParaRPr>
                </a:p>
              </p:txBody>
            </p:sp>
            <p:sp>
              <p:nvSpPr>
                <p:cNvPr id="83" name="Freeform: Shape 320">
                  <a:extLst>
                    <a:ext uri="{FF2B5EF4-FFF2-40B4-BE49-F238E27FC236}">
                      <a16:creationId xmlns:a16="http://schemas.microsoft.com/office/drawing/2014/main" id="{2D2F84D4-B96C-4F4C-AC4B-44FD505DAD53}"/>
                    </a:ext>
                  </a:extLst>
                </p:cNvPr>
                <p:cNvSpPr>
                  <a:spLocks/>
                </p:cNvSpPr>
                <p:nvPr/>
              </p:nvSpPr>
              <p:spPr bwMode="auto">
                <a:xfrm>
                  <a:off x="7391517" y="4192115"/>
                  <a:ext cx="57944" cy="579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5400"/>
                      </a:moveTo>
                      <a:cubicBezTo>
                        <a:pt x="13779" y="5400"/>
                        <a:pt x="16199" y="7815"/>
                        <a:pt x="16199" y="10800"/>
                      </a:cubicBezTo>
                      <a:cubicBezTo>
                        <a:pt x="16199" y="13784"/>
                        <a:pt x="13779" y="16200"/>
                        <a:pt x="10800" y="16200"/>
                      </a:cubicBezTo>
                      <a:cubicBezTo>
                        <a:pt x="7820" y="16200"/>
                        <a:pt x="5399" y="13784"/>
                        <a:pt x="5399" y="10800"/>
                      </a:cubicBezTo>
                      <a:cubicBezTo>
                        <a:pt x="5399" y="7815"/>
                        <a:pt x="7820" y="5400"/>
                        <a:pt x="10800" y="5400"/>
                      </a:cubicBezTo>
                      <a:moveTo>
                        <a:pt x="0" y="10800"/>
                      </a:moveTo>
                      <a:cubicBezTo>
                        <a:pt x="0" y="16753"/>
                        <a:pt x="4843" y="21599"/>
                        <a:pt x="10800" y="21599"/>
                      </a:cubicBezTo>
                      <a:cubicBezTo>
                        <a:pt x="16756" y="21599"/>
                        <a:pt x="21600" y="16753"/>
                        <a:pt x="21600" y="10800"/>
                      </a:cubicBezTo>
                      <a:cubicBezTo>
                        <a:pt x="21600" y="4846"/>
                        <a:pt x="16756" y="0"/>
                        <a:pt x="10800" y="0"/>
                      </a:cubicBezTo>
                      <a:cubicBezTo>
                        <a:pt x="4843" y="0"/>
                        <a:pt x="0" y="4846"/>
                        <a:pt x="0" y="10800"/>
                      </a:cubicBezTo>
                    </a:path>
                  </a:pathLst>
                </a:custGeom>
                <a:grpFill/>
                <a:ln>
                  <a:noFill/>
                </a:ln>
                <a:effectLst/>
                <a:extLst>
                  <a:ext uri="{91240B29-F687-4f45-9708-019B960494DF}">
                    <a14:hiddenLine xmlns:lc="http://schemas.openxmlformats.org/drawingml/2006/lockedCanvas" xmlns:a14="http://schemas.microsoft.com/office/drawing/2010/main" xmlns:p14="http://schemas.microsoft.com/office/powerpoint/2010/main" xmlns:mc="http://schemas.openxmlformats.org/markup-compatibility/2006" xmlns:a16="http://schemas.microsoft.com/office/drawing/2014/main" xmlns="" w="12700" cap="flat" cmpd="sng">
                      <a:solidFill>
                        <a:srgbClr val="000000"/>
                      </a:solidFill>
                      <a:prstDash val="solid"/>
                      <a:miter lim="0"/>
                      <a:headEnd/>
                      <a:tailEnd/>
                    </a14:hiddenLine>
                  </a:ext>
                  <a:ext uri="{AF507438-7753-43e0-B8FC-AC1667EBCBE1}">
                    <a14:hiddenEffects xmlns:lc="http://schemas.openxmlformats.org/drawingml/2006/lockedCanvas" xmlns:a14="http://schemas.microsoft.com/office/drawing/2010/main" xmlns:p14="http://schemas.microsoft.com/office/powerpoint/2010/main" xmlns:mc="http://schemas.openxmlformats.org/markup-compatibility/2006" xmlns:a16="http://schemas.microsoft.com/office/drawing/2014/main" xmlns="">
                      <a:effectLst>
                        <a:outerShdw blurRad="63500" dist="38099" dir="2700000" algn="ctr" rotWithShape="0">
                          <a:srgbClr val="000000">
                            <a:alpha val="74998"/>
                          </a:srgbClr>
                        </a:outerShdw>
                      </a:effectLst>
                    </a14:hiddenEffects>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entury Gothic"/>
                    <a:cs typeface="+mn-cs"/>
                  </a:endParaRPr>
                </a:p>
              </p:txBody>
            </p:sp>
            <p:sp>
              <p:nvSpPr>
                <p:cNvPr id="84" name="Freeform: Shape 321">
                  <a:extLst>
                    <a:ext uri="{FF2B5EF4-FFF2-40B4-BE49-F238E27FC236}">
                      <a16:creationId xmlns:a16="http://schemas.microsoft.com/office/drawing/2014/main" id="{9ED81A82-DED9-49C9-86FE-E057D6363699}"/>
                    </a:ext>
                  </a:extLst>
                </p:cNvPr>
                <p:cNvSpPr>
                  <a:spLocks/>
                </p:cNvSpPr>
                <p:nvPr/>
              </p:nvSpPr>
              <p:spPr bwMode="auto">
                <a:xfrm>
                  <a:off x="7449460" y="4293715"/>
                  <a:ext cx="29369" cy="28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58" y="21599"/>
                        <a:pt x="21600" y="16769"/>
                        <a:pt x="21600" y="10800"/>
                      </a:cubicBezTo>
                      <a:cubicBezTo>
                        <a:pt x="21600" y="4830"/>
                        <a:pt x="16758" y="0"/>
                        <a:pt x="10800" y="0"/>
                      </a:cubicBezTo>
                      <a:cubicBezTo>
                        <a:pt x="4841" y="0"/>
                        <a:pt x="0" y="4830"/>
                        <a:pt x="0" y="10800"/>
                      </a:cubicBezTo>
                      <a:cubicBezTo>
                        <a:pt x="0" y="16769"/>
                        <a:pt x="4841" y="21599"/>
                        <a:pt x="10800" y="21599"/>
                      </a:cubicBezTo>
                    </a:path>
                  </a:pathLst>
                </a:custGeom>
                <a:grpFill/>
                <a:ln>
                  <a:noFill/>
                </a:ln>
                <a:effectLst/>
                <a:extLst>
                  <a:ext uri="{91240B29-F687-4f45-9708-019B960494DF}">
                    <a14:hiddenLine xmlns:lc="http://schemas.openxmlformats.org/drawingml/2006/lockedCanvas" xmlns:a14="http://schemas.microsoft.com/office/drawing/2010/main" xmlns:p14="http://schemas.microsoft.com/office/powerpoint/2010/main" xmlns:mc="http://schemas.openxmlformats.org/markup-compatibility/2006" xmlns:a16="http://schemas.microsoft.com/office/drawing/2014/main" xmlns="" w="12700" cap="flat" cmpd="sng">
                      <a:solidFill>
                        <a:srgbClr val="000000"/>
                      </a:solidFill>
                      <a:prstDash val="solid"/>
                      <a:miter lim="0"/>
                      <a:headEnd/>
                      <a:tailEnd/>
                    </a14:hiddenLine>
                  </a:ext>
                  <a:ext uri="{AF507438-7753-43e0-B8FC-AC1667EBCBE1}">
                    <a14:hiddenEffects xmlns:lc="http://schemas.openxmlformats.org/drawingml/2006/lockedCanvas" xmlns:a14="http://schemas.microsoft.com/office/drawing/2010/main" xmlns:p14="http://schemas.microsoft.com/office/powerpoint/2010/main" xmlns:mc="http://schemas.openxmlformats.org/markup-compatibility/2006" xmlns:a16="http://schemas.microsoft.com/office/drawing/2014/main" xmlns="">
                      <a:effectLst>
                        <a:outerShdw blurRad="63500" dist="38099" dir="2700000" algn="ctr" rotWithShape="0">
                          <a:srgbClr val="000000">
                            <a:alpha val="74998"/>
                          </a:srgbClr>
                        </a:outerShdw>
                      </a:effectLst>
                    </a14:hiddenEffects>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entury Gothic"/>
                    <a:cs typeface="+mn-cs"/>
                  </a:endParaRPr>
                </a:p>
              </p:txBody>
            </p:sp>
            <p:sp>
              <p:nvSpPr>
                <p:cNvPr id="85" name="Freeform: Shape 322">
                  <a:extLst>
                    <a:ext uri="{FF2B5EF4-FFF2-40B4-BE49-F238E27FC236}">
                      <a16:creationId xmlns:a16="http://schemas.microsoft.com/office/drawing/2014/main" id="{25B109E4-B0D2-415B-9FBC-144C2C51FFCC}"/>
                    </a:ext>
                  </a:extLst>
                </p:cNvPr>
                <p:cNvSpPr>
                  <a:spLocks/>
                </p:cNvSpPr>
                <p:nvPr/>
              </p:nvSpPr>
              <p:spPr bwMode="auto">
                <a:xfrm>
                  <a:off x="7682029" y="4075434"/>
                  <a:ext cx="28575" cy="293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41" y="0"/>
                        <a:pt x="0" y="4830"/>
                        <a:pt x="0" y="10800"/>
                      </a:cubicBezTo>
                      <a:cubicBezTo>
                        <a:pt x="0" y="16769"/>
                        <a:pt x="4841" y="21599"/>
                        <a:pt x="10800" y="21599"/>
                      </a:cubicBezTo>
                      <a:cubicBezTo>
                        <a:pt x="16758" y="21599"/>
                        <a:pt x="21600" y="16769"/>
                        <a:pt x="21600" y="10800"/>
                      </a:cubicBezTo>
                      <a:cubicBezTo>
                        <a:pt x="21600" y="4830"/>
                        <a:pt x="16758" y="0"/>
                        <a:pt x="10800" y="0"/>
                      </a:cubicBezTo>
                    </a:path>
                  </a:pathLst>
                </a:custGeom>
                <a:grpFill/>
                <a:ln>
                  <a:noFill/>
                </a:ln>
                <a:effectLst/>
                <a:extLst>
                  <a:ext uri="{91240B29-F687-4f45-9708-019B960494DF}">
                    <a14:hiddenLine xmlns:lc="http://schemas.openxmlformats.org/drawingml/2006/lockedCanvas" xmlns:a14="http://schemas.microsoft.com/office/drawing/2010/main" xmlns:p14="http://schemas.microsoft.com/office/powerpoint/2010/main" xmlns:mc="http://schemas.openxmlformats.org/markup-compatibility/2006" xmlns:a16="http://schemas.microsoft.com/office/drawing/2014/main" xmlns="" w="12700" cap="flat" cmpd="sng">
                      <a:solidFill>
                        <a:srgbClr val="000000"/>
                      </a:solidFill>
                      <a:prstDash val="solid"/>
                      <a:miter lim="0"/>
                      <a:headEnd/>
                      <a:tailEnd/>
                    </a14:hiddenLine>
                  </a:ext>
                  <a:ext uri="{AF507438-7753-43e0-B8FC-AC1667EBCBE1}">
                    <a14:hiddenEffects xmlns:lc="http://schemas.openxmlformats.org/drawingml/2006/lockedCanvas" xmlns:a14="http://schemas.microsoft.com/office/drawing/2010/main" xmlns:p14="http://schemas.microsoft.com/office/powerpoint/2010/main" xmlns:mc="http://schemas.openxmlformats.org/markup-compatibility/2006" xmlns:a16="http://schemas.microsoft.com/office/drawing/2014/main" xmlns="">
                      <a:effectLst>
                        <a:outerShdw blurRad="63500" dist="38099" dir="2700000" algn="ctr" rotWithShape="0">
                          <a:srgbClr val="000000">
                            <a:alpha val="74998"/>
                          </a:srgbClr>
                        </a:outerShdw>
                      </a:effectLst>
                    </a14:hiddenEffects>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entury Gothic"/>
                    <a:cs typeface="+mn-cs"/>
                  </a:endParaRPr>
                </a:p>
              </p:txBody>
            </p:sp>
          </p:grpSp>
        </p:grpSp>
        <p:grpSp>
          <p:nvGrpSpPr>
            <p:cNvPr id="65" name="Group 323">
              <a:extLst>
                <a:ext uri="{FF2B5EF4-FFF2-40B4-BE49-F238E27FC236}">
                  <a16:creationId xmlns:a16="http://schemas.microsoft.com/office/drawing/2014/main" id="{F5BE9300-99B6-4534-8C0E-9EB40F9DA4BB}"/>
                </a:ext>
              </a:extLst>
            </p:cNvPr>
            <p:cNvGrpSpPr/>
            <p:nvPr/>
          </p:nvGrpSpPr>
          <p:grpSpPr>
            <a:xfrm>
              <a:off x="5889557" y="5460449"/>
              <a:ext cx="425955" cy="363938"/>
              <a:chOff x="5937650" y="5434109"/>
              <a:chExt cx="323645" cy="276524"/>
            </a:xfrm>
          </p:grpSpPr>
          <p:sp>
            <p:nvSpPr>
              <p:cNvPr id="76" name="Freeform: Shape 324">
                <a:extLst>
                  <a:ext uri="{FF2B5EF4-FFF2-40B4-BE49-F238E27FC236}">
                    <a16:creationId xmlns:a16="http://schemas.microsoft.com/office/drawing/2014/main" id="{171B8063-E282-4496-817C-AD02C7B019DB}"/>
                  </a:ext>
                </a:extLst>
              </p:cNvPr>
              <p:cNvSpPr>
                <a:spLocks/>
              </p:cNvSpPr>
              <p:nvPr/>
            </p:nvSpPr>
            <p:spPr bwMode="auto">
              <a:xfrm>
                <a:off x="5937650" y="5434109"/>
                <a:ext cx="323645" cy="276524"/>
              </a:xfrm>
              <a:custGeom>
                <a:avLst/>
                <a:gdLst>
                  <a:gd name="T0" fmla="*/ 66 w 261"/>
                  <a:gd name="T1" fmla="*/ 223 h 223"/>
                  <a:gd name="T2" fmla="*/ 0 w 261"/>
                  <a:gd name="T3" fmla="*/ 111 h 223"/>
                  <a:gd name="T4" fmla="*/ 66 w 261"/>
                  <a:gd name="T5" fmla="*/ 0 h 223"/>
                  <a:gd name="T6" fmla="*/ 196 w 261"/>
                  <a:gd name="T7" fmla="*/ 0 h 223"/>
                  <a:gd name="T8" fmla="*/ 261 w 261"/>
                  <a:gd name="T9" fmla="*/ 111 h 223"/>
                  <a:gd name="T10" fmla="*/ 196 w 261"/>
                  <a:gd name="T11" fmla="*/ 223 h 223"/>
                  <a:gd name="T12" fmla="*/ 66 w 261"/>
                  <a:gd name="T13" fmla="*/ 223 h 223"/>
                </a:gdLst>
                <a:ahLst/>
                <a:cxnLst>
                  <a:cxn ang="0">
                    <a:pos x="T0" y="T1"/>
                  </a:cxn>
                  <a:cxn ang="0">
                    <a:pos x="T2" y="T3"/>
                  </a:cxn>
                  <a:cxn ang="0">
                    <a:pos x="T4" y="T5"/>
                  </a:cxn>
                  <a:cxn ang="0">
                    <a:pos x="T6" y="T7"/>
                  </a:cxn>
                  <a:cxn ang="0">
                    <a:pos x="T8" y="T9"/>
                  </a:cxn>
                  <a:cxn ang="0">
                    <a:pos x="T10" y="T11"/>
                  </a:cxn>
                  <a:cxn ang="0">
                    <a:pos x="T12" y="T13"/>
                  </a:cxn>
                </a:cxnLst>
                <a:rect l="0" t="0" r="r" b="b"/>
                <a:pathLst>
                  <a:path w="261" h="223">
                    <a:moveTo>
                      <a:pt x="66" y="223"/>
                    </a:moveTo>
                    <a:lnTo>
                      <a:pt x="0" y="111"/>
                    </a:lnTo>
                    <a:lnTo>
                      <a:pt x="66" y="0"/>
                    </a:lnTo>
                    <a:lnTo>
                      <a:pt x="196" y="0"/>
                    </a:lnTo>
                    <a:lnTo>
                      <a:pt x="261" y="111"/>
                    </a:lnTo>
                    <a:lnTo>
                      <a:pt x="196" y="223"/>
                    </a:lnTo>
                    <a:lnTo>
                      <a:pt x="66" y="223"/>
                    </a:lnTo>
                    <a:close/>
                  </a:path>
                </a:pathLst>
              </a:custGeom>
              <a:solidFill>
                <a:srgbClr val="C9F9FF"/>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entury Gothic"/>
                  <a:cs typeface="+mn-cs"/>
                </a:endParaRPr>
              </a:p>
            </p:txBody>
          </p:sp>
          <p:sp>
            <p:nvSpPr>
              <p:cNvPr id="77" name="Freeform: Shape 325">
                <a:extLst>
                  <a:ext uri="{FF2B5EF4-FFF2-40B4-BE49-F238E27FC236}">
                    <a16:creationId xmlns:a16="http://schemas.microsoft.com/office/drawing/2014/main" id="{F1BC302F-E75F-4833-A860-8F615DAB22D1}"/>
                  </a:ext>
                </a:extLst>
              </p:cNvPr>
              <p:cNvSpPr>
                <a:spLocks/>
              </p:cNvSpPr>
              <p:nvPr/>
            </p:nvSpPr>
            <p:spPr bwMode="auto">
              <a:xfrm>
                <a:off x="6015758" y="5519074"/>
                <a:ext cx="167429" cy="125643"/>
              </a:xfrm>
              <a:custGeom>
                <a:avLst/>
                <a:gdLst>
                  <a:gd name="T0" fmla="+- 0 10799 1"/>
                  <a:gd name="T1" fmla="*/ T0 w 21596"/>
                  <a:gd name="T2" fmla="*/ 10800 h 21600"/>
                  <a:gd name="T3" fmla="+- 0 10799 1"/>
                  <a:gd name="T4" fmla="*/ T3 w 21596"/>
                  <a:gd name="T5" fmla="*/ 10800 h 21600"/>
                  <a:gd name="T6" fmla="+- 0 10799 1"/>
                  <a:gd name="T7" fmla="*/ T6 w 21596"/>
                  <a:gd name="T8" fmla="*/ 10800 h 21600"/>
                  <a:gd name="T9" fmla="+- 0 10799 1"/>
                  <a:gd name="T10" fmla="*/ T9 w 21596"/>
                  <a:gd name="T11" fmla="*/ 10800 h 21600"/>
                </a:gdLst>
                <a:ahLst/>
                <a:cxnLst>
                  <a:cxn ang="0">
                    <a:pos x="T1" y="T2"/>
                  </a:cxn>
                  <a:cxn ang="0">
                    <a:pos x="T4" y="T5"/>
                  </a:cxn>
                  <a:cxn ang="0">
                    <a:pos x="T7" y="T8"/>
                  </a:cxn>
                  <a:cxn ang="0">
                    <a:pos x="T10" y="T11"/>
                  </a:cxn>
                </a:cxnLst>
                <a:rect l="0" t="0" r="r" b="b"/>
                <a:pathLst>
                  <a:path w="21596" h="21600">
                    <a:moveTo>
                      <a:pt x="4511" y="2151"/>
                    </a:moveTo>
                    <a:lnTo>
                      <a:pt x="6064" y="3877"/>
                    </a:lnTo>
                    <a:lnTo>
                      <a:pt x="4246" y="6302"/>
                    </a:lnTo>
                    <a:lnTo>
                      <a:pt x="1353" y="6302"/>
                    </a:lnTo>
                    <a:cubicBezTo>
                      <a:pt x="1353" y="6302"/>
                      <a:pt x="4511" y="2151"/>
                      <a:pt x="4511" y="2151"/>
                    </a:cubicBezTo>
                    <a:close/>
                    <a:moveTo>
                      <a:pt x="17348" y="6302"/>
                    </a:moveTo>
                    <a:lnTo>
                      <a:pt x="15531" y="3877"/>
                    </a:lnTo>
                    <a:lnTo>
                      <a:pt x="17082" y="2153"/>
                    </a:lnTo>
                    <a:lnTo>
                      <a:pt x="20191" y="6302"/>
                    </a:lnTo>
                    <a:cubicBezTo>
                      <a:pt x="20191" y="6302"/>
                      <a:pt x="17348" y="6302"/>
                      <a:pt x="17348" y="6302"/>
                    </a:cubicBezTo>
                    <a:close/>
                    <a:moveTo>
                      <a:pt x="17264" y="7202"/>
                    </a:moveTo>
                    <a:lnTo>
                      <a:pt x="19663" y="7202"/>
                    </a:lnTo>
                    <a:lnTo>
                      <a:pt x="13021" y="16638"/>
                    </a:lnTo>
                    <a:cubicBezTo>
                      <a:pt x="13021" y="16638"/>
                      <a:pt x="17264" y="7202"/>
                      <a:pt x="17264" y="7202"/>
                    </a:cubicBezTo>
                    <a:close/>
                    <a:moveTo>
                      <a:pt x="8574" y="16637"/>
                    </a:moveTo>
                    <a:lnTo>
                      <a:pt x="1933" y="7202"/>
                    </a:lnTo>
                    <a:lnTo>
                      <a:pt x="4330" y="7202"/>
                    </a:lnTo>
                    <a:cubicBezTo>
                      <a:pt x="4330" y="7202"/>
                      <a:pt x="8574" y="16637"/>
                      <a:pt x="8574" y="16637"/>
                    </a:cubicBezTo>
                    <a:close/>
                    <a:moveTo>
                      <a:pt x="8429" y="7202"/>
                    </a:moveTo>
                    <a:lnTo>
                      <a:pt x="10084" y="18249"/>
                    </a:lnTo>
                    <a:lnTo>
                      <a:pt x="5117" y="7202"/>
                    </a:lnTo>
                    <a:cubicBezTo>
                      <a:pt x="5117" y="7202"/>
                      <a:pt x="8429" y="7202"/>
                      <a:pt x="8429" y="7202"/>
                    </a:cubicBezTo>
                    <a:close/>
                    <a:moveTo>
                      <a:pt x="6584" y="4456"/>
                    </a:moveTo>
                    <a:lnTo>
                      <a:pt x="8246" y="6302"/>
                    </a:lnTo>
                    <a:lnTo>
                      <a:pt x="5200" y="6302"/>
                    </a:lnTo>
                    <a:cubicBezTo>
                      <a:pt x="5200" y="6302"/>
                      <a:pt x="6584" y="4456"/>
                      <a:pt x="6584" y="4456"/>
                    </a:cubicBezTo>
                    <a:close/>
                    <a:moveTo>
                      <a:pt x="6543" y="3238"/>
                    </a:moveTo>
                    <a:lnTo>
                      <a:pt x="5250" y="1800"/>
                    </a:lnTo>
                    <a:lnTo>
                      <a:pt x="7621" y="1800"/>
                    </a:lnTo>
                    <a:cubicBezTo>
                      <a:pt x="7621" y="1800"/>
                      <a:pt x="6543" y="3238"/>
                      <a:pt x="6543" y="3238"/>
                    </a:cubicBezTo>
                    <a:close/>
                    <a:moveTo>
                      <a:pt x="10797" y="3466"/>
                    </a:moveTo>
                    <a:lnTo>
                      <a:pt x="9299" y="1800"/>
                    </a:lnTo>
                    <a:lnTo>
                      <a:pt x="12296" y="1800"/>
                    </a:lnTo>
                    <a:cubicBezTo>
                      <a:pt x="12296" y="1800"/>
                      <a:pt x="10797" y="3466"/>
                      <a:pt x="10797" y="3466"/>
                    </a:cubicBezTo>
                    <a:close/>
                    <a:moveTo>
                      <a:pt x="13974" y="1800"/>
                    </a:moveTo>
                    <a:lnTo>
                      <a:pt x="16345" y="1800"/>
                    </a:lnTo>
                    <a:lnTo>
                      <a:pt x="15052" y="3238"/>
                    </a:lnTo>
                    <a:cubicBezTo>
                      <a:pt x="15052" y="3238"/>
                      <a:pt x="13974" y="1800"/>
                      <a:pt x="13974" y="1800"/>
                    </a:cubicBezTo>
                    <a:close/>
                    <a:moveTo>
                      <a:pt x="13349" y="6302"/>
                    </a:moveTo>
                    <a:lnTo>
                      <a:pt x="15011" y="4456"/>
                    </a:lnTo>
                    <a:lnTo>
                      <a:pt x="16394" y="6302"/>
                    </a:lnTo>
                    <a:cubicBezTo>
                      <a:pt x="16394" y="6302"/>
                      <a:pt x="13349" y="6302"/>
                      <a:pt x="13349" y="6302"/>
                    </a:cubicBezTo>
                    <a:close/>
                    <a:moveTo>
                      <a:pt x="13166" y="7202"/>
                    </a:moveTo>
                    <a:lnTo>
                      <a:pt x="16478" y="7202"/>
                    </a:lnTo>
                    <a:lnTo>
                      <a:pt x="11511" y="18249"/>
                    </a:lnTo>
                    <a:cubicBezTo>
                      <a:pt x="11511" y="18249"/>
                      <a:pt x="13166" y="7202"/>
                      <a:pt x="13166" y="7202"/>
                    </a:cubicBezTo>
                    <a:close/>
                    <a:moveTo>
                      <a:pt x="12478" y="7202"/>
                    </a:moveTo>
                    <a:lnTo>
                      <a:pt x="10797" y="18414"/>
                    </a:lnTo>
                    <a:lnTo>
                      <a:pt x="9117" y="7202"/>
                    </a:lnTo>
                    <a:cubicBezTo>
                      <a:pt x="9117" y="7202"/>
                      <a:pt x="12478" y="7202"/>
                      <a:pt x="12478" y="7202"/>
                    </a:cubicBezTo>
                    <a:close/>
                    <a:moveTo>
                      <a:pt x="8773" y="5716"/>
                    </a:moveTo>
                    <a:lnTo>
                      <a:pt x="7064" y="3817"/>
                    </a:lnTo>
                    <a:lnTo>
                      <a:pt x="8426" y="2000"/>
                    </a:lnTo>
                    <a:lnTo>
                      <a:pt x="10270" y="4051"/>
                    </a:lnTo>
                    <a:cubicBezTo>
                      <a:pt x="10270" y="4051"/>
                      <a:pt x="8773" y="5716"/>
                      <a:pt x="8773" y="5716"/>
                    </a:cubicBezTo>
                    <a:close/>
                    <a:moveTo>
                      <a:pt x="11325" y="4051"/>
                    </a:moveTo>
                    <a:lnTo>
                      <a:pt x="13169" y="2000"/>
                    </a:lnTo>
                    <a:lnTo>
                      <a:pt x="14531" y="3817"/>
                    </a:lnTo>
                    <a:lnTo>
                      <a:pt x="12822" y="5716"/>
                    </a:lnTo>
                    <a:cubicBezTo>
                      <a:pt x="12822" y="5716"/>
                      <a:pt x="11325" y="4051"/>
                      <a:pt x="11325" y="4051"/>
                    </a:cubicBezTo>
                    <a:close/>
                    <a:moveTo>
                      <a:pt x="12296" y="6302"/>
                    </a:moveTo>
                    <a:lnTo>
                      <a:pt x="9299" y="6302"/>
                    </a:lnTo>
                    <a:lnTo>
                      <a:pt x="10797" y="4638"/>
                    </a:lnTo>
                    <a:cubicBezTo>
                      <a:pt x="10797" y="4638"/>
                      <a:pt x="12296" y="6302"/>
                      <a:pt x="12296" y="6302"/>
                    </a:cubicBezTo>
                    <a:close/>
                    <a:moveTo>
                      <a:pt x="21200" y="5102"/>
                    </a:moveTo>
                    <a:lnTo>
                      <a:pt x="17771" y="527"/>
                    </a:lnTo>
                    <a:cubicBezTo>
                      <a:pt x="17518" y="189"/>
                      <a:pt x="17176" y="0"/>
                      <a:pt x="16817" y="0"/>
                    </a:cubicBezTo>
                    <a:lnTo>
                      <a:pt x="4779" y="0"/>
                    </a:lnTo>
                    <a:cubicBezTo>
                      <a:pt x="4420" y="0"/>
                      <a:pt x="4077" y="189"/>
                      <a:pt x="3824" y="527"/>
                    </a:cubicBezTo>
                    <a:lnTo>
                      <a:pt x="395" y="5102"/>
                    </a:lnTo>
                    <a:cubicBezTo>
                      <a:pt x="131" y="5455"/>
                      <a:pt x="-1" y="5921"/>
                      <a:pt x="-1" y="6387"/>
                    </a:cubicBezTo>
                    <a:cubicBezTo>
                      <a:pt x="1" y="6810"/>
                      <a:pt x="114" y="7233"/>
                      <a:pt x="341" y="7573"/>
                    </a:cubicBezTo>
                    <a:lnTo>
                      <a:pt x="9788" y="20995"/>
                    </a:lnTo>
                    <a:cubicBezTo>
                      <a:pt x="10045" y="21379"/>
                      <a:pt x="10412" y="21599"/>
                      <a:pt x="10797" y="21599"/>
                    </a:cubicBezTo>
                    <a:cubicBezTo>
                      <a:pt x="11183" y="21599"/>
                      <a:pt x="11550" y="21379"/>
                      <a:pt x="11807" y="20995"/>
                    </a:cubicBezTo>
                    <a:lnTo>
                      <a:pt x="21255" y="7573"/>
                    </a:lnTo>
                    <a:cubicBezTo>
                      <a:pt x="21485" y="7226"/>
                      <a:pt x="21598" y="6791"/>
                      <a:pt x="21595" y="6359"/>
                    </a:cubicBezTo>
                    <a:cubicBezTo>
                      <a:pt x="21593" y="5902"/>
                      <a:pt x="21459" y="5449"/>
                      <a:pt x="21200" y="5102"/>
                    </a:cubicBezTo>
                  </a:path>
                </a:pathLst>
              </a:custGeom>
              <a:solidFill>
                <a:schemeClr val="bg1"/>
              </a:solidFill>
              <a:ln>
                <a:noFill/>
              </a:ln>
              <a:effectLst>
                <a:outerShdw blurRad="63500" sx="102000" sy="102000" algn="ctr" rotWithShape="0">
                  <a:prstClr val="black">
                    <a:alpha val="40000"/>
                  </a:prstClr>
                </a:outerShdw>
              </a:effectLst>
              <a:extLst>
                <a:ext uri="{91240B29-F687-4f45-9708-019B960494DF}">
                  <a14:hiddenLine xmlns:lc="http://schemas.openxmlformats.org/drawingml/2006/lockedCanvas" xmlns:a14="http://schemas.microsoft.com/office/drawing/2010/main" xmlns:p14="http://schemas.microsoft.com/office/powerpoint/2010/main" xmlns:mc="http://schemas.openxmlformats.org/markup-compatibility/2006" xmlns:a16="http://schemas.microsoft.com/office/drawing/2014/main" xmlns="" w="12700" cap="flat" cmpd="sng">
                    <a:solidFill>
                      <a:srgbClr val="000000"/>
                    </a:solidFill>
                    <a:prstDash val="solid"/>
                    <a:miter lim="0"/>
                    <a:headEnd/>
                    <a:tailEnd/>
                  </a14:hiddenLine>
                </a:ext>
                <a:ext uri="{AF507438-7753-43e0-B8FC-AC1667EBCBE1}">
                  <a14:hiddenEffects xmlns:lc="http://schemas.openxmlformats.org/drawingml/2006/lockedCanvas" xmlns:a14="http://schemas.microsoft.com/office/drawing/2010/main" xmlns:p14="http://schemas.microsoft.com/office/powerpoint/2010/main" xmlns:mc="http://schemas.openxmlformats.org/markup-compatibility/2006" xmlns:a16="http://schemas.microsoft.com/office/drawing/2014/main" xmlns="">
                    <a:effectLst>
                      <a:outerShdw blurRad="63500" dist="38099" dir="2700000" algn="ctr" rotWithShape="0">
                        <a:srgbClr val="000000">
                          <a:alpha val="74998"/>
                        </a:srgbClr>
                      </a:outerShdw>
                    </a:effectLst>
                  </a14:hiddenEffects>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entury Gothic"/>
                  <a:cs typeface="+mn-cs"/>
                </a:endParaRPr>
              </a:p>
            </p:txBody>
          </p:sp>
        </p:grpSp>
        <p:grpSp>
          <p:nvGrpSpPr>
            <p:cNvPr id="66" name="Group 326">
              <a:extLst>
                <a:ext uri="{FF2B5EF4-FFF2-40B4-BE49-F238E27FC236}">
                  <a16:creationId xmlns:a16="http://schemas.microsoft.com/office/drawing/2014/main" id="{BD486D4A-B617-452D-AE7B-5F0AE2121746}"/>
                </a:ext>
              </a:extLst>
            </p:cNvPr>
            <p:cNvGrpSpPr/>
            <p:nvPr/>
          </p:nvGrpSpPr>
          <p:grpSpPr>
            <a:xfrm>
              <a:off x="3815318" y="3417682"/>
              <a:ext cx="422691" cy="362306"/>
              <a:chOff x="4361621" y="3881993"/>
              <a:chExt cx="321165" cy="275284"/>
            </a:xfrm>
          </p:grpSpPr>
          <p:sp>
            <p:nvSpPr>
              <p:cNvPr id="72" name="Freeform: Shape 327">
                <a:extLst>
                  <a:ext uri="{FF2B5EF4-FFF2-40B4-BE49-F238E27FC236}">
                    <a16:creationId xmlns:a16="http://schemas.microsoft.com/office/drawing/2014/main" id="{C45A5631-3CA9-42BA-90C5-6D60B8D6E911}"/>
                  </a:ext>
                </a:extLst>
              </p:cNvPr>
              <p:cNvSpPr>
                <a:spLocks/>
              </p:cNvSpPr>
              <p:nvPr/>
            </p:nvSpPr>
            <p:spPr bwMode="auto">
              <a:xfrm>
                <a:off x="4361621" y="3881993"/>
                <a:ext cx="321165" cy="275284"/>
              </a:xfrm>
              <a:custGeom>
                <a:avLst/>
                <a:gdLst>
                  <a:gd name="T0" fmla="*/ 64 w 259"/>
                  <a:gd name="T1" fmla="*/ 222 h 222"/>
                  <a:gd name="T2" fmla="*/ 0 w 259"/>
                  <a:gd name="T3" fmla="*/ 111 h 222"/>
                  <a:gd name="T4" fmla="*/ 64 w 259"/>
                  <a:gd name="T5" fmla="*/ 0 h 222"/>
                  <a:gd name="T6" fmla="*/ 195 w 259"/>
                  <a:gd name="T7" fmla="*/ 0 h 222"/>
                  <a:gd name="T8" fmla="*/ 259 w 259"/>
                  <a:gd name="T9" fmla="*/ 111 h 222"/>
                  <a:gd name="T10" fmla="*/ 195 w 259"/>
                  <a:gd name="T11" fmla="*/ 222 h 222"/>
                  <a:gd name="T12" fmla="*/ 64 w 259"/>
                  <a:gd name="T13" fmla="*/ 222 h 222"/>
                </a:gdLst>
                <a:ahLst/>
                <a:cxnLst>
                  <a:cxn ang="0">
                    <a:pos x="T0" y="T1"/>
                  </a:cxn>
                  <a:cxn ang="0">
                    <a:pos x="T2" y="T3"/>
                  </a:cxn>
                  <a:cxn ang="0">
                    <a:pos x="T4" y="T5"/>
                  </a:cxn>
                  <a:cxn ang="0">
                    <a:pos x="T6" y="T7"/>
                  </a:cxn>
                  <a:cxn ang="0">
                    <a:pos x="T8" y="T9"/>
                  </a:cxn>
                  <a:cxn ang="0">
                    <a:pos x="T10" y="T11"/>
                  </a:cxn>
                  <a:cxn ang="0">
                    <a:pos x="T12" y="T13"/>
                  </a:cxn>
                </a:cxnLst>
                <a:rect l="0" t="0" r="r" b="b"/>
                <a:pathLst>
                  <a:path w="259" h="222">
                    <a:moveTo>
                      <a:pt x="64" y="222"/>
                    </a:moveTo>
                    <a:lnTo>
                      <a:pt x="0" y="111"/>
                    </a:lnTo>
                    <a:lnTo>
                      <a:pt x="64" y="0"/>
                    </a:lnTo>
                    <a:lnTo>
                      <a:pt x="195" y="0"/>
                    </a:lnTo>
                    <a:lnTo>
                      <a:pt x="259" y="111"/>
                    </a:lnTo>
                    <a:lnTo>
                      <a:pt x="195" y="222"/>
                    </a:lnTo>
                    <a:lnTo>
                      <a:pt x="64" y="222"/>
                    </a:lnTo>
                    <a:close/>
                  </a:path>
                </a:pathLst>
              </a:custGeom>
              <a:solidFill>
                <a:srgbClr val="C9F9FF"/>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entury Gothic"/>
                  <a:cs typeface="+mn-cs"/>
                </a:endParaRPr>
              </a:p>
            </p:txBody>
          </p:sp>
          <p:grpSp>
            <p:nvGrpSpPr>
              <p:cNvPr id="73" name="Group 328">
                <a:extLst>
                  <a:ext uri="{FF2B5EF4-FFF2-40B4-BE49-F238E27FC236}">
                    <a16:creationId xmlns:a16="http://schemas.microsoft.com/office/drawing/2014/main" id="{2711EB52-2EB2-4660-8538-1E9FE5E67A25}"/>
                  </a:ext>
                </a:extLst>
              </p:cNvPr>
              <p:cNvGrpSpPr/>
              <p:nvPr/>
            </p:nvGrpSpPr>
            <p:grpSpPr>
              <a:xfrm>
                <a:off x="4438489" y="3935921"/>
                <a:ext cx="167429" cy="167429"/>
                <a:chOff x="3498967" y="3049909"/>
                <a:chExt cx="464344" cy="464344"/>
              </a:xfrm>
              <a:solidFill>
                <a:schemeClr val="bg1"/>
              </a:solidFill>
            </p:grpSpPr>
            <p:sp>
              <p:nvSpPr>
                <p:cNvPr id="74" name="Freeform: Shape 329">
                  <a:extLst>
                    <a:ext uri="{FF2B5EF4-FFF2-40B4-BE49-F238E27FC236}">
                      <a16:creationId xmlns:a16="http://schemas.microsoft.com/office/drawing/2014/main" id="{6A73BF2F-572B-4871-9992-A31946017798}"/>
                    </a:ext>
                  </a:extLst>
                </p:cNvPr>
                <p:cNvSpPr>
                  <a:spLocks/>
                </p:cNvSpPr>
                <p:nvPr/>
              </p:nvSpPr>
              <p:spPr bwMode="auto">
                <a:xfrm>
                  <a:off x="3498967" y="3049909"/>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499" y="14850"/>
                      </a:moveTo>
                      <a:cubicBezTo>
                        <a:pt x="9772" y="14850"/>
                        <a:pt x="6749" y="11827"/>
                        <a:pt x="6749" y="8100"/>
                      </a:cubicBezTo>
                      <a:cubicBezTo>
                        <a:pt x="6749" y="4372"/>
                        <a:pt x="9772" y="1350"/>
                        <a:pt x="13499" y="1350"/>
                      </a:cubicBezTo>
                      <a:cubicBezTo>
                        <a:pt x="17227" y="1350"/>
                        <a:pt x="20249" y="4372"/>
                        <a:pt x="20249" y="8100"/>
                      </a:cubicBezTo>
                      <a:cubicBezTo>
                        <a:pt x="20249" y="11827"/>
                        <a:pt x="17227" y="14850"/>
                        <a:pt x="13499" y="14850"/>
                      </a:cubicBezTo>
                      <a:moveTo>
                        <a:pt x="3236" y="20042"/>
                      </a:moveTo>
                      <a:cubicBezTo>
                        <a:pt x="3019" y="20266"/>
                        <a:pt x="2718" y="20408"/>
                        <a:pt x="2382" y="20408"/>
                      </a:cubicBezTo>
                      <a:cubicBezTo>
                        <a:pt x="1724" y="20408"/>
                        <a:pt x="1191" y="19875"/>
                        <a:pt x="1191" y="19218"/>
                      </a:cubicBezTo>
                      <a:cubicBezTo>
                        <a:pt x="1191" y="18881"/>
                        <a:pt x="1332" y="18580"/>
                        <a:pt x="1557" y="18363"/>
                      </a:cubicBezTo>
                      <a:lnTo>
                        <a:pt x="1551" y="18358"/>
                      </a:lnTo>
                      <a:lnTo>
                        <a:pt x="6996" y="12913"/>
                      </a:lnTo>
                      <a:cubicBezTo>
                        <a:pt x="7472" y="13555"/>
                        <a:pt x="8039" y="14122"/>
                        <a:pt x="8680" y="14599"/>
                      </a:cubicBezTo>
                      <a:cubicBezTo>
                        <a:pt x="8680" y="14599"/>
                        <a:pt x="3236" y="20042"/>
                        <a:pt x="3236" y="20042"/>
                      </a:cubicBezTo>
                      <a:close/>
                      <a:moveTo>
                        <a:pt x="13499" y="0"/>
                      </a:moveTo>
                      <a:cubicBezTo>
                        <a:pt x="9026" y="0"/>
                        <a:pt x="5399" y="3626"/>
                        <a:pt x="5399" y="8100"/>
                      </a:cubicBezTo>
                      <a:cubicBezTo>
                        <a:pt x="5399" y="9467"/>
                        <a:pt x="5742" y="10754"/>
                        <a:pt x="6341" y="11884"/>
                      </a:cubicBezTo>
                      <a:lnTo>
                        <a:pt x="709" y="17515"/>
                      </a:lnTo>
                      <a:lnTo>
                        <a:pt x="713" y="17520"/>
                      </a:lnTo>
                      <a:cubicBezTo>
                        <a:pt x="274" y="17953"/>
                        <a:pt x="0" y="18552"/>
                        <a:pt x="0" y="19218"/>
                      </a:cubicBezTo>
                      <a:cubicBezTo>
                        <a:pt x="0" y="20533"/>
                        <a:pt x="1066" y="21599"/>
                        <a:pt x="2382" y="21599"/>
                      </a:cubicBezTo>
                      <a:cubicBezTo>
                        <a:pt x="3047" y="21599"/>
                        <a:pt x="3647" y="21326"/>
                        <a:pt x="4079" y="20885"/>
                      </a:cubicBezTo>
                      <a:lnTo>
                        <a:pt x="4078" y="20884"/>
                      </a:lnTo>
                      <a:lnTo>
                        <a:pt x="9708" y="15255"/>
                      </a:lnTo>
                      <a:cubicBezTo>
                        <a:pt x="10839" y="15856"/>
                        <a:pt x="12128" y="16200"/>
                        <a:pt x="13499" y="16200"/>
                      </a:cubicBezTo>
                      <a:cubicBezTo>
                        <a:pt x="17973" y="16200"/>
                        <a:pt x="21600" y="12573"/>
                        <a:pt x="21600" y="8100"/>
                      </a:cubicBezTo>
                      <a:cubicBezTo>
                        <a:pt x="21600" y="3626"/>
                        <a:pt x="17973" y="0"/>
                        <a:pt x="13499" y="0"/>
                      </a:cubicBezTo>
                    </a:path>
                  </a:pathLst>
                </a:custGeom>
                <a:grpFill/>
                <a:ln>
                  <a:noFill/>
                </a:ln>
                <a:effectLst>
                  <a:outerShdw blurRad="63500" sx="102000" sy="102000" algn="ctr" rotWithShape="0">
                    <a:prstClr val="black">
                      <a:alpha val="40000"/>
                    </a:prstClr>
                  </a:outerShdw>
                </a:effectLst>
                <a:extLst>
                  <a:ext uri="{91240B29-F687-4f45-9708-019B960494DF}">
                    <a14:hiddenLine xmlns:lc="http://schemas.openxmlformats.org/drawingml/2006/lockedCanvas" xmlns:a14="http://schemas.microsoft.com/office/drawing/2010/main" xmlns:p14="http://schemas.microsoft.com/office/powerpoint/2010/main" xmlns:mc="http://schemas.openxmlformats.org/markup-compatibility/2006" xmlns:a16="http://schemas.microsoft.com/office/drawing/2014/main" xmlns="" w="12700" cap="flat" cmpd="sng">
                      <a:solidFill>
                        <a:srgbClr val="000000"/>
                      </a:solidFill>
                      <a:prstDash val="solid"/>
                      <a:miter lim="0"/>
                      <a:headEnd/>
                      <a:tailEnd/>
                    </a14:hiddenLine>
                  </a:ext>
                  <a:ext uri="{AF507438-7753-43e0-B8FC-AC1667EBCBE1}">
                    <a14:hiddenEffects xmlns:lc="http://schemas.openxmlformats.org/drawingml/2006/lockedCanvas" xmlns:a14="http://schemas.microsoft.com/office/drawing/2010/main" xmlns:p14="http://schemas.microsoft.com/office/powerpoint/2010/main" xmlns:mc="http://schemas.openxmlformats.org/markup-compatibility/2006" xmlns:a16="http://schemas.microsoft.com/office/drawing/2014/main" xmlns="">
                      <a:effectLst>
                        <a:outerShdw blurRad="63500" dist="38099" dir="2700000" algn="ctr" rotWithShape="0">
                          <a:srgbClr val="000000">
                            <a:alpha val="74998"/>
                          </a:srgbClr>
                        </a:outerShdw>
                      </a:effectLst>
                    </a14:hiddenEffects>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entury Gothic"/>
                    <a:cs typeface="+mn-cs"/>
                  </a:endParaRPr>
                </a:p>
              </p:txBody>
            </p:sp>
            <p:sp>
              <p:nvSpPr>
                <p:cNvPr id="75" name="Freeform: Shape 330">
                  <a:extLst>
                    <a:ext uri="{FF2B5EF4-FFF2-40B4-BE49-F238E27FC236}">
                      <a16:creationId xmlns:a16="http://schemas.microsoft.com/office/drawing/2014/main" id="{FAE544A5-431C-4C04-B851-05FC9FB85595}"/>
                    </a:ext>
                  </a:extLst>
                </p:cNvPr>
                <p:cNvSpPr>
                  <a:spLocks/>
                </p:cNvSpPr>
                <p:nvPr/>
              </p:nvSpPr>
              <p:spPr bwMode="auto">
                <a:xfrm>
                  <a:off x="3687085" y="3122140"/>
                  <a:ext cx="109538" cy="1087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0"/>
                      </a:moveTo>
                      <a:cubicBezTo>
                        <a:pt x="9025" y="0"/>
                        <a:pt x="0" y="9025"/>
                        <a:pt x="0" y="20160"/>
                      </a:cubicBezTo>
                      <a:cubicBezTo>
                        <a:pt x="0" y="20954"/>
                        <a:pt x="644" y="21600"/>
                        <a:pt x="1440" y="21600"/>
                      </a:cubicBezTo>
                      <a:cubicBezTo>
                        <a:pt x="2235" y="21600"/>
                        <a:pt x="2880" y="20954"/>
                        <a:pt x="2880" y="20160"/>
                      </a:cubicBezTo>
                      <a:cubicBezTo>
                        <a:pt x="2880" y="10618"/>
                        <a:pt x="10617" y="2880"/>
                        <a:pt x="20160" y="2880"/>
                      </a:cubicBezTo>
                      <a:cubicBezTo>
                        <a:pt x="20955" y="2880"/>
                        <a:pt x="21599" y="2234"/>
                        <a:pt x="21599" y="1440"/>
                      </a:cubicBezTo>
                      <a:cubicBezTo>
                        <a:pt x="21599" y="645"/>
                        <a:pt x="20955" y="0"/>
                        <a:pt x="20160" y="0"/>
                      </a:cubicBezTo>
                    </a:path>
                  </a:pathLst>
                </a:custGeom>
                <a:grpFill/>
                <a:ln>
                  <a:noFill/>
                </a:ln>
                <a:effectLst/>
                <a:extLst>
                  <a:ext uri="{91240B29-F687-4f45-9708-019B960494DF}">
                    <a14:hiddenLine xmlns:lc="http://schemas.openxmlformats.org/drawingml/2006/lockedCanvas" xmlns:a14="http://schemas.microsoft.com/office/drawing/2010/main" xmlns:p14="http://schemas.microsoft.com/office/powerpoint/2010/main" xmlns:mc="http://schemas.openxmlformats.org/markup-compatibility/2006" xmlns:a16="http://schemas.microsoft.com/office/drawing/2014/main" xmlns="" w="12700" cap="flat" cmpd="sng">
                      <a:solidFill>
                        <a:srgbClr val="000000"/>
                      </a:solidFill>
                      <a:prstDash val="solid"/>
                      <a:miter lim="0"/>
                      <a:headEnd/>
                      <a:tailEnd/>
                    </a14:hiddenLine>
                  </a:ext>
                  <a:ext uri="{AF507438-7753-43e0-B8FC-AC1667EBCBE1}">
                    <a14:hiddenEffects xmlns:lc="http://schemas.openxmlformats.org/drawingml/2006/lockedCanvas" xmlns:a14="http://schemas.microsoft.com/office/drawing/2010/main" xmlns:p14="http://schemas.microsoft.com/office/powerpoint/2010/main" xmlns:mc="http://schemas.openxmlformats.org/markup-compatibility/2006" xmlns:a16="http://schemas.microsoft.com/office/drawing/2014/main" xmlns="">
                      <a:effectLst>
                        <a:outerShdw blurRad="63500" dist="38099" dir="2700000" algn="ctr" rotWithShape="0">
                          <a:srgbClr val="000000">
                            <a:alpha val="74998"/>
                          </a:srgbClr>
                        </a:outerShdw>
                      </a:effectLst>
                    </a14:hiddenEffects>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entury Gothic"/>
                    <a:cs typeface="+mn-cs"/>
                  </a:endParaRPr>
                </a:p>
              </p:txBody>
            </p:sp>
          </p:grpSp>
        </p:grpSp>
        <p:grpSp>
          <p:nvGrpSpPr>
            <p:cNvPr id="67" name="Group 331">
              <a:extLst>
                <a:ext uri="{FF2B5EF4-FFF2-40B4-BE49-F238E27FC236}">
                  <a16:creationId xmlns:a16="http://schemas.microsoft.com/office/drawing/2014/main" id="{3DBA258A-3A54-4559-9F4F-B97E616B28A1}"/>
                </a:ext>
              </a:extLst>
            </p:cNvPr>
            <p:cNvGrpSpPr/>
            <p:nvPr/>
          </p:nvGrpSpPr>
          <p:grpSpPr>
            <a:xfrm>
              <a:off x="5889557" y="1348297"/>
              <a:ext cx="425955" cy="363938"/>
              <a:chOff x="5937650" y="2309653"/>
              <a:chExt cx="323645" cy="276524"/>
            </a:xfrm>
          </p:grpSpPr>
          <p:sp>
            <p:nvSpPr>
              <p:cNvPr id="68" name="Freeform: Shape 332">
                <a:extLst>
                  <a:ext uri="{FF2B5EF4-FFF2-40B4-BE49-F238E27FC236}">
                    <a16:creationId xmlns:a16="http://schemas.microsoft.com/office/drawing/2014/main" id="{DC7C0B6B-C5F5-40B6-86A7-DBB402F3A3E3}"/>
                  </a:ext>
                </a:extLst>
              </p:cNvPr>
              <p:cNvSpPr>
                <a:spLocks/>
              </p:cNvSpPr>
              <p:nvPr/>
            </p:nvSpPr>
            <p:spPr bwMode="auto">
              <a:xfrm>
                <a:off x="5937650" y="2309653"/>
                <a:ext cx="323645" cy="276524"/>
              </a:xfrm>
              <a:custGeom>
                <a:avLst/>
                <a:gdLst>
                  <a:gd name="T0" fmla="*/ 66 w 261"/>
                  <a:gd name="T1" fmla="*/ 223 h 223"/>
                  <a:gd name="T2" fmla="*/ 0 w 261"/>
                  <a:gd name="T3" fmla="*/ 111 h 223"/>
                  <a:gd name="T4" fmla="*/ 66 w 261"/>
                  <a:gd name="T5" fmla="*/ 0 h 223"/>
                  <a:gd name="T6" fmla="*/ 196 w 261"/>
                  <a:gd name="T7" fmla="*/ 0 h 223"/>
                  <a:gd name="T8" fmla="*/ 261 w 261"/>
                  <a:gd name="T9" fmla="*/ 111 h 223"/>
                  <a:gd name="T10" fmla="*/ 196 w 261"/>
                  <a:gd name="T11" fmla="*/ 223 h 223"/>
                  <a:gd name="T12" fmla="*/ 66 w 261"/>
                  <a:gd name="T13" fmla="*/ 223 h 223"/>
                </a:gdLst>
                <a:ahLst/>
                <a:cxnLst>
                  <a:cxn ang="0">
                    <a:pos x="T0" y="T1"/>
                  </a:cxn>
                  <a:cxn ang="0">
                    <a:pos x="T2" y="T3"/>
                  </a:cxn>
                  <a:cxn ang="0">
                    <a:pos x="T4" y="T5"/>
                  </a:cxn>
                  <a:cxn ang="0">
                    <a:pos x="T6" y="T7"/>
                  </a:cxn>
                  <a:cxn ang="0">
                    <a:pos x="T8" y="T9"/>
                  </a:cxn>
                  <a:cxn ang="0">
                    <a:pos x="T10" y="T11"/>
                  </a:cxn>
                  <a:cxn ang="0">
                    <a:pos x="T12" y="T13"/>
                  </a:cxn>
                </a:cxnLst>
                <a:rect l="0" t="0" r="r" b="b"/>
                <a:pathLst>
                  <a:path w="261" h="223">
                    <a:moveTo>
                      <a:pt x="66" y="223"/>
                    </a:moveTo>
                    <a:lnTo>
                      <a:pt x="0" y="111"/>
                    </a:lnTo>
                    <a:lnTo>
                      <a:pt x="66" y="0"/>
                    </a:lnTo>
                    <a:lnTo>
                      <a:pt x="196" y="0"/>
                    </a:lnTo>
                    <a:lnTo>
                      <a:pt x="261" y="111"/>
                    </a:lnTo>
                    <a:lnTo>
                      <a:pt x="196" y="223"/>
                    </a:lnTo>
                    <a:lnTo>
                      <a:pt x="66" y="223"/>
                    </a:lnTo>
                    <a:close/>
                  </a:path>
                </a:pathLst>
              </a:custGeom>
              <a:solidFill>
                <a:srgbClr val="C9F9FF"/>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entury Gothic"/>
                  <a:cs typeface="+mn-cs"/>
                </a:endParaRPr>
              </a:p>
            </p:txBody>
          </p:sp>
          <p:grpSp>
            <p:nvGrpSpPr>
              <p:cNvPr id="69" name="Group 333">
                <a:extLst>
                  <a:ext uri="{FF2B5EF4-FFF2-40B4-BE49-F238E27FC236}">
                    <a16:creationId xmlns:a16="http://schemas.microsoft.com/office/drawing/2014/main" id="{A31A4B5C-0FAA-407D-BAB2-5F1B3C4CB559}"/>
                  </a:ext>
                </a:extLst>
              </p:cNvPr>
              <p:cNvGrpSpPr/>
              <p:nvPr/>
            </p:nvGrpSpPr>
            <p:grpSpPr>
              <a:xfrm>
                <a:off x="6016494" y="2380597"/>
                <a:ext cx="167429" cy="146822"/>
                <a:chOff x="1640798" y="2149003"/>
                <a:chExt cx="464344" cy="407194"/>
              </a:xfrm>
              <a:solidFill>
                <a:schemeClr val="bg1"/>
              </a:solidFill>
            </p:grpSpPr>
            <p:sp>
              <p:nvSpPr>
                <p:cNvPr id="70" name="Freeform: Shape 334">
                  <a:extLst>
                    <a:ext uri="{FF2B5EF4-FFF2-40B4-BE49-F238E27FC236}">
                      <a16:creationId xmlns:a16="http://schemas.microsoft.com/office/drawing/2014/main" id="{60ED5963-907B-4B75-AD8C-B7C4956D7D21}"/>
                    </a:ext>
                  </a:extLst>
                </p:cNvPr>
                <p:cNvSpPr>
                  <a:spLocks/>
                </p:cNvSpPr>
                <p:nvPr/>
              </p:nvSpPr>
              <p:spPr bwMode="auto">
                <a:xfrm>
                  <a:off x="1640798" y="2149003"/>
                  <a:ext cx="464344" cy="407194"/>
                </a:xfrm>
                <a:custGeom>
                  <a:avLst/>
                  <a:gdLst>
                    <a:gd name="T0" fmla="+- 0 10800 597"/>
                    <a:gd name="T1" fmla="*/ T0 w 20407"/>
                    <a:gd name="T2" fmla="+- 0 11028 672"/>
                    <a:gd name="T3" fmla="*/ 11028 h 20712"/>
                    <a:gd name="T4" fmla="+- 0 10800 597"/>
                    <a:gd name="T5" fmla="*/ T4 w 20407"/>
                    <a:gd name="T6" fmla="+- 0 11028 672"/>
                    <a:gd name="T7" fmla="*/ 11028 h 20712"/>
                    <a:gd name="T8" fmla="+- 0 10800 597"/>
                    <a:gd name="T9" fmla="*/ T8 w 20407"/>
                    <a:gd name="T10" fmla="+- 0 11028 672"/>
                    <a:gd name="T11" fmla="*/ 11028 h 20712"/>
                    <a:gd name="T12" fmla="+- 0 10800 597"/>
                    <a:gd name="T13" fmla="*/ T12 w 20407"/>
                    <a:gd name="T14" fmla="+- 0 11028 672"/>
                    <a:gd name="T15" fmla="*/ 11028 h 20712"/>
                  </a:gdLst>
                  <a:ahLst/>
                  <a:cxnLst>
                    <a:cxn ang="0">
                      <a:pos x="T1" y="T3"/>
                    </a:cxn>
                    <a:cxn ang="0">
                      <a:pos x="T5" y="T7"/>
                    </a:cxn>
                    <a:cxn ang="0">
                      <a:pos x="T9" y="T11"/>
                    </a:cxn>
                    <a:cxn ang="0">
                      <a:pos x="T13" y="T15"/>
                    </a:cxn>
                  </a:cxnLst>
                  <a:rect l="0" t="0" r="r" b="b"/>
                  <a:pathLst>
                    <a:path w="20407" h="20712">
                      <a:moveTo>
                        <a:pt x="17706" y="10922"/>
                      </a:moveTo>
                      <a:lnTo>
                        <a:pt x="10657" y="19017"/>
                      </a:lnTo>
                      <a:cubicBezTo>
                        <a:pt x="10407" y="19305"/>
                        <a:pt x="9998" y="19305"/>
                        <a:pt x="9748" y="19017"/>
                      </a:cubicBezTo>
                      <a:lnTo>
                        <a:pt x="2699" y="10922"/>
                      </a:lnTo>
                      <a:cubicBezTo>
                        <a:pt x="817" y="8762"/>
                        <a:pt x="817" y="5247"/>
                        <a:pt x="2699" y="3087"/>
                      </a:cubicBezTo>
                      <a:cubicBezTo>
                        <a:pt x="4512" y="1004"/>
                        <a:pt x="7429" y="931"/>
                        <a:pt x="9338" y="2923"/>
                      </a:cubicBezTo>
                      <a:lnTo>
                        <a:pt x="10202" y="3825"/>
                      </a:lnTo>
                      <a:lnTo>
                        <a:pt x="11067" y="2923"/>
                      </a:lnTo>
                      <a:cubicBezTo>
                        <a:pt x="12976" y="931"/>
                        <a:pt x="15893" y="1004"/>
                        <a:pt x="17706" y="3087"/>
                      </a:cubicBezTo>
                      <a:cubicBezTo>
                        <a:pt x="19588" y="5247"/>
                        <a:pt x="19588" y="8762"/>
                        <a:pt x="17706" y="10922"/>
                      </a:cubicBezTo>
                      <a:moveTo>
                        <a:pt x="18616" y="2043"/>
                      </a:moveTo>
                      <a:cubicBezTo>
                        <a:pt x="16301" y="-617"/>
                        <a:pt x="12601" y="-672"/>
                        <a:pt x="10202" y="1830"/>
                      </a:cubicBezTo>
                      <a:cubicBezTo>
                        <a:pt x="7805" y="-672"/>
                        <a:pt x="4104" y="-617"/>
                        <a:pt x="1789" y="2043"/>
                      </a:cubicBezTo>
                      <a:cubicBezTo>
                        <a:pt x="-597" y="4783"/>
                        <a:pt x="-597" y="9226"/>
                        <a:pt x="1789" y="11967"/>
                      </a:cubicBezTo>
                      <a:cubicBezTo>
                        <a:pt x="2470" y="12750"/>
                        <a:pt x="8838" y="20061"/>
                        <a:pt x="8838" y="20061"/>
                      </a:cubicBezTo>
                      <a:cubicBezTo>
                        <a:pt x="9592" y="20928"/>
                        <a:pt x="10812" y="20928"/>
                        <a:pt x="11567" y="20061"/>
                      </a:cubicBezTo>
                      <a:cubicBezTo>
                        <a:pt x="11567" y="20061"/>
                        <a:pt x="18539" y="12056"/>
                        <a:pt x="18616" y="11967"/>
                      </a:cubicBezTo>
                      <a:cubicBezTo>
                        <a:pt x="21003" y="9226"/>
                        <a:pt x="21003" y="4783"/>
                        <a:pt x="18616" y="2043"/>
                      </a:cubicBezTo>
                    </a:path>
                  </a:pathLst>
                </a:custGeom>
                <a:grpFill/>
                <a:ln>
                  <a:noFill/>
                </a:ln>
                <a:effectLst>
                  <a:outerShdw blurRad="63500" sx="102000" sy="102000" algn="ctr" rotWithShape="0">
                    <a:prstClr val="black">
                      <a:alpha val="40000"/>
                    </a:prstClr>
                  </a:outerShdw>
                </a:effectLst>
                <a:extLst>
                  <a:ext uri="{91240B29-F687-4f45-9708-019B960494DF}">
                    <a14:hiddenLine xmlns:lc="http://schemas.openxmlformats.org/drawingml/2006/lockedCanvas" xmlns:a14="http://schemas.microsoft.com/office/drawing/2010/main" xmlns:p14="http://schemas.microsoft.com/office/powerpoint/2010/main" xmlns:mc="http://schemas.openxmlformats.org/markup-compatibility/2006" xmlns:a16="http://schemas.microsoft.com/office/drawing/2014/main" xmlns="" w="12700" cap="flat" cmpd="sng">
                      <a:solidFill>
                        <a:srgbClr val="000000"/>
                      </a:solidFill>
                      <a:prstDash val="solid"/>
                      <a:miter lim="0"/>
                      <a:headEnd/>
                      <a:tailEnd/>
                    </a14:hiddenLine>
                  </a:ext>
                  <a:ext uri="{AF507438-7753-43e0-B8FC-AC1667EBCBE1}">
                    <a14:hiddenEffects xmlns:lc="http://schemas.openxmlformats.org/drawingml/2006/lockedCanvas" xmlns:a14="http://schemas.microsoft.com/office/drawing/2010/main" xmlns:p14="http://schemas.microsoft.com/office/powerpoint/2010/main" xmlns:mc="http://schemas.openxmlformats.org/markup-compatibility/2006" xmlns:a16="http://schemas.microsoft.com/office/drawing/2014/main" xmlns="">
                      <a:effectLst>
                        <a:outerShdw blurRad="63500" dist="38099" dir="2700000" algn="ctr" rotWithShape="0">
                          <a:srgbClr val="000000">
                            <a:alpha val="74998"/>
                          </a:srgbClr>
                        </a:outerShdw>
                      </a:effectLst>
                    </a14:hiddenEffects>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entury Gothic"/>
                    <a:cs typeface="+mn-cs"/>
                  </a:endParaRPr>
                </a:p>
              </p:txBody>
            </p:sp>
            <p:sp>
              <p:nvSpPr>
                <p:cNvPr id="71" name="Freeform: Shape 335">
                  <a:extLst>
                    <a:ext uri="{FF2B5EF4-FFF2-40B4-BE49-F238E27FC236}">
                      <a16:creationId xmlns:a16="http://schemas.microsoft.com/office/drawing/2014/main" id="{BE78A977-AA4B-44F8-A3B1-2A7A248F0637}"/>
                    </a:ext>
                  </a:extLst>
                </p:cNvPr>
                <p:cNvSpPr>
                  <a:spLocks/>
                </p:cNvSpPr>
                <p:nvPr/>
              </p:nvSpPr>
              <p:spPr bwMode="auto">
                <a:xfrm>
                  <a:off x="1713029" y="2222028"/>
                  <a:ext cx="69056" cy="690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326" y="0"/>
                      </a:moveTo>
                      <a:cubicBezTo>
                        <a:pt x="19317" y="0"/>
                        <a:pt x="19317" y="4"/>
                        <a:pt x="19308" y="4"/>
                      </a:cubicBezTo>
                      <a:cubicBezTo>
                        <a:pt x="8643" y="13"/>
                        <a:pt x="0" y="8659"/>
                        <a:pt x="0" y="19326"/>
                      </a:cubicBezTo>
                      <a:cubicBezTo>
                        <a:pt x="0" y="20580"/>
                        <a:pt x="1019" y="21600"/>
                        <a:pt x="2273" y="21600"/>
                      </a:cubicBezTo>
                      <a:cubicBezTo>
                        <a:pt x="3528" y="21600"/>
                        <a:pt x="4547" y="20580"/>
                        <a:pt x="4547" y="19326"/>
                      </a:cubicBezTo>
                      <a:lnTo>
                        <a:pt x="4547" y="19321"/>
                      </a:lnTo>
                      <a:cubicBezTo>
                        <a:pt x="4547" y="11164"/>
                        <a:pt x="11164" y="4547"/>
                        <a:pt x="19321" y="4547"/>
                      </a:cubicBezTo>
                      <a:lnTo>
                        <a:pt x="19326" y="4547"/>
                      </a:lnTo>
                      <a:cubicBezTo>
                        <a:pt x="20580" y="4547"/>
                        <a:pt x="21599" y="3528"/>
                        <a:pt x="21599" y="2273"/>
                      </a:cubicBezTo>
                      <a:cubicBezTo>
                        <a:pt x="21599" y="1019"/>
                        <a:pt x="20580" y="0"/>
                        <a:pt x="19326" y="0"/>
                      </a:cubicBezTo>
                    </a:path>
                  </a:pathLst>
                </a:custGeom>
                <a:grpFill/>
                <a:ln>
                  <a:noFill/>
                </a:ln>
                <a:effectLst/>
                <a:extLst>
                  <a:ext uri="{91240B29-F687-4f45-9708-019B960494DF}">
                    <a14:hiddenLine xmlns:lc="http://schemas.openxmlformats.org/drawingml/2006/lockedCanvas" xmlns:a14="http://schemas.microsoft.com/office/drawing/2010/main" xmlns:p14="http://schemas.microsoft.com/office/powerpoint/2010/main" xmlns:mc="http://schemas.openxmlformats.org/markup-compatibility/2006" xmlns:a16="http://schemas.microsoft.com/office/drawing/2014/main" xmlns="" w="12700" cap="flat" cmpd="sng">
                      <a:solidFill>
                        <a:srgbClr val="000000"/>
                      </a:solidFill>
                      <a:prstDash val="solid"/>
                      <a:miter lim="0"/>
                      <a:headEnd/>
                      <a:tailEnd/>
                    </a14:hiddenLine>
                  </a:ext>
                  <a:ext uri="{AF507438-7753-43e0-B8FC-AC1667EBCBE1}">
                    <a14:hiddenEffects xmlns:lc="http://schemas.openxmlformats.org/drawingml/2006/lockedCanvas" xmlns:a14="http://schemas.microsoft.com/office/drawing/2010/main" xmlns:p14="http://schemas.microsoft.com/office/powerpoint/2010/main" xmlns:mc="http://schemas.openxmlformats.org/markup-compatibility/2006" xmlns:a16="http://schemas.microsoft.com/office/drawing/2014/main" xmlns="">
                      <a:effectLst>
                        <a:outerShdw blurRad="63500" dist="38099" dir="2700000" algn="ctr" rotWithShape="0">
                          <a:srgbClr val="000000">
                            <a:alpha val="74998"/>
                          </a:srgbClr>
                        </a:outerShdw>
                      </a:effectLst>
                    </a14:hiddenEffects>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entury Gothic"/>
                    <a:cs typeface="+mn-cs"/>
                  </a:endParaRPr>
                </a:p>
              </p:txBody>
            </p:sp>
          </p:grpSp>
        </p:grpSp>
      </p:grpSp>
      <p:grpSp>
        <p:nvGrpSpPr>
          <p:cNvPr id="105" name="PA_库_组合 94">
            <a:extLst>
              <a:ext uri="{FF2B5EF4-FFF2-40B4-BE49-F238E27FC236}">
                <a16:creationId xmlns:a16="http://schemas.microsoft.com/office/drawing/2014/main" id="{81172C3F-BEAA-4286-A420-9FAE756F56C7}"/>
              </a:ext>
            </a:extLst>
          </p:cNvPr>
          <p:cNvGrpSpPr/>
          <p:nvPr>
            <p:custDataLst>
              <p:tags r:id="rId2"/>
            </p:custDataLst>
          </p:nvPr>
        </p:nvGrpSpPr>
        <p:grpSpPr>
          <a:xfrm>
            <a:off x="1196911" y="1988840"/>
            <a:ext cx="3245888" cy="974097"/>
            <a:chOff x="1196911" y="1988840"/>
            <a:chExt cx="3245888" cy="974097"/>
          </a:xfrm>
        </p:grpSpPr>
        <p:grpSp>
          <p:nvGrpSpPr>
            <p:cNvPr id="106" name="Group 347">
              <a:extLst>
                <a:ext uri="{FF2B5EF4-FFF2-40B4-BE49-F238E27FC236}">
                  <a16:creationId xmlns:a16="http://schemas.microsoft.com/office/drawing/2014/main" id="{F196C684-9A44-472E-80F7-1D02F0569FE3}"/>
                </a:ext>
              </a:extLst>
            </p:cNvPr>
            <p:cNvGrpSpPr/>
            <p:nvPr/>
          </p:nvGrpSpPr>
          <p:grpSpPr>
            <a:xfrm>
              <a:off x="1196911" y="2056586"/>
              <a:ext cx="464344" cy="407194"/>
              <a:chOff x="906872" y="2203331"/>
              <a:chExt cx="464344" cy="407194"/>
            </a:xfrm>
          </p:grpSpPr>
          <p:sp>
            <p:nvSpPr>
              <p:cNvPr id="110" name="Freeform: Shape 348">
                <a:extLst>
                  <a:ext uri="{FF2B5EF4-FFF2-40B4-BE49-F238E27FC236}">
                    <a16:creationId xmlns:a16="http://schemas.microsoft.com/office/drawing/2014/main" id="{AB1BE6B0-A817-4EEE-8F48-BA8565CF09E2}"/>
                  </a:ext>
                </a:extLst>
              </p:cNvPr>
              <p:cNvSpPr>
                <a:spLocks/>
              </p:cNvSpPr>
              <p:nvPr/>
            </p:nvSpPr>
            <p:spPr bwMode="auto">
              <a:xfrm>
                <a:off x="906872" y="2203331"/>
                <a:ext cx="464344" cy="407194"/>
              </a:xfrm>
              <a:custGeom>
                <a:avLst/>
                <a:gdLst>
                  <a:gd name="T0" fmla="+- 0 10800 597"/>
                  <a:gd name="T1" fmla="*/ T0 w 20407"/>
                  <a:gd name="T2" fmla="+- 0 11028 672"/>
                  <a:gd name="T3" fmla="*/ 11028 h 20712"/>
                  <a:gd name="T4" fmla="+- 0 10800 597"/>
                  <a:gd name="T5" fmla="*/ T4 w 20407"/>
                  <a:gd name="T6" fmla="+- 0 11028 672"/>
                  <a:gd name="T7" fmla="*/ 11028 h 20712"/>
                  <a:gd name="T8" fmla="+- 0 10800 597"/>
                  <a:gd name="T9" fmla="*/ T8 w 20407"/>
                  <a:gd name="T10" fmla="+- 0 11028 672"/>
                  <a:gd name="T11" fmla="*/ 11028 h 20712"/>
                  <a:gd name="T12" fmla="+- 0 10800 597"/>
                  <a:gd name="T13" fmla="*/ T12 w 20407"/>
                  <a:gd name="T14" fmla="+- 0 11028 672"/>
                  <a:gd name="T15" fmla="*/ 11028 h 20712"/>
                </a:gdLst>
                <a:ahLst/>
                <a:cxnLst>
                  <a:cxn ang="0">
                    <a:pos x="T1" y="T3"/>
                  </a:cxn>
                  <a:cxn ang="0">
                    <a:pos x="T5" y="T7"/>
                  </a:cxn>
                  <a:cxn ang="0">
                    <a:pos x="T9" y="T11"/>
                  </a:cxn>
                  <a:cxn ang="0">
                    <a:pos x="T13" y="T15"/>
                  </a:cxn>
                </a:cxnLst>
                <a:rect l="0" t="0" r="r" b="b"/>
                <a:pathLst>
                  <a:path w="20407" h="20712">
                    <a:moveTo>
                      <a:pt x="17706" y="10922"/>
                    </a:moveTo>
                    <a:lnTo>
                      <a:pt x="10657" y="19017"/>
                    </a:lnTo>
                    <a:cubicBezTo>
                      <a:pt x="10407" y="19305"/>
                      <a:pt x="9998" y="19305"/>
                      <a:pt x="9748" y="19017"/>
                    </a:cubicBezTo>
                    <a:lnTo>
                      <a:pt x="2699" y="10922"/>
                    </a:lnTo>
                    <a:cubicBezTo>
                      <a:pt x="817" y="8762"/>
                      <a:pt x="817" y="5247"/>
                      <a:pt x="2699" y="3087"/>
                    </a:cubicBezTo>
                    <a:cubicBezTo>
                      <a:pt x="4512" y="1004"/>
                      <a:pt x="7429" y="931"/>
                      <a:pt x="9338" y="2923"/>
                    </a:cubicBezTo>
                    <a:lnTo>
                      <a:pt x="10202" y="3825"/>
                    </a:lnTo>
                    <a:lnTo>
                      <a:pt x="11067" y="2923"/>
                    </a:lnTo>
                    <a:cubicBezTo>
                      <a:pt x="12976" y="931"/>
                      <a:pt x="15893" y="1004"/>
                      <a:pt x="17706" y="3087"/>
                    </a:cubicBezTo>
                    <a:cubicBezTo>
                      <a:pt x="19588" y="5247"/>
                      <a:pt x="19588" y="8762"/>
                      <a:pt x="17706" y="10922"/>
                    </a:cubicBezTo>
                    <a:moveTo>
                      <a:pt x="18616" y="2043"/>
                    </a:moveTo>
                    <a:cubicBezTo>
                      <a:pt x="16301" y="-617"/>
                      <a:pt x="12601" y="-672"/>
                      <a:pt x="10202" y="1830"/>
                    </a:cubicBezTo>
                    <a:cubicBezTo>
                      <a:pt x="7805" y="-672"/>
                      <a:pt x="4104" y="-617"/>
                      <a:pt x="1789" y="2043"/>
                    </a:cubicBezTo>
                    <a:cubicBezTo>
                      <a:pt x="-597" y="4783"/>
                      <a:pt x="-597" y="9226"/>
                      <a:pt x="1789" y="11967"/>
                    </a:cubicBezTo>
                    <a:cubicBezTo>
                      <a:pt x="2470" y="12750"/>
                      <a:pt x="8838" y="20061"/>
                      <a:pt x="8838" y="20061"/>
                    </a:cubicBezTo>
                    <a:cubicBezTo>
                      <a:pt x="9592" y="20928"/>
                      <a:pt x="10812" y="20928"/>
                      <a:pt x="11567" y="20061"/>
                    </a:cubicBezTo>
                    <a:cubicBezTo>
                      <a:pt x="11567" y="20061"/>
                      <a:pt x="18539" y="12056"/>
                      <a:pt x="18616" y="11967"/>
                    </a:cubicBezTo>
                    <a:cubicBezTo>
                      <a:pt x="21003" y="9226"/>
                      <a:pt x="21003" y="4783"/>
                      <a:pt x="18616" y="2043"/>
                    </a:cubicBezTo>
                  </a:path>
                </a:pathLst>
              </a:custGeom>
              <a:solidFill>
                <a:srgbClr val="C9F9FF"/>
              </a:solidFill>
              <a:ln>
                <a:noFill/>
              </a:ln>
              <a:effectLst/>
              <a:extLst>
                <a:ext uri="{91240B29-F687-4f45-9708-019B960494DF}">
                  <a14:hiddenLine xmlns:lc="http://schemas.openxmlformats.org/drawingml/2006/lockedCanvas" xmlns:a14="http://schemas.microsoft.com/office/drawing/2010/main" xmlns:p14="http://schemas.microsoft.com/office/powerpoint/2010/main" xmlns:mc="http://schemas.openxmlformats.org/markup-compatibility/2006" xmlns:a16="http://schemas.microsoft.com/office/drawing/2014/main" xmlns="" w="12700" cap="flat" cmpd="sng">
                    <a:solidFill>
                      <a:srgbClr val="000000"/>
                    </a:solidFill>
                    <a:prstDash val="solid"/>
                    <a:miter lim="0"/>
                    <a:headEnd/>
                    <a:tailEnd/>
                  </a14:hiddenLine>
                </a:ext>
                <a:ext uri="{AF507438-7753-43e0-B8FC-AC1667EBCBE1}">
                  <a14:hiddenEffects xmlns:lc="http://schemas.openxmlformats.org/drawingml/2006/lockedCanvas" xmlns:a14="http://schemas.microsoft.com/office/drawing/2010/main" xmlns:p14="http://schemas.microsoft.com/office/powerpoint/2010/main" xmlns:mc="http://schemas.openxmlformats.org/markup-compatibility/2006" xmlns:a16="http://schemas.microsoft.com/office/drawing/2014/main" xmlns="">
                    <a:effectLst>
                      <a:outerShdw blurRad="63500" dist="38099" dir="2700000" algn="ctr" rotWithShape="0">
                        <a:srgbClr val="000000">
                          <a:alpha val="74998"/>
                        </a:srgbClr>
                      </a:outerShdw>
                    </a:effectLst>
                  </a14:hiddenEffects>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bg1"/>
                  </a:solidFill>
                  <a:effectLst/>
                  <a:uLnTx/>
                  <a:uFillTx/>
                  <a:latin typeface="+mn-ea"/>
                  <a:cs typeface="+mn-cs"/>
                </a:endParaRPr>
              </a:p>
            </p:txBody>
          </p:sp>
          <p:sp>
            <p:nvSpPr>
              <p:cNvPr id="111" name="Freeform: Shape 349">
                <a:extLst>
                  <a:ext uri="{FF2B5EF4-FFF2-40B4-BE49-F238E27FC236}">
                    <a16:creationId xmlns:a16="http://schemas.microsoft.com/office/drawing/2014/main" id="{1B7A425B-4691-4F73-924A-075E0C1AA5D1}"/>
                  </a:ext>
                </a:extLst>
              </p:cNvPr>
              <p:cNvSpPr>
                <a:spLocks/>
              </p:cNvSpPr>
              <p:nvPr/>
            </p:nvSpPr>
            <p:spPr bwMode="auto">
              <a:xfrm>
                <a:off x="979103" y="2276356"/>
                <a:ext cx="69056" cy="690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326" y="0"/>
                    </a:moveTo>
                    <a:cubicBezTo>
                      <a:pt x="19317" y="0"/>
                      <a:pt x="19317" y="4"/>
                      <a:pt x="19308" y="4"/>
                    </a:cubicBezTo>
                    <a:cubicBezTo>
                      <a:pt x="8643" y="13"/>
                      <a:pt x="0" y="8659"/>
                      <a:pt x="0" y="19326"/>
                    </a:cubicBezTo>
                    <a:cubicBezTo>
                      <a:pt x="0" y="20580"/>
                      <a:pt x="1019" y="21600"/>
                      <a:pt x="2273" y="21600"/>
                    </a:cubicBezTo>
                    <a:cubicBezTo>
                      <a:pt x="3528" y="21600"/>
                      <a:pt x="4547" y="20580"/>
                      <a:pt x="4547" y="19326"/>
                    </a:cubicBezTo>
                    <a:lnTo>
                      <a:pt x="4547" y="19321"/>
                    </a:lnTo>
                    <a:cubicBezTo>
                      <a:pt x="4547" y="11164"/>
                      <a:pt x="11164" y="4547"/>
                      <a:pt x="19321" y="4547"/>
                    </a:cubicBezTo>
                    <a:lnTo>
                      <a:pt x="19326" y="4547"/>
                    </a:lnTo>
                    <a:cubicBezTo>
                      <a:pt x="20580" y="4547"/>
                      <a:pt x="21599" y="3528"/>
                      <a:pt x="21599" y="2273"/>
                    </a:cubicBezTo>
                    <a:cubicBezTo>
                      <a:pt x="21599" y="1019"/>
                      <a:pt x="20580" y="0"/>
                      <a:pt x="19326" y="0"/>
                    </a:cubicBezTo>
                  </a:path>
                </a:pathLst>
              </a:custGeom>
              <a:solidFill>
                <a:srgbClr val="C9F9FF"/>
              </a:solidFill>
              <a:ln>
                <a:noFill/>
              </a:ln>
              <a:effectLst/>
              <a:extLst>
                <a:ext uri="{91240B29-F687-4f45-9708-019B960494DF}">
                  <a14:hiddenLine xmlns:lc="http://schemas.openxmlformats.org/drawingml/2006/lockedCanvas" xmlns:a14="http://schemas.microsoft.com/office/drawing/2010/main" xmlns:p14="http://schemas.microsoft.com/office/powerpoint/2010/main" xmlns:mc="http://schemas.openxmlformats.org/markup-compatibility/2006" xmlns:a16="http://schemas.microsoft.com/office/drawing/2014/main" xmlns="" w="12700" cap="flat" cmpd="sng">
                    <a:solidFill>
                      <a:srgbClr val="000000"/>
                    </a:solidFill>
                    <a:prstDash val="solid"/>
                    <a:miter lim="0"/>
                    <a:headEnd/>
                    <a:tailEnd/>
                  </a14:hiddenLine>
                </a:ext>
                <a:ext uri="{AF507438-7753-43e0-B8FC-AC1667EBCBE1}">
                  <a14:hiddenEffects xmlns:lc="http://schemas.openxmlformats.org/drawingml/2006/lockedCanvas" xmlns:a14="http://schemas.microsoft.com/office/drawing/2010/main" xmlns:p14="http://schemas.microsoft.com/office/powerpoint/2010/main" xmlns:mc="http://schemas.openxmlformats.org/markup-compatibility/2006" xmlns:a16="http://schemas.microsoft.com/office/drawing/2014/main" xmlns="">
                    <a:effectLst>
                      <a:outerShdw blurRad="63500" dist="38099" dir="2700000" algn="ctr" rotWithShape="0">
                        <a:srgbClr val="000000">
                          <a:alpha val="74998"/>
                        </a:srgbClr>
                      </a:outerShdw>
                    </a:effectLst>
                  </a14:hiddenEffects>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bg1"/>
                  </a:solidFill>
                  <a:effectLst/>
                  <a:uLnTx/>
                  <a:uFillTx/>
                  <a:latin typeface="+mn-ea"/>
                  <a:cs typeface="+mn-cs"/>
                </a:endParaRPr>
              </a:p>
            </p:txBody>
          </p:sp>
        </p:grpSp>
        <p:grpSp>
          <p:nvGrpSpPr>
            <p:cNvPr id="107" name="Group 350">
              <a:extLst>
                <a:ext uri="{FF2B5EF4-FFF2-40B4-BE49-F238E27FC236}">
                  <a16:creationId xmlns:a16="http://schemas.microsoft.com/office/drawing/2014/main" id="{E2E18C33-863E-4391-86D6-FB47C4D01FC5}"/>
                </a:ext>
              </a:extLst>
            </p:cNvPr>
            <p:cNvGrpSpPr/>
            <p:nvPr/>
          </p:nvGrpSpPr>
          <p:grpSpPr>
            <a:xfrm>
              <a:off x="1661255" y="1988840"/>
              <a:ext cx="2781544" cy="974097"/>
              <a:chOff x="7118393" y="1309889"/>
              <a:chExt cx="2781544" cy="974097"/>
            </a:xfrm>
          </p:grpSpPr>
          <p:sp>
            <p:nvSpPr>
              <p:cNvPr id="108" name="Rectangle 359">
                <a:extLst>
                  <a:ext uri="{FF2B5EF4-FFF2-40B4-BE49-F238E27FC236}">
                    <a16:creationId xmlns:a16="http://schemas.microsoft.com/office/drawing/2014/main" id="{44199592-42A2-4E1C-9028-DC9CF4E4E541}"/>
                  </a:ext>
                </a:extLst>
              </p:cNvPr>
              <p:cNvSpPr/>
              <p:nvPr/>
            </p:nvSpPr>
            <p:spPr>
              <a:xfrm>
                <a:off x="7124064" y="1617666"/>
                <a:ext cx="2775873" cy="666320"/>
              </a:xfrm>
              <a:prstGeom prst="rect">
                <a:avLst/>
              </a:prstGeom>
            </p:spPr>
            <p:txBody>
              <a:bodyPr wrap="square" lIns="216000">
                <a:noAutofit/>
              </a:bodyPr>
              <a:lstStyle/>
              <a:p>
                <a:pPr>
                  <a:lnSpc>
                    <a:spcPts val="2000"/>
                  </a:lnSpc>
                  <a:defRPr/>
                </a:pPr>
                <a:r>
                  <a:rPr lang="zh-CN" altLang="en-US" sz="1200" dirty="0">
                    <a:solidFill>
                      <a:schemeClr val="bg1"/>
                    </a:solidFill>
                    <a:latin typeface="+mn-ea"/>
                    <a:sym typeface="Arial" panose="020B0604020202020204" pitchFamily="34" charset="0"/>
                  </a:rPr>
                  <a:t>Please add specific content here, the text as concise as possible, simple instructions can be, do not have to be too cumbersome, pay attention to the appearance of the layout.</a:t>
                </a:r>
                <a:endParaRPr lang="en-US" altLang="zh-CN" sz="1200" dirty="0">
                  <a:solidFill>
                    <a:schemeClr val="bg1"/>
                  </a:solidFill>
                  <a:latin typeface="+mn-ea"/>
                  <a:sym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br>
                  <a:rPr kumimoji="0" lang="zh-CN" altLang="en-US" sz="1200" b="0" i="0" u="none" strike="noStrike" kern="1200" cap="none" spc="0" normalizeH="0" baseline="0" noProof="0" dirty="0">
                    <a:ln>
                      <a:noFill/>
                    </a:ln>
                    <a:solidFill>
                      <a:schemeClr val="bg1"/>
                    </a:solidFill>
                    <a:effectLst/>
                    <a:uLnTx/>
                    <a:uFillTx/>
                    <a:latin typeface="+mn-ea"/>
                    <a:cs typeface="+mn-cs"/>
                  </a:rPr>
                </a:br>
                <a:endParaRPr kumimoji="0" lang="zh-CN" altLang="en-US" sz="1200" b="0" i="0" u="none" strike="noStrike" kern="1200" cap="none" spc="0" normalizeH="0" baseline="0" noProof="0" dirty="0">
                  <a:ln>
                    <a:noFill/>
                  </a:ln>
                  <a:solidFill>
                    <a:schemeClr val="bg1"/>
                  </a:solidFill>
                  <a:effectLst/>
                  <a:uLnTx/>
                  <a:uFillTx/>
                  <a:latin typeface="+mn-ea"/>
                  <a:cs typeface="+mn-cs"/>
                </a:endParaRPr>
              </a:p>
            </p:txBody>
          </p:sp>
          <p:sp>
            <p:nvSpPr>
              <p:cNvPr id="109" name="TextBox 362">
                <a:extLst>
                  <a:ext uri="{FF2B5EF4-FFF2-40B4-BE49-F238E27FC236}">
                    <a16:creationId xmlns:a16="http://schemas.microsoft.com/office/drawing/2014/main" id="{08B891BD-52DE-4661-937D-181D99E3478B}"/>
                  </a:ext>
                </a:extLst>
              </p:cNvPr>
              <p:cNvSpPr txBox="1"/>
              <p:nvPr/>
            </p:nvSpPr>
            <p:spPr>
              <a:xfrm>
                <a:off x="7118393" y="1309889"/>
                <a:ext cx="1387660" cy="307777"/>
              </a:xfrm>
              <a:prstGeom prst="rect">
                <a:avLst/>
              </a:prstGeom>
              <a:noFill/>
            </p:spPr>
            <p:txBody>
              <a:bodyPr wrap="none" lIns="216000" anchor="b"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chemeClr val="bg1"/>
                    </a:solidFill>
                    <a:effectLst/>
                    <a:uLnTx/>
                    <a:uFillTx/>
                    <a:latin typeface="+mn-ea"/>
                    <a:cs typeface="+mn-cs"/>
                  </a:rPr>
                  <a:t>Enter the title text</a:t>
                </a:r>
              </a:p>
            </p:txBody>
          </p:sp>
        </p:grpSp>
      </p:grpSp>
      <p:grpSp>
        <p:nvGrpSpPr>
          <p:cNvPr id="112" name="PA_库_组合 95">
            <a:extLst>
              <a:ext uri="{FF2B5EF4-FFF2-40B4-BE49-F238E27FC236}">
                <a16:creationId xmlns:a16="http://schemas.microsoft.com/office/drawing/2014/main" id="{8B5B964A-5A87-41F0-BA09-1998F124E380}"/>
              </a:ext>
            </a:extLst>
          </p:cNvPr>
          <p:cNvGrpSpPr/>
          <p:nvPr>
            <p:custDataLst>
              <p:tags r:id="rId3"/>
            </p:custDataLst>
          </p:nvPr>
        </p:nvGrpSpPr>
        <p:grpSpPr>
          <a:xfrm>
            <a:off x="7870622" y="1988840"/>
            <a:ext cx="3104138" cy="974097"/>
            <a:chOff x="7870622" y="1988840"/>
            <a:chExt cx="3104138" cy="974097"/>
          </a:xfrm>
        </p:grpSpPr>
        <p:grpSp>
          <p:nvGrpSpPr>
            <p:cNvPr id="113" name="Group 336">
              <a:extLst>
                <a:ext uri="{FF2B5EF4-FFF2-40B4-BE49-F238E27FC236}">
                  <a16:creationId xmlns:a16="http://schemas.microsoft.com/office/drawing/2014/main" id="{8FF54042-89CE-40BE-AF6A-D51CB9C3E566}"/>
                </a:ext>
              </a:extLst>
            </p:cNvPr>
            <p:cNvGrpSpPr/>
            <p:nvPr/>
          </p:nvGrpSpPr>
          <p:grpSpPr>
            <a:xfrm>
              <a:off x="10510416" y="1988840"/>
              <a:ext cx="464344" cy="465138"/>
              <a:chOff x="7275629" y="3973834"/>
              <a:chExt cx="464344" cy="465138"/>
            </a:xfrm>
            <a:solidFill>
              <a:schemeClr val="accent2"/>
            </a:solidFill>
          </p:grpSpPr>
          <p:sp>
            <p:nvSpPr>
              <p:cNvPr id="117" name="Freeform: Shape 337">
                <a:extLst>
                  <a:ext uri="{FF2B5EF4-FFF2-40B4-BE49-F238E27FC236}">
                    <a16:creationId xmlns:a16="http://schemas.microsoft.com/office/drawing/2014/main" id="{66C46F02-D3F7-4DF5-875F-073FF67F2258}"/>
                  </a:ext>
                </a:extLst>
              </p:cNvPr>
              <p:cNvSpPr>
                <a:spLocks/>
              </p:cNvSpPr>
              <p:nvPr/>
            </p:nvSpPr>
            <p:spPr bwMode="auto">
              <a:xfrm>
                <a:off x="7275629" y="4017490"/>
                <a:ext cx="423069" cy="421482"/>
              </a:xfrm>
              <a:custGeom>
                <a:avLst/>
                <a:gdLst>
                  <a:gd name="T0" fmla="+- 0 10849 98"/>
                  <a:gd name="T1" fmla="*/ T0 w 21502"/>
                  <a:gd name="T2" fmla="*/ 10800 h 21600"/>
                  <a:gd name="T3" fmla="+- 0 10849 98"/>
                  <a:gd name="T4" fmla="*/ T3 w 21502"/>
                  <a:gd name="T5" fmla="*/ 10800 h 21600"/>
                  <a:gd name="T6" fmla="+- 0 10849 98"/>
                  <a:gd name="T7" fmla="*/ T6 w 21502"/>
                  <a:gd name="T8" fmla="*/ 10800 h 21600"/>
                  <a:gd name="T9" fmla="+- 0 10849 98"/>
                  <a:gd name="T10" fmla="*/ T9 w 21502"/>
                  <a:gd name="T11" fmla="*/ 10800 h 21600"/>
                </a:gdLst>
                <a:ahLst/>
                <a:cxnLst>
                  <a:cxn ang="0">
                    <a:pos x="T1" y="T2"/>
                  </a:cxn>
                  <a:cxn ang="0">
                    <a:pos x="T4" y="T5"/>
                  </a:cxn>
                  <a:cxn ang="0">
                    <a:pos x="T7" y="T8"/>
                  </a:cxn>
                  <a:cxn ang="0">
                    <a:pos x="T10" y="T11"/>
                  </a:cxn>
                </a:cxnLst>
                <a:rect l="0" t="0" r="r" b="b"/>
                <a:pathLst>
                  <a:path w="21502" h="21600">
                    <a:moveTo>
                      <a:pt x="19917" y="7880"/>
                    </a:moveTo>
                    <a:lnTo>
                      <a:pt x="18875" y="8932"/>
                    </a:lnTo>
                    <a:cubicBezTo>
                      <a:pt x="18730" y="9079"/>
                      <a:pt x="18497" y="9079"/>
                      <a:pt x="18353" y="8932"/>
                    </a:cubicBezTo>
                    <a:lnTo>
                      <a:pt x="17048" y="7617"/>
                    </a:lnTo>
                    <a:lnTo>
                      <a:pt x="15991" y="10290"/>
                    </a:lnTo>
                    <a:lnTo>
                      <a:pt x="16080" y="10064"/>
                    </a:lnTo>
                    <a:cubicBezTo>
                      <a:pt x="13859" y="7826"/>
                      <a:pt x="11601" y="7544"/>
                      <a:pt x="9565" y="7291"/>
                    </a:cubicBezTo>
                    <a:cubicBezTo>
                      <a:pt x="8910" y="7210"/>
                      <a:pt x="8276" y="7126"/>
                      <a:pt x="7652" y="6990"/>
                    </a:cubicBezTo>
                    <a:lnTo>
                      <a:pt x="13918" y="4456"/>
                    </a:lnTo>
                    <a:lnTo>
                      <a:pt x="12652" y="3179"/>
                    </a:lnTo>
                    <a:cubicBezTo>
                      <a:pt x="12508" y="3033"/>
                      <a:pt x="12508" y="2798"/>
                      <a:pt x="12652" y="2652"/>
                    </a:cubicBezTo>
                    <a:lnTo>
                      <a:pt x="13695" y="1598"/>
                    </a:lnTo>
                    <a:cubicBezTo>
                      <a:pt x="13840" y="1453"/>
                      <a:pt x="14073" y="1453"/>
                      <a:pt x="14217" y="1598"/>
                    </a:cubicBezTo>
                    <a:lnTo>
                      <a:pt x="19917" y="7353"/>
                    </a:lnTo>
                    <a:cubicBezTo>
                      <a:pt x="20062" y="7499"/>
                      <a:pt x="20062" y="7734"/>
                      <a:pt x="19917" y="7880"/>
                    </a:cubicBezTo>
                    <a:moveTo>
                      <a:pt x="12292" y="19639"/>
                    </a:moveTo>
                    <a:cubicBezTo>
                      <a:pt x="12200" y="19872"/>
                      <a:pt x="11999" y="20044"/>
                      <a:pt x="11756" y="20095"/>
                    </a:cubicBezTo>
                    <a:cubicBezTo>
                      <a:pt x="11700" y="20106"/>
                      <a:pt x="11643" y="20111"/>
                      <a:pt x="11587" y="20110"/>
                    </a:cubicBezTo>
                    <a:cubicBezTo>
                      <a:pt x="11400" y="20105"/>
                      <a:pt x="11219" y="20030"/>
                      <a:pt x="11084" y="19892"/>
                    </a:cubicBezTo>
                    <a:lnTo>
                      <a:pt x="1692" y="10517"/>
                    </a:lnTo>
                    <a:cubicBezTo>
                      <a:pt x="1519" y="10343"/>
                      <a:pt x="1443" y="10094"/>
                      <a:pt x="1488" y="9852"/>
                    </a:cubicBezTo>
                    <a:cubicBezTo>
                      <a:pt x="1533" y="9610"/>
                      <a:pt x="1695" y="9407"/>
                      <a:pt x="1917" y="9308"/>
                    </a:cubicBezTo>
                    <a:lnTo>
                      <a:pt x="6505" y="7453"/>
                    </a:lnTo>
                    <a:cubicBezTo>
                      <a:pt x="9597" y="8490"/>
                      <a:pt x="12689" y="7491"/>
                      <a:pt x="15781" y="10821"/>
                    </a:cubicBezTo>
                    <a:cubicBezTo>
                      <a:pt x="15781" y="10821"/>
                      <a:pt x="12292" y="19639"/>
                      <a:pt x="12292" y="19639"/>
                    </a:cubicBezTo>
                    <a:close/>
                    <a:moveTo>
                      <a:pt x="15260" y="545"/>
                    </a:moveTo>
                    <a:cubicBezTo>
                      <a:pt x="14912" y="193"/>
                      <a:pt x="14449" y="0"/>
                      <a:pt x="13956" y="0"/>
                    </a:cubicBezTo>
                    <a:cubicBezTo>
                      <a:pt x="13463" y="0"/>
                      <a:pt x="13000" y="193"/>
                      <a:pt x="12651" y="546"/>
                    </a:cubicBezTo>
                    <a:lnTo>
                      <a:pt x="11610" y="1598"/>
                    </a:lnTo>
                    <a:cubicBezTo>
                      <a:pt x="11261" y="1949"/>
                      <a:pt x="11068" y="2417"/>
                      <a:pt x="11068" y="2915"/>
                    </a:cubicBezTo>
                    <a:cubicBezTo>
                      <a:pt x="11068" y="3265"/>
                      <a:pt x="11164" y="3601"/>
                      <a:pt x="11342" y="3893"/>
                    </a:cubicBezTo>
                    <a:lnTo>
                      <a:pt x="1324" y="7944"/>
                    </a:lnTo>
                    <a:cubicBezTo>
                      <a:pt x="654" y="8241"/>
                      <a:pt x="173" y="8851"/>
                      <a:pt x="38" y="9575"/>
                    </a:cubicBezTo>
                    <a:cubicBezTo>
                      <a:pt x="-98" y="10302"/>
                      <a:pt x="130" y="11048"/>
                      <a:pt x="654" y="11576"/>
                    </a:cubicBezTo>
                    <a:lnTo>
                      <a:pt x="10041" y="20946"/>
                    </a:lnTo>
                    <a:cubicBezTo>
                      <a:pt x="10445" y="21354"/>
                      <a:pt x="10982" y="21586"/>
                      <a:pt x="11549" y="21599"/>
                    </a:cubicBezTo>
                    <a:cubicBezTo>
                      <a:pt x="11562" y="21599"/>
                      <a:pt x="11593" y="21599"/>
                      <a:pt x="11605" y="21599"/>
                    </a:cubicBezTo>
                    <a:cubicBezTo>
                      <a:pt x="11754" y="21599"/>
                      <a:pt x="11906" y="21584"/>
                      <a:pt x="12056" y="21553"/>
                    </a:cubicBezTo>
                    <a:cubicBezTo>
                      <a:pt x="12789" y="21399"/>
                      <a:pt x="13390" y="20888"/>
                      <a:pt x="13662" y="20191"/>
                    </a:cubicBezTo>
                    <a:lnTo>
                      <a:pt x="17604" y="10229"/>
                    </a:lnTo>
                    <a:cubicBezTo>
                      <a:pt x="17902" y="10426"/>
                      <a:pt x="18250" y="10532"/>
                      <a:pt x="18613" y="10532"/>
                    </a:cubicBezTo>
                    <a:cubicBezTo>
                      <a:pt x="19107" y="10532"/>
                      <a:pt x="19570" y="10338"/>
                      <a:pt x="19918" y="9986"/>
                    </a:cubicBezTo>
                    <a:lnTo>
                      <a:pt x="20957" y="8937"/>
                    </a:lnTo>
                    <a:cubicBezTo>
                      <a:pt x="21308" y="8585"/>
                      <a:pt x="21502" y="8116"/>
                      <a:pt x="21502" y="7617"/>
                    </a:cubicBezTo>
                    <a:cubicBezTo>
                      <a:pt x="21502" y="7117"/>
                      <a:pt x="21308" y="6648"/>
                      <a:pt x="20961" y="6300"/>
                    </a:cubicBezTo>
                    <a:cubicBezTo>
                      <a:pt x="20961" y="6300"/>
                      <a:pt x="15260" y="545"/>
                      <a:pt x="15260" y="545"/>
                    </a:cubicBezTo>
                    <a:close/>
                  </a:path>
                </a:pathLst>
              </a:custGeom>
              <a:solidFill>
                <a:srgbClr val="C9F9FF"/>
              </a:solidFill>
              <a:ln>
                <a:noFill/>
              </a:ln>
              <a:effectLst/>
              <a:extLst>
                <a:ext uri="{91240B29-F687-4f45-9708-019B960494DF}">
                  <a14:hiddenLine xmlns:lc="http://schemas.openxmlformats.org/drawingml/2006/lockedCanvas" xmlns:a14="http://schemas.microsoft.com/office/drawing/2010/main" xmlns:p14="http://schemas.microsoft.com/office/powerpoint/2010/main" xmlns:mc="http://schemas.openxmlformats.org/markup-compatibility/2006" xmlns:a16="http://schemas.microsoft.com/office/drawing/2014/main" xmlns="" w="12700" cap="flat" cmpd="sng">
                    <a:solidFill>
                      <a:srgbClr val="000000"/>
                    </a:solidFill>
                    <a:prstDash val="solid"/>
                    <a:miter lim="0"/>
                    <a:headEnd/>
                    <a:tailEnd/>
                  </a14:hiddenLine>
                </a:ext>
                <a:ext uri="{AF507438-7753-43e0-B8FC-AC1667EBCBE1}">
                  <a14:hiddenEffects xmlns:lc="http://schemas.openxmlformats.org/drawingml/2006/lockedCanvas" xmlns:a14="http://schemas.microsoft.com/office/drawing/2010/main" xmlns:p14="http://schemas.microsoft.com/office/powerpoint/2010/main" xmlns:mc="http://schemas.openxmlformats.org/markup-compatibility/2006" xmlns:a16="http://schemas.microsoft.com/office/drawing/2014/main" xmlns="">
                    <a:effectLst>
                      <a:outerShdw blurRad="63500" dist="38099" dir="2700000" algn="ctr" rotWithShape="0">
                        <a:srgbClr val="000000">
                          <a:alpha val="74998"/>
                        </a:srgbClr>
                      </a:outerShdw>
                    </a:effectLst>
                  </a14:hiddenEffects>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bg1"/>
                  </a:solidFill>
                  <a:effectLst/>
                  <a:uLnTx/>
                  <a:uFillTx/>
                  <a:latin typeface="+mn-ea"/>
                  <a:cs typeface="+mn-cs"/>
                </a:endParaRPr>
              </a:p>
            </p:txBody>
          </p:sp>
          <p:sp>
            <p:nvSpPr>
              <p:cNvPr id="118" name="Freeform: Shape 338">
                <a:extLst>
                  <a:ext uri="{FF2B5EF4-FFF2-40B4-BE49-F238E27FC236}">
                    <a16:creationId xmlns:a16="http://schemas.microsoft.com/office/drawing/2014/main" id="{09C36928-BB2F-42FC-B2EA-40D9136011AE}"/>
                  </a:ext>
                </a:extLst>
              </p:cNvPr>
              <p:cNvSpPr>
                <a:spLocks/>
              </p:cNvSpPr>
              <p:nvPr/>
            </p:nvSpPr>
            <p:spPr bwMode="auto">
              <a:xfrm>
                <a:off x="7478829" y="4206403"/>
                <a:ext cx="72231" cy="73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4320"/>
                    </a:moveTo>
                    <a:cubicBezTo>
                      <a:pt x="14381" y="4320"/>
                      <a:pt x="17279" y="7222"/>
                      <a:pt x="17279" y="10800"/>
                    </a:cubicBezTo>
                    <a:cubicBezTo>
                      <a:pt x="17279" y="14377"/>
                      <a:pt x="14381" y="17279"/>
                      <a:pt x="10800" y="17279"/>
                    </a:cubicBezTo>
                    <a:cubicBezTo>
                      <a:pt x="7218" y="17279"/>
                      <a:pt x="4319" y="14377"/>
                      <a:pt x="4319" y="10800"/>
                    </a:cubicBezTo>
                    <a:cubicBezTo>
                      <a:pt x="4319" y="7222"/>
                      <a:pt x="7218" y="4320"/>
                      <a:pt x="10800" y="4320"/>
                    </a:cubicBezTo>
                    <a:moveTo>
                      <a:pt x="10800" y="21599"/>
                    </a:moveTo>
                    <a:cubicBezTo>
                      <a:pt x="16752" y="21599"/>
                      <a:pt x="21600" y="16756"/>
                      <a:pt x="21600" y="10800"/>
                    </a:cubicBezTo>
                    <a:cubicBezTo>
                      <a:pt x="21600" y="4843"/>
                      <a:pt x="16752" y="0"/>
                      <a:pt x="10800" y="0"/>
                    </a:cubicBezTo>
                    <a:cubicBezTo>
                      <a:pt x="4847" y="0"/>
                      <a:pt x="0" y="4843"/>
                      <a:pt x="0" y="10800"/>
                    </a:cubicBezTo>
                    <a:cubicBezTo>
                      <a:pt x="0" y="16756"/>
                      <a:pt x="4847" y="21599"/>
                      <a:pt x="10800" y="21599"/>
                    </a:cubicBezTo>
                  </a:path>
                </a:pathLst>
              </a:custGeom>
              <a:solidFill>
                <a:srgbClr val="C9F9FF"/>
              </a:solidFill>
              <a:ln>
                <a:noFill/>
              </a:ln>
              <a:effectLst/>
              <a:extLst>
                <a:ext uri="{91240B29-F687-4f45-9708-019B960494DF}">
                  <a14:hiddenLine xmlns:lc="http://schemas.openxmlformats.org/drawingml/2006/lockedCanvas" xmlns:a14="http://schemas.microsoft.com/office/drawing/2010/main" xmlns:p14="http://schemas.microsoft.com/office/powerpoint/2010/main" xmlns:mc="http://schemas.openxmlformats.org/markup-compatibility/2006" xmlns:a16="http://schemas.microsoft.com/office/drawing/2014/main" xmlns="" w="12700" cap="flat" cmpd="sng">
                    <a:solidFill>
                      <a:srgbClr val="000000"/>
                    </a:solidFill>
                    <a:prstDash val="solid"/>
                    <a:miter lim="0"/>
                    <a:headEnd/>
                    <a:tailEnd/>
                  </a14:hiddenLine>
                </a:ext>
                <a:ext uri="{AF507438-7753-43e0-B8FC-AC1667EBCBE1}">
                  <a14:hiddenEffects xmlns:lc="http://schemas.openxmlformats.org/drawingml/2006/lockedCanvas" xmlns:a14="http://schemas.microsoft.com/office/drawing/2010/main" xmlns:p14="http://schemas.microsoft.com/office/powerpoint/2010/main" xmlns:mc="http://schemas.openxmlformats.org/markup-compatibility/2006" xmlns:a16="http://schemas.microsoft.com/office/drawing/2014/main" xmlns="">
                    <a:effectLst>
                      <a:outerShdw blurRad="63500" dist="38099" dir="2700000" algn="ctr" rotWithShape="0">
                        <a:srgbClr val="000000">
                          <a:alpha val="74998"/>
                        </a:srgbClr>
                      </a:outerShdw>
                    </a:effectLst>
                  </a14:hiddenEffects>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bg1"/>
                  </a:solidFill>
                  <a:effectLst/>
                  <a:uLnTx/>
                  <a:uFillTx/>
                  <a:latin typeface="+mn-ea"/>
                  <a:cs typeface="+mn-cs"/>
                </a:endParaRPr>
              </a:p>
            </p:txBody>
          </p:sp>
          <p:sp>
            <p:nvSpPr>
              <p:cNvPr id="119" name="Freeform: Shape 339">
                <a:extLst>
                  <a:ext uri="{FF2B5EF4-FFF2-40B4-BE49-F238E27FC236}">
                    <a16:creationId xmlns:a16="http://schemas.microsoft.com/office/drawing/2014/main" id="{F88DB49A-02D0-4669-91F8-B7DE89E94133}"/>
                  </a:ext>
                </a:extLst>
              </p:cNvPr>
              <p:cNvSpPr>
                <a:spLocks/>
              </p:cNvSpPr>
              <p:nvPr/>
            </p:nvSpPr>
            <p:spPr bwMode="auto">
              <a:xfrm>
                <a:off x="7667742" y="3973834"/>
                <a:ext cx="72231" cy="73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7279"/>
                    </a:moveTo>
                    <a:cubicBezTo>
                      <a:pt x="7218" y="17279"/>
                      <a:pt x="4320" y="14377"/>
                      <a:pt x="4320" y="10800"/>
                    </a:cubicBezTo>
                    <a:cubicBezTo>
                      <a:pt x="4320" y="7222"/>
                      <a:pt x="7218" y="4320"/>
                      <a:pt x="10800" y="4320"/>
                    </a:cubicBezTo>
                    <a:cubicBezTo>
                      <a:pt x="14381" y="4320"/>
                      <a:pt x="17280" y="7222"/>
                      <a:pt x="17280" y="10800"/>
                    </a:cubicBezTo>
                    <a:cubicBezTo>
                      <a:pt x="17280" y="14377"/>
                      <a:pt x="14381" y="17279"/>
                      <a:pt x="10800" y="17279"/>
                    </a:cubicBezTo>
                    <a:moveTo>
                      <a:pt x="10800" y="0"/>
                    </a:moveTo>
                    <a:cubicBezTo>
                      <a:pt x="4847" y="0"/>
                      <a:pt x="0" y="4843"/>
                      <a:pt x="0" y="10800"/>
                    </a:cubicBezTo>
                    <a:cubicBezTo>
                      <a:pt x="0" y="16756"/>
                      <a:pt x="4847" y="21599"/>
                      <a:pt x="10800" y="21599"/>
                    </a:cubicBezTo>
                    <a:cubicBezTo>
                      <a:pt x="16752" y="21599"/>
                      <a:pt x="21600" y="16756"/>
                      <a:pt x="21600" y="10800"/>
                    </a:cubicBezTo>
                    <a:cubicBezTo>
                      <a:pt x="21600" y="4843"/>
                      <a:pt x="16752" y="0"/>
                      <a:pt x="10800" y="0"/>
                    </a:cubicBezTo>
                  </a:path>
                </a:pathLst>
              </a:custGeom>
              <a:solidFill>
                <a:srgbClr val="C9F9FF"/>
              </a:solidFill>
              <a:ln>
                <a:noFill/>
              </a:ln>
              <a:effectLst/>
              <a:extLst>
                <a:ext uri="{91240B29-F687-4f45-9708-019B960494DF}">
                  <a14:hiddenLine xmlns:lc="http://schemas.openxmlformats.org/drawingml/2006/lockedCanvas" xmlns:a14="http://schemas.microsoft.com/office/drawing/2010/main" xmlns:p14="http://schemas.microsoft.com/office/powerpoint/2010/main" xmlns:mc="http://schemas.openxmlformats.org/markup-compatibility/2006" xmlns:a16="http://schemas.microsoft.com/office/drawing/2014/main" xmlns="" w="12700" cap="flat" cmpd="sng">
                    <a:solidFill>
                      <a:srgbClr val="000000"/>
                    </a:solidFill>
                    <a:prstDash val="solid"/>
                    <a:miter lim="0"/>
                    <a:headEnd/>
                    <a:tailEnd/>
                  </a14:hiddenLine>
                </a:ext>
                <a:ext uri="{AF507438-7753-43e0-B8FC-AC1667EBCBE1}">
                  <a14:hiddenEffects xmlns:lc="http://schemas.openxmlformats.org/drawingml/2006/lockedCanvas" xmlns:a14="http://schemas.microsoft.com/office/drawing/2010/main" xmlns:p14="http://schemas.microsoft.com/office/powerpoint/2010/main" xmlns:mc="http://schemas.openxmlformats.org/markup-compatibility/2006" xmlns:a16="http://schemas.microsoft.com/office/drawing/2014/main" xmlns="">
                    <a:effectLst>
                      <a:outerShdw blurRad="63500" dist="38099" dir="2700000" algn="ctr" rotWithShape="0">
                        <a:srgbClr val="000000">
                          <a:alpha val="74998"/>
                        </a:srgbClr>
                      </a:outerShdw>
                    </a:effectLst>
                  </a14:hiddenEffects>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bg1"/>
                  </a:solidFill>
                  <a:effectLst/>
                  <a:uLnTx/>
                  <a:uFillTx/>
                  <a:latin typeface="+mn-ea"/>
                  <a:cs typeface="+mn-cs"/>
                </a:endParaRPr>
              </a:p>
            </p:txBody>
          </p:sp>
          <p:sp>
            <p:nvSpPr>
              <p:cNvPr id="120" name="Freeform: Shape 340">
                <a:extLst>
                  <a:ext uri="{FF2B5EF4-FFF2-40B4-BE49-F238E27FC236}">
                    <a16:creationId xmlns:a16="http://schemas.microsoft.com/office/drawing/2014/main" id="{027C7473-BA1A-403E-BB58-7A3A6FD79449}"/>
                  </a:ext>
                </a:extLst>
              </p:cNvPr>
              <p:cNvSpPr>
                <a:spLocks/>
              </p:cNvSpPr>
              <p:nvPr/>
            </p:nvSpPr>
            <p:spPr bwMode="auto">
              <a:xfrm>
                <a:off x="7391517" y="4192115"/>
                <a:ext cx="57944" cy="579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5400"/>
                    </a:moveTo>
                    <a:cubicBezTo>
                      <a:pt x="13779" y="5400"/>
                      <a:pt x="16199" y="7815"/>
                      <a:pt x="16199" y="10800"/>
                    </a:cubicBezTo>
                    <a:cubicBezTo>
                      <a:pt x="16199" y="13784"/>
                      <a:pt x="13779" y="16200"/>
                      <a:pt x="10800" y="16200"/>
                    </a:cubicBezTo>
                    <a:cubicBezTo>
                      <a:pt x="7820" y="16200"/>
                      <a:pt x="5399" y="13784"/>
                      <a:pt x="5399" y="10800"/>
                    </a:cubicBezTo>
                    <a:cubicBezTo>
                      <a:pt x="5399" y="7815"/>
                      <a:pt x="7820" y="5400"/>
                      <a:pt x="10800" y="5400"/>
                    </a:cubicBezTo>
                    <a:moveTo>
                      <a:pt x="0" y="10800"/>
                    </a:moveTo>
                    <a:cubicBezTo>
                      <a:pt x="0" y="16753"/>
                      <a:pt x="4843" y="21599"/>
                      <a:pt x="10800" y="21599"/>
                    </a:cubicBezTo>
                    <a:cubicBezTo>
                      <a:pt x="16756" y="21599"/>
                      <a:pt x="21600" y="16753"/>
                      <a:pt x="21600" y="10800"/>
                    </a:cubicBezTo>
                    <a:cubicBezTo>
                      <a:pt x="21600" y="4846"/>
                      <a:pt x="16756" y="0"/>
                      <a:pt x="10800" y="0"/>
                    </a:cubicBezTo>
                    <a:cubicBezTo>
                      <a:pt x="4843" y="0"/>
                      <a:pt x="0" y="4846"/>
                      <a:pt x="0" y="10800"/>
                    </a:cubicBezTo>
                  </a:path>
                </a:pathLst>
              </a:custGeom>
              <a:solidFill>
                <a:srgbClr val="C9F9FF"/>
              </a:solidFill>
              <a:ln>
                <a:noFill/>
              </a:ln>
              <a:effectLst/>
              <a:extLst>
                <a:ext uri="{91240B29-F687-4f45-9708-019B960494DF}">
                  <a14:hiddenLine xmlns:lc="http://schemas.openxmlformats.org/drawingml/2006/lockedCanvas" xmlns:a14="http://schemas.microsoft.com/office/drawing/2010/main" xmlns:p14="http://schemas.microsoft.com/office/powerpoint/2010/main" xmlns:mc="http://schemas.openxmlformats.org/markup-compatibility/2006" xmlns:a16="http://schemas.microsoft.com/office/drawing/2014/main" xmlns="" w="12700" cap="flat" cmpd="sng">
                    <a:solidFill>
                      <a:srgbClr val="000000"/>
                    </a:solidFill>
                    <a:prstDash val="solid"/>
                    <a:miter lim="0"/>
                    <a:headEnd/>
                    <a:tailEnd/>
                  </a14:hiddenLine>
                </a:ext>
                <a:ext uri="{AF507438-7753-43e0-B8FC-AC1667EBCBE1}">
                  <a14:hiddenEffects xmlns:lc="http://schemas.openxmlformats.org/drawingml/2006/lockedCanvas" xmlns:a14="http://schemas.microsoft.com/office/drawing/2010/main" xmlns:p14="http://schemas.microsoft.com/office/powerpoint/2010/main" xmlns:mc="http://schemas.openxmlformats.org/markup-compatibility/2006" xmlns:a16="http://schemas.microsoft.com/office/drawing/2014/main" xmlns="">
                    <a:effectLst>
                      <a:outerShdw blurRad="63500" dist="38099" dir="2700000" algn="ctr" rotWithShape="0">
                        <a:srgbClr val="000000">
                          <a:alpha val="74998"/>
                        </a:srgbClr>
                      </a:outerShdw>
                    </a:effectLst>
                  </a14:hiddenEffects>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bg1"/>
                  </a:solidFill>
                  <a:effectLst/>
                  <a:uLnTx/>
                  <a:uFillTx/>
                  <a:latin typeface="+mn-ea"/>
                  <a:cs typeface="+mn-cs"/>
                </a:endParaRPr>
              </a:p>
            </p:txBody>
          </p:sp>
          <p:sp>
            <p:nvSpPr>
              <p:cNvPr id="121" name="Freeform: Shape 341">
                <a:extLst>
                  <a:ext uri="{FF2B5EF4-FFF2-40B4-BE49-F238E27FC236}">
                    <a16:creationId xmlns:a16="http://schemas.microsoft.com/office/drawing/2014/main" id="{66406F51-E7D8-4C3C-9D6F-0F1D5C7E9F1D}"/>
                  </a:ext>
                </a:extLst>
              </p:cNvPr>
              <p:cNvSpPr>
                <a:spLocks/>
              </p:cNvSpPr>
              <p:nvPr/>
            </p:nvSpPr>
            <p:spPr bwMode="auto">
              <a:xfrm>
                <a:off x="7449460" y="4293715"/>
                <a:ext cx="29369" cy="28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58" y="21599"/>
                      <a:pt x="21600" y="16769"/>
                      <a:pt x="21600" y="10800"/>
                    </a:cubicBezTo>
                    <a:cubicBezTo>
                      <a:pt x="21600" y="4830"/>
                      <a:pt x="16758" y="0"/>
                      <a:pt x="10800" y="0"/>
                    </a:cubicBezTo>
                    <a:cubicBezTo>
                      <a:pt x="4841" y="0"/>
                      <a:pt x="0" y="4830"/>
                      <a:pt x="0" y="10800"/>
                    </a:cubicBezTo>
                    <a:cubicBezTo>
                      <a:pt x="0" y="16769"/>
                      <a:pt x="4841" y="21599"/>
                      <a:pt x="10800" y="21599"/>
                    </a:cubicBezTo>
                  </a:path>
                </a:pathLst>
              </a:custGeom>
              <a:solidFill>
                <a:srgbClr val="C9F9FF"/>
              </a:solidFill>
              <a:ln>
                <a:noFill/>
              </a:ln>
              <a:effectLst/>
              <a:extLst>
                <a:ext uri="{91240B29-F687-4f45-9708-019B960494DF}">
                  <a14:hiddenLine xmlns:lc="http://schemas.openxmlformats.org/drawingml/2006/lockedCanvas" xmlns:a14="http://schemas.microsoft.com/office/drawing/2010/main" xmlns:p14="http://schemas.microsoft.com/office/powerpoint/2010/main" xmlns:mc="http://schemas.openxmlformats.org/markup-compatibility/2006" xmlns:a16="http://schemas.microsoft.com/office/drawing/2014/main" xmlns="" w="12700" cap="flat" cmpd="sng">
                    <a:solidFill>
                      <a:srgbClr val="000000"/>
                    </a:solidFill>
                    <a:prstDash val="solid"/>
                    <a:miter lim="0"/>
                    <a:headEnd/>
                    <a:tailEnd/>
                  </a14:hiddenLine>
                </a:ext>
                <a:ext uri="{AF507438-7753-43e0-B8FC-AC1667EBCBE1}">
                  <a14:hiddenEffects xmlns:lc="http://schemas.openxmlformats.org/drawingml/2006/lockedCanvas" xmlns:a14="http://schemas.microsoft.com/office/drawing/2010/main" xmlns:p14="http://schemas.microsoft.com/office/powerpoint/2010/main" xmlns:mc="http://schemas.openxmlformats.org/markup-compatibility/2006" xmlns:a16="http://schemas.microsoft.com/office/drawing/2014/main" xmlns="">
                    <a:effectLst>
                      <a:outerShdw blurRad="63500" dist="38099" dir="2700000" algn="ctr" rotWithShape="0">
                        <a:srgbClr val="000000">
                          <a:alpha val="74998"/>
                        </a:srgbClr>
                      </a:outerShdw>
                    </a:effectLst>
                  </a14:hiddenEffects>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bg1"/>
                  </a:solidFill>
                  <a:effectLst/>
                  <a:uLnTx/>
                  <a:uFillTx/>
                  <a:latin typeface="+mn-ea"/>
                  <a:cs typeface="+mn-cs"/>
                </a:endParaRPr>
              </a:p>
            </p:txBody>
          </p:sp>
          <p:sp>
            <p:nvSpPr>
              <p:cNvPr id="122" name="Freeform: Shape 342">
                <a:extLst>
                  <a:ext uri="{FF2B5EF4-FFF2-40B4-BE49-F238E27FC236}">
                    <a16:creationId xmlns:a16="http://schemas.microsoft.com/office/drawing/2014/main" id="{59090692-A934-4B84-AA69-25917C9EE32C}"/>
                  </a:ext>
                </a:extLst>
              </p:cNvPr>
              <p:cNvSpPr>
                <a:spLocks/>
              </p:cNvSpPr>
              <p:nvPr/>
            </p:nvSpPr>
            <p:spPr bwMode="auto">
              <a:xfrm>
                <a:off x="7682029" y="4075434"/>
                <a:ext cx="28575" cy="293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41" y="0"/>
                      <a:pt x="0" y="4830"/>
                      <a:pt x="0" y="10800"/>
                    </a:cubicBezTo>
                    <a:cubicBezTo>
                      <a:pt x="0" y="16769"/>
                      <a:pt x="4841" y="21599"/>
                      <a:pt x="10800" y="21599"/>
                    </a:cubicBezTo>
                    <a:cubicBezTo>
                      <a:pt x="16758" y="21599"/>
                      <a:pt x="21600" y="16769"/>
                      <a:pt x="21600" y="10800"/>
                    </a:cubicBezTo>
                    <a:cubicBezTo>
                      <a:pt x="21600" y="4830"/>
                      <a:pt x="16758" y="0"/>
                      <a:pt x="10800" y="0"/>
                    </a:cubicBezTo>
                  </a:path>
                </a:pathLst>
              </a:custGeom>
              <a:solidFill>
                <a:srgbClr val="C9F9FF"/>
              </a:solidFill>
              <a:ln>
                <a:noFill/>
              </a:ln>
              <a:effectLst/>
              <a:extLst>
                <a:ext uri="{91240B29-F687-4f45-9708-019B960494DF}">
                  <a14:hiddenLine xmlns:lc="http://schemas.openxmlformats.org/drawingml/2006/lockedCanvas" xmlns:a14="http://schemas.microsoft.com/office/drawing/2010/main" xmlns:p14="http://schemas.microsoft.com/office/powerpoint/2010/main" xmlns:mc="http://schemas.openxmlformats.org/markup-compatibility/2006" xmlns:a16="http://schemas.microsoft.com/office/drawing/2014/main" xmlns="" w="12700" cap="flat" cmpd="sng">
                    <a:solidFill>
                      <a:srgbClr val="000000"/>
                    </a:solidFill>
                    <a:prstDash val="solid"/>
                    <a:miter lim="0"/>
                    <a:headEnd/>
                    <a:tailEnd/>
                  </a14:hiddenLine>
                </a:ext>
                <a:ext uri="{AF507438-7753-43e0-B8FC-AC1667EBCBE1}">
                  <a14:hiddenEffects xmlns:lc="http://schemas.openxmlformats.org/drawingml/2006/lockedCanvas" xmlns:a14="http://schemas.microsoft.com/office/drawing/2010/main" xmlns:p14="http://schemas.microsoft.com/office/powerpoint/2010/main" xmlns:mc="http://schemas.openxmlformats.org/markup-compatibility/2006" xmlns:a16="http://schemas.microsoft.com/office/drawing/2014/main" xmlns="">
                    <a:effectLst>
                      <a:outerShdw blurRad="63500" dist="38099" dir="2700000" algn="ctr" rotWithShape="0">
                        <a:srgbClr val="000000">
                          <a:alpha val="74998"/>
                        </a:srgbClr>
                      </a:outerShdw>
                    </a:effectLst>
                  </a14:hiddenEffects>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bg1"/>
                  </a:solidFill>
                  <a:effectLst/>
                  <a:uLnTx/>
                  <a:uFillTx/>
                  <a:latin typeface="+mn-ea"/>
                  <a:cs typeface="+mn-cs"/>
                </a:endParaRPr>
              </a:p>
            </p:txBody>
          </p:sp>
        </p:grpSp>
        <p:grpSp>
          <p:nvGrpSpPr>
            <p:cNvPr id="114" name="Group 356">
              <a:extLst>
                <a:ext uri="{FF2B5EF4-FFF2-40B4-BE49-F238E27FC236}">
                  <a16:creationId xmlns:a16="http://schemas.microsoft.com/office/drawing/2014/main" id="{9F944974-077C-4D07-B150-C3DBC53E7D41}"/>
                </a:ext>
              </a:extLst>
            </p:cNvPr>
            <p:cNvGrpSpPr/>
            <p:nvPr/>
          </p:nvGrpSpPr>
          <p:grpSpPr>
            <a:xfrm>
              <a:off x="7870622" y="1988840"/>
              <a:ext cx="2639794" cy="974097"/>
              <a:chOff x="7813596" y="2156753"/>
              <a:chExt cx="2639794" cy="974097"/>
            </a:xfrm>
          </p:grpSpPr>
          <p:sp>
            <p:nvSpPr>
              <p:cNvPr id="115" name="Rectangle 363">
                <a:extLst>
                  <a:ext uri="{FF2B5EF4-FFF2-40B4-BE49-F238E27FC236}">
                    <a16:creationId xmlns:a16="http://schemas.microsoft.com/office/drawing/2014/main" id="{D2517E93-DCCE-4081-905F-A2EF48E38858}"/>
                  </a:ext>
                </a:extLst>
              </p:cNvPr>
              <p:cNvSpPr/>
              <p:nvPr/>
            </p:nvSpPr>
            <p:spPr>
              <a:xfrm>
                <a:off x="7813596" y="2464530"/>
                <a:ext cx="2639794" cy="666320"/>
              </a:xfrm>
              <a:prstGeom prst="rect">
                <a:avLst/>
              </a:prstGeom>
            </p:spPr>
            <p:txBody>
              <a:bodyPr wrap="square" lIns="216000">
                <a:noAutofit/>
              </a:bodyPr>
              <a:lstStyle/>
              <a:p>
                <a:pPr algn="r">
                  <a:lnSpc>
                    <a:spcPts val="2000"/>
                  </a:lnSpc>
                </a:pPr>
                <a:r>
                  <a:rPr lang="zh-CN" altLang="en-US" sz="1200" dirty="0">
                    <a:solidFill>
                      <a:schemeClr val="bg1"/>
                    </a:solidFill>
                    <a:latin typeface="+mn-ea"/>
                    <a:sym typeface="Arial" panose="020B0604020202020204" pitchFamily="34" charset="0"/>
                  </a:rPr>
                  <a:t>Please add specific content here, the text as concise as possible, simple instructions can be, do not have to be too cumbersome, pay attention to the appearance of the layout.</a:t>
                </a:r>
                <a:endParaRPr lang="en-US" altLang="zh-CN" sz="1200" dirty="0">
                  <a:solidFill>
                    <a:schemeClr val="bg1"/>
                  </a:solidFill>
                  <a:latin typeface="+mn-ea"/>
                  <a:sym typeface="Arial" panose="020B0604020202020204" pitchFamily="34" charset="0"/>
                </a:endParaRPr>
              </a:p>
            </p:txBody>
          </p:sp>
          <p:sp>
            <p:nvSpPr>
              <p:cNvPr id="116" name="TextBox 364">
                <a:extLst>
                  <a:ext uri="{FF2B5EF4-FFF2-40B4-BE49-F238E27FC236}">
                    <a16:creationId xmlns:a16="http://schemas.microsoft.com/office/drawing/2014/main" id="{9DD3A22F-21E0-4884-A8A5-70C7EE75AFDA}"/>
                  </a:ext>
                </a:extLst>
              </p:cNvPr>
              <p:cNvSpPr txBox="1"/>
              <p:nvPr/>
            </p:nvSpPr>
            <p:spPr>
              <a:xfrm>
                <a:off x="9065730" y="2156753"/>
                <a:ext cx="1387660" cy="307777"/>
              </a:xfrm>
              <a:prstGeom prst="rect">
                <a:avLst/>
              </a:prstGeom>
              <a:noFill/>
            </p:spPr>
            <p:txBody>
              <a:bodyPr wrap="none" rIns="216000" anchor="b" anchorCtr="0">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chemeClr val="bg1"/>
                    </a:solidFill>
                    <a:effectLst/>
                    <a:uLnTx/>
                    <a:uFillTx/>
                    <a:latin typeface="+mn-ea"/>
                    <a:cs typeface="+mn-cs"/>
                  </a:rPr>
                  <a:t>Enter the title text</a:t>
                </a:r>
              </a:p>
            </p:txBody>
          </p:sp>
        </p:grpSp>
      </p:grpSp>
      <p:grpSp>
        <p:nvGrpSpPr>
          <p:cNvPr id="123" name="PA_库_组合 97">
            <a:extLst>
              <a:ext uri="{FF2B5EF4-FFF2-40B4-BE49-F238E27FC236}">
                <a16:creationId xmlns:a16="http://schemas.microsoft.com/office/drawing/2014/main" id="{825C0B4A-CB79-4335-8A92-FF7621B72E8E}"/>
              </a:ext>
            </a:extLst>
          </p:cNvPr>
          <p:cNvGrpSpPr/>
          <p:nvPr>
            <p:custDataLst>
              <p:tags r:id="rId4"/>
            </p:custDataLst>
          </p:nvPr>
        </p:nvGrpSpPr>
        <p:grpSpPr>
          <a:xfrm>
            <a:off x="1196911" y="4512223"/>
            <a:ext cx="3245888" cy="974097"/>
            <a:chOff x="1196911" y="4512223"/>
            <a:chExt cx="3245888" cy="974097"/>
          </a:xfrm>
        </p:grpSpPr>
        <p:grpSp>
          <p:nvGrpSpPr>
            <p:cNvPr id="124" name="Group 344">
              <a:extLst>
                <a:ext uri="{FF2B5EF4-FFF2-40B4-BE49-F238E27FC236}">
                  <a16:creationId xmlns:a16="http://schemas.microsoft.com/office/drawing/2014/main" id="{04CD7A03-A7BF-46CF-BBC6-10B67AF08D4F}"/>
                </a:ext>
              </a:extLst>
            </p:cNvPr>
            <p:cNvGrpSpPr/>
            <p:nvPr/>
          </p:nvGrpSpPr>
          <p:grpSpPr>
            <a:xfrm>
              <a:off x="1196911" y="4570488"/>
              <a:ext cx="464344" cy="464344"/>
              <a:chOff x="906872" y="4994289"/>
              <a:chExt cx="464344" cy="464344"/>
            </a:xfrm>
          </p:grpSpPr>
          <p:sp>
            <p:nvSpPr>
              <p:cNvPr id="128" name="Freeform: Shape 345">
                <a:extLst>
                  <a:ext uri="{FF2B5EF4-FFF2-40B4-BE49-F238E27FC236}">
                    <a16:creationId xmlns:a16="http://schemas.microsoft.com/office/drawing/2014/main" id="{913FC033-9E6F-4C36-A04D-AA2CE7E876DC}"/>
                  </a:ext>
                </a:extLst>
              </p:cNvPr>
              <p:cNvSpPr>
                <a:spLocks/>
              </p:cNvSpPr>
              <p:nvPr/>
            </p:nvSpPr>
            <p:spPr bwMode="auto">
              <a:xfrm>
                <a:off x="906872" y="4994289"/>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499" y="14850"/>
                    </a:moveTo>
                    <a:cubicBezTo>
                      <a:pt x="9772" y="14850"/>
                      <a:pt x="6749" y="11827"/>
                      <a:pt x="6749" y="8100"/>
                    </a:cubicBezTo>
                    <a:cubicBezTo>
                      <a:pt x="6749" y="4372"/>
                      <a:pt x="9772" y="1350"/>
                      <a:pt x="13499" y="1350"/>
                    </a:cubicBezTo>
                    <a:cubicBezTo>
                      <a:pt x="17227" y="1350"/>
                      <a:pt x="20249" y="4372"/>
                      <a:pt x="20249" y="8100"/>
                    </a:cubicBezTo>
                    <a:cubicBezTo>
                      <a:pt x="20249" y="11827"/>
                      <a:pt x="17227" y="14850"/>
                      <a:pt x="13499" y="14850"/>
                    </a:cubicBezTo>
                    <a:moveTo>
                      <a:pt x="3236" y="20042"/>
                    </a:moveTo>
                    <a:cubicBezTo>
                      <a:pt x="3019" y="20266"/>
                      <a:pt x="2718" y="20408"/>
                      <a:pt x="2382" y="20408"/>
                    </a:cubicBezTo>
                    <a:cubicBezTo>
                      <a:pt x="1724" y="20408"/>
                      <a:pt x="1191" y="19875"/>
                      <a:pt x="1191" y="19218"/>
                    </a:cubicBezTo>
                    <a:cubicBezTo>
                      <a:pt x="1191" y="18881"/>
                      <a:pt x="1332" y="18580"/>
                      <a:pt x="1557" y="18363"/>
                    </a:cubicBezTo>
                    <a:lnTo>
                      <a:pt x="1551" y="18358"/>
                    </a:lnTo>
                    <a:lnTo>
                      <a:pt x="6996" y="12913"/>
                    </a:lnTo>
                    <a:cubicBezTo>
                      <a:pt x="7472" y="13555"/>
                      <a:pt x="8039" y="14122"/>
                      <a:pt x="8680" y="14599"/>
                    </a:cubicBezTo>
                    <a:cubicBezTo>
                      <a:pt x="8680" y="14599"/>
                      <a:pt x="3236" y="20042"/>
                      <a:pt x="3236" y="20042"/>
                    </a:cubicBezTo>
                    <a:close/>
                    <a:moveTo>
                      <a:pt x="13499" y="0"/>
                    </a:moveTo>
                    <a:cubicBezTo>
                      <a:pt x="9026" y="0"/>
                      <a:pt x="5399" y="3626"/>
                      <a:pt x="5399" y="8100"/>
                    </a:cubicBezTo>
                    <a:cubicBezTo>
                      <a:pt x="5399" y="9467"/>
                      <a:pt x="5742" y="10754"/>
                      <a:pt x="6341" y="11884"/>
                    </a:cubicBezTo>
                    <a:lnTo>
                      <a:pt x="709" y="17515"/>
                    </a:lnTo>
                    <a:lnTo>
                      <a:pt x="713" y="17520"/>
                    </a:lnTo>
                    <a:cubicBezTo>
                      <a:pt x="274" y="17953"/>
                      <a:pt x="0" y="18552"/>
                      <a:pt x="0" y="19218"/>
                    </a:cubicBezTo>
                    <a:cubicBezTo>
                      <a:pt x="0" y="20533"/>
                      <a:pt x="1066" y="21599"/>
                      <a:pt x="2382" y="21599"/>
                    </a:cubicBezTo>
                    <a:cubicBezTo>
                      <a:pt x="3047" y="21599"/>
                      <a:pt x="3647" y="21326"/>
                      <a:pt x="4079" y="20885"/>
                    </a:cubicBezTo>
                    <a:lnTo>
                      <a:pt x="4078" y="20884"/>
                    </a:lnTo>
                    <a:lnTo>
                      <a:pt x="9708" y="15255"/>
                    </a:lnTo>
                    <a:cubicBezTo>
                      <a:pt x="10839" y="15856"/>
                      <a:pt x="12128" y="16200"/>
                      <a:pt x="13499" y="16200"/>
                    </a:cubicBezTo>
                    <a:cubicBezTo>
                      <a:pt x="17973" y="16200"/>
                      <a:pt x="21600" y="12573"/>
                      <a:pt x="21600" y="8100"/>
                    </a:cubicBezTo>
                    <a:cubicBezTo>
                      <a:pt x="21600" y="3626"/>
                      <a:pt x="17973" y="0"/>
                      <a:pt x="13499" y="0"/>
                    </a:cubicBezTo>
                  </a:path>
                </a:pathLst>
              </a:custGeom>
              <a:solidFill>
                <a:srgbClr val="C9F9FF"/>
              </a:solidFill>
              <a:ln>
                <a:noFill/>
              </a:ln>
              <a:effectLst/>
              <a:extLst>
                <a:ext uri="{91240B29-F687-4f45-9708-019B960494DF}">
                  <a14:hiddenLine xmlns:lc="http://schemas.openxmlformats.org/drawingml/2006/lockedCanvas" xmlns:a14="http://schemas.microsoft.com/office/drawing/2010/main" xmlns:p14="http://schemas.microsoft.com/office/powerpoint/2010/main" xmlns:mc="http://schemas.openxmlformats.org/markup-compatibility/2006" xmlns:a16="http://schemas.microsoft.com/office/drawing/2014/main" xmlns="" w="12700" cap="flat" cmpd="sng">
                    <a:solidFill>
                      <a:srgbClr val="000000"/>
                    </a:solidFill>
                    <a:prstDash val="solid"/>
                    <a:miter lim="0"/>
                    <a:headEnd/>
                    <a:tailEnd/>
                  </a14:hiddenLine>
                </a:ext>
                <a:ext uri="{AF507438-7753-43e0-B8FC-AC1667EBCBE1}">
                  <a14:hiddenEffects xmlns:lc="http://schemas.openxmlformats.org/drawingml/2006/lockedCanvas" xmlns:a14="http://schemas.microsoft.com/office/drawing/2010/main" xmlns:p14="http://schemas.microsoft.com/office/powerpoint/2010/main" xmlns:mc="http://schemas.openxmlformats.org/markup-compatibility/2006" xmlns:a16="http://schemas.microsoft.com/office/drawing/2014/main" xmlns="">
                    <a:effectLst>
                      <a:outerShdw blurRad="63500" dist="38099" dir="2700000" algn="ctr" rotWithShape="0">
                        <a:srgbClr val="000000">
                          <a:alpha val="74998"/>
                        </a:srgbClr>
                      </a:outerShdw>
                    </a:effectLst>
                  </a14:hiddenEffects>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bg1"/>
                  </a:solidFill>
                  <a:effectLst/>
                  <a:uLnTx/>
                  <a:uFillTx/>
                  <a:latin typeface="+mn-ea"/>
                  <a:cs typeface="+mn-cs"/>
                </a:endParaRPr>
              </a:p>
            </p:txBody>
          </p:sp>
          <p:sp>
            <p:nvSpPr>
              <p:cNvPr id="129" name="Freeform: Shape 346">
                <a:extLst>
                  <a:ext uri="{FF2B5EF4-FFF2-40B4-BE49-F238E27FC236}">
                    <a16:creationId xmlns:a16="http://schemas.microsoft.com/office/drawing/2014/main" id="{FD7F3785-24AB-4EEA-B6C3-74B1A1F1F623}"/>
                  </a:ext>
                </a:extLst>
              </p:cNvPr>
              <p:cNvSpPr>
                <a:spLocks/>
              </p:cNvSpPr>
              <p:nvPr/>
            </p:nvSpPr>
            <p:spPr bwMode="auto">
              <a:xfrm>
                <a:off x="1094990" y="5066520"/>
                <a:ext cx="109538" cy="1087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0"/>
                    </a:moveTo>
                    <a:cubicBezTo>
                      <a:pt x="9025" y="0"/>
                      <a:pt x="0" y="9025"/>
                      <a:pt x="0" y="20160"/>
                    </a:cubicBezTo>
                    <a:cubicBezTo>
                      <a:pt x="0" y="20954"/>
                      <a:pt x="644" y="21600"/>
                      <a:pt x="1440" y="21600"/>
                    </a:cubicBezTo>
                    <a:cubicBezTo>
                      <a:pt x="2235" y="21600"/>
                      <a:pt x="2880" y="20954"/>
                      <a:pt x="2880" y="20160"/>
                    </a:cubicBezTo>
                    <a:cubicBezTo>
                      <a:pt x="2880" y="10618"/>
                      <a:pt x="10617" y="2880"/>
                      <a:pt x="20160" y="2880"/>
                    </a:cubicBezTo>
                    <a:cubicBezTo>
                      <a:pt x="20955" y="2880"/>
                      <a:pt x="21599" y="2234"/>
                      <a:pt x="21599" y="1440"/>
                    </a:cubicBezTo>
                    <a:cubicBezTo>
                      <a:pt x="21599" y="645"/>
                      <a:pt x="20955" y="0"/>
                      <a:pt x="20160" y="0"/>
                    </a:cubicBezTo>
                  </a:path>
                </a:pathLst>
              </a:custGeom>
              <a:solidFill>
                <a:srgbClr val="C9F9FF"/>
              </a:solidFill>
              <a:ln>
                <a:noFill/>
              </a:ln>
              <a:effectLst/>
              <a:extLst>
                <a:ext uri="{91240B29-F687-4f45-9708-019B960494DF}">
                  <a14:hiddenLine xmlns:lc="http://schemas.openxmlformats.org/drawingml/2006/lockedCanvas" xmlns:a14="http://schemas.microsoft.com/office/drawing/2010/main" xmlns:p14="http://schemas.microsoft.com/office/powerpoint/2010/main" xmlns:mc="http://schemas.openxmlformats.org/markup-compatibility/2006" xmlns:a16="http://schemas.microsoft.com/office/drawing/2014/main" xmlns="" w="12700" cap="flat" cmpd="sng">
                    <a:solidFill>
                      <a:srgbClr val="000000"/>
                    </a:solidFill>
                    <a:prstDash val="solid"/>
                    <a:miter lim="0"/>
                    <a:headEnd/>
                    <a:tailEnd/>
                  </a14:hiddenLine>
                </a:ext>
                <a:ext uri="{AF507438-7753-43e0-B8FC-AC1667EBCBE1}">
                  <a14:hiddenEffects xmlns:lc="http://schemas.openxmlformats.org/drawingml/2006/lockedCanvas" xmlns:a14="http://schemas.microsoft.com/office/drawing/2010/main" xmlns:p14="http://schemas.microsoft.com/office/powerpoint/2010/main" xmlns:mc="http://schemas.openxmlformats.org/markup-compatibility/2006" xmlns:a16="http://schemas.microsoft.com/office/drawing/2014/main" xmlns="">
                    <a:effectLst>
                      <a:outerShdw blurRad="63500" dist="38099" dir="2700000" algn="ctr" rotWithShape="0">
                        <a:srgbClr val="000000">
                          <a:alpha val="74998"/>
                        </a:srgbClr>
                      </a:outerShdw>
                    </a:effectLst>
                  </a14:hiddenEffects>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bg1"/>
                  </a:solidFill>
                  <a:effectLst/>
                  <a:uLnTx/>
                  <a:uFillTx/>
                  <a:latin typeface="+mn-ea"/>
                  <a:cs typeface="+mn-cs"/>
                </a:endParaRPr>
              </a:p>
            </p:txBody>
          </p:sp>
        </p:grpSp>
        <p:grpSp>
          <p:nvGrpSpPr>
            <p:cNvPr id="125" name="Group 365">
              <a:extLst>
                <a:ext uri="{FF2B5EF4-FFF2-40B4-BE49-F238E27FC236}">
                  <a16:creationId xmlns:a16="http://schemas.microsoft.com/office/drawing/2014/main" id="{044AE779-9797-4B76-B7AA-A792FA394F62}"/>
                </a:ext>
              </a:extLst>
            </p:cNvPr>
            <p:cNvGrpSpPr/>
            <p:nvPr/>
          </p:nvGrpSpPr>
          <p:grpSpPr>
            <a:xfrm>
              <a:off x="1661255" y="4512223"/>
              <a:ext cx="2781544" cy="974097"/>
              <a:chOff x="7118393" y="1309889"/>
              <a:chExt cx="2781544" cy="974097"/>
            </a:xfrm>
          </p:grpSpPr>
          <p:sp>
            <p:nvSpPr>
              <p:cNvPr id="126" name="Rectangle 366">
                <a:extLst>
                  <a:ext uri="{FF2B5EF4-FFF2-40B4-BE49-F238E27FC236}">
                    <a16:creationId xmlns:a16="http://schemas.microsoft.com/office/drawing/2014/main" id="{EBA7ECD4-1FA6-4BE3-AFF8-290C7B8347BA}"/>
                  </a:ext>
                </a:extLst>
              </p:cNvPr>
              <p:cNvSpPr/>
              <p:nvPr/>
            </p:nvSpPr>
            <p:spPr>
              <a:xfrm>
                <a:off x="7124064" y="1617666"/>
                <a:ext cx="2775873" cy="666320"/>
              </a:xfrm>
              <a:prstGeom prst="rect">
                <a:avLst/>
              </a:prstGeom>
            </p:spPr>
            <p:txBody>
              <a:bodyPr wrap="square" lIns="216000">
                <a:noAutofit/>
              </a:bodyPr>
              <a:lstStyle/>
              <a:p>
                <a:pPr>
                  <a:lnSpc>
                    <a:spcPts val="2000"/>
                  </a:lnSpc>
                </a:pPr>
                <a:r>
                  <a:rPr lang="zh-CN" altLang="en-US" sz="1200" dirty="0">
                    <a:solidFill>
                      <a:schemeClr val="bg1"/>
                    </a:solidFill>
                    <a:latin typeface="+mn-ea"/>
                    <a:sym typeface="Arial" panose="020B0604020202020204" pitchFamily="34" charset="0"/>
                  </a:rPr>
                  <a:t>Please add specific content here, the text as concise as possible, simple instructions can be, do not have to be too cumbersome, pay attention to the appearance of the layout.</a:t>
                </a:r>
                <a:endParaRPr lang="en-US" altLang="zh-CN" sz="1200" dirty="0">
                  <a:solidFill>
                    <a:schemeClr val="bg1"/>
                  </a:solidFill>
                  <a:latin typeface="+mn-ea"/>
                  <a:sym typeface="Arial" panose="020B0604020202020204" pitchFamily="34" charset="0"/>
                </a:endParaRPr>
              </a:p>
            </p:txBody>
          </p:sp>
          <p:sp>
            <p:nvSpPr>
              <p:cNvPr id="127" name="TextBox 367">
                <a:extLst>
                  <a:ext uri="{FF2B5EF4-FFF2-40B4-BE49-F238E27FC236}">
                    <a16:creationId xmlns:a16="http://schemas.microsoft.com/office/drawing/2014/main" id="{86E294CB-9A62-4EC0-B19C-FFCA977E8054}"/>
                  </a:ext>
                </a:extLst>
              </p:cNvPr>
              <p:cNvSpPr txBox="1"/>
              <p:nvPr/>
            </p:nvSpPr>
            <p:spPr>
              <a:xfrm>
                <a:off x="7118393" y="1309889"/>
                <a:ext cx="1387660" cy="307777"/>
              </a:xfrm>
              <a:prstGeom prst="rect">
                <a:avLst/>
              </a:prstGeom>
              <a:noFill/>
            </p:spPr>
            <p:txBody>
              <a:bodyPr wrap="none" lIns="216000" anchor="b"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chemeClr val="bg1"/>
                    </a:solidFill>
                    <a:effectLst/>
                    <a:uLnTx/>
                    <a:uFillTx/>
                    <a:latin typeface="+mn-ea"/>
                    <a:cs typeface="+mn-cs"/>
                  </a:rPr>
                  <a:t>Enter the title text</a:t>
                </a:r>
              </a:p>
            </p:txBody>
          </p:sp>
        </p:grpSp>
      </p:grpSp>
      <p:grpSp>
        <p:nvGrpSpPr>
          <p:cNvPr id="130" name="PA_库_组合 96">
            <a:extLst>
              <a:ext uri="{FF2B5EF4-FFF2-40B4-BE49-F238E27FC236}">
                <a16:creationId xmlns:a16="http://schemas.microsoft.com/office/drawing/2014/main" id="{7CD344E5-2C43-4AB4-8E7B-D6A20DA1DF66}"/>
              </a:ext>
            </a:extLst>
          </p:cNvPr>
          <p:cNvGrpSpPr/>
          <p:nvPr>
            <p:custDataLst>
              <p:tags r:id="rId5"/>
            </p:custDataLst>
          </p:nvPr>
        </p:nvGrpSpPr>
        <p:grpSpPr>
          <a:xfrm>
            <a:off x="7870622" y="4512223"/>
            <a:ext cx="3130829" cy="974097"/>
            <a:chOff x="7870622" y="4512223"/>
            <a:chExt cx="3130829" cy="974097"/>
          </a:xfrm>
        </p:grpSpPr>
        <p:sp>
          <p:nvSpPr>
            <p:cNvPr id="131" name="Freeform: Shape 343">
              <a:extLst>
                <a:ext uri="{FF2B5EF4-FFF2-40B4-BE49-F238E27FC236}">
                  <a16:creationId xmlns:a16="http://schemas.microsoft.com/office/drawing/2014/main" id="{53B48D3D-15C8-4A32-A7B1-DA36AAC43FFA}"/>
                </a:ext>
              </a:extLst>
            </p:cNvPr>
            <p:cNvSpPr>
              <a:spLocks/>
            </p:cNvSpPr>
            <p:nvPr/>
          </p:nvSpPr>
          <p:spPr bwMode="auto">
            <a:xfrm>
              <a:off x="10537107" y="4583566"/>
              <a:ext cx="464344" cy="348456"/>
            </a:xfrm>
            <a:custGeom>
              <a:avLst/>
              <a:gdLst>
                <a:gd name="T0" fmla="+- 0 10799 1"/>
                <a:gd name="T1" fmla="*/ T0 w 21596"/>
                <a:gd name="T2" fmla="*/ 10800 h 21600"/>
                <a:gd name="T3" fmla="+- 0 10799 1"/>
                <a:gd name="T4" fmla="*/ T3 w 21596"/>
                <a:gd name="T5" fmla="*/ 10800 h 21600"/>
                <a:gd name="T6" fmla="+- 0 10799 1"/>
                <a:gd name="T7" fmla="*/ T6 w 21596"/>
                <a:gd name="T8" fmla="*/ 10800 h 21600"/>
                <a:gd name="T9" fmla="+- 0 10799 1"/>
                <a:gd name="T10" fmla="*/ T9 w 21596"/>
                <a:gd name="T11" fmla="*/ 10800 h 21600"/>
              </a:gdLst>
              <a:ahLst/>
              <a:cxnLst>
                <a:cxn ang="0">
                  <a:pos x="T1" y="T2"/>
                </a:cxn>
                <a:cxn ang="0">
                  <a:pos x="T4" y="T5"/>
                </a:cxn>
                <a:cxn ang="0">
                  <a:pos x="T7" y="T8"/>
                </a:cxn>
                <a:cxn ang="0">
                  <a:pos x="T10" y="T11"/>
                </a:cxn>
              </a:cxnLst>
              <a:rect l="0" t="0" r="r" b="b"/>
              <a:pathLst>
                <a:path w="21596" h="21600">
                  <a:moveTo>
                    <a:pt x="4511" y="2151"/>
                  </a:moveTo>
                  <a:lnTo>
                    <a:pt x="6064" y="3877"/>
                  </a:lnTo>
                  <a:lnTo>
                    <a:pt x="4246" y="6302"/>
                  </a:lnTo>
                  <a:lnTo>
                    <a:pt x="1353" y="6302"/>
                  </a:lnTo>
                  <a:cubicBezTo>
                    <a:pt x="1353" y="6302"/>
                    <a:pt x="4511" y="2151"/>
                    <a:pt x="4511" y="2151"/>
                  </a:cubicBezTo>
                  <a:close/>
                  <a:moveTo>
                    <a:pt x="17348" y="6302"/>
                  </a:moveTo>
                  <a:lnTo>
                    <a:pt x="15531" y="3877"/>
                  </a:lnTo>
                  <a:lnTo>
                    <a:pt x="17082" y="2153"/>
                  </a:lnTo>
                  <a:lnTo>
                    <a:pt x="20191" y="6302"/>
                  </a:lnTo>
                  <a:cubicBezTo>
                    <a:pt x="20191" y="6302"/>
                    <a:pt x="17348" y="6302"/>
                    <a:pt x="17348" y="6302"/>
                  </a:cubicBezTo>
                  <a:close/>
                  <a:moveTo>
                    <a:pt x="17264" y="7202"/>
                  </a:moveTo>
                  <a:lnTo>
                    <a:pt x="19663" y="7202"/>
                  </a:lnTo>
                  <a:lnTo>
                    <a:pt x="13021" y="16638"/>
                  </a:lnTo>
                  <a:cubicBezTo>
                    <a:pt x="13021" y="16638"/>
                    <a:pt x="17264" y="7202"/>
                    <a:pt x="17264" y="7202"/>
                  </a:cubicBezTo>
                  <a:close/>
                  <a:moveTo>
                    <a:pt x="8574" y="16637"/>
                  </a:moveTo>
                  <a:lnTo>
                    <a:pt x="1933" y="7202"/>
                  </a:lnTo>
                  <a:lnTo>
                    <a:pt x="4330" y="7202"/>
                  </a:lnTo>
                  <a:cubicBezTo>
                    <a:pt x="4330" y="7202"/>
                    <a:pt x="8574" y="16637"/>
                    <a:pt x="8574" y="16637"/>
                  </a:cubicBezTo>
                  <a:close/>
                  <a:moveTo>
                    <a:pt x="8429" y="7202"/>
                  </a:moveTo>
                  <a:lnTo>
                    <a:pt x="10084" y="18249"/>
                  </a:lnTo>
                  <a:lnTo>
                    <a:pt x="5117" y="7202"/>
                  </a:lnTo>
                  <a:cubicBezTo>
                    <a:pt x="5117" y="7202"/>
                    <a:pt x="8429" y="7202"/>
                    <a:pt x="8429" y="7202"/>
                  </a:cubicBezTo>
                  <a:close/>
                  <a:moveTo>
                    <a:pt x="6584" y="4456"/>
                  </a:moveTo>
                  <a:lnTo>
                    <a:pt x="8246" y="6302"/>
                  </a:lnTo>
                  <a:lnTo>
                    <a:pt x="5200" y="6302"/>
                  </a:lnTo>
                  <a:cubicBezTo>
                    <a:pt x="5200" y="6302"/>
                    <a:pt x="6584" y="4456"/>
                    <a:pt x="6584" y="4456"/>
                  </a:cubicBezTo>
                  <a:close/>
                  <a:moveTo>
                    <a:pt x="6543" y="3238"/>
                  </a:moveTo>
                  <a:lnTo>
                    <a:pt x="5250" y="1800"/>
                  </a:lnTo>
                  <a:lnTo>
                    <a:pt x="7621" y="1800"/>
                  </a:lnTo>
                  <a:cubicBezTo>
                    <a:pt x="7621" y="1800"/>
                    <a:pt x="6543" y="3238"/>
                    <a:pt x="6543" y="3238"/>
                  </a:cubicBezTo>
                  <a:close/>
                  <a:moveTo>
                    <a:pt x="10797" y="3466"/>
                  </a:moveTo>
                  <a:lnTo>
                    <a:pt x="9299" y="1800"/>
                  </a:lnTo>
                  <a:lnTo>
                    <a:pt x="12296" y="1800"/>
                  </a:lnTo>
                  <a:cubicBezTo>
                    <a:pt x="12296" y="1800"/>
                    <a:pt x="10797" y="3466"/>
                    <a:pt x="10797" y="3466"/>
                  </a:cubicBezTo>
                  <a:close/>
                  <a:moveTo>
                    <a:pt x="13974" y="1800"/>
                  </a:moveTo>
                  <a:lnTo>
                    <a:pt x="16345" y="1800"/>
                  </a:lnTo>
                  <a:lnTo>
                    <a:pt x="15052" y="3238"/>
                  </a:lnTo>
                  <a:cubicBezTo>
                    <a:pt x="15052" y="3238"/>
                    <a:pt x="13974" y="1800"/>
                    <a:pt x="13974" y="1800"/>
                  </a:cubicBezTo>
                  <a:close/>
                  <a:moveTo>
                    <a:pt x="13349" y="6302"/>
                  </a:moveTo>
                  <a:lnTo>
                    <a:pt x="15011" y="4456"/>
                  </a:lnTo>
                  <a:lnTo>
                    <a:pt x="16394" y="6302"/>
                  </a:lnTo>
                  <a:cubicBezTo>
                    <a:pt x="16394" y="6302"/>
                    <a:pt x="13349" y="6302"/>
                    <a:pt x="13349" y="6302"/>
                  </a:cubicBezTo>
                  <a:close/>
                  <a:moveTo>
                    <a:pt x="13166" y="7202"/>
                  </a:moveTo>
                  <a:lnTo>
                    <a:pt x="16478" y="7202"/>
                  </a:lnTo>
                  <a:lnTo>
                    <a:pt x="11511" y="18249"/>
                  </a:lnTo>
                  <a:cubicBezTo>
                    <a:pt x="11511" y="18249"/>
                    <a:pt x="13166" y="7202"/>
                    <a:pt x="13166" y="7202"/>
                  </a:cubicBezTo>
                  <a:close/>
                  <a:moveTo>
                    <a:pt x="12478" y="7202"/>
                  </a:moveTo>
                  <a:lnTo>
                    <a:pt x="10797" y="18414"/>
                  </a:lnTo>
                  <a:lnTo>
                    <a:pt x="9117" y="7202"/>
                  </a:lnTo>
                  <a:cubicBezTo>
                    <a:pt x="9117" y="7202"/>
                    <a:pt x="12478" y="7202"/>
                    <a:pt x="12478" y="7202"/>
                  </a:cubicBezTo>
                  <a:close/>
                  <a:moveTo>
                    <a:pt x="8773" y="5716"/>
                  </a:moveTo>
                  <a:lnTo>
                    <a:pt x="7064" y="3817"/>
                  </a:lnTo>
                  <a:lnTo>
                    <a:pt x="8426" y="2000"/>
                  </a:lnTo>
                  <a:lnTo>
                    <a:pt x="10270" y="4051"/>
                  </a:lnTo>
                  <a:cubicBezTo>
                    <a:pt x="10270" y="4051"/>
                    <a:pt x="8773" y="5716"/>
                    <a:pt x="8773" y="5716"/>
                  </a:cubicBezTo>
                  <a:close/>
                  <a:moveTo>
                    <a:pt x="11325" y="4051"/>
                  </a:moveTo>
                  <a:lnTo>
                    <a:pt x="13169" y="2000"/>
                  </a:lnTo>
                  <a:lnTo>
                    <a:pt x="14531" y="3817"/>
                  </a:lnTo>
                  <a:lnTo>
                    <a:pt x="12822" y="5716"/>
                  </a:lnTo>
                  <a:cubicBezTo>
                    <a:pt x="12822" y="5716"/>
                    <a:pt x="11325" y="4051"/>
                    <a:pt x="11325" y="4051"/>
                  </a:cubicBezTo>
                  <a:close/>
                  <a:moveTo>
                    <a:pt x="12296" y="6302"/>
                  </a:moveTo>
                  <a:lnTo>
                    <a:pt x="9299" y="6302"/>
                  </a:lnTo>
                  <a:lnTo>
                    <a:pt x="10797" y="4638"/>
                  </a:lnTo>
                  <a:cubicBezTo>
                    <a:pt x="10797" y="4638"/>
                    <a:pt x="12296" y="6302"/>
                    <a:pt x="12296" y="6302"/>
                  </a:cubicBezTo>
                  <a:close/>
                  <a:moveTo>
                    <a:pt x="21200" y="5102"/>
                  </a:moveTo>
                  <a:lnTo>
                    <a:pt x="17771" y="527"/>
                  </a:lnTo>
                  <a:cubicBezTo>
                    <a:pt x="17518" y="189"/>
                    <a:pt x="17176" y="0"/>
                    <a:pt x="16817" y="0"/>
                  </a:cubicBezTo>
                  <a:lnTo>
                    <a:pt x="4779" y="0"/>
                  </a:lnTo>
                  <a:cubicBezTo>
                    <a:pt x="4420" y="0"/>
                    <a:pt x="4077" y="189"/>
                    <a:pt x="3824" y="527"/>
                  </a:cubicBezTo>
                  <a:lnTo>
                    <a:pt x="395" y="5102"/>
                  </a:lnTo>
                  <a:cubicBezTo>
                    <a:pt x="131" y="5455"/>
                    <a:pt x="-1" y="5921"/>
                    <a:pt x="-1" y="6387"/>
                  </a:cubicBezTo>
                  <a:cubicBezTo>
                    <a:pt x="1" y="6810"/>
                    <a:pt x="114" y="7233"/>
                    <a:pt x="341" y="7573"/>
                  </a:cubicBezTo>
                  <a:lnTo>
                    <a:pt x="9788" y="20995"/>
                  </a:lnTo>
                  <a:cubicBezTo>
                    <a:pt x="10045" y="21379"/>
                    <a:pt x="10412" y="21599"/>
                    <a:pt x="10797" y="21599"/>
                  </a:cubicBezTo>
                  <a:cubicBezTo>
                    <a:pt x="11183" y="21599"/>
                    <a:pt x="11550" y="21379"/>
                    <a:pt x="11807" y="20995"/>
                  </a:cubicBezTo>
                  <a:lnTo>
                    <a:pt x="21255" y="7573"/>
                  </a:lnTo>
                  <a:cubicBezTo>
                    <a:pt x="21485" y="7226"/>
                    <a:pt x="21598" y="6791"/>
                    <a:pt x="21595" y="6359"/>
                  </a:cubicBezTo>
                  <a:cubicBezTo>
                    <a:pt x="21593" y="5902"/>
                    <a:pt x="21459" y="5449"/>
                    <a:pt x="21200" y="5102"/>
                  </a:cubicBezTo>
                </a:path>
              </a:pathLst>
            </a:custGeom>
            <a:solidFill>
              <a:srgbClr val="C9F9FF"/>
            </a:solidFill>
            <a:ln>
              <a:noFill/>
            </a:ln>
            <a:effectLst/>
            <a:extLst>
              <a:ext uri="{91240B29-F687-4f45-9708-019B960494DF}">
                <a14:hiddenLine xmlns:lc="http://schemas.openxmlformats.org/drawingml/2006/lockedCanvas" xmlns:a14="http://schemas.microsoft.com/office/drawing/2010/main" xmlns:p14="http://schemas.microsoft.com/office/powerpoint/2010/main" xmlns:mc="http://schemas.openxmlformats.org/markup-compatibility/2006" xmlns:a16="http://schemas.microsoft.com/office/drawing/2014/main" xmlns="" w="12700" cap="flat" cmpd="sng">
                  <a:solidFill>
                    <a:srgbClr val="000000"/>
                  </a:solidFill>
                  <a:prstDash val="solid"/>
                  <a:miter lim="0"/>
                  <a:headEnd/>
                  <a:tailEnd/>
                </a14:hiddenLine>
              </a:ext>
              <a:ext uri="{AF507438-7753-43e0-B8FC-AC1667EBCBE1}">
                <a14:hiddenEffects xmlns:lc="http://schemas.openxmlformats.org/drawingml/2006/lockedCanvas" xmlns:a14="http://schemas.microsoft.com/office/drawing/2010/main" xmlns:p14="http://schemas.microsoft.com/office/powerpoint/2010/main" xmlns:mc="http://schemas.openxmlformats.org/markup-compatibility/2006" xmlns:a16="http://schemas.microsoft.com/office/drawing/2014/main" xmlns="">
                  <a:effectLst>
                    <a:outerShdw blurRad="63500" dist="38099" dir="2700000" algn="ctr" rotWithShape="0">
                      <a:srgbClr val="000000">
                        <a:alpha val="74998"/>
                      </a:srgbClr>
                    </a:outerShdw>
                  </a:effectLst>
                </a14:hiddenEffects>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bg1"/>
                </a:solidFill>
                <a:effectLst/>
                <a:uLnTx/>
                <a:uFillTx/>
                <a:latin typeface="+mn-ea"/>
                <a:cs typeface="+mn-cs"/>
              </a:endParaRPr>
            </a:p>
          </p:txBody>
        </p:sp>
        <p:grpSp>
          <p:nvGrpSpPr>
            <p:cNvPr id="132" name="Group 368">
              <a:extLst>
                <a:ext uri="{FF2B5EF4-FFF2-40B4-BE49-F238E27FC236}">
                  <a16:creationId xmlns:a16="http://schemas.microsoft.com/office/drawing/2014/main" id="{F045CAD3-78BE-4F24-80E6-8D61D7DD32DB}"/>
                </a:ext>
              </a:extLst>
            </p:cNvPr>
            <p:cNvGrpSpPr/>
            <p:nvPr/>
          </p:nvGrpSpPr>
          <p:grpSpPr>
            <a:xfrm>
              <a:off x="7870622" y="4512223"/>
              <a:ext cx="2639794" cy="974097"/>
              <a:chOff x="7813596" y="2156753"/>
              <a:chExt cx="2639794" cy="974097"/>
            </a:xfrm>
          </p:grpSpPr>
          <p:sp>
            <p:nvSpPr>
              <p:cNvPr id="133" name="Rectangle 369">
                <a:extLst>
                  <a:ext uri="{FF2B5EF4-FFF2-40B4-BE49-F238E27FC236}">
                    <a16:creationId xmlns:a16="http://schemas.microsoft.com/office/drawing/2014/main" id="{C9980CAA-10AC-4D38-902F-91547F816602}"/>
                  </a:ext>
                </a:extLst>
              </p:cNvPr>
              <p:cNvSpPr/>
              <p:nvPr/>
            </p:nvSpPr>
            <p:spPr>
              <a:xfrm>
                <a:off x="7813596" y="2464530"/>
                <a:ext cx="2639794" cy="666320"/>
              </a:xfrm>
              <a:prstGeom prst="rect">
                <a:avLst/>
              </a:prstGeom>
            </p:spPr>
            <p:txBody>
              <a:bodyPr wrap="square" lIns="216000">
                <a:noAutofit/>
              </a:bodyPr>
              <a:lstStyle/>
              <a:p>
                <a:pPr algn="r">
                  <a:lnSpc>
                    <a:spcPts val="2000"/>
                  </a:lnSpc>
                </a:pPr>
                <a:r>
                  <a:rPr lang="zh-CN" altLang="en-US" sz="1200" dirty="0">
                    <a:solidFill>
                      <a:schemeClr val="bg1"/>
                    </a:solidFill>
                    <a:latin typeface="+mn-ea"/>
                    <a:sym typeface="Arial" panose="020B0604020202020204" pitchFamily="34" charset="0"/>
                  </a:rPr>
                  <a:t>Please add specific content here, the text as concise as possible, simple instructions can be, do not have to be too cumbersome, pay attention to the appearance of the layout.</a:t>
                </a:r>
                <a:endParaRPr lang="en-US" altLang="zh-CN" sz="1200" dirty="0">
                  <a:solidFill>
                    <a:schemeClr val="bg1"/>
                  </a:solidFill>
                  <a:latin typeface="+mn-ea"/>
                  <a:sym typeface="Arial" panose="020B0604020202020204" pitchFamily="34" charset="0"/>
                </a:endParaRPr>
              </a:p>
            </p:txBody>
          </p:sp>
          <p:sp>
            <p:nvSpPr>
              <p:cNvPr id="134" name="TextBox 370">
                <a:extLst>
                  <a:ext uri="{FF2B5EF4-FFF2-40B4-BE49-F238E27FC236}">
                    <a16:creationId xmlns:a16="http://schemas.microsoft.com/office/drawing/2014/main" id="{5739C83A-11D9-4F61-A854-9ED842BBB85C}"/>
                  </a:ext>
                </a:extLst>
              </p:cNvPr>
              <p:cNvSpPr txBox="1"/>
              <p:nvPr/>
            </p:nvSpPr>
            <p:spPr>
              <a:xfrm>
                <a:off x="9065730" y="2156753"/>
                <a:ext cx="1387660" cy="307777"/>
              </a:xfrm>
              <a:prstGeom prst="rect">
                <a:avLst/>
              </a:prstGeom>
              <a:noFill/>
            </p:spPr>
            <p:txBody>
              <a:bodyPr wrap="none" rIns="216000" anchor="b" anchorCtr="0">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chemeClr val="bg1"/>
                    </a:solidFill>
                    <a:effectLst/>
                    <a:uLnTx/>
                    <a:uFillTx/>
                    <a:latin typeface="+mn-ea"/>
                    <a:cs typeface="+mn-cs"/>
                  </a:rPr>
                  <a:t>Enter the title text</a:t>
                </a:r>
              </a:p>
            </p:txBody>
          </p:sp>
        </p:grpSp>
      </p:grpSp>
    </p:spTree>
    <p:extLst>
      <p:ext uri="{BB962C8B-B14F-4D97-AF65-F5344CB8AC3E}">
        <p14:creationId xmlns:p14="http://schemas.microsoft.com/office/powerpoint/2010/main" val="843942602"/>
      </p:ext>
    </p:extLst>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lc="http://schemas.openxmlformats.org/drawingml/2006/lockedCanvas" xmlns:a14="http://schemas.microsoft.com/office/drawing/2010/main" xmlns:a16="http://schemas.microsoft.com/office/drawing/2014/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par>
                          <p:cTn id="25" fill="hold">
                            <p:stCondLst>
                              <p:cond delay="500"/>
                            </p:stCondLst>
                            <p:childTnLst>
                              <p:par>
                                <p:cTn id="26" presetID="16" presetClass="entr" presetSubtype="37"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outVertical)">
                                      <p:cBhvr>
                                        <p:cTn id="28" dur="500"/>
                                        <p:tgtEl>
                                          <p:spTgt spid="15"/>
                                        </p:tgtEl>
                                      </p:cBhvr>
                                    </p:animEffect>
                                  </p:childTnLst>
                                </p:cTn>
                              </p:par>
                            </p:childTnLst>
                          </p:cTn>
                        </p:par>
                        <p:par>
                          <p:cTn id="29" fill="hold">
                            <p:stCondLst>
                              <p:cond delay="1000"/>
                            </p:stCondLst>
                            <p:childTnLst>
                              <p:par>
                                <p:cTn id="30" presetID="49" presetClass="entr" presetSubtype="0" decel="100000" fill="hold" nodeType="afterEffect">
                                  <p:stCondLst>
                                    <p:cond delay="0"/>
                                  </p:stCondLst>
                                  <p:childTnLst>
                                    <p:set>
                                      <p:cBhvr>
                                        <p:cTn id="31" dur="1" fill="hold">
                                          <p:stCondLst>
                                            <p:cond delay="0"/>
                                          </p:stCondLst>
                                        </p:cTn>
                                        <p:tgtEl>
                                          <p:spTgt spid="39"/>
                                        </p:tgtEl>
                                        <p:attrNameLst>
                                          <p:attrName>style.visibility</p:attrName>
                                        </p:attrNameLst>
                                      </p:cBhvr>
                                      <p:to>
                                        <p:strVal val="visible"/>
                                      </p:to>
                                    </p:set>
                                    <p:anim calcmode="lin" valueType="num">
                                      <p:cBhvr>
                                        <p:cTn id="32" dur="500" fill="hold"/>
                                        <p:tgtEl>
                                          <p:spTgt spid="39"/>
                                        </p:tgtEl>
                                        <p:attrNameLst>
                                          <p:attrName>ppt_w</p:attrName>
                                        </p:attrNameLst>
                                      </p:cBhvr>
                                      <p:tavLst>
                                        <p:tav tm="0">
                                          <p:val>
                                            <p:fltVal val="0"/>
                                          </p:val>
                                        </p:tav>
                                        <p:tav tm="100000">
                                          <p:val>
                                            <p:strVal val="#ppt_w"/>
                                          </p:val>
                                        </p:tav>
                                      </p:tavLst>
                                    </p:anim>
                                    <p:anim calcmode="lin" valueType="num">
                                      <p:cBhvr>
                                        <p:cTn id="33" dur="500" fill="hold"/>
                                        <p:tgtEl>
                                          <p:spTgt spid="39"/>
                                        </p:tgtEl>
                                        <p:attrNameLst>
                                          <p:attrName>ppt_h</p:attrName>
                                        </p:attrNameLst>
                                      </p:cBhvr>
                                      <p:tavLst>
                                        <p:tav tm="0">
                                          <p:val>
                                            <p:fltVal val="0"/>
                                          </p:val>
                                        </p:tav>
                                        <p:tav tm="100000">
                                          <p:val>
                                            <p:strVal val="#ppt_h"/>
                                          </p:val>
                                        </p:tav>
                                      </p:tavLst>
                                    </p:anim>
                                    <p:anim calcmode="lin" valueType="num">
                                      <p:cBhvr>
                                        <p:cTn id="34" dur="500" fill="hold"/>
                                        <p:tgtEl>
                                          <p:spTgt spid="39"/>
                                        </p:tgtEl>
                                        <p:attrNameLst>
                                          <p:attrName>transform.rotation_z</p:attrName>
                                        </p:attrNameLst>
                                      </p:cBhvr>
                                      <p:tavLst>
                                        <p:tav tm="0">
                                          <p:val>
                                            <p:fltVal val="360"/>
                                          </p:val>
                                        </p:tav>
                                        <p:tav tm="100000">
                                          <p:val>
                                            <p:fltVal val="0"/>
                                          </p:val>
                                        </p:tav>
                                      </p:tavLst>
                                    </p:anim>
                                    <p:animEffect transition="in" filter="fade">
                                      <p:cBhvr>
                                        <p:cTn id="35" dur="500"/>
                                        <p:tgtEl>
                                          <p:spTgt spid="39"/>
                                        </p:tgtEl>
                                      </p:cBhvr>
                                    </p:animEffect>
                                  </p:childTnLst>
                                </p:cTn>
                              </p:par>
                            </p:childTnLst>
                          </p:cTn>
                        </p:par>
                        <p:par>
                          <p:cTn id="36" fill="hold">
                            <p:stCondLst>
                              <p:cond delay="1500"/>
                            </p:stCondLst>
                            <p:childTnLst>
                              <p:par>
                                <p:cTn id="37" presetID="53" presetClass="entr" presetSubtype="528" fill="hold" nodeType="afterEffect">
                                  <p:stCondLst>
                                    <p:cond delay="0"/>
                                  </p:stCondLst>
                                  <p:childTnLst>
                                    <p:set>
                                      <p:cBhvr>
                                        <p:cTn id="38" dur="1" fill="hold">
                                          <p:stCondLst>
                                            <p:cond delay="0"/>
                                          </p:stCondLst>
                                        </p:cTn>
                                        <p:tgtEl>
                                          <p:spTgt spid="105"/>
                                        </p:tgtEl>
                                        <p:attrNameLst>
                                          <p:attrName>style.visibility</p:attrName>
                                        </p:attrNameLst>
                                      </p:cBhvr>
                                      <p:to>
                                        <p:strVal val="visible"/>
                                      </p:to>
                                    </p:set>
                                    <p:anim calcmode="lin" valueType="num">
                                      <p:cBhvr>
                                        <p:cTn id="39" dur="500" fill="hold"/>
                                        <p:tgtEl>
                                          <p:spTgt spid="105"/>
                                        </p:tgtEl>
                                        <p:attrNameLst>
                                          <p:attrName>ppt_w</p:attrName>
                                        </p:attrNameLst>
                                      </p:cBhvr>
                                      <p:tavLst>
                                        <p:tav tm="0">
                                          <p:val>
                                            <p:fltVal val="0"/>
                                          </p:val>
                                        </p:tav>
                                        <p:tav tm="100000">
                                          <p:val>
                                            <p:strVal val="#ppt_w"/>
                                          </p:val>
                                        </p:tav>
                                      </p:tavLst>
                                    </p:anim>
                                    <p:anim calcmode="lin" valueType="num">
                                      <p:cBhvr>
                                        <p:cTn id="40" dur="500" fill="hold"/>
                                        <p:tgtEl>
                                          <p:spTgt spid="105"/>
                                        </p:tgtEl>
                                        <p:attrNameLst>
                                          <p:attrName>ppt_h</p:attrName>
                                        </p:attrNameLst>
                                      </p:cBhvr>
                                      <p:tavLst>
                                        <p:tav tm="0">
                                          <p:val>
                                            <p:fltVal val="0"/>
                                          </p:val>
                                        </p:tav>
                                        <p:tav tm="100000">
                                          <p:val>
                                            <p:strVal val="#ppt_h"/>
                                          </p:val>
                                        </p:tav>
                                      </p:tavLst>
                                    </p:anim>
                                    <p:animEffect transition="in" filter="fade">
                                      <p:cBhvr>
                                        <p:cTn id="41" dur="500"/>
                                        <p:tgtEl>
                                          <p:spTgt spid="105"/>
                                        </p:tgtEl>
                                      </p:cBhvr>
                                    </p:animEffect>
                                    <p:anim calcmode="lin" valueType="num">
                                      <p:cBhvr>
                                        <p:cTn id="42" dur="500" fill="hold"/>
                                        <p:tgtEl>
                                          <p:spTgt spid="105"/>
                                        </p:tgtEl>
                                        <p:attrNameLst>
                                          <p:attrName>ppt_x</p:attrName>
                                        </p:attrNameLst>
                                      </p:cBhvr>
                                      <p:tavLst>
                                        <p:tav tm="0">
                                          <p:val>
                                            <p:fltVal val="0.5"/>
                                          </p:val>
                                        </p:tav>
                                        <p:tav tm="100000">
                                          <p:val>
                                            <p:strVal val="#ppt_x"/>
                                          </p:val>
                                        </p:tav>
                                      </p:tavLst>
                                    </p:anim>
                                    <p:anim calcmode="lin" valueType="num">
                                      <p:cBhvr>
                                        <p:cTn id="43" dur="500" fill="hold"/>
                                        <p:tgtEl>
                                          <p:spTgt spid="105"/>
                                        </p:tgtEl>
                                        <p:attrNameLst>
                                          <p:attrName>ppt_y</p:attrName>
                                        </p:attrNameLst>
                                      </p:cBhvr>
                                      <p:tavLst>
                                        <p:tav tm="0">
                                          <p:val>
                                            <p:fltVal val="0.5"/>
                                          </p:val>
                                        </p:tav>
                                        <p:tav tm="100000">
                                          <p:val>
                                            <p:strVal val="#ppt_y"/>
                                          </p:val>
                                        </p:tav>
                                      </p:tavLst>
                                    </p:anim>
                                  </p:childTnLst>
                                </p:cTn>
                              </p:par>
                            </p:childTnLst>
                          </p:cTn>
                        </p:par>
                        <p:par>
                          <p:cTn id="44" fill="hold">
                            <p:stCondLst>
                              <p:cond delay="2000"/>
                            </p:stCondLst>
                            <p:childTnLst>
                              <p:par>
                                <p:cTn id="45" presetID="53" presetClass="entr" presetSubtype="528" fill="hold" nodeType="afterEffect">
                                  <p:stCondLst>
                                    <p:cond delay="0"/>
                                  </p:stCondLst>
                                  <p:childTnLst>
                                    <p:set>
                                      <p:cBhvr>
                                        <p:cTn id="46" dur="1" fill="hold">
                                          <p:stCondLst>
                                            <p:cond delay="0"/>
                                          </p:stCondLst>
                                        </p:cTn>
                                        <p:tgtEl>
                                          <p:spTgt spid="112"/>
                                        </p:tgtEl>
                                        <p:attrNameLst>
                                          <p:attrName>style.visibility</p:attrName>
                                        </p:attrNameLst>
                                      </p:cBhvr>
                                      <p:to>
                                        <p:strVal val="visible"/>
                                      </p:to>
                                    </p:set>
                                    <p:anim calcmode="lin" valueType="num">
                                      <p:cBhvr>
                                        <p:cTn id="47" dur="500" fill="hold"/>
                                        <p:tgtEl>
                                          <p:spTgt spid="112"/>
                                        </p:tgtEl>
                                        <p:attrNameLst>
                                          <p:attrName>ppt_w</p:attrName>
                                        </p:attrNameLst>
                                      </p:cBhvr>
                                      <p:tavLst>
                                        <p:tav tm="0">
                                          <p:val>
                                            <p:fltVal val="0"/>
                                          </p:val>
                                        </p:tav>
                                        <p:tav tm="100000">
                                          <p:val>
                                            <p:strVal val="#ppt_w"/>
                                          </p:val>
                                        </p:tav>
                                      </p:tavLst>
                                    </p:anim>
                                    <p:anim calcmode="lin" valueType="num">
                                      <p:cBhvr>
                                        <p:cTn id="48" dur="500" fill="hold"/>
                                        <p:tgtEl>
                                          <p:spTgt spid="112"/>
                                        </p:tgtEl>
                                        <p:attrNameLst>
                                          <p:attrName>ppt_h</p:attrName>
                                        </p:attrNameLst>
                                      </p:cBhvr>
                                      <p:tavLst>
                                        <p:tav tm="0">
                                          <p:val>
                                            <p:fltVal val="0"/>
                                          </p:val>
                                        </p:tav>
                                        <p:tav tm="100000">
                                          <p:val>
                                            <p:strVal val="#ppt_h"/>
                                          </p:val>
                                        </p:tav>
                                      </p:tavLst>
                                    </p:anim>
                                    <p:animEffect transition="in" filter="fade">
                                      <p:cBhvr>
                                        <p:cTn id="49" dur="500"/>
                                        <p:tgtEl>
                                          <p:spTgt spid="112"/>
                                        </p:tgtEl>
                                      </p:cBhvr>
                                    </p:animEffect>
                                    <p:anim calcmode="lin" valueType="num">
                                      <p:cBhvr>
                                        <p:cTn id="50" dur="500" fill="hold"/>
                                        <p:tgtEl>
                                          <p:spTgt spid="112"/>
                                        </p:tgtEl>
                                        <p:attrNameLst>
                                          <p:attrName>ppt_x</p:attrName>
                                        </p:attrNameLst>
                                      </p:cBhvr>
                                      <p:tavLst>
                                        <p:tav tm="0">
                                          <p:val>
                                            <p:fltVal val="0.5"/>
                                          </p:val>
                                        </p:tav>
                                        <p:tav tm="100000">
                                          <p:val>
                                            <p:strVal val="#ppt_x"/>
                                          </p:val>
                                        </p:tav>
                                      </p:tavLst>
                                    </p:anim>
                                    <p:anim calcmode="lin" valueType="num">
                                      <p:cBhvr>
                                        <p:cTn id="51" dur="500" fill="hold"/>
                                        <p:tgtEl>
                                          <p:spTgt spid="112"/>
                                        </p:tgtEl>
                                        <p:attrNameLst>
                                          <p:attrName>ppt_y</p:attrName>
                                        </p:attrNameLst>
                                      </p:cBhvr>
                                      <p:tavLst>
                                        <p:tav tm="0">
                                          <p:val>
                                            <p:fltVal val="0.5"/>
                                          </p:val>
                                        </p:tav>
                                        <p:tav tm="100000">
                                          <p:val>
                                            <p:strVal val="#ppt_y"/>
                                          </p:val>
                                        </p:tav>
                                      </p:tavLst>
                                    </p:anim>
                                  </p:childTnLst>
                                </p:cTn>
                              </p:par>
                            </p:childTnLst>
                          </p:cTn>
                        </p:par>
                        <p:par>
                          <p:cTn id="52" fill="hold">
                            <p:stCondLst>
                              <p:cond delay="2500"/>
                            </p:stCondLst>
                            <p:childTnLst>
                              <p:par>
                                <p:cTn id="53" presetID="53" presetClass="entr" presetSubtype="528" fill="hold" nodeType="afterEffect">
                                  <p:stCondLst>
                                    <p:cond delay="0"/>
                                  </p:stCondLst>
                                  <p:childTnLst>
                                    <p:set>
                                      <p:cBhvr>
                                        <p:cTn id="54" dur="1" fill="hold">
                                          <p:stCondLst>
                                            <p:cond delay="0"/>
                                          </p:stCondLst>
                                        </p:cTn>
                                        <p:tgtEl>
                                          <p:spTgt spid="123"/>
                                        </p:tgtEl>
                                        <p:attrNameLst>
                                          <p:attrName>style.visibility</p:attrName>
                                        </p:attrNameLst>
                                      </p:cBhvr>
                                      <p:to>
                                        <p:strVal val="visible"/>
                                      </p:to>
                                    </p:set>
                                    <p:anim calcmode="lin" valueType="num">
                                      <p:cBhvr>
                                        <p:cTn id="55" dur="500" fill="hold"/>
                                        <p:tgtEl>
                                          <p:spTgt spid="123"/>
                                        </p:tgtEl>
                                        <p:attrNameLst>
                                          <p:attrName>ppt_w</p:attrName>
                                        </p:attrNameLst>
                                      </p:cBhvr>
                                      <p:tavLst>
                                        <p:tav tm="0">
                                          <p:val>
                                            <p:fltVal val="0"/>
                                          </p:val>
                                        </p:tav>
                                        <p:tav tm="100000">
                                          <p:val>
                                            <p:strVal val="#ppt_w"/>
                                          </p:val>
                                        </p:tav>
                                      </p:tavLst>
                                    </p:anim>
                                    <p:anim calcmode="lin" valueType="num">
                                      <p:cBhvr>
                                        <p:cTn id="56" dur="500" fill="hold"/>
                                        <p:tgtEl>
                                          <p:spTgt spid="123"/>
                                        </p:tgtEl>
                                        <p:attrNameLst>
                                          <p:attrName>ppt_h</p:attrName>
                                        </p:attrNameLst>
                                      </p:cBhvr>
                                      <p:tavLst>
                                        <p:tav tm="0">
                                          <p:val>
                                            <p:fltVal val="0"/>
                                          </p:val>
                                        </p:tav>
                                        <p:tav tm="100000">
                                          <p:val>
                                            <p:strVal val="#ppt_h"/>
                                          </p:val>
                                        </p:tav>
                                      </p:tavLst>
                                    </p:anim>
                                    <p:animEffect transition="in" filter="fade">
                                      <p:cBhvr>
                                        <p:cTn id="57" dur="500"/>
                                        <p:tgtEl>
                                          <p:spTgt spid="123"/>
                                        </p:tgtEl>
                                      </p:cBhvr>
                                    </p:animEffect>
                                    <p:anim calcmode="lin" valueType="num">
                                      <p:cBhvr>
                                        <p:cTn id="58" dur="500" fill="hold"/>
                                        <p:tgtEl>
                                          <p:spTgt spid="123"/>
                                        </p:tgtEl>
                                        <p:attrNameLst>
                                          <p:attrName>ppt_x</p:attrName>
                                        </p:attrNameLst>
                                      </p:cBhvr>
                                      <p:tavLst>
                                        <p:tav tm="0">
                                          <p:val>
                                            <p:fltVal val="0.5"/>
                                          </p:val>
                                        </p:tav>
                                        <p:tav tm="100000">
                                          <p:val>
                                            <p:strVal val="#ppt_x"/>
                                          </p:val>
                                        </p:tav>
                                      </p:tavLst>
                                    </p:anim>
                                    <p:anim calcmode="lin" valueType="num">
                                      <p:cBhvr>
                                        <p:cTn id="59" dur="500" fill="hold"/>
                                        <p:tgtEl>
                                          <p:spTgt spid="123"/>
                                        </p:tgtEl>
                                        <p:attrNameLst>
                                          <p:attrName>ppt_y</p:attrName>
                                        </p:attrNameLst>
                                      </p:cBhvr>
                                      <p:tavLst>
                                        <p:tav tm="0">
                                          <p:val>
                                            <p:fltVal val="0.5"/>
                                          </p:val>
                                        </p:tav>
                                        <p:tav tm="100000">
                                          <p:val>
                                            <p:strVal val="#ppt_y"/>
                                          </p:val>
                                        </p:tav>
                                      </p:tavLst>
                                    </p:anim>
                                  </p:childTnLst>
                                </p:cTn>
                              </p:par>
                            </p:childTnLst>
                          </p:cTn>
                        </p:par>
                        <p:par>
                          <p:cTn id="60" fill="hold">
                            <p:stCondLst>
                              <p:cond delay="3000"/>
                            </p:stCondLst>
                            <p:childTnLst>
                              <p:par>
                                <p:cTn id="61" presetID="53" presetClass="entr" presetSubtype="528" fill="hold" nodeType="afterEffect">
                                  <p:stCondLst>
                                    <p:cond delay="0"/>
                                  </p:stCondLst>
                                  <p:childTnLst>
                                    <p:set>
                                      <p:cBhvr>
                                        <p:cTn id="62" dur="1" fill="hold">
                                          <p:stCondLst>
                                            <p:cond delay="0"/>
                                          </p:stCondLst>
                                        </p:cTn>
                                        <p:tgtEl>
                                          <p:spTgt spid="130"/>
                                        </p:tgtEl>
                                        <p:attrNameLst>
                                          <p:attrName>style.visibility</p:attrName>
                                        </p:attrNameLst>
                                      </p:cBhvr>
                                      <p:to>
                                        <p:strVal val="visible"/>
                                      </p:to>
                                    </p:set>
                                    <p:anim calcmode="lin" valueType="num">
                                      <p:cBhvr>
                                        <p:cTn id="63" dur="500" fill="hold"/>
                                        <p:tgtEl>
                                          <p:spTgt spid="130"/>
                                        </p:tgtEl>
                                        <p:attrNameLst>
                                          <p:attrName>ppt_w</p:attrName>
                                        </p:attrNameLst>
                                      </p:cBhvr>
                                      <p:tavLst>
                                        <p:tav tm="0">
                                          <p:val>
                                            <p:fltVal val="0"/>
                                          </p:val>
                                        </p:tav>
                                        <p:tav tm="100000">
                                          <p:val>
                                            <p:strVal val="#ppt_w"/>
                                          </p:val>
                                        </p:tav>
                                      </p:tavLst>
                                    </p:anim>
                                    <p:anim calcmode="lin" valueType="num">
                                      <p:cBhvr>
                                        <p:cTn id="64" dur="500" fill="hold"/>
                                        <p:tgtEl>
                                          <p:spTgt spid="130"/>
                                        </p:tgtEl>
                                        <p:attrNameLst>
                                          <p:attrName>ppt_h</p:attrName>
                                        </p:attrNameLst>
                                      </p:cBhvr>
                                      <p:tavLst>
                                        <p:tav tm="0">
                                          <p:val>
                                            <p:fltVal val="0"/>
                                          </p:val>
                                        </p:tav>
                                        <p:tav tm="100000">
                                          <p:val>
                                            <p:strVal val="#ppt_h"/>
                                          </p:val>
                                        </p:tav>
                                      </p:tavLst>
                                    </p:anim>
                                    <p:animEffect transition="in" filter="fade">
                                      <p:cBhvr>
                                        <p:cTn id="65" dur="500"/>
                                        <p:tgtEl>
                                          <p:spTgt spid="130"/>
                                        </p:tgtEl>
                                      </p:cBhvr>
                                    </p:animEffect>
                                    <p:anim calcmode="lin" valueType="num">
                                      <p:cBhvr>
                                        <p:cTn id="66" dur="500" fill="hold"/>
                                        <p:tgtEl>
                                          <p:spTgt spid="130"/>
                                        </p:tgtEl>
                                        <p:attrNameLst>
                                          <p:attrName>ppt_x</p:attrName>
                                        </p:attrNameLst>
                                      </p:cBhvr>
                                      <p:tavLst>
                                        <p:tav tm="0">
                                          <p:val>
                                            <p:fltVal val="0.5"/>
                                          </p:val>
                                        </p:tav>
                                        <p:tav tm="100000">
                                          <p:val>
                                            <p:strVal val="#ppt_x"/>
                                          </p:val>
                                        </p:tav>
                                      </p:tavLst>
                                    </p:anim>
                                    <p:anim calcmode="lin" valueType="num">
                                      <p:cBhvr>
                                        <p:cTn id="67" dur="500" fill="hold"/>
                                        <p:tgtEl>
                                          <p:spTgt spid="13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08BBBAA-FC41-4676-A4DD-F071916EDB17}"/>
              </a:ext>
            </a:extLst>
          </p:cNvPr>
          <p:cNvSpPr/>
          <p:nvPr/>
        </p:nvSpPr>
        <p:spPr>
          <a:xfrm>
            <a:off x="0" y="0"/>
            <a:ext cx="12192000" cy="6858000"/>
          </a:xfrm>
          <a:prstGeom prst="rect">
            <a:avLst/>
          </a:prstGeom>
          <a:solidFill>
            <a:srgbClr val="090F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03823E82-150D-47FB-BAE3-FAAB6C373A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780505">
            <a:off x="9453481" y="874786"/>
            <a:ext cx="5745980" cy="6773195"/>
          </a:xfrm>
          <a:prstGeom prst="rect">
            <a:avLst/>
          </a:prstGeom>
        </p:spPr>
      </p:pic>
      <p:pic>
        <p:nvPicPr>
          <p:cNvPr id="6" name="图片 5">
            <a:extLst>
              <a:ext uri="{FF2B5EF4-FFF2-40B4-BE49-F238E27FC236}">
                <a16:creationId xmlns:a16="http://schemas.microsoft.com/office/drawing/2014/main" id="{7AD0EBEF-39EE-4A6C-9C9D-1ACE86A3C15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7456684">
            <a:off x="10149112" y="-1928203"/>
            <a:ext cx="3545133" cy="3526648"/>
          </a:xfrm>
          <a:prstGeom prst="rect">
            <a:avLst/>
          </a:prstGeom>
        </p:spPr>
      </p:pic>
      <p:pic>
        <p:nvPicPr>
          <p:cNvPr id="7" name="图片 6">
            <a:extLst>
              <a:ext uri="{FF2B5EF4-FFF2-40B4-BE49-F238E27FC236}">
                <a16:creationId xmlns:a16="http://schemas.microsoft.com/office/drawing/2014/main" id="{0F344E70-EA64-4CC5-8E4D-9BFD05207B7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679931">
            <a:off x="-1982227" y="3510917"/>
            <a:ext cx="3618600" cy="4579361"/>
          </a:xfrm>
          <a:prstGeom prst="rect">
            <a:avLst/>
          </a:prstGeom>
        </p:spPr>
      </p:pic>
      <p:pic>
        <p:nvPicPr>
          <p:cNvPr id="8" name="图片 7">
            <a:extLst>
              <a:ext uri="{FF2B5EF4-FFF2-40B4-BE49-F238E27FC236}">
                <a16:creationId xmlns:a16="http://schemas.microsoft.com/office/drawing/2014/main" id="{E36C4C40-5B11-4316-A37F-CD0D451A6E7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20954830">
            <a:off x="-754121" y="-1179740"/>
            <a:ext cx="4338528" cy="2359480"/>
          </a:xfrm>
          <a:prstGeom prst="rect">
            <a:avLst/>
          </a:prstGeom>
        </p:spPr>
      </p:pic>
      <p:grpSp>
        <p:nvGrpSpPr>
          <p:cNvPr id="15" name="组合 14">
            <a:extLst>
              <a:ext uri="{FF2B5EF4-FFF2-40B4-BE49-F238E27FC236}">
                <a16:creationId xmlns:a16="http://schemas.microsoft.com/office/drawing/2014/main" id="{FF72460A-4BA9-4EAF-BE89-0F550D3768F6}"/>
              </a:ext>
            </a:extLst>
          </p:cNvPr>
          <p:cNvGrpSpPr/>
          <p:nvPr/>
        </p:nvGrpSpPr>
        <p:grpSpPr>
          <a:xfrm>
            <a:off x="3855325" y="241984"/>
            <a:ext cx="4425737" cy="724062"/>
            <a:chOff x="3855325" y="241984"/>
            <a:chExt cx="4425737" cy="724062"/>
          </a:xfrm>
        </p:grpSpPr>
        <p:sp>
          <p:nvSpPr>
            <p:cNvPr id="10" name="文本框 9">
              <a:extLst>
                <a:ext uri="{FF2B5EF4-FFF2-40B4-BE49-F238E27FC236}">
                  <a16:creationId xmlns:a16="http://schemas.microsoft.com/office/drawing/2014/main" id="{D315F1C2-E846-42A5-8A94-436A1147E1AD}"/>
                </a:ext>
              </a:extLst>
            </p:cNvPr>
            <p:cNvSpPr txBox="1"/>
            <p:nvPr/>
          </p:nvSpPr>
          <p:spPr>
            <a:xfrm>
              <a:off x="4096396" y="319715"/>
              <a:ext cx="4018906" cy="646331"/>
            </a:xfrm>
            <a:prstGeom prst="rect">
              <a:avLst/>
            </a:prstGeom>
            <a:noFill/>
          </p:spPr>
          <p:txBody>
            <a:bodyPr wrap="square" rtlCol="0" anchor="ctr" anchorCtr="0">
              <a:spAutoFit/>
            </a:bodyPr>
            <a:lstStyle>
              <a:defPPr>
                <a:defRPr lang="zh-CN"/>
              </a:defPPr>
              <a:lvl1pPr algn="ctr">
                <a:defRPr sz="8800">
                  <a:gradFill flip="none" rotWithShape="1">
                    <a:gsLst>
                      <a:gs pos="51000">
                        <a:srgbClr val="47E1FF"/>
                      </a:gs>
                      <a:gs pos="100000">
                        <a:srgbClr val="C9F9FF"/>
                      </a:gs>
                    </a:gsLst>
                    <a:lin ang="18900000" scaled="1"/>
                    <a:tileRect/>
                  </a:gradFill>
                  <a:latin typeface="Anton" panose="00000500000000000000" pitchFamily="2" charset="0"/>
                </a:defRPr>
              </a:lvl1pPr>
            </a:lstStyle>
            <a:p>
              <a:r>
                <a:rPr lang="en-US" altLang="zh-CN" sz="3600" dirty="0">
                  <a:latin typeface="+mn-ea"/>
                  <a:sym typeface="+mn-lt"/>
                </a:rPr>
                <a:t>PART 03 </a:t>
              </a:r>
              <a:r>
                <a:rPr lang="zh-CN" altLang="en-US" sz="3600" dirty="0">
                  <a:latin typeface="+mn-ea"/>
                  <a:sym typeface="+mn-ea"/>
                </a:rPr>
                <a:t>Deficiencies</a:t>
              </a:r>
            </a:p>
          </p:txBody>
        </p:sp>
        <p:sp>
          <p:nvSpPr>
            <p:cNvPr id="11" name="椭圆 10">
              <a:extLst>
                <a:ext uri="{FF2B5EF4-FFF2-40B4-BE49-F238E27FC236}">
                  <a16:creationId xmlns:a16="http://schemas.microsoft.com/office/drawing/2014/main" id="{D74F04AE-DD34-46C9-AB8D-486D6A22625F}"/>
                </a:ext>
              </a:extLst>
            </p:cNvPr>
            <p:cNvSpPr/>
            <p:nvPr/>
          </p:nvSpPr>
          <p:spPr>
            <a:xfrm>
              <a:off x="3855325" y="241984"/>
              <a:ext cx="221375" cy="221375"/>
            </a:xfrm>
            <a:prstGeom prst="ellipse">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A8589EE5-C1FE-4864-9901-4943EF74912E}"/>
                </a:ext>
              </a:extLst>
            </p:cNvPr>
            <p:cNvSpPr/>
            <p:nvPr/>
          </p:nvSpPr>
          <p:spPr>
            <a:xfrm>
              <a:off x="8059687" y="241984"/>
              <a:ext cx="221375" cy="221375"/>
            </a:xfrm>
            <a:prstGeom prst="ellipse">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2" name="组合 1">
            <a:extLst>
              <a:ext uri="{FF2B5EF4-FFF2-40B4-BE49-F238E27FC236}">
                <a16:creationId xmlns:a16="http://schemas.microsoft.com/office/drawing/2014/main" id="{7169EB7C-9306-4883-B07F-D8A6757E341D}"/>
              </a:ext>
            </a:extLst>
          </p:cNvPr>
          <p:cNvGrpSpPr/>
          <p:nvPr/>
        </p:nvGrpSpPr>
        <p:grpSpPr>
          <a:xfrm>
            <a:off x="1027128" y="1686350"/>
            <a:ext cx="5060034" cy="1234621"/>
            <a:chOff x="1027128" y="1686350"/>
            <a:chExt cx="5060034" cy="1234621"/>
          </a:xfrm>
        </p:grpSpPr>
        <p:cxnSp>
          <p:nvCxnSpPr>
            <p:cNvPr id="13" name="Straight Arrow Connector 11">
              <a:extLst>
                <a:ext uri="{FF2B5EF4-FFF2-40B4-BE49-F238E27FC236}">
                  <a16:creationId xmlns:a16="http://schemas.microsoft.com/office/drawing/2014/main" id="{00BC674C-C6CA-4D02-8D31-9E0B3283975E}"/>
                </a:ext>
              </a:extLst>
            </p:cNvPr>
            <p:cNvCxnSpPr/>
            <p:nvPr/>
          </p:nvCxnSpPr>
          <p:spPr>
            <a:xfrm>
              <a:off x="5468950" y="1946648"/>
              <a:ext cx="618212" cy="0"/>
            </a:xfrm>
            <a:prstGeom prst="straightConnector1">
              <a:avLst/>
            </a:prstGeom>
            <a:ln>
              <a:solidFill>
                <a:srgbClr val="C9F9FF"/>
              </a:solidFill>
              <a:tailEnd type="oval"/>
            </a:ln>
          </p:spPr>
          <p:style>
            <a:lnRef idx="1">
              <a:schemeClr val="accent1"/>
            </a:lnRef>
            <a:fillRef idx="0">
              <a:schemeClr val="accent1"/>
            </a:fillRef>
            <a:effectRef idx="0">
              <a:schemeClr val="accent1"/>
            </a:effectRef>
            <a:fontRef idx="minor">
              <a:schemeClr val="tx1"/>
            </a:fontRef>
          </p:style>
        </p:cxnSp>
        <p:sp>
          <p:nvSpPr>
            <p:cNvPr id="16" name="Freeform: Shape 31">
              <a:extLst>
                <a:ext uri="{FF2B5EF4-FFF2-40B4-BE49-F238E27FC236}">
                  <a16:creationId xmlns:a16="http://schemas.microsoft.com/office/drawing/2014/main" id="{BC006267-F474-49BA-ADD0-6CED44CD8AA4}"/>
                </a:ext>
              </a:extLst>
            </p:cNvPr>
            <p:cNvSpPr/>
            <p:nvPr/>
          </p:nvSpPr>
          <p:spPr>
            <a:xfrm flipH="1">
              <a:off x="4352460" y="1686350"/>
              <a:ext cx="1188276" cy="520597"/>
            </a:xfrm>
            <a:custGeom>
              <a:avLst/>
              <a:gdLst/>
              <a:ahLst/>
              <a:cxnLst/>
              <a:rect l="l" t="t" r="r" b="b"/>
              <a:pathLst>
                <a:path w="936105" h="410118">
                  <a:moveTo>
                    <a:pt x="161666" y="123566"/>
                  </a:moveTo>
                  <a:lnTo>
                    <a:pt x="161666" y="286553"/>
                  </a:lnTo>
                  <a:lnTo>
                    <a:pt x="0" y="205059"/>
                  </a:lnTo>
                  <a:close/>
                  <a:moveTo>
                    <a:pt x="161667" y="0"/>
                  </a:moveTo>
                  <a:lnTo>
                    <a:pt x="936105" y="0"/>
                  </a:lnTo>
                  <a:lnTo>
                    <a:pt x="936105" y="410118"/>
                  </a:lnTo>
                  <a:lnTo>
                    <a:pt x="161667" y="410118"/>
                  </a:lnTo>
                  <a:close/>
                </a:path>
              </a:pathLst>
            </a:cu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solidFill>
                  <a:schemeClr val="tx1"/>
                </a:solidFill>
              </a:endParaRPr>
            </a:p>
          </p:txBody>
        </p:sp>
        <p:sp>
          <p:nvSpPr>
            <p:cNvPr id="17" name="Rectangle 32">
              <a:extLst>
                <a:ext uri="{FF2B5EF4-FFF2-40B4-BE49-F238E27FC236}">
                  <a16:creationId xmlns:a16="http://schemas.microsoft.com/office/drawing/2014/main" id="{5EE9F682-694A-4370-BECB-322EAD7900FF}"/>
                </a:ext>
              </a:extLst>
            </p:cNvPr>
            <p:cNvSpPr/>
            <p:nvPr/>
          </p:nvSpPr>
          <p:spPr>
            <a:xfrm flipH="1">
              <a:off x="1027128" y="1686350"/>
              <a:ext cx="3325333" cy="52059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Ins="144000" anchor="ctr">
              <a:normAutofit/>
            </a:bodyPr>
            <a:lstStyle/>
            <a:p>
              <a:pPr marL="0" marR="0" lvl="1" indent="0" algn="r" defTabSz="914400" rtl="0" eaLnBrk="1" fontAlgn="auto" latinLnBrk="0" hangingPunct="1">
                <a:lnSpc>
                  <a:spcPct val="100000"/>
                </a:lnSpc>
                <a:spcBef>
                  <a:spcPts val="0"/>
                </a:spcBef>
                <a:spcAft>
                  <a:spcPts val="0"/>
                </a:spcAft>
                <a:buClrTx/>
                <a:buSzTx/>
                <a:buFontTx/>
                <a:buNone/>
                <a:tabLst/>
                <a:defRPr/>
              </a:pPr>
              <a:r>
                <a:rPr kumimoji="0" lang="zh-CN" altLang="en-US" sz="1867" b="1" i="0" u="none" strike="noStrike" kern="1200" cap="none" spc="0" normalizeH="0" baseline="0" noProof="0" dirty="0">
                  <a:ln>
                    <a:noFill/>
                  </a:ln>
                  <a:solidFill>
                    <a:schemeClr val="tx1">
                      <a:lumMod val="85000"/>
                      <a:lumOff val="15000"/>
                    </a:schemeClr>
                  </a:solidFill>
                  <a:effectLst/>
                  <a:uLnTx/>
                  <a:uFillTx/>
                  <a:latin typeface="Century Gothic"/>
                  <a:cs typeface="+mn-cs"/>
                </a:rPr>
                <a:t>Enter the title text</a:t>
              </a:r>
            </a:p>
          </p:txBody>
        </p:sp>
        <p:sp>
          <p:nvSpPr>
            <p:cNvPr id="18" name="TextBox 29">
              <a:extLst>
                <a:ext uri="{FF2B5EF4-FFF2-40B4-BE49-F238E27FC236}">
                  <a16:creationId xmlns:a16="http://schemas.microsoft.com/office/drawing/2014/main" id="{3562ED25-8EA4-496D-8C7C-2D61B943A461}"/>
                </a:ext>
              </a:extLst>
            </p:cNvPr>
            <p:cNvSpPr txBox="1">
              <a:spLocks/>
            </p:cNvSpPr>
            <p:nvPr/>
          </p:nvSpPr>
          <p:spPr bwMode="auto">
            <a:xfrm flipH="1">
              <a:off x="1042792" y="2330882"/>
              <a:ext cx="4306540" cy="590089"/>
            </a:xfrm>
            <a:prstGeom prst="rect">
              <a:avLst/>
            </a:prstGeom>
            <a:noFill/>
            <a:ln w="9525">
              <a:noFill/>
              <a:miter lim="800000"/>
              <a:headEnd/>
              <a:tailEnd/>
            </a:ln>
          </p:spPr>
          <p:txBody>
            <a:bodyPr wrap="square" lIns="0" tIns="0" rIns="0" bIns="0" anchor="ctr" anchorCtr="0">
              <a:noAutofit/>
              <a:scene3d>
                <a:camera prst="orthographicFront"/>
                <a:lightRig rig="threePt" dir="t"/>
              </a:scene3d>
              <a:sp3d>
                <a:bevelT w="0" h="0"/>
              </a:sp3d>
            </a:bodyPr>
            <a:lstStyle/>
            <a:p>
              <a:pPr algn="r">
                <a:lnSpc>
                  <a:spcPts val="2500"/>
                </a:lnSpc>
              </a:pPr>
              <a:r>
                <a:rPr lang="zh-CN" altLang="en-US" sz="1200" dirty="0">
                  <a:solidFill>
                    <a:schemeClr val="bg1"/>
                  </a:solidFill>
                  <a:latin typeface="+mn-ea"/>
                  <a:sym typeface="Arial" panose="020B0604020202020204" pitchFamily="34" charset="0"/>
                </a:rPr>
                <a:t>Please add specific content here, the text as concise as possible, simple instructions can be, do not have to be too cumbersome, pay attention to the appearance of the layout.</a:t>
              </a:r>
              <a:endParaRPr lang="en-US" altLang="zh-CN" sz="1200" dirty="0">
                <a:solidFill>
                  <a:schemeClr val="bg1"/>
                </a:solidFill>
                <a:latin typeface="+mn-ea"/>
                <a:sym typeface="Arial" panose="020B0604020202020204" pitchFamily="34" charset="0"/>
              </a:endParaRPr>
            </a:p>
          </p:txBody>
        </p:sp>
        <p:sp>
          <p:nvSpPr>
            <p:cNvPr id="19" name="Freeform: Shape 53">
              <a:extLst>
                <a:ext uri="{FF2B5EF4-FFF2-40B4-BE49-F238E27FC236}">
                  <a16:creationId xmlns:a16="http://schemas.microsoft.com/office/drawing/2014/main" id="{43095B4B-1010-4910-8DE7-7F41427C58E8}"/>
                </a:ext>
              </a:extLst>
            </p:cNvPr>
            <p:cNvSpPr>
              <a:spLocks/>
            </p:cNvSpPr>
            <p:nvPr/>
          </p:nvSpPr>
          <p:spPr bwMode="auto">
            <a:xfrm>
              <a:off x="4679749" y="1746124"/>
              <a:ext cx="375867" cy="375867"/>
            </a:xfrm>
            <a:custGeom>
              <a:avLst/>
              <a:gdLst>
                <a:gd name="T0" fmla="*/ 223 w 228"/>
                <a:gd name="T1" fmla="*/ 95 h 228"/>
                <a:gd name="T2" fmla="*/ 196 w 228"/>
                <a:gd name="T3" fmla="*/ 90 h 228"/>
                <a:gd name="T4" fmla="*/ 189 w 228"/>
                <a:gd name="T5" fmla="*/ 74 h 228"/>
                <a:gd name="T6" fmla="*/ 205 w 228"/>
                <a:gd name="T7" fmla="*/ 50 h 228"/>
                <a:gd name="T8" fmla="*/ 205 w 228"/>
                <a:gd name="T9" fmla="*/ 43 h 228"/>
                <a:gd name="T10" fmla="*/ 185 w 228"/>
                <a:gd name="T11" fmla="*/ 24 h 228"/>
                <a:gd name="T12" fmla="*/ 178 w 228"/>
                <a:gd name="T13" fmla="*/ 23 h 228"/>
                <a:gd name="T14" fmla="*/ 155 w 228"/>
                <a:gd name="T15" fmla="*/ 39 h 228"/>
                <a:gd name="T16" fmla="*/ 138 w 228"/>
                <a:gd name="T17" fmla="*/ 32 h 228"/>
                <a:gd name="T18" fmla="*/ 133 w 228"/>
                <a:gd name="T19" fmla="*/ 5 h 228"/>
                <a:gd name="T20" fmla="*/ 127 w 228"/>
                <a:gd name="T21" fmla="*/ 0 h 228"/>
                <a:gd name="T22" fmla="*/ 100 w 228"/>
                <a:gd name="T23" fmla="*/ 0 h 228"/>
                <a:gd name="T24" fmla="*/ 94 w 228"/>
                <a:gd name="T25" fmla="*/ 5 h 228"/>
                <a:gd name="T26" fmla="*/ 89 w 228"/>
                <a:gd name="T27" fmla="*/ 32 h 228"/>
                <a:gd name="T28" fmla="*/ 73 w 228"/>
                <a:gd name="T29" fmla="*/ 39 h 228"/>
                <a:gd name="T30" fmla="*/ 50 w 228"/>
                <a:gd name="T31" fmla="*/ 23 h 228"/>
                <a:gd name="T32" fmla="*/ 43 w 228"/>
                <a:gd name="T33" fmla="*/ 24 h 228"/>
                <a:gd name="T34" fmla="*/ 23 w 228"/>
                <a:gd name="T35" fmla="*/ 43 h 228"/>
                <a:gd name="T36" fmla="*/ 23 w 228"/>
                <a:gd name="T37" fmla="*/ 51 h 228"/>
                <a:gd name="T38" fmla="*/ 39 w 228"/>
                <a:gd name="T39" fmla="*/ 74 h 228"/>
                <a:gd name="T40" fmla="*/ 32 w 228"/>
                <a:gd name="T41" fmla="*/ 90 h 228"/>
                <a:gd name="T42" fmla="*/ 5 w 228"/>
                <a:gd name="T43" fmla="*/ 95 h 228"/>
                <a:gd name="T44" fmla="*/ 0 w 228"/>
                <a:gd name="T45" fmla="*/ 100 h 228"/>
                <a:gd name="T46" fmla="*/ 0 w 228"/>
                <a:gd name="T47" fmla="*/ 128 h 228"/>
                <a:gd name="T48" fmla="*/ 5 w 228"/>
                <a:gd name="T49" fmla="*/ 134 h 228"/>
                <a:gd name="T50" fmla="*/ 32 w 228"/>
                <a:gd name="T51" fmla="*/ 139 h 228"/>
                <a:gd name="T52" fmla="*/ 39 w 228"/>
                <a:gd name="T53" fmla="*/ 155 h 228"/>
                <a:gd name="T54" fmla="*/ 23 w 228"/>
                <a:gd name="T55" fmla="*/ 178 h 228"/>
                <a:gd name="T56" fmla="*/ 24 w 228"/>
                <a:gd name="T57" fmla="*/ 185 h 228"/>
                <a:gd name="T58" fmla="*/ 43 w 228"/>
                <a:gd name="T59" fmla="*/ 204 h 228"/>
                <a:gd name="T60" fmla="*/ 51 w 228"/>
                <a:gd name="T61" fmla="*/ 205 h 228"/>
                <a:gd name="T62" fmla="*/ 73 w 228"/>
                <a:gd name="T63" fmla="*/ 189 h 228"/>
                <a:gd name="T64" fmla="*/ 89 w 228"/>
                <a:gd name="T65" fmla="*/ 196 h 228"/>
                <a:gd name="T66" fmla="*/ 94 w 228"/>
                <a:gd name="T67" fmla="*/ 223 h 228"/>
                <a:gd name="T68" fmla="*/ 100 w 228"/>
                <a:gd name="T69" fmla="*/ 228 h 228"/>
                <a:gd name="T70" fmla="*/ 127 w 228"/>
                <a:gd name="T71" fmla="*/ 228 h 228"/>
                <a:gd name="T72" fmla="*/ 133 w 228"/>
                <a:gd name="T73" fmla="*/ 223 h 228"/>
                <a:gd name="T74" fmla="*/ 138 w 228"/>
                <a:gd name="T75" fmla="*/ 196 h 228"/>
                <a:gd name="T76" fmla="*/ 154 w 228"/>
                <a:gd name="T77" fmla="*/ 190 h 228"/>
                <a:gd name="T78" fmla="*/ 177 w 228"/>
                <a:gd name="T79" fmla="*/ 205 h 228"/>
                <a:gd name="T80" fmla="*/ 185 w 228"/>
                <a:gd name="T81" fmla="*/ 205 h 228"/>
                <a:gd name="T82" fmla="*/ 204 w 228"/>
                <a:gd name="T83" fmla="*/ 185 h 228"/>
                <a:gd name="T84" fmla="*/ 205 w 228"/>
                <a:gd name="T85" fmla="*/ 178 h 228"/>
                <a:gd name="T86" fmla="*/ 189 w 228"/>
                <a:gd name="T87" fmla="*/ 155 h 228"/>
                <a:gd name="T88" fmla="*/ 196 w 228"/>
                <a:gd name="T89" fmla="*/ 139 h 228"/>
                <a:gd name="T90" fmla="*/ 223 w 228"/>
                <a:gd name="T91" fmla="*/ 134 h 228"/>
                <a:gd name="T92" fmla="*/ 228 w 228"/>
                <a:gd name="T93" fmla="*/ 128 h 228"/>
                <a:gd name="T94" fmla="*/ 228 w 228"/>
                <a:gd name="T95" fmla="*/ 100 h 228"/>
                <a:gd name="T96" fmla="*/ 223 w 228"/>
                <a:gd name="T97" fmla="*/ 95 h 228"/>
                <a:gd name="T98" fmla="*/ 114 w 228"/>
                <a:gd name="T99" fmla="*/ 149 h 228"/>
                <a:gd name="T100" fmla="*/ 79 w 228"/>
                <a:gd name="T101" fmla="*/ 114 h 228"/>
                <a:gd name="T102" fmla="*/ 114 w 228"/>
                <a:gd name="T103" fmla="*/ 79 h 228"/>
                <a:gd name="T104" fmla="*/ 149 w 228"/>
                <a:gd name="T105" fmla="*/ 114 h 228"/>
                <a:gd name="T106" fmla="*/ 114 w 228"/>
                <a:gd name="T107" fmla="*/ 14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8" h="228">
                  <a:moveTo>
                    <a:pt x="223" y="95"/>
                  </a:moveTo>
                  <a:cubicBezTo>
                    <a:pt x="196" y="90"/>
                    <a:pt x="196" y="90"/>
                    <a:pt x="196" y="90"/>
                  </a:cubicBezTo>
                  <a:cubicBezTo>
                    <a:pt x="194" y="84"/>
                    <a:pt x="192" y="79"/>
                    <a:pt x="189" y="74"/>
                  </a:cubicBezTo>
                  <a:cubicBezTo>
                    <a:pt x="205" y="50"/>
                    <a:pt x="205" y="50"/>
                    <a:pt x="205" y="50"/>
                  </a:cubicBezTo>
                  <a:cubicBezTo>
                    <a:pt x="207" y="48"/>
                    <a:pt x="206" y="45"/>
                    <a:pt x="205" y="43"/>
                  </a:cubicBezTo>
                  <a:cubicBezTo>
                    <a:pt x="185" y="24"/>
                    <a:pt x="185" y="24"/>
                    <a:pt x="185" y="24"/>
                  </a:cubicBezTo>
                  <a:cubicBezTo>
                    <a:pt x="183" y="22"/>
                    <a:pt x="180" y="21"/>
                    <a:pt x="178" y="23"/>
                  </a:cubicBezTo>
                  <a:cubicBezTo>
                    <a:pt x="155" y="39"/>
                    <a:pt x="155" y="39"/>
                    <a:pt x="155" y="39"/>
                  </a:cubicBezTo>
                  <a:cubicBezTo>
                    <a:pt x="149" y="36"/>
                    <a:pt x="144" y="34"/>
                    <a:pt x="138" y="32"/>
                  </a:cubicBezTo>
                  <a:cubicBezTo>
                    <a:pt x="133" y="5"/>
                    <a:pt x="133" y="5"/>
                    <a:pt x="133" y="5"/>
                  </a:cubicBezTo>
                  <a:cubicBezTo>
                    <a:pt x="133" y="2"/>
                    <a:pt x="130" y="0"/>
                    <a:pt x="127" y="0"/>
                  </a:cubicBezTo>
                  <a:cubicBezTo>
                    <a:pt x="100" y="0"/>
                    <a:pt x="100" y="0"/>
                    <a:pt x="100" y="0"/>
                  </a:cubicBezTo>
                  <a:cubicBezTo>
                    <a:pt x="97" y="0"/>
                    <a:pt x="95" y="2"/>
                    <a:pt x="94" y="5"/>
                  </a:cubicBezTo>
                  <a:cubicBezTo>
                    <a:pt x="89" y="32"/>
                    <a:pt x="89" y="32"/>
                    <a:pt x="89" y="32"/>
                  </a:cubicBezTo>
                  <a:cubicBezTo>
                    <a:pt x="83" y="34"/>
                    <a:pt x="78" y="36"/>
                    <a:pt x="73" y="39"/>
                  </a:cubicBezTo>
                  <a:cubicBezTo>
                    <a:pt x="50" y="23"/>
                    <a:pt x="50" y="23"/>
                    <a:pt x="50" y="23"/>
                  </a:cubicBezTo>
                  <a:cubicBezTo>
                    <a:pt x="48" y="22"/>
                    <a:pt x="45" y="22"/>
                    <a:pt x="43" y="24"/>
                  </a:cubicBezTo>
                  <a:cubicBezTo>
                    <a:pt x="23" y="43"/>
                    <a:pt x="23" y="43"/>
                    <a:pt x="23" y="43"/>
                  </a:cubicBezTo>
                  <a:cubicBezTo>
                    <a:pt x="22" y="45"/>
                    <a:pt x="21" y="49"/>
                    <a:pt x="23" y="51"/>
                  </a:cubicBezTo>
                  <a:cubicBezTo>
                    <a:pt x="39" y="74"/>
                    <a:pt x="39" y="74"/>
                    <a:pt x="39" y="74"/>
                  </a:cubicBezTo>
                  <a:cubicBezTo>
                    <a:pt x="36" y="79"/>
                    <a:pt x="34" y="84"/>
                    <a:pt x="32" y="90"/>
                  </a:cubicBezTo>
                  <a:cubicBezTo>
                    <a:pt x="5" y="95"/>
                    <a:pt x="5" y="95"/>
                    <a:pt x="5" y="95"/>
                  </a:cubicBezTo>
                  <a:cubicBezTo>
                    <a:pt x="2" y="95"/>
                    <a:pt x="0" y="98"/>
                    <a:pt x="0" y="100"/>
                  </a:cubicBezTo>
                  <a:cubicBezTo>
                    <a:pt x="0" y="128"/>
                    <a:pt x="0" y="128"/>
                    <a:pt x="0" y="128"/>
                  </a:cubicBezTo>
                  <a:cubicBezTo>
                    <a:pt x="0" y="131"/>
                    <a:pt x="2" y="133"/>
                    <a:pt x="5" y="134"/>
                  </a:cubicBezTo>
                  <a:cubicBezTo>
                    <a:pt x="32" y="139"/>
                    <a:pt x="32" y="139"/>
                    <a:pt x="32" y="139"/>
                  </a:cubicBezTo>
                  <a:cubicBezTo>
                    <a:pt x="34" y="144"/>
                    <a:pt x="36" y="150"/>
                    <a:pt x="39" y="155"/>
                  </a:cubicBezTo>
                  <a:cubicBezTo>
                    <a:pt x="23" y="178"/>
                    <a:pt x="23" y="178"/>
                    <a:pt x="23" y="178"/>
                  </a:cubicBezTo>
                  <a:cubicBezTo>
                    <a:pt x="22" y="180"/>
                    <a:pt x="22" y="183"/>
                    <a:pt x="24" y="185"/>
                  </a:cubicBezTo>
                  <a:cubicBezTo>
                    <a:pt x="43" y="204"/>
                    <a:pt x="43" y="204"/>
                    <a:pt x="43" y="204"/>
                  </a:cubicBezTo>
                  <a:cubicBezTo>
                    <a:pt x="45" y="206"/>
                    <a:pt x="48" y="207"/>
                    <a:pt x="51" y="205"/>
                  </a:cubicBezTo>
                  <a:cubicBezTo>
                    <a:pt x="73" y="189"/>
                    <a:pt x="73" y="189"/>
                    <a:pt x="73" y="189"/>
                  </a:cubicBezTo>
                  <a:cubicBezTo>
                    <a:pt x="78" y="192"/>
                    <a:pt x="84" y="194"/>
                    <a:pt x="89" y="196"/>
                  </a:cubicBezTo>
                  <a:cubicBezTo>
                    <a:pt x="94" y="223"/>
                    <a:pt x="94" y="223"/>
                    <a:pt x="94" y="223"/>
                  </a:cubicBezTo>
                  <a:cubicBezTo>
                    <a:pt x="95" y="226"/>
                    <a:pt x="97" y="228"/>
                    <a:pt x="100" y="228"/>
                  </a:cubicBezTo>
                  <a:cubicBezTo>
                    <a:pt x="127" y="228"/>
                    <a:pt x="127" y="228"/>
                    <a:pt x="127" y="228"/>
                  </a:cubicBezTo>
                  <a:cubicBezTo>
                    <a:pt x="130" y="228"/>
                    <a:pt x="133" y="226"/>
                    <a:pt x="133" y="223"/>
                  </a:cubicBezTo>
                  <a:cubicBezTo>
                    <a:pt x="138" y="196"/>
                    <a:pt x="138" y="196"/>
                    <a:pt x="138" y="196"/>
                  </a:cubicBezTo>
                  <a:cubicBezTo>
                    <a:pt x="144" y="194"/>
                    <a:pt x="149" y="192"/>
                    <a:pt x="154" y="190"/>
                  </a:cubicBezTo>
                  <a:cubicBezTo>
                    <a:pt x="177" y="205"/>
                    <a:pt x="177" y="205"/>
                    <a:pt x="177" y="205"/>
                  </a:cubicBezTo>
                  <a:cubicBezTo>
                    <a:pt x="180" y="207"/>
                    <a:pt x="183" y="207"/>
                    <a:pt x="185" y="205"/>
                  </a:cubicBezTo>
                  <a:cubicBezTo>
                    <a:pt x="204" y="185"/>
                    <a:pt x="204" y="185"/>
                    <a:pt x="204" y="185"/>
                  </a:cubicBezTo>
                  <a:cubicBezTo>
                    <a:pt x="206" y="183"/>
                    <a:pt x="206" y="180"/>
                    <a:pt x="205" y="178"/>
                  </a:cubicBezTo>
                  <a:cubicBezTo>
                    <a:pt x="189" y="155"/>
                    <a:pt x="189" y="155"/>
                    <a:pt x="189" y="155"/>
                  </a:cubicBezTo>
                  <a:cubicBezTo>
                    <a:pt x="192" y="150"/>
                    <a:pt x="194" y="144"/>
                    <a:pt x="196" y="139"/>
                  </a:cubicBezTo>
                  <a:cubicBezTo>
                    <a:pt x="223" y="134"/>
                    <a:pt x="223" y="134"/>
                    <a:pt x="223" y="134"/>
                  </a:cubicBezTo>
                  <a:cubicBezTo>
                    <a:pt x="226" y="133"/>
                    <a:pt x="228" y="131"/>
                    <a:pt x="228" y="128"/>
                  </a:cubicBezTo>
                  <a:cubicBezTo>
                    <a:pt x="228" y="100"/>
                    <a:pt x="228" y="100"/>
                    <a:pt x="228" y="100"/>
                  </a:cubicBezTo>
                  <a:cubicBezTo>
                    <a:pt x="228" y="98"/>
                    <a:pt x="226" y="95"/>
                    <a:pt x="223" y="95"/>
                  </a:cubicBezTo>
                  <a:close/>
                  <a:moveTo>
                    <a:pt x="114" y="149"/>
                  </a:moveTo>
                  <a:cubicBezTo>
                    <a:pt x="95" y="149"/>
                    <a:pt x="79" y="133"/>
                    <a:pt x="79" y="114"/>
                  </a:cubicBezTo>
                  <a:cubicBezTo>
                    <a:pt x="79" y="95"/>
                    <a:pt x="95" y="79"/>
                    <a:pt x="114" y="79"/>
                  </a:cubicBezTo>
                  <a:cubicBezTo>
                    <a:pt x="133" y="79"/>
                    <a:pt x="149" y="95"/>
                    <a:pt x="149" y="114"/>
                  </a:cubicBezTo>
                  <a:cubicBezTo>
                    <a:pt x="149" y="133"/>
                    <a:pt x="133" y="149"/>
                    <a:pt x="114" y="149"/>
                  </a:cubicBezTo>
                  <a:close/>
                </a:path>
              </a:pathLst>
            </a:custGeom>
            <a:solidFill>
              <a:schemeClr val="bg1"/>
            </a:solidFill>
            <a:ln>
              <a:noFill/>
            </a:ln>
            <a:effectLst>
              <a:outerShdw blurRad="63500" sx="102000" sy="102000" algn="ctr"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bg1"/>
                </a:solidFill>
                <a:effectLst/>
                <a:uLnTx/>
                <a:uFillTx/>
                <a:latin typeface="Century Gothic"/>
                <a:cs typeface="+mn-cs"/>
              </a:endParaRPr>
            </a:p>
          </p:txBody>
        </p:sp>
      </p:grpSp>
      <p:grpSp>
        <p:nvGrpSpPr>
          <p:cNvPr id="3" name="组合 2">
            <a:extLst>
              <a:ext uri="{FF2B5EF4-FFF2-40B4-BE49-F238E27FC236}">
                <a16:creationId xmlns:a16="http://schemas.microsoft.com/office/drawing/2014/main" id="{1EDF7C12-9ABD-46E9-9D8D-D079A0C9D8F2}"/>
              </a:ext>
            </a:extLst>
          </p:cNvPr>
          <p:cNvGrpSpPr/>
          <p:nvPr/>
        </p:nvGrpSpPr>
        <p:grpSpPr>
          <a:xfrm>
            <a:off x="6017387" y="2241480"/>
            <a:ext cx="5174072" cy="1230560"/>
            <a:chOff x="6017387" y="2241480"/>
            <a:chExt cx="5174072" cy="1230560"/>
          </a:xfrm>
        </p:grpSpPr>
        <p:cxnSp>
          <p:nvCxnSpPr>
            <p:cNvPr id="21" name="Straight Arrow Connector 9">
              <a:extLst>
                <a:ext uri="{FF2B5EF4-FFF2-40B4-BE49-F238E27FC236}">
                  <a16:creationId xmlns:a16="http://schemas.microsoft.com/office/drawing/2014/main" id="{46D64E91-14DC-4570-8FAC-460AB23A36F8}"/>
                </a:ext>
              </a:extLst>
            </p:cNvPr>
            <p:cNvCxnSpPr/>
            <p:nvPr/>
          </p:nvCxnSpPr>
          <p:spPr>
            <a:xfrm flipH="1">
              <a:off x="6017387" y="2490483"/>
              <a:ext cx="618212" cy="0"/>
            </a:xfrm>
            <a:prstGeom prst="straightConnector1">
              <a:avLst/>
            </a:prstGeom>
            <a:ln>
              <a:solidFill>
                <a:srgbClr val="C9F9FF"/>
              </a:solidFill>
              <a:tailEnd type="oval"/>
            </a:ln>
          </p:spPr>
          <p:style>
            <a:lnRef idx="1">
              <a:schemeClr val="accent1"/>
            </a:lnRef>
            <a:fillRef idx="0">
              <a:schemeClr val="accent1"/>
            </a:fillRef>
            <a:effectRef idx="0">
              <a:schemeClr val="accent1"/>
            </a:effectRef>
            <a:fontRef idx="minor">
              <a:schemeClr val="tx1"/>
            </a:fontRef>
          </p:style>
        </p:cxnSp>
        <p:sp>
          <p:nvSpPr>
            <p:cNvPr id="22" name="Freeform: Shape 24">
              <a:extLst>
                <a:ext uri="{FF2B5EF4-FFF2-40B4-BE49-F238E27FC236}">
                  <a16:creationId xmlns:a16="http://schemas.microsoft.com/office/drawing/2014/main" id="{60F90C33-A760-4CBA-99AA-CB8E2E2FED2E}"/>
                </a:ext>
              </a:extLst>
            </p:cNvPr>
            <p:cNvSpPr/>
            <p:nvPr/>
          </p:nvSpPr>
          <p:spPr>
            <a:xfrm>
              <a:off x="6635599" y="2241480"/>
              <a:ext cx="1188276" cy="520597"/>
            </a:xfrm>
            <a:custGeom>
              <a:avLst/>
              <a:gdLst/>
              <a:ahLst/>
              <a:cxnLst/>
              <a:rect l="l" t="t" r="r" b="b"/>
              <a:pathLst>
                <a:path w="936105" h="410118">
                  <a:moveTo>
                    <a:pt x="161666" y="123566"/>
                  </a:moveTo>
                  <a:lnTo>
                    <a:pt x="161666" y="286553"/>
                  </a:lnTo>
                  <a:lnTo>
                    <a:pt x="0" y="205059"/>
                  </a:lnTo>
                  <a:close/>
                  <a:moveTo>
                    <a:pt x="161667" y="0"/>
                  </a:moveTo>
                  <a:lnTo>
                    <a:pt x="936105" y="0"/>
                  </a:lnTo>
                  <a:lnTo>
                    <a:pt x="936105" y="410118"/>
                  </a:lnTo>
                  <a:lnTo>
                    <a:pt x="161667" y="410118"/>
                  </a:lnTo>
                  <a:close/>
                </a:path>
              </a:pathLst>
            </a:cu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solidFill>
                  <a:schemeClr val="tx1"/>
                </a:solidFill>
              </a:endParaRPr>
            </a:p>
          </p:txBody>
        </p:sp>
        <p:sp>
          <p:nvSpPr>
            <p:cNvPr id="23" name="Rectangle 25">
              <a:extLst>
                <a:ext uri="{FF2B5EF4-FFF2-40B4-BE49-F238E27FC236}">
                  <a16:creationId xmlns:a16="http://schemas.microsoft.com/office/drawing/2014/main" id="{D8C7D877-F40B-4377-B395-E51E3BDC5DBF}"/>
                </a:ext>
              </a:extLst>
            </p:cNvPr>
            <p:cNvSpPr/>
            <p:nvPr/>
          </p:nvSpPr>
          <p:spPr>
            <a:xfrm>
              <a:off x="7823875" y="2241480"/>
              <a:ext cx="3325333" cy="52059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144000" anchor="ct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zh-CN" altLang="en-US" sz="1867" b="1" i="0" u="none" strike="noStrike" kern="1200" cap="none" spc="0" normalizeH="0" baseline="0" noProof="0" dirty="0">
                  <a:ln>
                    <a:noFill/>
                  </a:ln>
                  <a:solidFill>
                    <a:srgbClr val="000000"/>
                  </a:solidFill>
                  <a:effectLst/>
                  <a:uLnTx/>
                  <a:uFillTx/>
                  <a:latin typeface="Century Gothic"/>
                  <a:cs typeface="+mn-cs"/>
                </a:rPr>
                <a:t>Enter the title text</a:t>
              </a:r>
            </a:p>
          </p:txBody>
        </p:sp>
        <p:sp>
          <p:nvSpPr>
            <p:cNvPr id="24" name="TextBox 52">
              <a:extLst>
                <a:ext uri="{FF2B5EF4-FFF2-40B4-BE49-F238E27FC236}">
                  <a16:creationId xmlns:a16="http://schemas.microsoft.com/office/drawing/2014/main" id="{ACAFB46A-FC7E-4865-BC2C-224CB14AB9F5}"/>
                </a:ext>
              </a:extLst>
            </p:cNvPr>
            <p:cNvSpPr txBox="1">
              <a:spLocks/>
            </p:cNvSpPr>
            <p:nvPr/>
          </p:nvSpPr>
          <p:spPr bwMode="auto">
            <a:xfrm flipH="1">
              <a:off x="6842670" y="2881951"/>
              <a:ext cx="4348789" cy="590089"/>
            </a:xfrm>
            <a:prstGeom prst="rect">
              <a:avLst/>
            </a:prstGeom>
            <a:noFill/>
            <a:ln w="9525">
              <a:noFill/>
              <a:miter lim="800000"/>
              <a:headEnd/>
              <a:tailEnd/>
            </a:ln>
          </p:spPr>
          <p:txBody>
            <a:bodyPr wrap="square" lIns="0" tIns="0" rIns="0" bIns="0" anchor="ctr" anchorCtr="0">
              <a:noAutofit/>
              <a:scene3d>
                <a:camera prst="orthographicFront"/>
                <a:lightRig rig="threePt" dir="t"/>
              </a:scene3d>
              <a:sp3d>
                <a:bevelT w="0" h="0"/>
              </a:sp3d>
            </a:bodyPr>
            <a:lstStyle>
              <a:defPPr>
                <a:defRPr lang="zh-CN"/>
              </a:defPPr>
              <a:lvl1pPr algn="r">
                <a:lnSpc>
                  <a:spcPts val="2500"/>
                </a:lnSpc>
                <a:defRPr sz="1200">
                  <a:solidFill>
                    <a:schemeClr val="bg1"/>
                  </a:solidFill>
                  <a:latin typeface="+mn-ea"/>
                </a:defRPr>
              </a:lvl1pPr>
            </a:lstStyle>
            <a:p>
              <a:pPr algn="l"/>
              <a:r>
                <a:rPr lang="zh-CN" altLang="en-US" dirty="0">
                  <a:sym typeface="Arial" panose="020B0604020202020204" pitchFamily="34" charset="0"/>
                </a:rPr>
                <a:t>Please add specific content here, the text as concise as possible, simple instructions can be, do not have to be too cumbersome, pay attention to the appearance of the layout.</a:t>
              </a:r>
              <a:endParaRPr lang="en-US" altLang="zh-CN" dirty="0">
                <a:sym typeface="Arial" panose="020B0604020202020204" pitchFamily="34" charset="0"/>
              </a:endParaRPr>
            </a:p>
          </p:txBody>
        </p:sp>
        <p:sp>
          <p:nvSpPr>
            <p:cNvPr id="25" name="Freeform: Shape 54">
              <a:extLst>
                <a:ext uri="{FF2B5EF4-FFF2-40B4-BE49-F238E27FC236}">
                  <a16:creationId xmlns:a16="http://schemas.microsoft.com/office/drawing/2014/main" id="{1946B731-2E09-451F-9AB0-DC1D70DEBA35}"/>
                </a:ext>
              </a:extLst>
            </p:cNvPr>
            <p:cNvSpPr>
              <a:spLocks/>
            </p:cNvSpPr>
            <p:nvPr/>
          </p:nvSpPr>
          <p:spPr bwMode="auto">
            <a:xfrm>
              <a:off x="7124125" y="2307881"/>
              <a:ext cx="375867" cy="375867"/>
            </a:xfrm>
            <a:custGeom>
              <a:avLst/>
              <a:gdLst>
                <a:gd name="T0" fmla="*/ 130 w 236"/>
                <a:gd name="T1" fmla="*/ 1 h 236"/>
                <a:gd name="T2" fmla="*/ 118 w 236"/>
                <a:gd name="T3" fmla="*/ 0 h 236"/>
                <a:gd name="T4" fmla="*/ 30 w 236"/>
                <a:gd name="T5" fmla="*/ 40 h 236"/>
                <a:gd name="T6" fmla="*/ 68 w 236"/>
                <a:gd name="T7" fmla="*/ 105 h 236"/>
                <a:gd name="T8" fmla="*/ 130 w 236"/>
                <a:gd name="T9" fmla="*/ 1 h 236"/>
                <a:gd name="T10" fmla="*/ 20 w 236"/>
                <a:gd name="T11" fmla="*/ 52 h 236"/>
                <a:gd name="T12" fmla="*/ 0 w 236"/>
                <a:gd name="T13" fmla="*/ 118 h 236"/>
                <a:gd name="T14" fmla="*/ 5 w 236"/>
                <a:gd name="T15" fmla="*/ 153 h 236"/>
                <a:gd name="T16" fmla="*/ 81 w 236"/>
                <a:gd name="T17" fmla="*/ 153 h 236"/>
                <a:gd name="T18" fmla="*/ 20 w 236"/>
                <a:gd name="T19" fmla="*/ 52 h 236"/>
                <a:gd name="T20" fmla="*/ 225 w 236"/>
                <a:gd name="T21" fmla="*/ 68 h 236"/>
                <a:gd name="T22" fmla="*/ 145 w 236"/>
                <a:gd name="T23" fmla="*/ 3 h 236"/>
                <a:gd name="T24" fmla="*/ 106 w 236"/>
                <a:gd name="T25" fmla="*/ 68 h 236"/>
                <a:gd name="T26" fmla="*/ 225 w 236"/>
                <a:gd name="T27" fmla="*/ 68 h 236"/>
                <a:gd name="T28" fmla="*/ 130 w 236"/>
                <a:gd name="T29" fmla="*/ 167 h 236"/>
                <a:gd name="T30" fmla="*/ 11 w 236"/>
                <a:gd name="T31" fmla="*/ 167 h 236"/>
                <a:gd name="T32" fmla="*/ 96 w 236"/>
                <a:gd name="T33" fmla="*/ 234 h 236"/>
                <a:gd name="T34" fmla="*/ 93 w 236"/>
                <a:gd name="T35" fmla="*/ 232 h 236"/>
                <a:gd name="T36" fmla="*/ 130 w 236"/>
                <a:gd name="T37" fmla="*/ 167 h 236"/>
                <a:gd name="T38" fmla="*/ 230 w 236"/>
                <a:gd name="T39" fmla="*/ 82 h 236"/>
                <a:gd name="T40" fmla="*/ 155 w 236"/>
                <a:gd name="T41" fmla="*/ 82 h 236"/>
                <a:gd name="T42" fmla="*/ 215 w 236"/>
                <a:gd name="T43" fmla="*/ 186 h 236"/>
                <a:gd name="T44" fmla="*/ 236 w 236"/>
                <a:gd name="T45" fmla="*/ 118 h 236"/>
                <a:gd name="T46" fmla="*/ 230 w 236"/>
                <a:gd name="T47" fmla="*/ 82 h 236"/>
                <a:gd name="T48" fmla="*/ 108 w 236"/>
                <a:gd name="T49" fmla="*/ 236 h 236"/>
                <a:gd name="T50" fmla="*/ 118 w 236"/>
                <a:gd name="T51" fmla="*/ 236 h 236"/>
                <a:gd name="T52" fmla="*/ 205 w 236"/>
                <a:gd name="T53" fmla="*/ 198 h 236"/>
                <a:gd name="T54" fmla="*/ 167 w 236"/>
                <a:gd name="T55" fmla="*/ 132 h 236"/>
                <a:gd name="T56" fmla="*/ 108 w 236"/>
                <a:gd name="T57" fmla="*/ 23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6" h="236">
                  <a:moveTo>
                    <a:pt x="130" y="1"/>
                  </a:moveTo>
                  <a:cubicBezTo>
                    <a:pt x="126" y="0"/>
                    <a:pt x="122" y="0"/>
                    <a:pt x="118" y="0"/>
                  </a:cubicBezTo>
                  <a:cubicBezTo>
                    <a:pt x="83" y="0"/>
                    <a:pt x="51" y="16"/>
                    <a:pt x="30" y="40"/>
                  </a:cubicBezTo>
                  <a:cubicBezTo>
                    <a:pt x="68" y="105"/>
                    <a:pt x="68" y="105"/>
                    <a:pt x="68" y="105"/>
                  </a:cubicBezTo>
                  <a:lnTo>
                    <a:pt x="130" y="1"/>
                  </a:lnTo>
                  <a:close/>
                  <a:moveTo>
                    <a:pt x="20" y="52"/>
                  </a:moveTo>
                  <a:cubicBezTo>
                    <a:pt x="7" y="71"/>
                    <a:pt x="0" y="94"/>
                    <a:pt x="0" y="118"/>
                  </a:cubicBezTo>
                  <a:cubicBezTo>
                    <a:pt x="0" y="130"/>
                    <a:pt x="2" y="142"/>
                    <a:pt x="5" y="153"/>
                  </a:cubicBezTo>
                  <a:cubicBezTo>
                    <a:pt x="81" y="153"/>
                    <a:pt x="81" y="153"/>
                    <a:pt x="81" y="153"/>
                  </a:cubicBezTo>
                  <a:lnTo>
                    <a:pt x="20" y="52"/>
                  </a:lnTo>
                  <a:close/>
                  <a:moveTo>
                    <a:pt x="225" y="68"/>
                  </a:moveTo>
                  <a:cubicBezTo>
                    <a:pt x="210" y="36"/>
                    <a:pt x="180" y="11"/>
                    <a:pt x="145" y="3"/>
                  </a:cubicBezTo>
                  <a:cubicBezTo>
                    <a:pt x="106" y="68"/>
                    <a:pt x="106" y="68"/>
                    <a:pt x="106" y="68"/>
                  </a:cubicBezTo>
                  <a:lnTo>
                    <a:pt x="225" y="68"/>
                  </a:lnTo>
                  <a:close/>
                  <a:moveTo>
                    <a:pt x="130" y="167"/>
                  </a:moveTo>
                  <a:cubicBezTo>
                    <a:pt x="11" y="167"/>
                    <a:pt x="11" y="167"/>
                    <a:pt x="11" y="167"/>
                  </a:cubicBezTo>
                  <a:cubicBezTo>
                    <a:pt x="26" y="201"/>
                    <a:pt x="58" y="227"/>
                    <a:pt x="96" y="234"/>
                  </a:cubicBezTo>
                  <a:cubicBezTo>
                    <a:pt x="93" y="232"/>
                    <a:pt x="93" y="232"/>
                    <a:pt x="93" y="232"/>
                  </a:cubicBezTo>
                  <a:lnTo>
                    <a:pt x="130" y="167"/>
                  </a:lnTo>
                  <a:close/>
                  <a:moveTo>
                    <a:pt x="230" y="82"/>
                  </a:moveTo>
                  <a:cubicBezTo>
                    <a:pt x="155" y="82"/>
                    <a:pt x="155" y="82"/>
                    <a:pt x="155" y="82"/>
                  </a:cubicBezTo>
                  <a:cubicBezTo>
                    <a:pt x="215" y="186"/>
                    <a:pt x="215" y="186"/>
                    <a:pt x="215" y="186"/>
                  </a:cubicBezTo>
                  <a:cubicBezTo>
                    <a:pt x="228" y="167"/>
                    <a:pt x="236" y="143"/>
                    <a:pt x="236" y="118"/>
                  </a:cubicBezTo>
                  <a:cubicBezTo>
                    <a:pt x="236" y="106"/>
                    <a:pt x="234" y="94"/>
                    <a:pt x="230" y="82"/>
                  </a:cubicBezTo>
                  <a:close/>
                  <a:moveTo>
                    <a:pt x="108" y="236"/>
                  </a:moveTo>
                  <a:cubicBezTo>
                    <a:pt x="111" y="236"/>
                    <a:pt x="115" y="236"/>
                    <a:pt x="118" y="236"/>
                  </a:cubicBezTo>
                  <a:cubicBezTo>
                    <a:pt x="152" y="236"/>
                    <a:pt x="183" y="221"/>
                    <a:pt x="205" y="198"/>
                  </a:cubicBezTo>
                  <a:cubicBezTo>
                    <a:pt x="167" y="132"/>
                    <a:pt x="167" y="132"/>
                    <a:pt x="167" y="132"/>
                  </a:cubicBezTo>
                  <a:lnTo>
                    <a:pt x="108" y="236"/>
                  </a:lnTo>
                  <a:close/>
                </a:path>
              </a:pathLst>
            </a:custGeom>
            <a:solidFill>
              <a:schemeClr val="bg1"/>
            </a:solidFill>
            <a:ln>
              <a:noFill/>
            </a:ln>
            <a:effectLst>
              <a:outerShdw blurRad="63500" sx="102000" sy="102000" algn="ctr"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entury Gothic"/>
                <a:cs typeface="+mn-cs"/>
              </a:endParaRPr>
            </a:p>
          </p:txBody>
        </p:sp>
      </p:grpSp>
      <p:grpSp>
        <p:nvGrpSpPr>
          <p:cNvPr id="9" name="组合 8">
            <a:extLst>
              <a:ext uri="{FF2B5EF4-FFF2-40B4-BE49-F238E27FC236}">
                <a16:creationId xmlns:a16="http://schemas.microsoft.com/office/drawing/2014/main" id="{60078AC2-0355-41CF-BB58-0D2EF6B309C0}"/>
              </a:ext>
            </a:extLst>
          </p:cNvPr>
          <p:cNvGrpSpPr/>
          <p:nvPr/>
        </p:nvGrpSpPr>
        <p:grpSpPr>
          <a:xfrm>
            <a:off x="997184" y="3867786"/>
            <a:ext cx="5089978" cy="1538219"/>
            <a:chOff x="997184" y="3867786"/>
            <a:chExt cx="5089978" cy="1538219"/>
          </a:xfrm>
        </p:grpSpPr>
        <p:cxnSp>
          <p:nvCxnSpPr>
            <p:cNvPr id="27" name="Straight Arrow Connector 10">
              <a:extLst>
                <a:ext uri="{FF2B5EF4-FFF2-40B4-BE49-F238E27FC236}">
                  <a16:creationId xmlns:a16="http://schemas.microsoft.com/office/drawing/2014/main" id="{7D3A78C7-98CE-40BC-9D3B-B2C2C38ED03B}"/>
                </a:ext>
              </a:extLst>
            </p:cNvPr>
            <p:cNvCxnSpPr/>
            <p:nvPr/>
          </p:nvCxnSpPr>
          <p:spPr>
            <a:xfrm>
              <a:off x="5468950" y="4142189"/>
              <a:ext cx="618212" cy="0"/>
            </a:xfrm>
            <a:prstGeom prst="straightConnector1">
              <a:avLst/>
            </a:prstGeom>
            <a:ln>
              <a:solidFill>
                <a:srgbClr val="C9F9FF"/>
              </a:solidFill>
              <a:tailEnd type="oval"/>
            </a:ln>
          </p:spPr>
          <p:style>
            <a:lnRef idx="1">
              <a:schemeClr val="accent1"/>
            </a:lnRef>
            <a:fillRef idx="0">
              <a:schemeClr val="accent1"/>
            </a:fillRef>
            <a:effectRef idx="0">
              <a:schemeClr val="accent1"/>
            </a:effectRef>
            <a:fontRef idx="minor">
              <a:schemeClr val="tx1"/>
            </a:fontRef>
          </p:style>
        </p:cxnSp>
        <p:sp>
          <p:nvSpPr>
            <p:cNvPr id="28" name="Freeform: Shape 45">
              <a:extLst>
                <a:ext uri="{FF2B5EF4-FFF2-40B4-BE49-F238E27FC236}">
                  <a16:creationId xmlns:a16="http://schemas.microsoft.com/office/drawing/2014/main" id="{1238FBFD-7AC3-49C1-B7E7-546DF99DAC58}"/>
                </a:ext>
              </a:extLst>
            </p:cNvPr>
            <p:cNvSpPr/>
            <p:nvPr/>
          </p:nvSpPr>
          <p:spPr>
            <a:xfrm flipH="1">
              <a:off x="4352464" y="3867786"/>
              <a:ext cx="1188276" cy="520597"/>
            </a:xfrm>
            <a:custGeom>
              <a:avLst/>
              <a:gdLst/>
              <a:ahLst/>
              <a:cxnLst/>
              <a:rect l="l" t="t" r="r" b="b"/>
              <a:pathLst>
                <a:path w="936105" h="410118">
                  <a:moveTo>
                    <a:pt x="161666" y="123566"/>
                  </a:moveTo>
                  <a:lnTo>
                    <a:pt x="161666" y="286553"/>
                  </a:lnTo>
                  <a:lnTo>
                    <a:pt x="0" y="205059"/>
                  </a:lnTo>
                  <a:close/>
                  <a:moveTo>
                    <a:pt x="161667" y="0"/>
                  </a:moveTo>
                  <a:lnTo>
                    <a:pt x="936105" y="0"/>
                  </a:lnTo>
                  <a:lnTo>
                    <a:pt x="936105" y="410118"/>
                  </a:lnTo>
                  <a:lnTo>
                    <a:pt x="161667" y="410118"/>
                  </a:lnTo>
                  <a:close/>
                </a:path>
              </a:pathLst>
            </a:cu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solidFill>
                  <a:schemeClr val="tx1"/>
                </a:solidFill>
              </a:endParaRPr>
            </a:p>
          </p:txBody>
        </p:sp>
        <p:sp>
          <p:nvSpPr>
            <p:cNvPr id="29" name="Rectangle 46">
              <a:extLst>
                <a:ext uri="{FF2B5EF4-FFF2-40B4-BE49-F238E27FC236}">
                  <a16:creationId xmlns:a16="http://schemas.microsoft.com/office/drawing/2014/main" id="{F367EEF6-96F8-48E6-92DF-FA561502F33C}"/>
                </a:ext>
              </a:extLst>
            </p:cNvPr>
            <p:cNvSpPr/>
            <p:nvPr/>
          </p:nvSpPr>
          <p:spPr>
            <a:xfrm flipH="1">
              <a:off x="1027131" y="3867786"/>
              <a:ext cx="3325333" cy="52059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Ins="144000" anchor="ctr">
              <a:normAutofit/>
            </a:bodyPr>
            <a:lstStyle/>
            <a:p>
              <a:pPr marL="0" marR="0" lvl="1" indent="0" algn="r" defTabSz="914400" rtl="0" eaLnBrk="1" fontAlgn="auto" latinLnBrk="0" hangingPunct="1">
                <a:lnSpc>
                  <a:spcPct val="100000"/>
                </a:lnSpc>
                <a:spcBef>
                  <a:spcPts val="0"/>
                </a:spcBef>
                <a:spcAft>
                  <a:spcPts val="0"/>
                </a:spcAft>
                <a:buClrTx/>
                <a:buSzTx/>
                <a:buFontTx/>
                <a:buNone/>
                <a:tabLst/>
                <a:defRPr/>
              </a:pPr>
              <a:r>
                <a:rPr kumimoji="0" lang="zh-CN" altLang="en-US" sz="1867" b="1" i="0" u="none" strike="noStrike" kern="1200" cap="none" spc="0" normalizeH="0" baseline="0" noProof="0" dirty="0">
                  <a:ln>
                    <a:noFill/>
                  </a:ln>
                  <a:solidFill>
                    <a:srgbClr val="000000"/>
                  </a:solidFill>
                  <a:effectLst/>
                  <a:uLnTx/>
                  <a:uFillTx/>
                  <a:latin typeface="Century Gothic"/>
                  <a:cs typeface="+mn-cs"/>
                </a:rPr>
                <a:t>Enter the title text</a:t>
              </a:r>
            </a:p>
          </p:txBody>
        </p:sp>
        <p:sp>
          <p:nvSpPr>
            <p:cNvPr id="30" name="TextBox 50">
              <a:extLst>
                <a:ext uri="{FF2B5EF4-FFF2-40B4-BE49-F238E27FC236}">
                  <a16:creationId xmlns:a16="http://schemas.microsoft.com/office/drawing/2014/main" id="{A13F8685-68BE-409F-B777-B9536002F67F}"/>
                </a:ext>
              </a:extLst>
            </p:cNvPr>
            <p:cNvSpPr txBox="1">
              <a:spLocks/>
            </p:cNvSpPr>
            <p:nvPr/>
          </p:nvSpPr>
          <p:spPr bwMode="auto">
            <a:xfrm flipH="1">
              <a:off x="997184" y="4815916"/>
              <a:ext cx="4275947" cy="590089"/>
            </a:xfrm>
            <a:prstGeom prst="rect">
              <a:avLst/>
            </a:prstGeom>
            <a:noFill/>
            <a:ln w="9525">
              <a:noFill/>
              <a:miter lim="800000"/>
              <a:headEnd/>
              <a:tailEnd/>
            </a:ln>
          </p:spPr>
          <p:txBody>
            <a:bodyPr wrap="square" lIns="0" tIns="0" rIns="0" bIns="0" anchor="ctr" anchorCtr="0">
              <a:noAutofit/>
              <a:scene3d>
                <a:camera prst="orthographicFront"/>
                <a:lightRig rig="threePt" dir="t"/>
              </a:scene3d>
              <a:sp3d>
                <a:bevelT w="0" h="0"/>
              </a:sp3d>
            </a:bodyPr>
            <a:lstStyle>
              <a:defPPr>
                <a:defRPr lang="zh-CN"/>
              </a:defPPr>
              <a:lvl1pPr algn="r">
                <a:lnSpc>
                  <a:spcPts val="2500"/>
                </a:lnSpc>
                <a:defRPr sz="1200">
                  <a:solidFill>
                    <a:schemeClr val="bg1"/>
                  </a:solidFill>
                  <a:latin typeface="+mn-ea"/>
                </a:defRPr>
              </a:lvl1pPr>
            </a:lstStyle>
            <a:p>
              <a:r>
                <a:rPr lang="zh-CN" altLang="en-US" dirty="0">
                  <a:sym typeface="Arial" panose="020B0604020202020204" pitchFamily="34" charset="0"/>
                </a:rPr>
                <a:t>Please add specific content here, the text as concise as possible, simple instructions can be, do not have to be too cumbersome, pay attention to the appearance of the layout.</a:t>
              </a:r>
              <a:endParaRPr lang="en-US" altLang="zh-CN" dirty="0">
                <a:sym typeface="Arial" panose="020B0604020202020204" pitchFamily="34" charset="0"/>
              </a:endParaRPr>
            </a:p>
            <a:p>
              <a:br>
                <a:rPr lang="zh-CN" altLang="en-US" dirty="0"/>
              </a:br>
              <a:endParaRPr lang="zh-CN" altLang="en-US" dirty="0"/>
            </a:p>
          </p:txBody>
        </p:sp>
        <p:sp>
          <p:nvSpPr>
            <p:cNvPr id="31" name="Freeform: Shape 55">
              <a:extLst>
                <a:ext uri="{FF2B5EF4-FFF2-40B4-BE49-F238E27FC236}">
                  <a16:creationId xmlns:a16="http://schemas.microsoft.com/office/drawing/2014/main" id="{FE6DD9FE-B92E-49AA-A79E-C2923D910BE4}"/>
                </a:ext>
              </a:extLst>
            </p:cNvPr>
            <p:cNvSpPr>
              <a:spLocks/>
            </p:cNvSpPr>
            <p:nvPr/>
          </p:nvSpPr>
          <p:spPr bwMode="auto">
            <a:xfrm>
              <a:off x="4679749" y="3940150"/>
              <a:ext cx="375867" cy="375867"/>
            </a:xfrm>
            <a:custGeom>
              <a:avLst/>
              <a:gdLst>
                <a:gd name="T0" fmla="*/ 116 w 232"/>
                <a:gd name="T1" fmla="*/ 0 h 232"/>
                <a:gd name="T2" fmla="*/ 0 w 232"/>
                <a:gd name="T3" fmla="*/ 116 h 232"/>
                <a:gd name="T4" fmla="*/ 116 w 232"/>
                <a:gd name="T5" fmla="*/ 232 h 232"/>
                <a:gd name="T6" fmla="*/ 232 w 232"/>
                <a:gd name="T7" fmla="*/ 116 h 232"/>
                <a:gd name="T8" fmla="*/ 116 w 232"/>
                <a:gd name="T9" fmla="*/ 0 h 232"/>
                <a:gd name="T10" fmla="*/ 129 w 232"/>
                <a:gd name="T11" fmla="*/ 208 h 232"/>
                <a:gd name="T12" fmla="*/ 129 w 232"/>
                <a:gd name="T13" fmla="*/ 190 h 232"/>
                <a:gd name="T14" fmla="*/ 117 w 232"/>
                <a:gd name="T15" fmla="*/ 178 h 232"/>
                <a:gd name="T16" fmla="*/ 105 w 232"/>
                <a:gd name="T17" fmla="*/ 190 h 232"/>
                <a:gd name="T18" fmla="*/ 105 w 232"/>
                <a:gd name="T19" fmla="*/ 208 h 232"/>
                <a:gd name="T20" fmla="*/ 25 w 232"/>
                <a:gd name="T21" fmla="*/ 129 h 232"/>
                <a:gd name="T22" fmla="*/ 42 w 232"/>
                <a:gd name="T23" fmla="*/ 129 h 232"/>
                <a:gd name="T24" fmla="*/ 53 w 232"/>
                <a:gd name="T25" fmla="*/ 117 h 232"/>
                <a:gd name="T26" fmla="*/ 42 w 232"/>
                <a:gd name="T27" fmla="*/ 105 h 232"/>
                <a:gd name="T28" fmla="*/ 24 w 232"/>
                <a:gd name="T29" fmla="*/ 105 h 232"/>
                <a:gd name="T30" fmla="*/ 104 w 232"/>
                <a:gd name="T31" fmla="*/ 25 h 232"/>
                <a:gd name="T32" fmla="*/ 104 w 232"/>
                <a:gd name="T33" fmla="*/ 41 h 232"/>
                <a:gd name="T34" fmla="*/ 116 w 232"/>
                <a:gd name="T35" fmla="*/ 53 h 232"/>
                <a:gd name="T36" fmla="*/ 128 w 232"/>
                <a:gd name="T37" fmla="*/ 41 h 232"/>
                <a:gd name="T38" fmla="*/ 128 w 232"/>
                <a:gd name="T39" fmla="*/ 25 h 232"/>
                <a:gd name="T40" fmla="*/ 208 w 232"/>
                <a:gd name="T41" fmla="*/ 104 h 232"/>
                <a:gd name="T42" fmla="*/ 190 w 232"/>
                <a:gd name="T43" fmla="*/ 104 h 232"/>
                <a:gd name="T44" fmla="*/ 179 w 232"/>
                <a:gd name="T45" fmla="*/ 116 h 232"/>
                <a:gd name="T46" fmla="*/ 190 w 232"/>
                <a:gd name="T47" fmla="*/ 128 h 232"/>
                <a:gd name="T48" fmla="*/ 208 w 232"/>
                <a:gd name="T49" fmla="*/ 128 h 232"/>
                <a:gd name="T50" fmla="*/ 129 w 232"/>
                <a:gd name="T51" fmla="*/ 208 h 232"/>
                <a:gd name="T52" fmla="*/ 124 w 232"/>
                <a:gd name="T53" fmla="*/ 94 h 232"/>
                <a:gd name="T54" fmla="*/ 70 w 232"/>
                <a:gd name="T55" fmla="*/ 69 h 232"/>
                <a:gd name="T56" fmla="*/ 94 w 232"/>
                <a:gd name="T57" fmla="*/ 124 h 232"/>
                <a:gd name="T58" fmla="*/ 109 w 232"/>
                <a:gd name="T59" fmla="*/ 138 h 232"/>
                <a:gd name="T60" fmla="*/ 163 w 232"/>
                <a:gd name="T61" fmla="*/ 163 h 232"/>
                <a:gd name="T62" fmla="*/ 138 w 232"/>
                <a:gd name="T63" fmla="*/ 108 h 232"/>
                <a:gd name="T64" fmla="*/ 124 w 232"/>
                <a:gd name="T65" fmla="*/ 94 h 232"/>
                <a:gd name="T66" fmla="*/ 123 w 232"/>
                <a:gd name="T67" fmla="*/ 123 h 232"/>
                <a:gd name="T68" fmla="*/ 110 w 232"/>
                <a:gd name="T69" fmla="*/ 123 h 232"/>
                <a:gd name="T70" fmla="*/ 110 w 232"/>
                <a:gd name="T71" fmla="*/ 109 h 232"/>
                <a:gd name="T72" fmla="*/ 123 w 232"/>
                <a:gd name="T73" fmla="*/ 109 h 232"/>
                <a:gd name="T74" fmla="*/ 123 w 232"/>
                <a:gd name="T75" fmla="*/ 12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2" h="232">
                  <a:moveTo>
                    <a:pt x="116" y="0"/>
                  </a:moveTo>
                  <a:cubicBezTo>
                    <a:pt x="52" y="0"/>
                    <a:pt x="0" y="52"/>
                    <a:pt x="0" y="116"/>
                  </a:cubicBezTo>
                  <a:cubicBezTo>
                    <a:pt x="0" y="180"/>
                    <a:pt x="52" y="232"/>
                    <a:pt x="116" y="232"/>
                  </a:cubicBezTo>
                  <a:cubicBezTo>
                    <a:pt x="180" y="232"/>
                    <a:pt x="232" y="180"/>
                    <a:pt x="232" y="116"/>
                  </a:cubicBezTo>
                  <a:cubicBezTo>
                    <a:pt x="232" y="52"/>
                    <a:pt x="180" y="0"/>
                    <a:pt x="116" y="0"/>
                  </a:cubicBezTo>
                  <a:close/>
                  <a:moveTo>
                    <a:pt x="129" y="208"/>
                  </a:moveTo>
                  <a:cubicBezTo>
                    <a:pt x="129" y="190"/>
                    <a:pt x="129" y="190"/>
                    <a:pt x="129" y="190"/>
                  </a:cubicBezTo>
                  <a:cubicBezTo>
                    <a:pt x="129" y="183"/>
                    <a:pt x="123" y="178"/>
                    <a:pt x="117" y="178"/>
                  </a:cubicBezTo>
                  <a:cubicBezTo>
                    <a:pt x="110" y="178"/>
                    <a:pt x="105" y="183"/>
                    <a:pt x="105" y="190"/>
                  </a:cubicBezTo>
                  <a:cubicBezTo>
                    <a:pt x="105" y="208"/>
                    <a:pt x="105" y="208"/>
                    <a:pt x="105" y="208"/>
                  </a:cubicBezTo>
                  <a:cubicBezTo>
                    <a:pt x="63" y="203"/>
                    <a:pt x="30" y="170"/>
                    <a:pt x="25" y="129"/>
                  </a:cubicBezTo>
                  <a:cubicBezTo>
                    <a:pt x="42" y="129"/>
                    <a:pt x="42" y="129"/>
                    <a:pt x="42" y="129"/>
                  </a:cubicBezTo>
                  <a:cubicBezTo>
                    <a:pt x="48" y="129"/>
                    <a:pt x="53" y="123"/>
                    <a:pt x="53" y="117"/>
                  </a:cubicBezTo>
                  <a:cubicBezTo>
                    <a:pt x="53" y="110"/>
                    <a:pt x="48" y="105"/>
                    <a:pt x="42" y="105"/>
                  </a:cubicBezTo>
                  <a:cubicBezTo>
                    <a:pt x="24" y="105"/>
                    <a:pt x="24" y="105"/>
                    <a:pt x="24" y="105"/>
                  </a:cubicBezTo>
                  <a:cubicBezTo>
                    <a:pt x="29" y="63"/>
                    <a:pt x="63" y="30"/>
                    <a:pt x="104" y="25"/>
                  </a:cubicBezTo>
                  <a:cubicBezTo>
                    <a:pt x="104" y="41"/>
                    <a:pt x="104" y="41"/>
                    <a:pt x="104" y="41"/>
                  </a:cubicBezTo>
                  <a:cubicBezTo>
                    <a:pt x="104" y="47"/>
                    <a:pt x="109" y="53"/>
                    <a:pt x="116" y="53"/>
                  </a:cubicBezTo>
                  <a:cubicBezTo>
                    <a:pt x="122" y="53"/>
                    <a:pt x="128" y="47"/>
                    <a:pt x="128" y="41"/>
                  </a:cubicBezTo>
                  <a:cubicBezTo>
                    <a:pt x="128" y="25"/>
                    <a:pt x="128" y="25"/>
                    <a:pt x="128" y="25"/>
                  </a:cubicBezTo>
                  <a:cubicBezTo>
                    <a:pt x="169" y="30"/>
                    <a:pt x="202" y="63"/>
                    <a:pt x="208" y="104"/>
                  </a:cubicBezTo>
                  <a:cubicBezTo>
                    <a:pt x="190" y="104"/>
                    <a:pt x="190" y="104"/>
                    <a:pt x="190" y="104"/>
                  </a:cubicBezTo>
                  <a:cubicBezTo>
                    <a:pt x="184" y="104"/>
                    <a:pt x="179" y="109"/>
                    <a:pt x="179" y="116"/>
                  </a:cubicBezTo>
                  <a:cubicBezTo>
                    <a:pt x="179" y="122"/>
                    <a:pt x="184" y="128"/>
                    <a:pt x="190" y="128"/>
                  </a:cubicBezTo>
                  <a:cubicBezTo>
                    <a:pt x="208" y="128"/>
                    <a:pt x="208" y="128"/>
                    <a:pt x="208" y="128"/>
                  </a:cubicBezTo>
                  <a:cubicBezTo>
                    <a:pt x="203" y="169"/>
                    <a:pt x="170" y="202"/>
                    <a:pt x="129" y="208"/>
                  </a:cubicBezTo>
                  <a:close/>
                  <a:moveTo>
                    <a:pt x="124" y="94"/>
                  </a:moveTo>
                  <a:cubicBezTo>
                    <a:pt x="70" y="69"/>
                    <a:pt x="70" y="69"/>
                    <a:pt x="70" y="69"/>
                  </a:cubicBezTo>
                  <a:cubicBezTo>
                    <a:pt x="94" y="124"/>
                    <a:pt x="94" y="124"/>
                    <a:pt x="94" y="124"/>
                  </a:cubicBezTo>
                  <a:cubicBezTo>
                    <a:pt x="97" y="129"/>
                    <a:pt x="103" y="136"/>
                    <a:pt x="109" y="138"/>
                  </a:cubicBezTo>
                  <a:cubicBezTo>
                    <a:pt x="163" y="163"/>
                    <a:pt x="163" y="163"/>
                    <a:pt x="163" y="163"/>
                  </a:cubicBezTo>
                  <a:cubicBezTo>
                    <a:pt x="138" y="108"/>
                    <a:pt x="138" y="108"/>
                    <a:pt x="138" y="108"/>
                  </a:cubicBezTo>
                  <a:cubicBezTo>
                    <a:pt x="136" y="103"/>
                    <a:pt x="130" y="96"/>
                    <a:pt x="124" y="94"/>
                  </a:cubicBezTo>
                  <a:close/>
                  <a:moveTo>
                    <a:pt x="123" y="123"/>
                  </a:moveTo>
                  <a:cubicBezTo>
                    <a:pt x="119" y="126"/>
                    <a:pt x="113" y="126"/>
                    <a:pt x="110" y="123"/>
                  </a:cubicBezTo>
                  <a:cubicBezTo>
                    <a:pt x="106" y="119"/>
                    <a:pt x="106" y="113"/>
                    <a:pt x="110" y="109"/>
                  </a:cubicBezTo>
                  <a:cubicBezTo>
                    <a:pt x="113" y="106"/>
                    <a:pt x="119" y="106"/>
                    <a:pt x="123" y="109"/>
                  </a:cubicBezTo>
                  <a:cubicBezTo>
                    <a:pt x="127" y="113"/>
                    <a:pt x="127" y="119"/>
                    <a:pt x="123" y="123"/>
                  </a:cubicBezTo>
                  <a:close/>
                </a:path>
              </a:pathLst>
            </a:custGeom>
            <a:solidFill>
              <a:schemeClr val="bg1"/>
            </a:solidFill>
            <a:ln>
              <a:noFill/>
            </a:ln>
            <a:effectLst>
              <a:outerShdw blurRad="63500" sx="102000" sy="102000" algn="ctr"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entury Gothic"/>
                <a:cs typeface="+mn-cs"/>
              </a:endParaRPr>
            </a:p>
          </p:txBody>
        </p:sp>
      </p:grpSp>
      <p:grpSp>
        <p:nvGrpSpPr>
          <p:cNvPr id="38" name="组合 37">
            <a:extLst>
              <a:ext uri="{FF2B5EF4-FFF2-40B4-BE49-F238E27FC236}">
                <a16:creationId xmlns:a16="http://schemas.microsoft.com/office/drawing/2014/main" id="{B6C2A71A-FE39-4F47-9EA1-21AD7988BDE9}"/>
              </a:ext>
            </a:extLst>
          </p:cNvPr>
          <p:cNvGrpSpPr/>
          <p:nvPr/>
        </p:nvGrpSpPr>
        <p:grpSpPr>
          <a:xfrm>
            <a:off x="6017387" y="4422915"/>
            <a:ext cx="5174072" cy="1501948"/>
            <a:chOff x="6017387" y="4422915"/>
            <a:chExt cx="5174072" cy="1501948"/>
          </a:xfrm>
        </p:grpSpPr>
        <p:sp>
          <p:nvSpPr>
            <p:cNvPr id="33" name="Freeform: Shape 38">
              <a:extLst>
                <a:ext uri="{FF2B5EF4-FFF2-40B4-BE49-F238E27FC236}">
                  <a16:creationId xmlns:a16="http://schemas.microsoft.com/office/drawing/2014/main" id="{8CFC4CE9-E995-4FDD-A0BD-F428148A89F8}"/>
                </a:ext>
              </a:extLst>
            </p:cNvPr>
            <p:cNvSpPr/>
            <p:nvPr/>
          </p:nvSpPr>
          <p:spPr>
            <a:xfrm>
              <a:off x="6635599" y="4422915"/>
              <a:ext cx="1188276" cy="520597"/>
            </a:xfrm>
            <a:custGeom>
              <a:avLst/>
              <a:gdLst/>
              <a:ahLst/>
              <a:cxnLst/>
              <a:rect l="l" t="t" r="r" b="b"/>
              <a:pathLst>
                <a:path w="936105" h="410118">
                  <a:moveTo>
                    <a:pt x="161666" y="123566"/>
                  </a:moveTo>
                  <a:lnTo>
                    <a:pt x="161666" y="286553"/>
                  </a:lnTo>
                  <a:lnTo>
                    <a:pt x="0" y="205059"/>
                  </a:lnTo>
                  <a:close/>
                  <a:moveTo>
                    <a:pt x="161667" y="0"/>
                  </a:moveTo>
                  <a:lnTo>
                    <a:pt x="936105" y="0"/>
                  </a:lnTo>
                  <a:lnTo>
                    <a:pt x="936105" y="410118"/>
                  </a:lnTo>
                  <a:lnTo>
                    <a:pt x="161667" y="410118"/>
                  </a:lnTo>
                  <a:close/>
                </a:path>
              </a:pathLst>
            </a:cu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solidFill>
                  <a:schemeClr val="tx1"/>
                </a:solidFill>
              </a:endParaRPr>
            </a:p>
          </p:txBody>
        </p:sp>
        <p:sp>
          <p:nvSpPr>
            <p:cNvPr id="34" name="Rectangle 39">
              <a:extLst>
                <a:ext uri="{FF2B5EF4-FFF2-40B4-BE49-F238E27FC236}">
                  <a16:creationId xmlns:a16="http://schemas.microsoft.com/office/drawing/2014/main" id="{BAC4D7E4-96C1-4F58-84C9-3EC13CEE8848}"/>
                </a:ext>
              </a:extLst>
            </p:cNvPr>
            <p:cNvSpPr/>
            <p:nvPr/>
          </p:nvSpPr>
          <p:spPr>
            <a:xfrm>
              <a:off x="7823875" y="4422915"/>
              <a:ext cx="3325333" cy="52059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144000" anchor="ct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zh-CN" altLang="en-US" sz="1867" b="1" i="0" u="none" strike="noStrike" kern="1200" cap="none" spc="0" normalizeH="0" baseline="0" noProof="0" dirty="0">
                  <a:ln>
                    <a:noFill/>
                  </a:ln>
                  <a:solidFill>
                    <a:srgbClr val="000000"/>
                  </a:solidFill>
                  <a:effectLst/>
                  <a:uLnTx/>
                  <a:uFillTx/>
                  <a:latin typeface="Century Gothic"/>
                  <a:cs typeface="+mn-cs"/>
                </a:rPr>
                <a:t>Enter the title text</a:t>
              </a:r>
            </a:p>
          </p:txBody>
        </p:sp>
        <p:sp>
          <p:nvSpPr>
            <p:cNvPr id="35" name="TextBox 51">
              <a:extLst>
                <a:ext uri="{FF2B5EF4-FFF2-40B4-BE49-F238E27FC236}">
                  <a16:creationId xmlns:a16="http://schemas.microsoft.com/office/drawing/2014/main" id="{E9BF6E6B-72BE-48F6-8057-208D5863562D}"/>
                </a:ext>
              </a:extLst>
            </p:cNvPr>
            <p:cNvSpPr txBox="1">
              <a:spLocks/>
            </p:cNvSpPr>
            <p:nvPr/>
          </p:nvSpPr>
          <p:spPr bwMode="auto">
            <a:xfrm flipH="1">
              <a:off x="6842669" y="5334774"/>
              <a:ext cx="4348790" cy="590089"/>
            </a:xfrm>
            <a:prstGeom prst="rect">
              <a:avLst/>
            </a:prstGeom>
            <a:noFill/>
            <a:ln w="9525">
              <a:noFill/>
              <a:miter lim="800000"/>
              <a:headEnd/>
              <a:tailEnd/>
            </a:ln>
          </p:spPr>
          <p:txBody>
            <a:bodyPr wrap="square" lIns="0" tIns="0" rIns="0" bIns="0" anchor="ctr" anchorCtr="0">
              <a:noAutofit/>
              <a:scene3d>
                <a:camera prst="orthographicFront"/>
                <a:lightRig rig="threePt" dir="t"/>
              </a:scene3d>
              <a:sp3d>
                <a:bevelT w="0" h="0"/>
              </a:sp3d>
            </a:bodyPr>
            <a:lstStyle>
              <a:defPPr>
                <a:defRPr lang="zh-CN"/>
              </a:defPPr>
              <a:lvl1pPr algn="r">
                <a:lnSpc>
                  <a:spcPts val="2500"/>
                </a:lnSpc>
                <a:defRPr sz="1200">
                  <a:solidFill>
                    <a:schemeClr val="bg1"/>
                  </a:solidFill>
                  <a:latin typeface="+mn-ea"/>
                </a:defRPr>
              </a:lvl1pPr>
            </a:lstStyle>
            <a:p>
              <a:pPr algn="l"/>
              <a:r>
                <a:rPr lang="zh-CN" altLang="en-US" dirty="0">
                  <a:sym typeface="Arial" panose="020B0604020202020204" pitchFamily="34" charset="0"/>
                </a:rPr>
                <a:t>Please add specific content here, the text as concise as possible, simple instructions can be, do not have to be too cumbersome, pay attention to the appearance of the layout.</a:t>
              </a:r>
              <a:endParaRPr lang="en-US" altLang="zh-CN" dirty="0">
                <a:sym typeface="Arial" panose="020B0604020202020204" pitchFamily="34" charset="0"/>
              </a:endParaRPr>
            </a:p>
            <a:p>
              <a:pPr algn="l"/>
              <a:br>
                <a:rPr lang="zh-CN" altLang="en-US" dirty="0"/>
              </a:br>
              <a:endParaRPr lang="zh-CN" altLang="en-US" dirty="0"/>
            </a:p>
          </p:txBody>
        </p:sp>
        <p:cxnSp>
          <p:nvCxnSpPr>
            <p:cNvPr id="36" name="Straight Arrow Connector 8">
              <a:extLst>
                <a:ext uri="{FF2B5EF4-FFF2-40B4-BE49-F238E27FC236}">
                  <a16:creationId xmlns:a16="http://schemas.microsoft.com/office/drawing/2014/main" id="{41110CAD-2737-4CCC-84BE-B510D574618F}"/>
                </a:ext>
              </a:extLst>
            </p:cNvPr>
            <p:cNvCxnSpPr/>
            <p:nvPr/>
          </p:nvCxnSpPr>
          <p:spPr>
            <a:xfrm flipH="1">
              <a:off x="6017387" y="4683213"/>
              <a:ext cx="618212" cy="0"/>
            </a:xfrm>
            <a:prstGeom prst="straightConnector1">
              <a:avLst/>
            </a:prstGeom>
            <a:ln>
              <a:solidFill>
                <a:srgbClr val="C9F9FF"/>
              </a:solidFill>
              <a:tailEnd type="oval"/>
            </a:ln>
          </p:spPr>
          <p:style>
            <a:lnRef idx="1">
              <a:schemeClr val="accent1"/>
            </a:lnRef>
            <a:fillRef idx="0">
              <a:schemeClr val="accent1"/>
            </a:fillRef>
            <a:effectRef idx="0">
              <a:schemeClr val="accent1"/>
            </a:effectRef>
            <a:fontRef idx="minor">
              <a:schemeClr val="tx1"/>
            </a:fontRef>
          </p:style>
        </p:cxnSp>
        <p:sp>
          <p:nvSpPr>
            <p:cNvPr id="37" name="Freeform: Shape 56">
              <a:extLst>
                <a:ext uri="{FF2B5EF4-FFF2-40B4-BE49-F238E27FC236}">
                  <a16:creationId xmlns:a16="http://schemas.microsoft.com/office/drawing/2014/main" id="{38C25857-417A-438A-B6F1-8FDF39A1CD97}"/>
                </a:ext>
              </a:extLst>
            </p:cNvPr>
            <p:cNvSpPr>
              <a:spLocks/>
            </p:cNvSpPr>
            <p:nvPr/>
          </p:nvSpPr>
          <p:spPr bwMode="auto">
            <a:xfrm>
              <a:off x="7124125" y="4495279"/>
              <a:ext cx="375867" cy="375867"/>
            </a:xfrm>
            <a:custGeom>
              <a:avLst/>
              <a:gdLst>
                <a:gd name="T0" fmla="*/ 182 w 236"/>
                <a:gd name="T1" fmla="*/ 109 h 236"/>
                <a:gd name="T2" fmla="*/ 157 w 236"/>
                <a:gd name="T3" fmla="*/ 103 h 236"/>
                <a:gd name="T4" fmla="*/ 134 w 236"/>
                <a:gd name="T5" fmla="*/ 102 h 236"/>
                <a:gd name="T6" fmla="*/ 120 w 236"/>
                <a:gd name="T7" fmla="*/ 114 h 236"/>
                <a:gd name="T8" fmla="*/ 118 w 236"/>
                <a:gd name="T9" fmla="*/ 129 h 236"/>
                <a:gd name="T10" fmla="*/ 122 w 236"/>
                <a:gd name="T11" fmla="*/ 141 h 236"/>
                <a:gd name="T12" fmla="*/ 135 w 236"/>
                <a:gd name="T13" fmla="*/ 156 h 236"/>
                <a:gd name="T14" fmla="*/ 139 w 236"/>
                <a:gd name="T15" fmla="*/ 185 h 236"/>
                <a:gd name="T16" fmla="*/ 152 w 236"/>
                <a:gd name="T17" fmla="*/ 198 h 236"/>
                <a:gd name="T18" fmla="*/ 169 w 236"/>
                <a:gd name="T19" fmla="*/ 180 h 236"/>
                <a:gd name="T20" fmla="*/ 187 w 236"/>
                <a:gd name="T21" fmla="*/ 150 h 236"/>
                <a:gd name="T22" fmla="*/ 200 w 236"/>
                <a:gd name="T23" fmla="*/ 122 h 236"/>
                <a:gd name="T24" fmla="*/ 182 w 236"/>
                <a:gd name="T25" fmla="*/ 109 h 236"/>
                <a:gd name="T26" fmla="*/ 118 w 236"/>
                <a:gd name="T27" fmla="*/ 0 h 236"/>
                <a:gd name="T28" fmla="*/ 0 w 236"/>
                <a:gd name="T29" fmla="*/ 118 h 236"/>
                <a:gd name="T30" fmla="*/ 118 w 236"/>
                <a:gd name="T31" fmla="*/ 236 h 236"/>
                <a:gd name="T32" fmla="*/ 236 w 236"/>
                <a:gd name="T33" fmla="*/ 118 h 236"/>
                <a:gd name="T34" fmla="*/ 118 w 236"/>
                <a:gd name="T35" fmla="*/ 0 h 236"/>
                <a:gd name="T36" fmla="*/ 126 w 236"/>
                <a:gd name="T37" fmla="*/ 212 h 236"/>
                <a:gd name="T38" fmla="*/ 128 w 236"/>
                <a:gd name="T39" fmla="*/ 208 h 236"/>
                <a:gd name="T40" fmla="*/ 125 w 236"/>
                <a:gd name="T41" fmla="*/ 186 h 236"/>
                <a:gd name="T42" fmla="*/ 105 w 236"/>
                <a:gd name="T43" fmla="*/ 186 h 236"/>
                <a:gd name="T44" fmla="*/ 98 w 236"/>
                <a:gd name="T45" fmla="*/ 207 h 236"/>
                <a:gd name="T46" fmla="*/ 102 w 236"/>
                <a:gd name="T47" fmla="*/ 211 h 236"/>
                <a:gd name="T48" fmla="*/ 34 w 236"/>
                <a:gd name="T49" fmla="*/ 161 h 236"/>
                <a:gd name="T50" fmla="*/ 44 w 236"/>
                <a:gd name="T51" fmla="*/ 157 h 236"/>
                <a:gd name="T52" fmla="*/ 44 w 236"/>
                <a:gd name="T53" fmla="*/ 157 h 236"/>
                <a:gd name="T54" fmla="*/ 81 w 236"/>
                <a:gd name="T55" fmla="*/ 142 h 236"/>
                <a:gd name="T56" fmla="*/ 81 w 236"/>
                <a:gd name="T57" fmla="*/ 118 h 236"/>
                <a:gd name="T58" fmla="*/ 55 w 236"/>
                <a:gd name="T59" fmla="*/ 94 h 236"/>
                <a:gd name="T60" fmla="*/ 28 w 236"/>
                <a:gd name="T61" fmla="*/ 90 h 236"/>
                <a:gd name="T62" fmla="*/ 84 w 236"/>
                <a:gd name="T63" fmla="*/ 30 h 236"/>
                <a:gd name="T64" fmla="*/ 84 w 236"/>
                <a:gd name="T65" fmla="*/ 31 h 236"/>
                <a:gd name="T66" fmla="*/ 102 w 236"/>
                <a:gd name="T67" fmla="*/ 56 h 236"/>
                <a:gd name="T68" fmla="*/ 120 w 236"/>
                <a:gd name="T69" fmla="*/ 79 h 236"/>
                <a:gd name="T70" fmla="*/ 131 w 236"/>
                <a:gd name="T71" fmla="*/ 97 h 236"/>
                <a:gd name="T72" fmla="*/ 146 w 236"/>
                <a:gd name="T73" fmla="*/ 88 h 236"/>
                <a:gd name="T74" fmla="*/ 177 w 236"/>
                <a:gd name="T75" fmla="*/ 66 h 236"/>
                <a:gd name="T76" fmla="*/ 190 w 236"/>
                <a:gd name="T77" fmla="*/ 57 h 236"/>
                <a:gd name="T78" fmla="*/ 212 w 236"/>
                <a:gd name="T79" fmla="*/ 118 h 236"/>
                <a:gd name="T80" fmla="*/ 126 w 236"/>
                <a:gd name="T81" fmla="*/ 212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6" h="236">
                  <a:moveTo>
                    <a:pt x="182" y="109"/>
                  </a:moveTo>
                  <a:cubicBezTo>
                    <a:pt x="172" y="107"/>
                    <a:pt x="161" y="105"/>
                    <a:pt x="157" y="103"/>
                  </a:cubicBezTo>
                  <a:cubicBezTo>
                    <a:pt x="153" y="102"/>
                    <a:pt x="143" y="101"/>
                    <a:pt x="134" y="102"/>
                  </a:cubicBezTo>
                  <a:cubicBezTo>
                    <a:pt x="125" y="103"/>
                    <a:pt x="119" y="109"/>
                    <a:pt x="120" y="114"/>
                  </a:cubicBezTo>
                  <a:cubicBezTo>
                    <a:pt x="121" y="119"/>
                    <a:pt x="120" y="126"/>
                    <a:pt x="118" y="129"/>
                  </a:cubicBezTo>
                  <a:cubicBezTo>
                    <a:pt x="117" y="132"/>
                    <a:pt x="118" y="138"/>
                    <a:pt x="122" y="141"/>
                  </a:cubicBezTo>
                  <a:cubicBezTo>
                    <a:pt x="127" y="144"/>
                    <a:pt x="132" y="151"/>
                    <a:pt x="135" y="156"/>
                  </a:cubicBezTo>
                  <a:cubicBezTo>
                    <a:pt x="138" y="162"/>
                    <a:pt x="140" y="175"/>
                    <a:pt x="139" y="185"/>
                  </a:cubicBezTo>
                  <a:cubicBezTo>
                    <a:pt x="139" y="195"/>
                    <a:pt x="145" y="201"/>
                    <a:pt x="152" y="198"/>
                  </a:cubicBezTo>
                  <a:cubicBezTo>
                    <a:pt x="160" y="195"/>
                    <a:pt x="167" y="187"/>
                    <a:pt x="169" y="180"/>
                  </a:cubicBezTo>
                  <a:cubicBezTo>
                    <a:pt x="171" y="174"/>
                    <a:pt x="179" y="160"/>
                    <a:pt x="187" y="150"/>
                  </a:cubicBezTo>
                  <a:cubicBezTo>
                    <a:pt x="195" y="140"/>
                    <a:pt x="201" y="127"/>
                    <a:pt x="200" y="122"/>
                  </a:cubicBezTo>
                  <a:cubicBezTo>
                    <a:pt x="200" y="116"/>
                    <a:pt x="191" y="111"/>
                    <a:pt x="182" y="109"/>
                  </a:cubicBezTo>
                  <a:close/>
                  <a:moveTo>
                    <a:pt x="118" y="0"/>
                  </a:moveTo>
                  <a:cubicBezTo>
                    <a:pt x="53" y="0"/>
                    <a:pt x="0" y="53"/>
                    <a:pt x="0" y="118"/>
                  </a:cubicBezTo>
                  <a:cubicBezTo>
                    <a:pt x="0" y="183"/>
                    <a:pt x="53" y="236"/>
                    <a:pt x="118" y="236"/>
                  </a:cubicBezTo>
                  <a:cubicBezTo>
                    <a:pt x="183" y="236"/>
                    <a:pt x="236" y="183"/>
                    <a:pt x="236" y="118"/>
                  </a:cubicBezTo>
                  <a:cubicBezTo>
                    <a:pt x="236" y="53"/>
                    <a:pt x="183" y="0"/>
                    <a:pt x="118" y="0"/>
                  </a:cubicBezTo>
                  <a:close/>
                  <a:moveTo>
                    <a:pt x="126" y="212"/>
                  </a:moveTo>
                  <a:cubicBezTo>
                    <a:pt x="127" y="211"/>
                    <a:pt x="128" y="209"/>
                    <a:pt x="128" y="208"/>
                  </a:cubicBezTo>
                  <a:cubicBezTo>
                    <a:pt x="130" y="201"/>
                    <a:pt x="128" y="191"/>
                    <a:pt x="125" y="186"/>
                  </a:cubicBezTo>
                  <a:cubicBezTo>
                    <a:pt x="121" y="181"/>
                    <a:pt x="112" y="181"/>
                    <a:pt x="105" y="186"/>
                  </a:cubicBezTo>
                  <a:cubicBezTo>
                    <a:pt x="97" y="191"/>
                    <a:pt x="94" y="200"/>
                    <a:pt x="98" y="207"/>
                  </a:cubicBezTo>
                  <a:cubicBezTo>
                    <a:pt x="99" y="208"/>
                    <a:pt x="100" y="210"/>
                    <a:pt x="102" y="211"/>
                  </a:cubicBezTo>
                  <a:cubicBezTo>
                    <a:pt x="72" y="206"/>
                    <a:pt x="47" y="187"/>
                    <a:pt x="34" y="161"/>
                  </a:cubicBezTo>
                  <a:cubicBezTo>
                    <a:pt x="37" y="161"/>
                    <a:pt x="40" y="159"/>
                    <a:pt x="44" y="157"/>
                  </a:cubicBezTo>
                  <a:cubicBezTo>
                    <a:pt x="44" y="157"/>
                    <a:pt x="44" y="157"/>
                    <a:pt x="44" y="157"/>
                  </a:cubicBezTo>
                  <a:cubicBezTo>
                    <a:pt x="57" y="148"/>
                    <a:pt x="74" y="141"/>
                    <a:pt x="81" y="142"/>
                  </a:cubicBezTo>
                  <a:cubicBezTo>
                    <a:pt x="89" y="142"/>
                    <a:pt x="89" y="131"/>
                    <a:pt x="81" y="118"/>
                  </a:cubicBezTo>
                  <a:cubicBezTo>
                    <a:pt x="74" y="105"/>
                    <a:pt x="62" y="94"/>
                    <a:pt x="55" y="94"/>
                  </a:cubicBezTo>
                  <a:cubicBezTo>
                    <a:pt x="48" y="94"/>
                    <a:pt x="36" y="92"/>
                    <a:pt x="28" y="90"/>
                  </a:cubicBezTo>
                  <a:cubicBezTo>
                    <a:pt x="37" y="62"/>
                    <a:pt x="58" y="41"/>
                    <a:pt x="84" y="30"/>
                  </a:cubicBezTo>
                  <a:cubicBezTo>
                    <a:pt x="84" y="31"/>
                    <a:pt x="84" y="31"/>
                    <a:pt x="84" y="31"/>
                  </a:cubicBezTo>
                  <a:cubicBezTo>
                    <a:pt x="86" y="39"/>
                    <a:pt x="95" y="50"/>
                    <a:pt x="102" y="56"/>
                  </a:cubicBezTo>
                  <a:cubicBezTo>
                    <a:pt x="110" y="62"/>
                    <a:pt x="118" y="72"/>
                    <a:pt x="120" y="79"/>
                  </a:cubicBezTo>
                  <a:cubicBezTo>
                    <a:pt x="122" y="85"/>
                    <a:pt x="127" y="93"/>
                    <a:pt x="131" y="97"/>
                  </a:cubicBezTo>
                  <a:cubicBezTo>
                    <a:pt x="136" y="100"/>
                    <a:pt x="142" y="96"/>
                    <a:pt x="146" y="88"/>
                  </a:cubicBezTo>
                  <a:cubicBezTo>
                    <a:pt x="150" y="80"/>
                    <a:pt x="164" y="70"/>
                    <a:pt x="177" y="66"/>
                  </a:cubicBezTo>
                  <a:cubicBezTo>
                    <a:pt x="183" y="64"/>
                    <a:pt x="187" y="61"/>
                    <a:pt x="190" y="57"/>
                  </a:cubicBezTo>
                  <a:cubicBezTo>
                    <a:pt x="204" y="74"/>
                    <a:pt x="212" y="95"/>
                    <a:pt x="212" y="118"/>
                  </a:cubicBezTo>
                  <a:cubicBezTo>
                    <a:pt x="212" y="168"/>
                    <a:pt x="174" y="208"/>
                    <a:pt x="126" y="212"/>
                  </a:cubicBezTo>
                  <a:close/>
                </a:path>
              </a:pathLst>
            </a:custGeom>
            <a:solidFill>
              <a:schemeClr val="bg1"/>
            </a:solidFill>
            <a:ln>
              <a:noFill/>
            </a:ln>
            <a:effectLst>
              <a:outerShdw blurRad="63500" sx="102000" sy="102000" algn="ctr"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entury Gothic"/>
                <a:cs typeface="+mn-cs"/>
              </a:endParaRPr>
            </a:p>
          </p:txBody>
        </p:sp>
      </p:grpSp>
    </p:spTree>
    <p:extLst>
      <p:ext uri="{BB962C8B-B14F-4D97-AF65-F5344CB8AC3E}">
        <p14:creationId xmlns:p14="http://schemas.microsoft.com/office/powerpoint/2010/main" val="2345106519"/>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a14="http://schemas.microsoft.com/office/drawing/2010/main" xmlns:a16="http://schemas.microsoft.com/office/drawing/2014/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par>
                          <p:cTn id="25" fill="hold">
                            <p:stCondLst>
                              <p:cond delay="500"/>
                            </p:stCondLst>
                            <p:childTnLst>
                              <p:par>
                                <p:cTn id="26" presetID="16" presetClass="entr" presetSubtype="37"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outVertical)">
                                      <p:cBhvr>
                                        <p:cTn id="28" dur="500"/>
                                        <p:tgtEl>
                                          <p:spTgt spid="15"/>
                                        </p:tgtEl>
                                      </p:cBhvr>
                                    </p:animEffect>
                                  </p:childTnLst>
                                </p:cTn>
                              </p:par>
                            </p:childTnLst>
                          </p:cTn>
                        </p:par>
                        <p:par>
                          <p:cTn id="29" fill="hold">
                            <p:stCondLst>
                              <p:cond delay="1000"/>
                            </p:stCondLst>
                            <p:childTnLst>
                              <p:par>
                                <p:cTn id="30" presetID="2" presetClass="entr" presetSubtype="8"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0-#ppt_w/2"/>
                                          </p:val>
                                        </p:tav>
                                        <p:tav tm="100000">
                                          <p:val>
                                            <p:strVal val="#ppt_x"/>
                                          </p:val>
                                        </p:tav>
                                      </p:tavLst>
                                    </p:anim>
                                    <p:anim calcmode="lin" valueType="num">
                                      <p:cBhvr additive="base">
                                        <p:cTn id="33" dur="500" fill="hold"/>
                                        <p:tgtEl>
                                          <p:spTgt spid="2"/>
                                        </p:tgtEl>
                                        <p:attrNameLst>
                                          <p:attrName>ppt_y</p:attrName>
                                        </p:attrNameLst>
                                      </p:cBhvr>
                                      <p:tavLst>
                                        <p:tav tm="0">
                                          <p:val>
                                            <p:strVal val="#ppt_y"/>
                                          </p:val>
                                        </p:tav>
                                        <p:tav tm="100000">
                                          <p:val>
                                            <p:strVal val="#ppt_y"/>
                                          </p:val>
                                        </p:tav>
                                      </p:tavLst>
                                    </p:anim>
                                  </p:childTnLst>
                                </p:cTn>
                              </p:par>
                              <p:par>
                                <p:cTn id="34" presetID="2" presetClass="entr" presetSubtype="2"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additive="base">
                                        <p:cTn id="36" dur="500" fill="hold"/>
                                        <p:tgtEl>
                                          <p:spTgt spid="3"/>
                                        </p:tgtEl>
                                        <p:attrNameLst>
                                          <p:attrName>ppt_x</p:attrName>
                                        </p:attrNameLst>
                                      </p:cBhvr>
                                      <p:tavLst>
                                        <p:tav tm="0">
                                          <p:val>
                                            <p:strVal val="1+#ppt_w/2"/>
                                          </p:val>
                                        </p:tav>
                                        <p:tav tm="100000">
                                          <p:val>
                                            <p:strVal val="#ppt_x"/>
                                          </p:val>
                                        </p:tav>
                                      </p:tavLst>
                                    </p:anim>
                                    <p:anim calcmode="lin" valueType="num">
                                      <p:cBhvr additive="base">
                                        <p:cTn id="37" dur="500" fill="hold"/>
                                        <p:tgtEl>
                                          <p:spTgt spid="3"/>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0-#ppt_w/2"/>
                                          </p:val>
                                        </p:tav>
                                        <p:tav tm="100000">
                                          <p:val>
                                            <p:strVal val="#ppt_x"/>
                                          </p:val>
                                        </p:tav>
                                      </p:tavLst>
                                    </p:anim>
                                    <p:anim calcmode="lin" valueType="num">
                                      <p:cBhvr additive="base">
                                        <p:cTn id="41" dur="500" fill="hold"/>
                                        <p:tgtEl>
                                          <p:spTgt spid="9"/>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stCondLst>
                                    <p:cond delay="0"/>
                                  </p:stCondLst>
                                  <p:childTnLst>
                                    <p:set>
                                      <p:cBhvr>
                                        <p:cTn id="43" dur="1" fill="hold">
                                          <p:stCondLst>
                                            <p:cond delay="0"/>
                                          </p:stCondLst>
                                        </p:cTn>
                                        <p:tgtEl>
                                          <p:spTgt spid="38"/>
                                        </p:tgtEl>
                                        <p:attrNameLst>
                                          <p:attrName>style.visibility</p:attrName>
                                        </p:attrNameLst>
                                      </p:cBhvr>
                                      <p:to>
                                        <p:strVal val="visible"/>
                                      </p:to>
                                    </p:set>
                                    <p:anim calcmode="lin" valueType="num">
                                      <p:cBhvr additive="base">
                                        <p:cTn id="44" dur="500" fill="hold"/>
                                        <p:tgtEl>
                                          <p:spTgt spid="38"/>
                                        </p:tgtEl>
                                        <p:attrNameLst>
                                          <p:attrName>ppt_x</p:attrName>
                                        </p:attrNameLst>
                                      </p:cBhvr>
                                      <p:tavLst>
                                        <p:tav tm="0">
                                          <p:val>
                                            <p:strVal val="1+#ppt_w/2"/>
                                          </p:val>
                                        </p:tav>
                                        <p:tav tm="100000">
                                          <p:val>
                                            <p:strVal val="#ppt_x"/>
                                          </p:val>
                                        </p:tav>
                                      </p:tavLst>
                                    </p:anim>
                                    <p:anim calcmode="lin" valueType="num">
                                      <p:cBhvr additive="base">
                                        <p:cTn id="45" dur="5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08BBBAA-FC41-4676-A4DD-F071916EDB17}"/>
              </a:ext>
            </a:extLst>
          </p:cNvPr>
          <p:cNvSpPr/>
          <p:nvPr/>
        </p:nvSpPr>
        <p:spPr>
          <a:xfrm>
            <a:off x="0" y="0"/>
            <a:ext cx="12192000" cy="6858000"/>
          </a:xfrm>
          <a:prstGeom prst="rect">
            <a:avLst/>
          </a:prstGeom>
          <a:solidFill>
            <a:srgbClr val="090F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03823E82-150D-47FB-BAE3-FAAB6C373A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780505">
            <a:off x="9453481" y="874786"/>
            <a:ext cx="5745980" cy="6773195"/>
          </a:xfrm>
          <a:prstGeom prst="rect">
            <a:avLst/>
          </a:prstGeom>
        </p:spPr>
      </p:pic>
      <p:pic>
        <p:nvPicPr>
          <p:cNvPr id="6" name="图片 5">
            <a:extLst>
              <a:ext uri="{FF2B5EF4-FFF2-40B4-BE49-F238E27FC236}">
                <a16:creationId xmlns:a16="http://schemas.microsoft.com/office/drawing/2014/main" id="{7AD0EBEF-39EE-4A6C-9C9D-1ACE86A3C15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7456684">
            <a:off x="10149112" y="-1928203"/>
            <a:ext cx="3545133" cy="3526648"/>
          </a:xfrm>
          <a:prstGeom prst="rect">
            <a:avLst/>
          </a:prstGeom>
        </p:spPr>
      </p:pic>
      <p:pic>
        <p:nvPicPr>
          <p:cNvPr id="7" name="图片 6">
            <a:extLst>
              <a:ext uri="{FF2B5EF4-FFF2-40B4-BE49-F238E27FC236}">
                <a16:creationId xmlns:a16="http://schemas.microsoft.com/office/drawing/2014/main" id="{0F344E70-EA64-4CC5-8E4D-9BFD05207B7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679931">
            <a:off x="-1982227" y="3510917"/>
            <a:ext cx="3618600" cy="4579361"/>
          </a:xfrm>
          <a:prstGeom prst="rect">
            <a:avLst/>
          </a:prstGeom>
        </p:spPr>
      </p:pic>
      <p:pic>
        <p:nvPicPr>
          <p:cNvPr id="8" name="图片 7">
            <a:extLst>
              <a:ext uri="{FF2B5EF4-FFF2-40B4-BE49-F238E27FC236}">
                <a16:creationId xmlns:a16="http://schemas.microsoft.com/office/drawing/2014/main" id="{E36C4C40-5B11-4316-A37F-CD0D451A6E7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20954830">
            <a:off x="-754121" y="-1179740"/>
            <a:ext cx="4338528" cy="2359480"/>
          </a:xfrm>
          <a:prstGeom prst="rect">
            <a:avLst/>
          </a:prstGeom>
        </p:spPr>
      </p:pic>
      <p:grpSp>
        <p:nvGrpSpPr>
          <p:cNvPr id="15" name="组合 14">
            <a:extLst>
              <a:ext uri="{FF2B5EF4-FFF2-40B4-BE49-F238E27FC236}">
                <a16:creationId xmlns:a16="http://schemas.microsoft.com/office/drawing/2014/main" id="{FF72460A-4BA9-4EAF-BE89-0F550D3768F6}"/>
              </a:ext>
            </a:extLst>
          </p:cNvPr>
          <p:cNvGrpSpPr/>
          <p:nvPr/>
        </p:nvGrpSpPr>
        <p:grpSpPr>
          <a:xfrm>
            <a:off x="3855325" y="241984"/>
            <a:ext cx="4425737" cy="680037"/>
            <a:chOff x="3855325" y="241984"/>
            <a:chExt cx="4425737" cy="680037"/>
          </a:xfrm>
        </p:grpSpPr>
        <p:sp>
          <p:nvSpPr>
            <p:cNvPr id="10" name="文本框 9">
              <a:extLst>
                <a:ext uri="{FF2B5EF4-FFF2-40B4-BE49-F238E27FC236}">
                  <a16:creationId xmlns:a16="http://schemas.microsoft.com/office/drawing/2014/main" id="{D315F1C2-E846-42A5-8A94-436A1147E1AD}"/>
                </a:ext>
              </a:extLst>
            </p:cNvPr>
            <p:cNvSpPr txBox="1"/>
            <p:nvPr/>
          </p:nvSpPr>
          <p:spPr>
            <a:xfrm>
              <a:off x="4136637" y="275690"/>
              <a:ext cx="4018906" cy="646331"/>
            </a:xfrm>
            <a:prstGeom prst="rect">
              <a:avLst/>
            </a:prstGeom>
            <a:noFill/>
          </p:spPr>
          <p:txBody>
            <a:bodyPr wrap="square" rtlCol="0" anchor="ctr" anchorCtr="0">
              <a:spAutoFit/>
            </a:bodyPr>
            <a:lstStyle>
              <a:defPPr>
                <a:defRPr lang="zh-CN"/>
              </a:defPPr>
              <a:lvl1pPr algn="ctr">
                <a:defRPr sz="8800">
                  <a:gradFill flip="none" rotWithShape="1">
                    <a:gsLst>
                      <a:gs pos="51000">
                        <a:srgbClr val="47E1FF"/>
                      </a:gs>
                      <a:gs pos="100000">
                        <a:srgbClr val="C9F9FF"/>
                      </a:gs>
                    </a:gsLst>
                    <a:lin ang="18900000" scaled="1"/>
                    <a:tileRect/>
                  </a:gradFill>
                  <a:latin typeface="Anton" panose="00000500000000000000" pitchFamily="2" charset="0"/>
                </a:defRPr>
              </a:lvl1pPr>
            </a:lstStyle>
            <a:p>
              <a:r>
                <a:rPr lang="en-US" altLang="zh-CN" sz="3600" dirty="0">
                  <a:latin typeface="+mn-ea"/>
                  <a:sym typeface="+mn-lt"/>
                </a:rPr>
                <a:t>PART 03 </a:t>
              </a:r>
              <a:r>
                <a:rPr lang="zh-CN" altLang="en-US" sz="3600" dirty="0">
                  <a:latin typeface="+mn-ea"/>
                  <a:sym typeface="+mn-ea"/>
                </a:rPr>
                <a:t>Deficiencies</a:t>
              </a:r>
            </a:p>
          </p:txBody>
        </p:sp>
        <p:sp>
          <p:nvSpPr>
            <p:cNvPr id="11" name="椭圆 10">
              <a:extLst>
                <a:ext uri="{FF2B5EF4-FFF2-40B4-BE49-F238E27FC236}">
                  <a16:creationId xmlns:a16="http://schemas.microsoft.com/office/drawing/2014/main" id="{D74F04AE-DD34-46C9-AB8D-486D6A22625F}"/>
                </a:ext>
              </a:extLst>
            </p:cNvPr>
            <p:cNvSpPr/>
            <p:nvPr/>
          </p:nvSpPr>
          <p:spPr>
            <a:xfrm>
              <a:off x="3855325" y="241984"/>
              <a:ext cx="221375" cy="221375"/>
            </a:xfrm>
            <a:prstGeom prst="ellipse">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A8589EE5-C1FE-4864-9901-4943EF74912E}"/>
                </a:ext>
              </a:extLst>
            </p:cNvPr>
            <p:cNvSpPr/>
            <p:nvPr/>
          </p:nvSpPr>
          <p:spPr>
            <a:xfrm>
              <a:off x="8059687" y="241984"/>
              <a:ext cx="221375" cy="221375"/>
            </a:xfrm>
            <a:prstGeom prst="ellipse">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2" name="组合 1">
            <a:extLst>
              <a:ext uri="{FF2B5EF4-FFF2-40B4-BE49-F238E27FC236}">
                <a16:creationId xmlns:a16="http://schemas.microsoft.com/office/drawing/2014/main" id="{1C797FC4-1E26-4E2D-AB51-3A9CE9F443B7}"/>
              </a:ext>
            </a:extLst>
          </p:cNvPr>
          <p:cNvGrpSpPr/>
          <p:nvPr/>
        </p:nvGrpSpPr>
        <p:grpSpPr>
          <a:xfrm>
            <a:off x="1403758" y="1322316"/>
            <a:ext cx="8844742" cy="3175236"/>
            <a:chOff x="1403758" y="1322316"/>
            <a:chExt cx="8844742" cy="3175236"/>
          </a:xfrm>
        </p:grpSpPr>
        <p:cxnSp>
          <p:nvCxnSpPr>
            <p:cNvPr id="12" name="Straight Connector 5">
              <a:extLst>
                <a:ext uri="{FF2B5EF4-FFF2-40B4-BE49-F238E27FC236}">
                  <a16:creationId xmlns:a16="http://schemas.microsoft.com/office/drawing/2014/main" id="{9B8B7E2C-04E2-45DE-8A9E-A2AC521F1ECD}"/>
                </a:ext>
              </a:extLst>
            </p:cNvPr>
            <p:cNvCxnSpPr/>
            <p:nvPr/>
          </p:nvCxnSpPr>
          <p:spPr>
            <a:xfrm>
              <a:off x="8252092" y="2790155"/>
              <a:ext cx="1701995" cy="618907"/>
            </a:xfrm>
            <a:prstGeom prst="line">
              <a:avLst/>
            </a:prstGeom>
            <a:ln w="76200">
              <a:solidFill>
                <a:srgbClr val="C9F9FF"/>
              </a:solidFill>
            </a:ln>
          </p:spPr>
          <p:style>
            <a:lnRef idx="1">
              <a:schemeClr val="accent1"/>
            </a:lnRef>
            <a:fillRef idx="0">
              <a:schemeClr val="accent1"/>
            </a:fillRef>
            <a:effectRef idx="0">
              <a:schemeClr val="accent1"/>
            </a:effectRef>
            <a:fontRef idx="minor">
              <a:schemeClr val="tx1"/>
            </a:fontRef>
          </p:style>
        </p:cxnSp>
        <p:cxnSp>
          <p:nvCxnSpPr>
            <p:cNvPr id="13" name="Straight Connector 8">
              <a:extLst>
                <a:ext uri="{FF2B5EF4-FFF2-40B4-BE49-F238E27FC236}">
                  <a16:creationId xmlns:a16="http://schemas.microsoft.com/office/drawing/2014/main" id="{1098AF63-DFD7-407A-A25A-AC4A4ED037D4}"/>
                </a:ext>
              </a:extLst>
            </p:cNvPr>
            <p:cNvCxnSpPr/>
            <p:nvPr/>
          </p:nvCxnSpPr>
          <p:spPr>
            <a:xfrm flipV="1">
              <a:off x="6968206" y="2790155"/>
              <a:ext cx="1315178" cy="1005725"/>
            </a:xfrm>
            <a:prstGeom prst="line">
              <a:avLst/>
            </a:prstGeom>
            <a:ln w="76200">
              <a:solidFill>
                <a:srgbClr val="C9F9FF"/>
              </a:solidFill>
            </a:ln>
          </p:spPr>
          <p:style>
            <a:lnRef idx="1">
              <a:schemeClr val="accent1"/>
            </a:lnRef>
            <a:fillRef idx="0">
              <a:schemeClr val="accent1"/>
            </a:fillRef>
            <a:effectRef idx="0">
              <a:schemeClr val="accent1"/>
            </a:effectRef>
            <a:fontRef idx="minor">
              <a:schemeClr val="tx1"/>
            </a:fontRef>
          </p:style>
        </p:cxnSp>
        <p:sp>
          <p:nvSpPr>
            <p:cNvPr id="16" name="Oval 9">
              <a:extLst>
                <a:ext uri="{FF2B5EF4-FFF2-40B4-BE49-F238E27FC236}">
                  <a16:creationId xmlns:a16="http://schemas.microsoft.com/office/drawing/2014/main" id="{4C43DD68-D32A-49E1-AC13-A030B4E3419F}"/>
                </a:ext>
              </a:extLst>
            </p:cNvPr>
            <p:cNvSpPr/>
            <p:nvPr/>
          </p:nvSpPr>
          <p:spPr>
            <a:xfrm>
              <a:off x="8167825" y="2661487"/>
              <a:ext cx="262068" cy="262068"/>
            </a:xfrm>
            <a:prstGeom prst="ellipse">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cxnSp>
          <p:nvCxnSpPr>
            <p:cNvPr id="17" name="Straight Connector 11">
              <a:extLst>
                <a:ext uri="{FF2B5EF4-FFF2-40B4-BE49-F238E27FC236}">
                  <a16:creationId xmlns:a16="http://schemas.microsoft.com/office/drawing/2014/main" id="{D0DEE1C4-D607-4C13-8B40-6F8277097F5B}"/>
                </a:ext>
              </a:extLst>
            </p:cNvPr>
            <p:cNvCxnSpPr/>
            <p:nvPr/>
          </p:nvCxnSpPr>
          <p:spPr>
            <a:xfrm rot="21030334">
              <a:off x="5705879" y="3350865"/>
              <a:ext cx="1283886" cy="519377"/>
            </a:xfrm>
            <a:prstGeom prst="line">
              <a:avLst/>
            </a:prstGeom>
            <a:ln w="76200">
              <a:solidFill>
                <a:srgbClr val="C9F9FF"/>
              </a:solidFill>
            </a:ln>
          </p:spPr>
          <p:style>
            <a:lnRef idx="1">
              <a:schemeClr val="accent1"/>
            </a:lnRef>
            <a:fillRef idx="0">
              <a:schemeClr val="accent1"/>
            </a:fillRef>
            <a:effectRef idx="0">
              <a:schemeClr val="accent1"/>
            </a:effectRef>
            <a:fontRef idx="minor">
              <a:schemeClr val="tx1"/>
            </a:fontRef>
          </p:style>
        </p:cxnSp>
        <p:sp>
          <p:nvSpPr>
            <p:cNvPr id="18" name="Oval 12">
              <a:extLst>
                <a:ext uri="{FF2B5EF4-FFF2-40B4-BE49-F238E27FC236}">
                  <a16:creationId xmlns:a16="http://schemas.microsoft.com/office/drawing/2014/main" id="{6B930BA3-3F6D-4A04-96B2-6B0CB25D0397}"/>
                </a:ext>
              </a:extLst>
            </p:cNvPr>
            <p:cNvSpPr/>
            <p:nvPr/>
          </p:nvSpPr>
          <p:spPr>
            <a:xfrm rot="21030334">
              <a:off x="6881686" y="3603140"/>
              <a:ext cx="262068" cy="262068"/>
            </a:xfrm>
            <a:prstGeom prst="ellipse">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cxnSp>
          <p:nvCxnSpPr>
            <p:cNvPr id="19" name="Straight Connector 14">
              <a:extLst>
                <a:ext uri="{FF2B5EF4-FFF2-40B4-BE49-F238E27FC236}">
                  <a16:creationId xmlns:a16="http://schemas.microsoft.com/office/drawing/2014/main" id="{29E6E7D5-1435-4D41-ABFE-39BE983AA37D}"/>
                </a:ext>
              </a:extLst>
            </p:cNvPr>
            <p:cNvCxnSpPr/>
            <p:nvPr/>
          </p:nvCxnSpPr>
          <p:spPr>
            <a:xfrm rot="728855" flipV="1">
              <a:off x="4337742" y="3303679"/>
              <a:ext cx="1237815" cy="1005725"/>
            </a:xfrm>
            <a:prstGeom prst="line">
              <a:avLst/>
            </a:prstGeom>
            <a:ln w="76200">
              <a:solidFill>
                <a:srgbClr val="C9F9FF"/>
              </a:solidFill>
            </a:ln>
          </p:spPr>
          <p:style>
            <a:lnRef idx="1">
              <a:schemeClr val="accent1"/>
            </a:lnRef>
            <a:fillRef idx="0">
              <a:schemeClr val="accent1"/>
            </a:fillRef>
            <a:effectRef idx="0">
              <a:schemeClr val="accent1"/>
            </a:effectRef>
            <a:fontRef idx="minor">
              <a:schemeClr val="tx1"/>
            </a:fontRef>
          </p:style>
        </p:cxnSp>
        <p:sp>
          <p:nvSpPr>
            <p:cNvPr id="20" name="Oval 15">
              <a:extLst>
                <a:ext uri="{FF2B5EF4-FFF2-40B4-BE49-F238E27FC236}">
                  <a16:creationId xmlns:a16="http://schemas.microsoft.com/office/drawing/2014/main" id="{BF6E3AB3-CEAF-499F-AA26-D1CC1FDA5956}"/>
                </a:ext>
              </a:extLst>
            </p:cNvPr>
            <p:cNvSpPr/>
            <p:nvPr/>
          </p:nvSpPr>
          <p:spPr>
            <a:xfrm rot="728855">
              <a:off x="5523935" y="3327492"/>
              <a:ext cx="262068" cy="262068"/>
            </a:xfrm>
            <a:prstGeom prst="ellipse">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cxnSp>
          <p:nvCxnSpPr>
            <p:cNvPr id="21" name="Straight Connector 17">
              <a:extLst>
                <a:ext uri="{FF2B5EF4-FFF2-40B4-BE49-F238E27FC236}">
                  <a16:creationId xmlns:a16="http://schemas.microsoft.com/office/drawing/2014/main" id="{296247E1-8289-417C-AAE7-A93C63375E0F}"/>
                </a:ext>
              </a:extLst>
            </p:cNvPr>
            <p:cNvCxnSpPr/>
            <p:nvPr/>
          </p:nvCxnSpPr>
          <p:spPr>
            <a:xfrm>
              <a:off x="2888459" y="3708086"/>
              <a:ext cx="1392542" cy="464181"/>
            </a:xfrm>
            <a:prstGeom prst="line">
              <a:avLst/>
            </a:prstGeom>
            <a:ln w="76200">
              <a:solidFill>
                <a:srgbClr val="C9F9FF"/>
              </a:solidFill>
            </a:ln>
          </p:spPr>
          <p:style>
            <a:lnRef idx="1">
              <a:schemeClr val="accent1"/>
            </a:lnRef>
            <a:fillRef idx="0">
              <a:schemeClr val="accent1"/>
            </a:fillRef>
            <a:effectRef idx="0">
              <a:schemeClr val="accent1"/>
            </a:effectRef>
            <a:fontRef idx="minor">
              <a:schemeClr val="tx1"/>
            </a:fontRef>
          </p:style>
        </p:cxnSp>
        <p:sp>
          <p:nvSpPr>
            <p:cNvPr id="22" name="Oval 18">
              <a:extLst>
                <a:ext uri="{FF2B5EF4-FFF2-40B4-BE49-F238E27FC236}">
                  <a16:creationId xmlns:a16="http://schemas.microsoft.com/office/drawing/2014/main" id="{D3513A3F-A7C4-4352-8D22-AFBDD43CACDC}"/>
                </a:ext>
              </a:extLst>
            </p:cNvPr>
            <p:cNvSpPr/>
            <p:nvPr/>
          </p:nvSpPr>
          <p:spPr>
            <a:xfrm>
              <a:off x="4114394" y="3983872"/>
              <a:ext cx="262068" cy="262068"/>
            </a:xfrm>
            <a:prstGeom prst="ellipse">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cxnSp>
          <p:nvCxnSpPr>
            <p:cNvPr id="23" name="Straight Connector 22">
              <a:extLst>
                <a:ext uri="{FF2B5EF4-FFF2-40B4-BE49-F238E27FC236}">
                  <a16:creationId xmlns:a16="http://schemas.microsoft.com/office/drawing/2014/main" id="{740A76E3-BE45-4831-BDB8-E55BD278838B}"/>
                </a:ext>
              </a:extLst>
            </p:cNvPr>
            <p:cNvCxnSpPr/>
            <p:nvPr/>
          </p:nvCxnSpPr>
          <p:spPr>
            <a:xfrm flipV="1">
              <a:off x="1403758" y="3714533"/>
              <a:ext cx="1511778" cy="331622"/>
            </a:xfrm>
            <a:prstGeom prst="line">
              <a:avLst/>
            </a:prstGeom>
            <a:ln w="76200">
              <a:solidFill>
                <a:srgbClr val="C9F9FF"/>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406994A4-CF67-4626-B9EB-BF9A48E42B97}"/>
                </a:ext>
              </a:extLst>
            </p:cNvPr>
            <p:cNvSpPr/>
            <p:nvPr/>
          </p:nvSpPr>
          <p:spPr>
            <a:xfrm>
              <a:off x="2781577" y="3583980"/>
              <a:ext cx="262068" cy="262068"/>
            </a:xfrm>
            <a:prstGeom prst="ellipse">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grpSp>
          <p:nvGrpSpPr>
            <p:cNvPr id="25" name="Group 24">
              <a:extLst>
                <a:ext uri="{FF2B5EF4-FFF2-40B4-BE49-F238E27FC236}">
                  <a16:creationId xmlns:a16="http://schemas.microsoft.com/office/drawing/2014/main" id="{912828C4-60F0-4F8B-AAC6-45DCEA50CD00}"/>
                </a:ext>
              </a:extLst>
            </p:cNvPr>
            <p:cNvGrpSpPr/>
            <p:nvPr/>
          </p:nvGrpSpPr>
          <p:grpSpPr>
            <a:xfrm>
              <a:off x="2611762" y="1338956"/>
              <a:ext cx="618907" cy="2275254"/>
              <a:chOff x="1358144" y="1854713"/>
              <a:chExt cx="609600" cy="2241037"/>
            </a:xfrm>
          </p:grpSpPr>
          <p:sp>
            <p:nvSpPr>
              <p:cNvPr id="26" name="Isosceles Triangle 25">
                <a:extLst>
                  <a:ext uri="{FF2B5EF4-FFF2-40B4-BE49-F238E27FC236}">
                    <a16:creationId xmlns:a16="http://schemas.microsoft.com/office/drawing/2014/main" id="{B746C663-9673-4FD7-86EE-5A2DA8681613}"/>
                  </a:ext>
                </a:extLst>
              </p:cNvPr>
              <p:cNvSpPr/>
              <p:nvPr/>
            </p:nvSpPr>
            <p:spPr>
              <a:xfrm flipV="1">
                <a:off x="1624844" y="2541270"/>
                <a:ext cx="76200" cy="1554480"/>
              </a:xfrm>
              <a:prstGeom prst="triangle">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27" name="Teardrop 26">
                <a:extLst>
                  <a:ext uri="{FF2B5EF4-FFF2-40B4-BE49-F238E27FC236}">
                    <a16:creationId xmlns:a16="http://schemas.microsoft.com/office/drawing/2014/main" id="{8CD88AC9-CABB-4CFD-B304-D3883F1A2496}"/>
                  </a:ext>
                </a:extLst>
              </p:cNvPr>
              <p:cNvSpPr/>
              <p:nvPr/>
            </p:nvSpPr>
            <p:spPr>
              <a:xfrm rot="8077900">
                <a:off x="1358144" y="1854713"/>
                <a:ext cx="609600" cy="609600"/>
              </a:xfrm>
              <a:prstGeom prst="teardrop">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grpSp>
        <p:grpSp>
          <p:nvGrpSpPr>
            <p:cNvPr id="28" name="Group 27">
              <a:extLst>
                <a:ext uri="{FF2B5EF4-FFF2-40B4-BE49-F238E27FC236}">
                  <a16:creationId xmlns:a16="http://schemas.microsoft.com/office/drawing/2014/main" id="{9A4D828B-B8C5-4FA0-A365-7CA9A219E35B}"/>
                </a:ext>
              </a:extLst>
            </p:cNvPr>
            <p:cNvGrpSpPr/>
            <p:nvPr/>
          </p:nvGrpSpPr>
          <p:grpSpPr>
            <a:xfrm>
              <a:off x="3927708" y="2187923"/>
              <a:ext cx="618907" cy="1849755"/>
              <a:chOff x="1358144" y="1854713"/>
              <a:chExt cx="609600" cy="1821937"/>
            </a:xfrm>
            <a:solidFill>
              <a:schemeClr val="accent2"/>
            </a:solidFill>
          </p:grpSpPr>
          <p:sp>
            <p:nvSpPr>
              <p:cNvPr id="29" name="Isosceles Triangle 28">
                <a:extLst>
                  <a:ext uri="{FF2B5EF4-FFF2-40B4-BE49-F238E27FC236}">
                    <a16:creationId xmlns:a16="http://schemas.microsoft.com/office/drawing/2014/main" id="{ED88514D-62D1-44CB-844D-52EC49050A89}"/>
                  </a:ext>
                </a:extLst>
              </p:cNvPr>
              <p:cNvSpPr/>
              <p:nvPr/>
            </p:nvSpPr>
            <p:spPr>
              <a:xfrm flipV="1">
                <a:off x="1624844" y="2541270"/>
                <a:ext cx="76200" cy="1135380"/>
              </a:xfrm>
              <a:prstGeom prst="triangle">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30" name="Teardrop 29">
                <a:extLst>
                  <a:ext uri="{FF2B5EF4-FFF2-40B4-BE49-F238E27FC236}">
                    <a16:creationId xmlns:a16="http://schemas.microsoft.com/office/drawing/2014/main" id="{C8E46EA9-FC4F-436A-A43D-A40DC988DF5D}"/>
                  </a:ext>
                </a:extLst>
              </p:cNvPr>
              <p:cNvSpPr/>
              <p:nvPr/>
            </p:nvSpPr>
            <p:spPr>
              <a:xfrm rot="8077900">
                <a:off x="1358144" y="1854713"/>
                <a:ext cx="609600" cy="609600"/>
              </a:xfrm>
              <a:prstGeom prst="teardrop">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grpSp>
        <p:grpSp>
          <p:nvGrpSpPr>
            <p:cNvPr id="31" name="Group 30">
              <a:extLst>
                <a:ext uri="{FF2B5EF4-FFF2-40B4-BE49-F238E27FC236}">
                  <a16:creationId xmlns:a16="http://schemas.microsoft.com/office/drawing/2014/main" id="{70DB4F6D-9E75-4701-9AE2-7889FF6D5AFA}"/>
                </a:ext>
              </a:extLst>
            </p:cNvPr>
            <p:cNvGrpSpPr/>
            <p:nvPr/>
          </p:nvGrpSpPr>
          <p:grpSpPr>
            <a:xfrm>
              <a:off x="5342813" y="1506000"/>
              <a:ext cx="618907" cy="1922439"/>
              <a:chOff x="1358144" y="1854713"/>
              <a:chExt cx="609600" cy="1893528"/>
            </a:xfrm>
            <a:solidFill>
              <a:schemeClr val="accent1"/>
            </a:solidFill>
          </p:grpSpPr>
          <p:sp>
            <p:nvSpPr>
              <p:cNvPr id="32" name="Isosceles Triangle 31">
                <a:extLst>
                  <a:ext uri="{FF2B5EF4-FFF2-40B4-BE49-F238E27FC236}">
                    <a16:creationId xmlns:a16="http://schemas.microsoft.com/office/drawing/2014/main" id="{D82FD6C1-0B54-4F26-BBFD-92C497E57A6F}"/>
                  </a:ext>
                </a:extLst>
              </p:cNvPr>
              <p:cNvSpPr/>
              <p:nvPr/>
            </p:nvSpPr>
            <p:spPr>
              <a:xfrm flipV="1">
                <a:off x="1624844" y="2541270"/>
                <a:ext cx="76200" cy="1206971"/>
              </a:xfrm>
              <a:prstGeom prst="triangle">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33" name="Teardrop 32">
                <a:extLst>
                  <a:ext uri="{FF2B5EF4-FFF2-40B4-BE49-F238E27FC236}">
                    <a16:creationId xmlns:a16="http://schemas.microsoft.com/office/drawing/2014/main" id="{BEE00D9B-953F-4BC2-9126-D5DDA9B6F97B}"/>
                  </a:ext>
                </a:extLst>
              </p:cNvPr>
              <p:cNvSpPr/>
              <p:nvPr/>
            </p:nvSpPr>
            <p:spPr>
              <a:xfrm rot="8077900">
                <a:off x="1358144" y="1854713"/>
                <a:ext cx="609600" cy="609600"/>
              </a:xfrm>
              <a:prstGeom prst="teardrop">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grpSp>
        <p:grpSp>
          <p:nvGrpSpPr>
            <p:cNvPr id="34" name="Group 36">
              <a:extLst>
                <a:ext uri="{FF2B5EF4-FFF2-40B4-BE49-F238E27FC236}">
                  <a16:creationId xmlns:a16="http://schemas.microsoft.com/office/drawing/2014/main" id="{5DDCDCD7-0083-4031-B84F-FBAB40B15006}"/>
                </a:ext>
              </a:extLst>
            </p:cNvPr>
            <p:cNvGrpSpPr/>
            <p:nvPr/>
          </p:nvGrpSpPr>
          <p:grpSpPr>
            <a:xfrm>
              <a:off x="7989288" y="1322316"/>
              <a:ext cx="618907" cy="1348605"/>
              <a:chOff x="1358144" y="1854713"/>
              <a:chExt cx="609600" cy="1328324"/>
            </a:xfrm>
            <a:solidFill>
              <a:schemeClr val="accent1"/>
            </a:solidFill>
          </p:grpSpPr>
          <p:sp>
            <p:nvSpPr>
              <p:cNvPr id="35" name="Isosceles Triangle 37">
                <a:extLst>
                  <a:ext uri="{FF2B5EF4-FFF2-40B4-BE49-F238E27FC236}">
                    <a16:creationId xmlns:a16="http://schemas.microsoft.com/office/drawing/2014/main" id="{BD10DEEB-D6CC-40F7-AE95-83AF352B892E}"/>
                  </a:ext>
                </a:extLst>
              </p:cNvPr>
              <p:cNvSpPr/>
              <p:nvPr/>
            </p:nvSpPr>
            <p:spPr>
              <a:xfrm flipV="1">
                <a:off x="1624844" y="2541270"/>
                <a:ext cx="76200" cy="641767"/>
              </a:xfrm>
              <a:prstGeom prst="triangle">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36" name="Teardrop 38">
                <a:extLst>
                  <a:ext uri="{FF2B5EF4-FFF2-40B4-BE49-F238E27FC236}">
                    <a16:creationId xmlns:a16="http://schemas.microsoft.com/office/drawing/2014/main" id="{457C8252-5F58-489D-8401-A70177FC2125}"/>
                  </a:ext>
                </a:extLst>
              </p:cNvPr>
              <p:cNvSpPr/>
              <p:nvPr/>
            </p:nvSpPr>
            <p:spPr>
              <a:xfrm rot="8077900">
                <a:off x="1358144" y="1854713"/>
                <a:ext cx="609600" cy="609600"/>
              </a:xfrm>
              <a:prstGeom prst="teardrop">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grpSp>
        <p:sp>
          <p:nvSpPr>
            <p:cNvPr id="37" name="Freeform 103">
              <a:extLst>
                <a:ext uri="{FF2B5EF4-FFF2-40B4-BE49-F238E27FC236}">
                  <a16:creationId xmlns:a16="http://schemas.microsoft.com/office/drawing/2014/main" id="{0FDDCEA4-8D50-4DD5-AD6B-890CBA90F2B0}"/>
                </a:ext>
              </a:extLst>
            </p:cNvPr>
            <p:cNvSpPr>
              <a:spLocks noEditPoints="1"/>
            </p:cNvSpPr>
            <p:nvPr/>
          </p:nvSpPr>
          <p:spPr bwMode="auto">
            <a:xfrm>
              <a:off x="2767256" y="1448033"/>
              <a:ext cx="309454" cy="455675"/>
            </a:xfrm>
            <a:custGeom>
              <a:avLst/>
              <a:gdLst/>
              <a:ahLst/>
              <a:cxnLst>
                <a:cxn ang="0">
                  <a:pos x="37" y="29"/>
                </a:cxn>
                <a:cxn ang="0">
                  <a:pos x="31" y="41"/>
                </a:cxn>
                <a:cxn ang="0">
                  <a:pos x="33" y="44"/>
                </a:cxn>
                <a:cxn ang="0">
                  <a:pos x="32" y="47"/>
                </a:cxn>
                <a:cxn ang="0">
                  <a:pos x="33" y="49"/>
                </a:cxn>
                <a:cxn ang="0">
                  <a:pos x="31" y="53"/>
                </a:cxn>
                <a:cxn ang="0">
                  <a:pos x="31" y="54"/>
                </a:cxn>
                <a:cxn ang="0">
                  <a:pos x="27" y="58"/>
                </a:cxn>
                <a:cxn ang="0">
                  <a:pos x="21" y="62"/>
                </a:cxn>
                <a:cxn ang="0">
                  <a:pos x="15" y="58"/>
                </a:cxn>
                <a:cxn ang="0">
                  <a:pos x="11" y="54"/>
                </a:cxn>
                <a:cxn ang="0">
                  <a:pos x="11" y="53"/>
                </a:cxn>
                <a:cxn ang="0">
                  <a:pos x="9" y="49"/>
                </a:cxn>
                <a:cxn ang="0">
                  <a:pos x="10" y="47"/>
                </a:cxn>
                <a:cxn ang="0">
                  <a:pos x="9" y="44"/>
                </a:cxn>
                <a:cxn ang="0">
                  <a:pos x="11" y="41"/>
                </a:cxn>
                <a:cxn ang="0">
                  <a:pos x="5" y="29"/>
                </a:cxn>
                <a:cxn ang="0">
                  <a:pos x="0" y="18"/>
                </a:cxn>
                <a:cxn ang="0">
                  <a:pos x="21" y="0"/>
                </a:cxn>
                <a:cxn ang="0">
                  <a:pos x="42" y="18"/>
                </a:cxn>
                <a:cxn ang="0">
                  <a:pos x="37" y="29"/>
                </a:cxn>
                <a:cxn ang="0">
                  <a:pos x="21" y="6"/>
                </a:cxn>
                <a:cxn ang="0">
                  <a:pos x="6" y="18"/>
                </a:cxn>
                <a:cxn ang="0">
                  <a:pos x="8" y="26"/>
                </a:cxn>
                <a:cxn ang="0">
                  <a:pos x="11" y="28"/>
                </a:cxn>
                <a:cxn ang="0">
                  <a:pos x="16" y="40"/>
                </a:cxn>
                <a:cxn ang="0">
                  <a:pos x="26" y="40"/>
                </a:cxn>
                <a:cxn ang="0">
                  <a:pos x="31" y="28"/>
                </a:cxn>
                <a:cxn ang="0">
                  <a:pos x="34" y="26"/>
                </a:cxn>
                <a:cxn ang="0">
                  <a:pos x="36" y="18"/>
                </a:cxn>
                <a:cxn ang="0">
                  <a:pos x="21" y="6"/>
                </a:cxn>
                <a:cxn ang="0">
                  <a:pos x="29" y="20"/>
                </a:cxn>
                <a:cxn ang="0">
                  <a:pos x="27" y="18"/>
                </a:cxn>
                <a:cxn ang="0">
                  <a:pos x="21" y="15"/>
                </a:cxn>
                <a:cxn ang="0">
                  <a:pos x="20" y="13"/>
                </a:cxn>
                <a:cxn ang="0">
                  <a:pos x="21" y="12"/>
                </a:cxn>
                <a:cxn ang="0">
                  <a:pos x="30" y="18"/>
                </a:cxn>
                <a:cxn ang="0">
                  <a:pos x="29" y="20"/>
                </a:cxn>
              </a:cxnLst>
              <a:rect l="0" t="0" r="r" b="b"/>
              <a:pathLst>
                <a:path w="42" h="62">
                  <a:moveTo>
                    <a:pt x="37" y="29"/>
                  </a:moveTo>
                  <a:cubicBezTo>
                    <a:pt x="35" y="32"/>
                    <a:pt x="31" y="37"/>
                    <a:pt x="31" y="41"/>
                  </a:cubicBezTo>
                  <a:cubicBezTo>
                    <a:pt x="32" y="42"/>
                    <a:pt x="33" y="43"/>
                    <a:pt x="33" y="44"/>
                  </a:cubicBezTo>
                  <a:cubicBezTo>
                    <a:pt x="33" y="45"/>
                    <a:pt x="32" y="46"/>
                    <a:pt x="32" y="47"/>
                  </a:cubicBezTo>
                  <a:cubicBezTo>
                    <a:pt x="32" y="47"/>
                    <a:pt x="33" y="48"/>
                    <a:pt x="33" y="49"/>
                  </a:cubicBezTo>
                  <a:cubicBezTo>
                    <a:pt x="33" y="51"/>
                    <a:pt x="32" y="52"/>
                    <a:pt x="31" y="53"/>
                  </a:cubicBezTo>
                  <a:cubicBezTo>
                    <a:pt x="31" y="53"/>
                    <a:pt x="31" y="54"/>
                    <a:pt x="31" y="54"/>
                  </a:cubicBezTo>
                  <a:cubicBezTo>
                    <a:pt x="31" y="57"/>
                    <a:pt x="29" y="58"/>
                    <a:pt x="27" y="58"/>
                  </a:cubicBezTo>
                  <a:cubicBezTo>
                    <a:pt x="26" y="61"/>
                    <a:pt x="24" y="62"/>
                    <a:pt x="21" y="62"/>
                  </a:cubicBezTo>
                  <a:cubicBezTo>
                    <a:pt x="19" y="62"/>
                    <a:pt x="16" y="61"/>
                    <a:pt x="15" y="58"/>
                  </a:cubicBezTo>
                  <a:cubicBezTo>
                    <a:pt x="13" y="58"/>
                    <a:pt x="11" y="57"/>
                    <a:pt x="11" y="54"/>
                  </a:cubicBezTo>
                  <a:cubicBezTo>
                    <a:pt x="11" y="54"/>
                    <a:pt x="11" y="53"/>
                    <a:pt x="11" y="53"/>
                  </a:cubicBezTo>
                  <a:cubicBezTo>
                    <a:pt x="10" y="52"/>
                    <a:pt x="9" y="51"/>
                    <a:pt x="9" y="49"/>
                  </a:cubicBezTo>
                  <a:cubicBezTo>
                    <a:pt x="9" y="48"/>
                    <a:pt x="10" y="47"/>
                    <a:pt x="10" y="47"/>
                  </a:cubicBezTo>
                  <a:cubicBezTo>
                    <a:pt x="10" y="46"/>
                    <a:pt x="9" y="45"/>
                    <a:pt x="9" y="44"/>
                  </a:cubicBezTo>
                  <a:cubicBezTo>
                    <a:pt x="9" y="43"/>
                    <a:pt x="10" y="42"/>
                    <a:pt x="11" y="41"/>
                  </a:cubicBezTo>
                  <a:cubicBezTo>
                    <a:pt x="11" y="37"/>
                    <a:pt x="7" y="32"/>
                    <a:pt x="5" y="29"/>
                  </a:cubicBezTo>
                  <a:cubicBezTo>
                    <a:pt x="2" y="26"/>
                    <a:pt x="0" y="23"/>
                    <a:pt x="0" y="18"/>
                  </a:cubicBezTo>
                  <a:cubicBezTo>
                    <a:pt x="0" y="8"/>
                    <a:pt x="11" y="0"/>
                    <a:pt x="21" y="0"/>
                  </a:cubicBezTo>
                  <a:cubicBezTo>
                    <a:pt x="31" y="0"/>
                    <a:pt x="42" y="8"/>
                    <a:pt x="42" y="18"/>
                  </a:cubicBezTo>
                  <a:cubicBezTo>
                    <a:pt x="42" y="23"/>
                    <a:pt x="40" y="26"/>
                    <a:pt x="37" y="29"/>
                  </a:cubicBezTo>
                  <a:close/>
                  <a:moveTo>
                    <a:pt x="21" y="6"/>
                  </a:moveTo>
                  <a:cubicBezTo>
                    <a:pt x="14" y="6"/>
                    <a:pt x="6" y="10"/>
                    <a:pt x="6" y="18"/>
                  </a:cubicBezTo>
                  <a:cubicBezTo>
                    <a:pt x="6" y="21"/>
                    <a:pt x="7" y="24"/>
                    <a:pt x="8" y="26"/>
                  </a:cubicBezTo>
                  <a:cubicBezTo>
                    <a:pt x="9" y="27"/>
                    <a:pt x="10" y="27"/>
                    <a:pt x="11" y="28"/>
                  </a:cubicBezTo>
                  <a:cubicBezTo>
                    <a:pt x="14" y="32"/>
                    <a:pt x="16" y="36"/>
                    <a:pt x="16" y="40"/>
                  </a:cubicBezTo>
                  <a:cubicBezTo>
                    <a:pt x="26" y="40"/>
                    <a:pt x="26" y="40"/>
                    <a:pt x="26" y="40"/>
                  </a:cubicBezTo>
                  <a:cubicBezTo>
                    <a:pt x="26" y="36"/>
                    <a:pt x="28" y="32"/>
                    <a:pt x="31" y="28"/>
                  </a:cubicBezTo>
                  <a:cubicBezTo>
                    <a:pt x="32" y="27"/>
                    <a:pt x="33" y="27"/>
                    <a:pt x="34" y="26"/>
                  </a:cubicBezTo>
                  <a:cubicBezTo>
                    <a:pt x="35" y="24"/>
                    <a:pt x="36" y="21"/>
                    <a:pt x="36" y="18"/>
                  </a:cubicBezTo>
                  <a:cubicBezTo>
                    <a:pt x="36" y="10"/>
                    <a:pt x="28" y="6"/>
                    <a:pt x="21" y="6"/>
                  </a:cubicBezTo>
                  <a:close/>
                  <a:moveTo>
                    <a:pt x="29" y="20"/>
                  </a:moveTo>
                  <a:cubicBezTo>
                    <a:pt x="28" y="20"/>
                    <a:pt x="27" y="19"/>
                    <a:pt x="27" y="18"/>
                  </a:cubicBezTo>
                  <a:cubicBezTo>
                    <a:pt x="27" y="16"/>
                    <a:pt x="23" y="15"/>
                    <a:pt x="21" y="15"/>
                  </a:cubicBezTo>
                  <a:cubicBezTo>
                    <a:pt x="20" y="15"/>
                    <a:pt x="20" y="14"/>
                    <a:pt x="20" y="13"/>
                  </a:cubicBezTo>
                  <a:cubicBezTo>
                    <a:pt x="20" y="13"/>
                    <a:pt x="20" y="12"/>
                    <a:pt x="21" y="12"/>
                  </a:cubicBezTo>
                  <a:cubicBezTo>
                    <a:pt x="25" y="12"/>
                    <a:pt x="30" y="14"/>
                    <a:pt x="30" y="18"/>
                  </a:cubicBezTo>
                  <a:cubicBezTo>
                    <a:pt x="30" y="19"/>
                    <a:pt x="29" y="20"/>
                    <a:pt x="29" y="20"/>
                  </a:cubicBezTo>
                  <a:close/>
                </a:path>
              </a:pathLst>
            </a:custGeom>
            <a:solidFill>
              <a:schemeClr val="bg1"/>
            </a:solidFill>
            <a:ln w="9525">
              <a:noFill/>
              <a:round/>
            </a:ln>
            <a:effectLst>
              <a:outerShdw blurRad="63500" sx="102000" sy="102000" algn="ctr" rotWithShape="0">
                <a:prstClr val="black">
                  <a:alpha val="40000"/>
                </a:prstClr>
              </a:outerShdw>
            </a:effectLst>
          </p:spPr>
          <p:txBody>
            <a:bodyPr vert="horz" wrap="square" lIns="68580" tIns="34290" rIns="68580" bIns="34290" numCol="1" anchor="t" anchorCtr="0" compatLnSpc="1"/>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black">
                    <a:lumMod val="85000"/>
                    <a:lumOff val="15000"/>
                  </a:prstClr>
                </a:solidFill>
                <a:effectLst/>
                <a:uLnTx/>
                <a:uFillTx/>
                <a:latin typeface="等线" panose="020F0502020204030204"/>
                <a:ea typeface="+mn-ea"/>
                <a:cs typeface="+mn-cs"/>
              </a:endParaRPr>
            </a:p>
          </p:txBody>
        </p:sp>
        <p:sp>
          <p:nvSpPr>
            <p:cNvPr id="38" name="Freeform 101">
              <a:extLst>
                <a:ext uri="{FF2B5EF4-FFF2-40B4-BE49-F238E27FC236}">
                  <a16:creationId xmlns:a16="http://schemas.microsoft.com/office/drawing/2014/main" id="{7E0B6811-8A0D-4323-B4C9-AE96626791B9}"/>
                </a:ext>
              </a:extLst>
            </p:cNvPr>
            <p:cNvSpPr>
              <a:spLocks noChangeAspect="1" noEditPoints="1"/>
            </p:cNvSpPr>
            <p:nvPr/>
          </p:nvSpPr>
          <p:spPr bwMode="auto">
            <a:xfrm>
              <a:off x="4017964" y="2361467"/>
              <a:ext cx="434302" cy="287792"/>
            </a:xfrm>
            <a:custGeom>
              <a:avLst/>
              <a:gdLst/>
              <a:ahLst/>
              <a:cxnLst>
                <a:cxn ang="0">
                  <a:pos x="77" y="43"/>
                </a:cxn>
                <a:cxn ang="0">
                  <a:pos x="77" y="47"/>
                </a:cxn>
                <a:cxn ang="0">
                  <a:pos x="70" y="51"/>
                </a:cxn>
                <a:cxn ang="0">
                  <a:pos x="6" y="51"/>
                </a:cxn>
                <a:cxn ang="0">
                  <a:pos x="0" y="47"/>
                </a:cxn>
                <a:cxn ang="0">
                  <a:pos x="0" y="43"/>
                </a:cxn>
                <a:cxn ang="0">
                  <a:pos x="6" y="43"/>
                </a:cxn>
                <a:cxn ang="0">
                  <a:pos x="70" y="43"/>
                </a:cxn>
                <a:cxn ang="0">
                  <a:pos x="77" y="43"/>
                </a:cxn>
                <a:cxn ang="0">
                  <a:pos x="10" y="34"/>
                </a:cxn>
                <a:cxn ang="0">
                  <a:pos x="10" y="6"/>
                </a:cxn>
                <a:cxn ang="0">
                  <a:pos x="16" y="0"/>
                </a:cxn>
                <a:cxn ang="0">
                  <a:pos x="60" y="0"/>
                </a:cxn>
                <a:cxn ang="0">
                  <a:pos x="67" y="6"/>
                </a:cxn>
                <a:cxn ang="0">
                  <a:pos x="67" y="34"/>
                </a:cxn>
                <a:cxn ang="0">
                  <a:pos x="60" y="41"/>
                </a:cxn>
                <a:cxn ang="0">
                  <a:pos x="16" y="41"/>
                </a:cxn>
                <a:cxn ang="0">
                  <a:pos x="10" y="34"/>
                </a:cxn>
                <a:cxn ang="0">
                  <a:pos x="15" y="34"/>
                </a:cxn>
                <a:cxn ang="0">
                  <a:pos x="16" y="36"/>
                </a:cxn>
                <a:cxn ang="0">
                  <a:pos x="60" y="36"/>
                </a:cxn>
                <a:cxn ang="0">
                  <a:pos x="61" y="34"/>
                </a:cxn>
                <a:cxn ang="0">
                  <a:pos x="61" y="6"/>
                </a:cxn>
                <a:cxn ang="0">
                  <a:pos x="60" y="5"/>
                </a:cxn>
                <a:cxn ang="0">
                  <a:pos x="16" y="5"/>
                </a:cxn>
                <a:cxn ang="0">
                  <a:pos x="15" y="6"/>
                </a:cxn>
                <a:cxn ang="0">
                  <a:pos x="15" y="34"/>
                </a:cxn>
                <a:cxn ang="0">
                  <a:pos x="42" y="47"/>
                </a:cxn>
                <a:cxn ang="0">
                  <a:pos x="42" y="46"/>
                </a:cxn>
                <a:cxn ang="0">
                  <a:pos x="35" y="46"/>
                </a:cxn>
                <a:cxn ang="0">
                  <a:pos x="34" y="47"/>
                </a:cxn>
                <a:cxn ang="0">
                  <a:pos x="35" y="47"/>
                </a:cxn>
                <a:cxn ang="0">
                  <a:pos x="42" y="47"/>
                </a:cxn>
                <a:cxn ang="0">
                  <a:pos x="42" y="47"/>
                </a:cxn>
              </a:cxnLst>
              <a:rect l="0" t="0" r="r" b="b"/>
              <a:pathLst>
                <a:path w="77" h="51">
                  <a:moveTo>
                    <a:pt x="77" y="43"/>
                  </a:moveTo>
                  <a:cubicBezTo>
                    <a:pt x="77" y="47"/>
                    <a:pt x="77" y="47"/>
                    <a:pt x="77" y="47"/>
                  </a:cubicBezTo>
                  <a:cubicBezTo>
                    <a:pt x="77" y="49"/>
                    <a:pt x="74" y="51"/>
                    <a:pt x="70" y="51"/>
                  </a:cubicBezTo>
                  <a:cubicBezTo>
                    <a:pt x="6" y="51"/>
                    <a:pt x="6" y="51"/>
                    <a:pt x="6" y="51"/>
                  </a:cubicBezTo>
                  <a:cubicBezTo>
                    <a:pt x="3" y="51"/>
                    <a:pt x="0" y="49"/>
                    <a:pt x="0" y="47"/>
                  </a:cubicBezTo>
                  <a:cubicBezTo>
                    <a:pt x="0" y="43"/>
                    <a:pt x="0" y="43"/>
                    <a:pt x="0" y="43"/>
                  </a:cubicBezTo>
                  <a:cubicBezTo>
                    <a:pt x="6" y="43"/>
                    <a:pt x="6" y="43"/>
                    <a:pt x="6" y="43"/>
                  </a:cubicBezTo>
                  <a:cubicBezTo>
                    <a:pt x="70" y="43"/>
                    <a:pt x="70" y="43"/>
                    <a:pt x="70" y="43"/>
                  </a:cubicBezTo>
                  <a:lnTo>
                    <a:pt x="77" y="43"/>
                  </a:lnTo>
                  <a:close/>
                  <a:moveTo>
                    <a:pt x="10" y="34"/>
                  </a:moveTo>
                  <a:cubicBezTo>
                    <a:pt x="10" y="6"/>
                    <a:pt x="10" y="6"/>
                    <a:pt x="10" y="6"/>
                  </a:cubicBezTo>
                  <a:cubicBezTo>
                    <a:pt x="10" y="2"/>
                    <a:pt x="13" y="0"/>
                    <a:pt x="16" y="0"/>
                  </a:cubicBezTo>
                  <a:cubicBezTo>
                    <a:pt x="60" y="0"/>
                    <a:pt x="60" y="0"/>
                    <a:pt x="60" y="0"/>
                  </a:cubicBezTo>
                  <a:cubicBezTo>
                    <a:pt x="64" y="0"/>
                    <a:pt x="67" y="2"/>
                    <a:pt x="67" y="6"/>
                  </a:cubicBezTo>
                  <a:cubicBezTo>
                    <a:pt x="67" y="34"/>
                    <a:pt x="67" y="34"/>
                    <a:pt x="67" y="34"/>
                  </a:cubicBezTo>
                  <a:cubicBezTo>
                    <a:pt x="67" y="38"/>
                    <a:pt x="64" y="41"/>
                    <a:pt x="60" y="41"/>
                  </a:cubicBezTo>
                  <a:cubicBezTo>
                    <a:pt x="16" y="41"/>
                    <a:pt x="16" y="41"/>
                    <a:pt x="16" y="41"/>
                  </a:cubicBezTo>
                  <a:cubicBezTo>
                    <a:pt x="13" y="41"/>
                    <a:pt x="10" y="38"/>
                    <a:pt x="10" y="34"/>
                  </a:cubicBezTo>
                  <a:close/>
                  <a:moveTo>
                    <a:pt x="15" y="34"/>
                  </a:moveTo>
                  <a:cubicBezTo>
                    <a:pt x="15" y="35"/>
                    <a:pt x="16" y="36"/>
                    <a:pt x="16" y="36"/>
                  </a:cubicBezTo>
                  <a:cubicBezTo>
                    <a:pt x="60" y="36"/>
                    <a:pt x="60" y="36"/>
                    <a:pt x="60" y="36"/>
                  </a:cubicBezTo>
                  <a:cubicBezTo>
                    <a:pt x="61" y="36"/>
                    <a:pt x="61" y="35"/>
                    <a:pt x="61" y="34"/>
                  </a:cubicBezTo>
                  <a:cubicBezTo>
                    <a:pt x="61" y="6"/>
                    <a:pt x="61" y="6"/>
                    <a:pt x="61" y="6"/>
                  </a:cubicBezTo>
                  <a:cubicBezTo>
                    <a:pt x="61" y="5"/>
                    <a:pt x="61" y="5"/>
                    <a:pt x="60" y="5"/>
                  </a:cubicBezTo>
                  <a:cubicBezTo>
                    <a:pt x="16" y="5"/>
                    <a:pt x="16" y="5"/>
                    <a:pt x="16" y="5"/>
                  </a:cubicBezTo>
                  <a:cubicBezTo>
                    <a:pt x="16" y="5"/>
                    <a:pt x="15" y="5"/>
                    <a:pt x="15" y="6"/>
                  </a:cubicBezTo>
                  <a:lnTo>
                    <a:pt x="15" y="34"/>
                  </a:lnTo>
                  <a:close/>
                  <a:moveTo>
                    <a:pt x="42" y="47"/>
                  </a:moveTo>
                  <a:cubicBezTo>
                    <a:pt x="42" y="46"/>
                    <a:pt x="42" y="46"/>
                    <a:pt x="42" y="46"/>
                  </a:cubicBezTo>
                  <a:cubicBezTo>
                    <a:pt x="35" y="46"/>
                    <a:pt x="35" y="46"/>
                    <a:pt x="35" y="46"/>
                  </a:cubicBezTo>
                  <a:cubicBezTo>
                    <a:pt x="35" y="46"/>
                    <a:pt x="34" y="46"/>
                    <a:pt x="34" y="47"/>
                  </a:cubicBezTo>
                  <a:cubicBezTo>
                    <a:pt x="34" y="47"/>
                    <a:pt x="35" y="47"/>
                    <a:pt x="35" y="47"/>
                  </a:cubicBezTo>
                  <a:cubicBezTo>
                    <a:pt x="42" y="47"/>
                    <a:pt x="42" y="47"/>
                    <a:pt x="42" y="47"/>
                  </a:cubicBezTo>
                  <a:cubicBezTo>
                    <a:pt x="42" y="47"/>
                    <a:pt x="42" y="47"/>
                    <a:pt x="42" y="47"/>
                  </a:cubicBezTo>
                  <a:close/>
                </a:path>
              </a:pathLst>
            </a:custGeom>
            <a:solidFill>
              <a:schemeClr val="bg1"/>
            </a:solidFill>
            <a:ln w="9525">
              <a:noFill/>
              <a:round/>
            </a:ln>
            <a:effectLst>
              <a:outerShdw blurRad="63500" sx="102000" sy="102000" algn="ctr" rotWithShape="0">
                <a:prstClr val="black">
                  <a:alpha val="40000"/>
                </a:prstClr>
              </a:outerShdw>
            </a:effectLst>
          </p:spPr>
          <p:txBody>
            <a:bodyPr vert="horz" wrap="square" lIns="68580" tIns="34290" rIns="68580" bIns="34290" numCol="1" anchor="t" anchorCtr="0" compatLnSpc="1"/>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black">
                    <a:lumMod val="85000"/>
                    <a:lumOff val="15000"/>
                  </a:prstClr>
                </a:solidFill>
                <a:effectLst/>
                <a:uLnTx/>
                <a:uFillTx/>
                <a:latin typeface="等线" panose="020F0502020204030204"/>
                <a:ea typeface="+mn-ea"/>
                <a:cs typeface="+mn-cs"/>
              </a:endParaRPr>
            </a:p>
          </p:txBody>
        </p:sp>
        <p:sp>
          <p:nvSpPr>
            <p:cNvPr id="39" name="Freeform 15">
              <a:extLst>
                <a:ext uri="{FF2B5EF4-FFF2-40B4-BE49-F238E27FC236}">
                  <a16:creationId xmlns:a16="http://schemas.microsoft.com/office/drawing/2014/main" id="{76805E83-7D4C-4CBB-8EFB-DCBDFCA4815E}"/>
                </a:ext>
              </a:extLst>
            </p:cNvPr>
            <p:cNvSpPr>
              <a:spLocks noChangeAspect="1" noEditPoints="1"/>
            </p:cNvSpPr>
            <p:nvPr/>
          </p:nvSpPr>
          <p:spPr bwMode="auto">
            <a:xfrm>
              <a:off x="5474978" y="1674491"/>
              <a:ext cx="364577" cy="273433"/>
            </a:xfrm>
            <a:custGeom>
              <a:avLst/>
              <a:gdLst/>
              <a:ahLst/>
              <a:cxnLst>
                <a:cxn ang="0">
                  <a:pos x="168" y="126"/>
                </a:cxn>
                <a:cxn ang="0">
                  <a:pos x="0" y="126"/>
                </a:cxn>
                <a:cxn ang="0">
                  <a:pos x="0" y="0"/>
                </a:cxn>
                <a:cxn ang="0">
                  <a:pos x="10" y="0"/>
                </a:cxn>
                <a:cxn ang="0">
                  <a:pos x="10" y="115"/>
                </a:cxn>
                <a:cxn ang="0">
                  <a:pos x="168" y="115"/>
                </a:cxn>
                <a:cxn ang="0">
                  <a:pos x="168" y="126"/>
                </a:cxn>
                <a:cxn ang="0">
                  <a:pos x="54" y="104"/>
                </a:cxn>
                <a:cxn ang="0">
                  <a:pos x="32" y="104"/>
                </a:cxn>
                <a:cxn ang="0">
                  <a:pos x="32" y="63"/>
                </a:cxn>
                <a:cxn ang="0">
                  <a:pos x="54" y="63"/>
                </a:cxn>
                <a:cxn ang="0">
                  <a:pos x="54" y="104"/>
                </a:cxn>
                <a:cxn ang="0">
                  <a:pos x="84" y="104"/>
                </a:cxn>
                <a:cxn ang="0">
                  <a:pos x="64" y="104"/>
                </a:cxn>
                <a:cxn ang="0">
                  <a:pos x="64" y="19"/>
                </a:cxn>
                <a:cxn ang="0">
                  <a:pos x="84" y="19"/>
                </a:cxn>
                <a:cxn ang="0">
                  <a:pos x="84" y="104"/>
                </a:cxn>
                <a:cxn ang="0">
                  <a:pos x="116" y="104"/>
                </a:cxn>
                <a:cxn ang="0">
                  <a:pos x="95" y="104"/>
                </a:cxn>
                <a:cxn ang="0">
                  <a:pos x="95" y="41"/>
                </a:cxn>
                <a:cxn ang="0">
                  <a:pos x="116" y="41"/>
                </a:cxn>
                <a:cxn ang="0">
                  <a:pos x="116" y="104"/>
                </a:cxn>
                <a:cxn ang="0">
                  <a:pos x="147" y="104"/>
                </a:cxn>
                <a:cxn ang="0">
                  <a:pos x="127" y="104"/>
                </a:cxn>
                <a:cxn ang="0">
                  <a:pos x="127" y="9"/>
                </a:cxn>
                <a:cxn ang="0">
                  <a:pos x="147" y="9"/>
                </a:cxn>
                <a:cxn ang="0">
                  <a:pos x="147" y="104"/>
                </a:cxn>
              </a:cxnLst>
              <a:rect l="0" t="0" r="r" b="b"/>
              <a:pathLst>
                <a:path w="168" h="126">
                  <a:moveTo>
                    <a:pt x="168" y="126"/>
                  </a:moveTo>
                  <a:lnTo>
                    <a:pt x="0" y="126"/>
                  </a:lnTo>
                  <a:lnTo>
                    <a:pt x="0" y="0"/>
                  </a:lnTo>
                  <a:lnTo>
                    <a:pt x="10" y="0"/>
                  </a:lnTo>
                  <a:lnTo>
                    <a:pt x="10" y="115"/>
                  </a:lnTo>
                  <a:lnTo>
                    <a:pt x="168" y="115"/>
                  </a:lnTo>
                  <a:lnTo>
                    <a:pt x="168" y="126"/>
                  </a:lnTo>
                  <a:close/>
                  <a:moveTo>
                    <a:pt x="54" y="104"/>
                  </a:moveTo>
                  <a:lnTo>
                    <a:pt x="32" y="104"/>
                  </a:lnTo>
                  <a:lnTo>
                    <a:pt x="32" y="63"/>
                  </a:lnTo>
                  <a:lnTo>
                    <a:pt x="54" y="63"/>
                  </a:lnTo>
                  <a:lnTo>
                    <a:pt x="54" y="104"/>
                  </a:lnTo>
                  <a:close/>
                  <a:moveTo>
                    <a:pt x="84" y="104"/>
                  </a:moveTo>
                  <a:lnTo>
                    <a:pt x="64" y="104"/>
                  </a:lnTo>
                  <a:lnTo>
                    <a:pt x="64" y="19"/>
                  </a:lnTo>
                  <a:lnTo>
                    <a:pt x="84" y="19"/>
                  </a:lnTo>
                  <a:lnTo>
                    <a:pt x="84" y="104"/>
                  </a:lnTo>
                  <a:close/>
                  <a:moveTo>
                    <a:pt x="116" y="104"/>
                  </a:moveTo>
                  <a:lnTo>
                    <a:pt x="95" y="104"/>
                  </a:lnTo>
                  <a:lnTo>
                    <a:pt x="95" y="41"/>
                  </a:lnTo>
                  <a:lnTo>
                    <a:pt x="116" y="41"/>
                  </a:lnTo>
                  <a:lnTo>
                    <a:pt x="116" y="104"/>
                  </a:lnTo>
                  <a:close/>
                  <a:moveTo>
                    <a:pt x="147" y="104"/>
                  </a:moveTo>
                  <a:lnTo>
                    <a:pt x="127" y="104"/>
                  </a:lnTo>
                  <a:lnTo>
                    <a:pt x="127" y="9"/>
                  </a:lnTo>
                  <a:lnTo>
                    <a:pt x="147" y="9"/>
                  </a:lnTo>
                  <a:lnTo>
                    <a:pt x="147" y="104"/>
                  </a:lnTo>
                  <a:close/>
                </a:path>
              </a:pathLst>
            </a:custGeom>
            <a:solidFill>
              <a:schemeClr val="bg1"/>
            </a:solidFill>
            <a:ln w="9525">
              <a:noFill/>
              <a:round/>
            </a:ln>
            <a:effectLst>
              <a:outerShdw blurRad="63500" sx="102000" sy="102000" algn="ctr" rotWithShape="0">
                <a:prstClr val="black">
                  <a:alpha val="40000"/>
                </a:prstClr>
              </a:outerShdw>
            </a:effectLst>
          </p:spPr>
          <p:txBody>
            <a:bodyPr vert="horz" wrap="square" lIns="68580" tIns="34290" rIns="68580" bIns="34290" numCol="1" anchor="t" anchorCtr="0" compatLnSpc="1"/>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black">
                    <a:lumMod val="85000"/>
                    <a:lumOff val="15000"/>
                  </a:prstClr>
                </a:solidFill>
                <a:effectLst/>
                <a:uLnTx/>
                <a:uFillTx/>
                <a:latin typeface="等线" panose="020F0502020204030204"/>
                <a:ea typeface="+mn-ea"/>
                <a:cs typeface="+mn-cs"/>
              </a:endParaRPr>
            </a:p>
          </p:txBody>
        </p:sp>
        <p:sp>
          <p:nvSpPr>
            <p:cNvPr id="40" name="Freeform 86">
              <a:extLst>
                <a:ext uri="{FF2B5EF4-FFF2-40B4-BE49-F238E27FC236}">
                  <a16:creationId xmlns:a16="http://schemas.microsoft.com/office/drawing/2014/main" id="{BEA8F19F-EDBD-4947-80C9-99083F84D0E5}"/>
                </a:ext>
              </a:extLst>
            </p:cNvPr>
            <p:cNvSpPr>
              <a:spLocks noEditPoints="1"/>
            </p:cNvSpPr>
            <p:nvPr/>
          </p:nvSpPr>
          <p:spPr bwMode="auto">
            <a:xfrm>
              <a:off x="8182696" y="1438364"/>
              <a:ext cx="232090" cy="390499"/>
            </a:xfrm>
            <a:custGeom>
              <a:avLst/>
              <a:gdLst/>
              <a:ahLst/>
              <a:cxnLst>
                <a:cxn ang="0">
                  <a:pos x="29" y="44"/>
                </a:cxn>
                <a:cxn ang="0">
                  <a:pos x="24" y="49"/>
                </a:cxn>
                <a:cxn ang="0">
                  <a:pos x="5" y="49"/>
                </a:cxn>
                <a:cxn ang="0">
                  <a:pos x="0" y="44"/>
                </a:cxn>
                <a:cxn ang="0">
                  <a:pos x="0" y="5"/>
                </a:cxn>
                <a:cxn ang="0">
                  <a:pos x="5" y="0"/>
                </a:cxn>
                <a:cxn ang="0">
                  <a:pos x="24" y="0"/>
                </a:cxn>
                <a:cxn ang="0">
                  <a:pos x="29" y="5"/>
                </a:cxn>
                <a:cxn ang="0">
                  <a:pos x="29" y="44"/>
                </a:cxn>
                <a:cxn ang="0">
                  <a:pos x="25" y="11"/>
                </a:cxn>
                <a:cxn ang="0">
                  <a:pos x="24" y="10"/>
                </a:cxn>
                <a:cxn ang="0">
                  <a:pos x="5" y="10"/>
                </a:cxn>
                <a:cxn ang="0">
                  <a:pos x="3" y="11"/>
                </a:cxn>
                <a:cxn ang="0">
                  <a:pos x="3" y="38"/>
                </a:cxn>
                <a:cxn ang="0">
                  <a:pos x="5" y="39"/>
                </a:cxn>
                <a:cxn ang="0">
                  <a:pos x="24" y="39"/>
                </a:cxn>
                <a:cxn ang="0">
                  <a:pos x="25" y="38"/>
                </a:cxn>
                <a:cxn ang="0">
                  <a:pos x="25" y="11"/>
                </a:cxn>
                <a:cxn ang="0">
                  <a:pos x="17" y="5"/>
                </a:cxn>
                <a:cxn ang="0">
                  <a:pos x="11" y="5"/>
                </a:cxn>
                <a:cxn ang="0">
                  <a:pos x="11" y="6"/>
                </a:cxn>
                <a:cxn ang="0">
                  <a:pos x="11" y="6"/>
                </a:cxn>
                <a:cxn ang="0">
                  <a:pos x="17" y="6"/>
                </a:cxn>
                <a:cxn ang="0">
                  <a:pos x="18" y="6"/>
                </a:cxn>
                <a:cxn ang="0">
                  <a:pos x="17" y="5"/>
                </a:cxn>
                <a:cxn ang="0">
                  <a:pos x="14" y="41"/>
                </a:cxn>
                <a:cxn ang="0">
                  <a:pos x="11" y="44"/>
                </a:cxn>
                <a:cxn ang="0">
                  <a:pos x="14" y="47"/>
                </a:cxn>
                <a:cxn ang="0">
                  <a:pos x="17" y="44"/>
                </a:cxn>
                <a:cxn ang="0">
                  <a:pos x="14" y="41"/>
                </a:cxn>
              </a:cxnLst>
              <a:rect l="0" t="0" r="r" b="b"/>
              <a:pathLst>
                <a:path w="29" h="49">
                  <a:moveTo>
                    <a:pt x="29" y="44"/>
                  </a:moveTo>
                  <a:cubicBezTo>
                    <a:pt x="29" y="47"/>
                    <a:pt x="27" y="49"/>
                    <a:pt x="24" y="49"/>
                  </a:cubicBezTo>
                  <a:cubicBezTo>
                    <a:pt x="5" y="49"/>
                    <a:pt x="5" y="49"/>
                    <a:pt x="5" y="49"/>
                  </a:cubicBezTo>
                  <a:cubicBezTo>
                    <a:pt x="2" y="49"/>
                    <a:pt x="0" y="47"/>
                    <a:pt x="0" y="44"/>
                  </a:cubicBezTo>
                  <a:cubicBezTo>
                    <a:pt x="0" y="5"/>
                    <a:pt x="0" y="5"/>
                    <a:pt x="0" y="5"/>
                  </a:cubicBezTo>
                  <a:cubicBezTo>
                    <a:pt x="0" y="3"/>
                    <a:pt x="2" y="0"/>
                    <a:pt x="5" y="0"/>
                  </a:cubicBezTo>
                  <a:cubicBezTo>
                    <a:pt x="24" y="0"/>
                    <a:pt x="24" y="0"/>
                    <a:pt x="24" y="0"/>
                  </a:cubicBezTo>
                  <a:cubicBezTo>
                    <a:pt x="27" y="0"/>
                    <a:pt x="29" y="3"/>
                    <a:pt x="29" y="5"/>
                  </a:cubicBezTo>
                  <a:lnTo>
                    <a:pt x="29" y="44"/>
                  </a:lnTo>
                  <a:close/>
                  <a:moveTo>
                    <a:pt x="25" y="11"/>
                  </a:moveTo>
                  <a:cubicBezTo>
                    <a:pt x="25" y="11"/>
                    <a:pt x="25" y="10"/>
                    <a:pt x="24" y="10"/>
                  </a:cubicBezTo>
                  <a:cubicBezTo>
                    <a:pt x="5" y="10"/>
                    <a:pt x="5" y="10"/>
                    <a:pt x="5" y="10"/>
                  </a:cubicBezTo>
                  <a:cubicBezTo>
                    <a:pt x="4" y="10"/>
                    <a:pt x="3" y="11"/>
                    <a:pt x="3" y="11"/>
                  </a:cubicBezTo>
                  <a:cubicBezTo>
                    <a:pt x="3" y="38"/>
                    <a:pt x="3" y="38"/>
                    <a:pt x="3" y="38"/>
                  </a:cubicBezTo>
                  <a:cubicBezTo>
                    <a:pt x="3" y="39"/>
                    <a:pt x="4" y="39"/>
                    <a:pt x="5" y="39"/>
                  </a:cubicBezTo>
                  <a:cubicBezTo>
                    <a:pt x="24" y="39"/>
                    <a:pt x="24" y="39"/>
                    <a:pt x="24" y="39"/>
                  </a:cubicBezTo>
                  <a:cubicBezTo>
                    <a:pt x="25" y="39"/>
                    <a:pt x="25" y="39"/>
                    <a:pt x="25" y="38"/>
                  </a:cubicBezTo>
                  <a:lnTo>
                    <a:pt x="25" y="11"/>
                  </a:lnTo>
                  <a:close/>
                  <a:moveTo>
                    <a:pt x="17" y="5"/>
                  </a:moveTo>
                  <a:cubicBezTo>
                    <a:pt x="11" y="5"/>
                    <a:pt x="11" y="5"/>
                    <a:pt x="11" y="5"/>
                  </a:cubicBezTo>
                  <a:cubicBezTo>
                    <a:pt x="11" y="5"/>
                    <a:pt x="11" y="6"/>
                    <a:pt x="11" y="6"/>
                  </a:cubicBezTo>
                  <a:cubicBezTo>
                    <a:pt x="11" y="6"/>
                    <a:pt x="11" y="6"/>
                    <a:pt x="11" y="6"/>
                  </a:cubicBezTo>
                  <a:cubicBezTo>
                    <a:pt x="17" y="6"/>
                    <a:pt x="17" y="6"/>
                    <a:pt x="17" y="6"/>
                  </a:cubicBezTo>
                  <a:cubicBezTo>
                    <a:pt x="18" y="6"/>
                    <a:pt x="18" y="6"/>
                    <a:pt x="18" y="6"/>
                  </a:cubicBezTo>
                  <a:cubicBezTo>
                    <a:pt x="18" y="6"/>
                    <a:pt x="18" y="5"/>
                    <a:pt x="17" y="5"/>
                  </a:cubicBezTo>
                  <a:close/>
                  <a:moveTo>
                    <a:pt x="14" y="41"/>
                  </a:moveTo>
                  <a:cubicBezTo>
                    <a:pt x="13" y="41"/>
                    <a:pt x="11" y="42"/>
                    <a:pt x="11" y="44"/>
                  </a:cubicBezTo>
                  <a:cubicBezTo>
                    <a:pt x="11" y="46"/>
                    <a:pt x="13" y="47"/>
                    <a:pt x="14" y="47"/>
                  </a:cubicBezTo>
                  <a:cubicBezTo>
                    <a:pt x="16" y="47"/>
                    <a:pt x="17" y="46"/>
                    <a:pt x="17" y="44"/>
                  </a:cubicBezTo>
                  <a:cubicBezTo>
                    <a:pt x="17" y="42"/>
                    <a:pt x="16" y="41"/>
                    <a:pt x="14" y="41"/>
                  </a:cubicBezTo>
                  <a:close/>
                </a:path>
              </a:pathLst>
            </a:custGeom>
            <a:solidFill>
              <a:schemeClr val="bg1"/>
            </a:solidFill>
            <a:ln w="9525">
              <a:noFill/>
              <a:round/>
            </a:ln>
            <a:effectLst>
              <a:outerShdw blurRad="63500" sx="102000" sy="102000" algn="ctr" rotWithShape="0">
                <a:prstClr val="black">
                  <a:alpha val="40000"/>
                </a:prstClr>
              </a:outerShdw>
            </a:effectLst>
          </p:spPr>
          <p:txBody>
            <a:bodyPr vert="horz" wrap="square" lIns="68580" tIns="34290" rIns="68580" bIns="34290" numCol="1" anchor="t" anchorCtr="0" compatLnSpc="1"/>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black">
                    <a:lumMod val="85000"/>
                    <a:lumOff val="15000"/>
                  </a:prstClr>
                </a:solidFill>
                <a:effectLst/>
                <a:uLnTx/>
                <a:uFillTx/>
                <a:latin typeface="等线" panose="020F0502020204030204"/>
                <a:ea typeface="+mn-ea"/>
                <a:cs typeface="+mn-cs"/>
              </a:endParaRPr>
            </a:p>
          </p:txBody>
        </p:sp>
        <p:sp>
          <p:nvSpPr>
            <p:cNvPr id="41" name="TextBox 81">
              <a:extLst>
                <a:ext uri="{FF2B5EF4-FFF2-40B4-BE49-F238E27FC236}">
                  <a16:creationId xmlns:a16="http://schemas.microsoft.com/office/drawing/2014/main" id="{ABBDB74F-98C2-4AA1-840D-1EAF19E91EB7}"/>
                </a:ext>
              </a:extLst>
            </p:cNvPr>
            <p:cNvSpPr txBox="1"/>
            <p:nvPr/>
          </p:nvSpPr>
          <p:spPr>
            <a:xfrm>
              <a:off x="2625332" y="3846298"/>
              <a:ext cx="569387" cy="325538"/>
            </a:xfrm>
            <a:prstGeom prst="rect">
              <a:avLst/>
            </a:prstGeom>
            <a:noFill/>
          </p:spPr>
          <p:txBody>
            <a:bodyPr wrap="non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350" b="1" i="0" u="none" strike="noStrike" kern="1200" cap="none" spc="0" normalizeH="0" baseline="0" noProof="0" dirty="0">
                  <a:ln>
                    <a:noFill/>
                  </a:ln>
                  <a:solidFill>
                    <a:schemeClr val="bg1"/>
                  </a:solidFill>
                  <a:effectLst/>
                  <a:uLnTx/>
                  <a:uFillTx/>
                  <a:latin typeface="等线" panose="020F0502020204030204"/>
                  <a:ea typeface="+mn-ea"/>
                  <a:cs typeface="+mn-cs"/>
                </a:rPr>
                <a:t>2010</a:t>
              </a:r>
            </a:p>
          </p:txBody>
        </p:sp>
        <p:sp>
          <p:nvSpPr>
            <p:cNvPr id="42" name="TextBox 82">
              <a:extLst>
                <a:ext uri="{FF2B5EF4-FFF2-40B4-BE49-F238E27FC236}">
                  <a16:creationId xmlns:a16="http://schemas.microsoft.com/office/drawing/2014/main" id="{074618C1-D0C4-45CA-908E-7698F2303448}"/>
                </a:ext>
              </a:extLst>
            </p:cNvPr>
            <p:cNvSpPr txBox="1"/>
            <p:nvPr/>
          </p:nvSpPr>
          <p:spPr>
            <a:xfrm>
              <a:off x="5385442" y="3575526"/>
              <a:ext cx="569387" cy="325538"/>
            </a:xfrm>
            <a:prstGeom prst="rect">
              <a:avLst/>
            </a:prstGeom>
            <a:noFill/>
          </p:spPr>
          <p:txBody>
            <a:bodyPr wrap="non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350" b="1" i="0" u="none" strike="noStrike" kern="1200" cap="none" spc="0" normalizeH="0" baseline="0" noProof="0" dirty="0">
                  <a:ln>
                    <a:noFill/>
                  </a:ln>
                  <a:solidFill>
                    <a:schemeClr val="bg1"/>
                  </a:solidFill>
                  <a:effectLst/>
                  <a:uLnTx/>
                  <a:uFillTx/>
                  <a:latin typeface="等线" panose="020F0502020204030204"/>
                  <a:ea typeface="+mn-ea"/>
                  <a:cs typeface="+mn-cs"/>
                </a:rPr>
                <a:t>2012</a:t>
              </a:r>
            </a:p>
          </p:txBody>
        </p:sp>
        <p:sp>
          <p:nvSpPr>
            <p:cNvPr id="43" name="TextBox 83">
              <a:extLst>
                <a:ext uri="{FF2B5EF4-FFF2-40B4-BE49-F238E27FC236}">
                  <a16:creationId xmlns:a16="http://schemas.microsoft.com/office/drawing/2014/main" id="{CE59FD73-D2E9-4E0E-95FF-3B7B44DAB55F}"/>
                </a:ext>
              </a:extLst>
            </p:cNvPr>
            <p:cNvSpPr txBox="1"/>
            <p:nvPr/>
          </p:nvSpPr>
          <p:spPr>
            <a:xfrm>
              <a:off x="6726407" y="3820510"/>
              <a:ext cx="569388" cy="325538"/>
            </a:xfrm>
            <a:prstGeom prst="rect">
              <a:avLst/>
            </a:prstGeom>
            <a:noFill/>
          </p:spPr>
          <p:txBody>
            <a:bodyPr wrap="non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350" b="1" i="0" u="none" strike="noStrike" kern="1200" cap="none" spc="0" normalizeH="0" baseline="0" noProof="0" dirty="0">
                  <a:ln>
                    <a:noFill/>
                  </a:ln>
                  <a:solidFill>
                    <a:schemeClr val="bg1"/>
                  </a:solidFill>
                  <a:effectLst/>
                  <a:uLnTx/>
                  <a:uFillTx/>
                  <a:latin typeface="等线" panose="020F0502020204030204"/>
                  <a:ea typeface="+mn-ea"/>
                  <a:cs typeface="+mn-cs"/>
                </a:rPr>
                <a:t>2018</a:t>
              </a:r>
            </a:p>
          </p:txBody>
        </p:sp>
        <p:sp>
          <p:nvSpPr>
            <p:cNvPr id="44" name="TextBox 84">
              <a:extLst>
                <a:ext uri="{FF2B5EF4-FFF2-40B4-BE49-F238E27FC236}">
                  <a16:creationId xmlns:a16="http://schemas.microsoft.com/office/drawing/2014/main" id="{80CE5309-5B57-4DEE-8384-5667767F9B2F}"/>
                </a:ext>
              </a:extLst>
            </p:cNvPr>
            <p:cNvSpPr txBox="1"/>
            <p:nvPr/>
          </p:nvSpPr>
          <p:spPr>
            <a:xfrm>
              <a:off x="8028691" y="2943725"/>
              <a:ext cx="569388" cy="325538"/>
            </a:xfrm>
            <a:prstGeom prst="rect">
              <a:avLst/>
            </a:prstGeom>
            <a:noFill/>
          </p:spPr>
          <p:txBody>
            <a:bodyPr wrap="non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350" b="1" i="0" u="none" strike="noStrike" kern="1200" cap="none" spc="0" normalizeH="0" baseline="0" noProof="0" dirty="0">
                  <a:ln>
                    <a:noFill/>
                  </a:ln>
                  <a:solidFill>
                    <a:schemeClr val="bg1"/>
                  </a:solidFill>
                  <a:effectLst/>
                  <a:uLnTx/>
                  <a:uFillTx/>
                  <a:latin typeface="等线" panose="020F0502020204030204"/>
                  <a:ea typeface="+mn-ea"/>
                  <a:cs typeface="+mn-cs"/>
                </a:rPr>
                <a:t>2019</a:t>
              </a:r>
            </a:p>
          </p:txBody>
        </p:sp>
        <p:sp>
          <p:nvSpPr>
            <p:cNvPr id="45" name="TextBox 85">
              <a:extLst>
                <a:ext uri="{FF2B5EF4-FFF2-40B4-BE49-F238E27FC236}">
                  <a16:creationId xmlns:a16="http://schemas.microsoft.com/office/drawing/2014/main" id="{7B7EB237-98D9-4670-9C46-D4BA3BD5D7A4}"/>
                </a:ext>
              </a:extLst>
            </p:cNvPr>
            <p:cNvSpPr txBox="1"/>
            <p:nvPr/>
          </p:nvSpPr>
          <p:spPr>
            <a:xfrm>
              <a:off x="9679112" y="3446587"/>
              <a:ext cx="569388" cy="325538"/>
            </a:xfrm>
            <a:prstGeom prst="rect">
              <a:avLst/>
            </a:prstGeom>
            <a:noFill/>
          </p:spPr>
          <p:txBody>
            <a:bodyPr wrap="non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350" b="1" i="0" u="none" strike="noStrike" kern="1200" cap="none" spc="0" normalizeH="0" baseline="0" noProof="0" dirty="0">
                  <a:ln>
                    <a:noFill/>
                  </a:ln>
                  <a:solidFill>
                    <a:schemeClr val="bg1"/>
                  </a:solidFill>
                  <a:effectLst/>
                  <a:uLnTx/>
                  <a:uFillTx/>
                  <a:latin typeface="等线" panose="020F0502020204030204"/>
                  <a:ea typeface="+mn-ea"/>
                  <a:cs typeface="+mn-cs"/>
                </a:rPr>
                <a:t>2020</a:t>
              </a:r>
            </a:p>
          </p:txBody>
        </p:sp>
        <p:grpSp>
          <p:nvGrpSpPr>
            <p:cNvPr id="46" name="Group 88">
              <a:extLst>
                <a:ext uri="{FF2B5EF4-FFF2-40B4-BE49-F238E27FC236}">
                  <a16:creationId xmlns:a16="http://schemas.microsoft.com/office/drawing/2014/main" id="{C40EEB39-233C-4F64-A8DF-6EE6288CA533}"/>
                </a:ext>
              </a:extLst>
            </p:cNvPr>
            <p:cNvGrpSpPr/>
            <p:nvPr/>
          </p:nvGrpSpPr>
          <p:grpSpPr>
            <a:xfrm>
              <a:off x="6714355" y="1803808"/>
              <a:ext cx="618907" cy="1849755"/>
              <a:chOff x="1358144" y="1854713"/>
              <a:chExt cx="609600" cy="1821937"/>
            </a:xfrm>
            <a:solidFill>
              <a:schemeClr val="accent2"/>
            </a:solidFill>
          </p:grpSpPr>
          <p:sp>
            <p:nvSpPr>
              <p:cNvPr id="47" name="Isosceles Triangle 89">
                <a:extLst>
                  <a:ext uri="{FF2B5EF4-FFF2-40B4-BE49-F238E27FC236}">
                    <a16:creationId xmlns:a16="http://schemas.microsoft.com/office/drawing/2014/main" id="{C8617609-FF37-40FC-883D-55737DAD089C}"/>
                  </a:ext>
                </a:extLst>
              </p:cNvPr>
              <p:cNvSpPr/>
              <p:nvPr/>
            </p:nvSpPr>
            <p:spPr>
              <a:xfrm flipV="1">
                <a:off x="1624844" y="2541270"/>
                <a:ext cx="76200" cy="1135380"/>
              </a:xfrm>
              <a:prstGeom prst="triangle">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48" name="Teardrop 90">
                <a:extLst>
                  <a:ext uri="{FF2B5EF4-FFF2-40B4-BE49-F238E27FC236}">
                    <a16:creationId xmlns:a16="http://schemas.microsoft.com/office/drawing/2014/main" id="{E199329F-BA49-4C66-BDB6-65CB860B336F}"/>
                  </a:ext>
                </a:extLst>
              </p:cNvPr>
              <p:cNvSpPr/>
              <p:nvPr/>
            </p:nvSpPr>
            <p:spPr>
              <a:xfrm rot="8077900">
                <a:off x="1358144" y="1854713"/>
                <a:ext cx="609600" cy="609600"/>
              </a:xfrm>
              <a:prstGeom prst="teardrop">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grpSp>
        <p:sp>
          <p:nvSpPr>
            <p:cNvPr id="49" name="Freeform 157">
              <a:extLst>
                <a:ext uri="{FF2B5EF4-FFF2-40B4-BE49-F238E27FC236}">
                  <a16:creationId xmlns:a16="http://schemas.microsoft.com/office/drawing/2014/main" id="{97D7B2DB-B8EB-4563-8ED4-417FB22B7316}"/>
                </a:ext>
              </a:extLst>
            </p:cNvPr>
            <p:cNvSpPr>
              <a:spLocks noEditPoints="1"/>
            </p:cNvSpPr>
            <p:nvPr/>
          </p:nvSpPr>
          <p:spPr bwMode="auto">
            <a:xfrm>
              <a:off x="6870741" y="1944629"/>
              <a:ext cx="309454" cy="342700"/>
            </a:xfrm>
            <a:custGeom>
              <a:avLst/>
              <a:gdLst/>
              <a:ahLst/>
              <a:cxnLst>
                <a:cxn ang="0">
                  <a:pos x="46" y="62"/>
                </a:cxn>
                <a:cxn ang="0">
                  <a:pos x="10" y="62"/>
                </a:cxn>
                <a:cxn ang="0">
                  <a:pos x="0" y="52"/>
                </a:cxn>
                <a:cxn ang="0">
                  <a:pos x="14" y="29"/>
                </a:cxn>
                <a:cxn ang="0">
                  <a:pos x="28" y="34"/>
                </a:cxn>
                <a:cxn ang="0">
                  <a:pos x="42" y="29"/>
                </a:cxn>
                <a:cxn ang="0">
                  <a:pos x="56" y="52"/>
                </a:cxn>
                <a:cxn ang="0">
                  <a:pos x="46" y="62"/>
                </a:cxn>
                <a:cxn ang="0">
                  <a:pos x="28" y="31"/>
                </a:cxn>
                <a:cxn ang="0">
                  <a:pos x="13" y="16"/>
                </a:cxn>
                <a:cxn ang="0">
                  <a:pos x="28" y="0"/>
                </a:cxn>
                <a:cxn ang="0">
                  <a:pos x="43" y="16"/>
                </a:cxn>
                <a:cxn ang="0">
                  <a:pos x="28" y="31"/>
                </a:cxn>
              </a:cxnLst>
              <a:rect l="0" t="0" r="r" b="b"/>
              <a:pathLst>
                <a:path w="56" h="62">
                  <a:moveTo>
                    <a:pt x="46" y="62"/>
                  </a:moveTo>
                  <a:cubicBezTo>
                    <a:pt x="10" y="62"/>
                    <a:pt x="10" y="62"/>
                    <a:pt x="10" y="62"/>
                  </a:cubicBezTo>
                  <a:cubicBezTo>
                    <a:pt x="4" y="62"/>
                    <a:pt x="0" y="58"/>
                    <a:pt x="0" y="52"/>
                  </a:cubicBezTo>
                  <a:cubicBezTo>
                    <a:pt x="0" y="43"/>
                    <a:pt x="2" y="29"/>
                    <a:pt x="14" y="29"/>
                  </a:cubicBezTo>
                  <a:cubicBezTo>
                    <a:pt x="15" y="29"/>
                    <a:pt x="20" y="34"/>
                    <a:pt x="28" y="34"/>
                  </a:cubicBezTo>
                  <a:cubicBezTo>
                    <a:pt x="36" y="34"/>
                    <a:pt x="41" y="29"/>
                    <a:pt x="42" y="29"/>
                  </a:cubicBezTo>
                  <a:cubicBezTo>
                    <a:pt x="54" y="29"/>
                    <a:pt x="56" y="43"/>
                    <a:pt x="56" y="52"/>
                  </a:cubicBezTo>
                  <a:cubicBezTo>
                    <a:pt x="56" y="58"/>
                    <a:pt x="52" y="62"/>
                    <a:pt x="46" y="62"/>
                  </a:cubicBezTo>
                  <a:close/>
                  <a:moveTo>
                    <a:pt x="28" y="31"/>
                  </a:moveTo>
                  <a:cubicBezTo>
                    <a:pt x="20" y="31"/>
                    <a:pt x="13" y="24"/>
                    <a:pt x="13" y="16"/>
                  </a:cubicBezTo>
                  <a:cubicBezTo>
                    <a:pt x="13" y="7"/>
                    <a:pt x="20" y="0"/>
                    <a:pt x="28" y="0"/>
                  </a:cubicBezTo>
                  <a:cubicBezTo>
                    <a:pt x="37" y="0"/>
                    <a:pt x="43" y="7"/>
                    <a:pt x="43" y="16"/>
                  </a:cubicBezTo>
                  <a:cubicBezTo>
                    <a:pt x="43" y="24"/>
                    <a:pt x="37" y="31"/>
                    <a:pt x="28" y="31"/>
                  </a:cubicBezTo>
                  <a:close/>
                </a:path>
              </a:pathLst>
            </a:custGeom>
            <a:solidFill>
              <a:schemeClr val="bg1"/>
            </a:solidFill>
            <a:ln w="9525">
              <a:noFill/>
              <a:round/>
            </a:ln>
            <a:effectLst>
              <a:outerShdw blurRad="63500" sx="102000" sy="102000" algn="ctr" rotWithShape="0">
                <a:prstClr val="black">
                  <a:alpha val="40000"/>
                </a:prstClr>
              </a:outerShdw>
            </a:effectLst>
          </p:spPr>
          <p:txBody>
            <a:bodyPr vert="horz" wrap="square" lIns="68580" tIns="34290" rIns="68580" bIns="34290" numCol="1" anchor="t" anchorCtr="0" compatLnSpc="1"/>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black">
                    <a:lumMod val="85000"/>
                    <a:lumOff val="15000"/>
                  </a:prstClr>
                </a:solidFill>
                <a:effectLst/>
                <a:uLnTx/>
                <a:uFillTx/>
                <a:latin typeface="等线" panose="020F0502020204030204"/>
                <a:ea typeface="+mn-ea"/>
                <a:cs typeface="+mn-cs"/>
              </a:endParaRPr>
            </a:p>
          </p:txBody>
        </p:sp>
        <p:sp>
          <p:nvSpPr>
            <p:cNvPr id="50" name="TextBox 97">
              <a:extLst>
                <a:ext uri="{FF2B5EF4-FFF2-40B4-BE49-F238E27FC236}">
                  <a16:creationId xmlns:a16="http://schemas.microsoft.com/office/drawing/2014/main" id="{80AF045C-DD98-458E-985B-A7AAE0EF99E5}"/>
                </a:ext>
              </a:extLst>
            </p:cNvPr>
            <p:cNvSpPr txBox="1"/>
            <p:nvPr/>
          </p:nvSpPr>
          <p:spPr>
            <a:xfrm>
              <a:off x="3962139" y="4172014"/>
              <a:ext cx="569387" cy="325538"/>
            </a:xfrm>
            <a:prstGeom prst="rect">
              <a:avLst/>
            </a:prstGeom>
            <a:noFill/>
          </p:spPr>
          <p:txBody>
            <a:bodyPr wrap="non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350" b="1" i="0" u="none" strike="noStrike" kern="1200" cap="none" spc="0" normalizeH="0" baseline="0" noProof="0" dirty="0">
                  <a:ln>
                    <a:noFill/>
                  </a:ln>
                  <a:solidFill>
                    <a:schemeClr val="bg1"/>
                  </a:solidFill>
                  <a:effectLst/>
                  <a:uLnTx/>
                  <a:uFillTx/>
                  <a:latin typeface="等线" panose="020F0502020204030204"/>
                  <a:ea typeface="+mn-ea"/>
                  <a:cs typeface="+mn-cs"/>
                </a:rPr>
                <a:t>2011</a:t>
              </a:r>
            </a:p>
          </p:txBody>
        </p:sp>
        <p:sp>
          <p:nvSpPr>
            <p:cNvPr id="51" name="Oval 100">
              <a:extLst>
                <a:ext uri="{FF2B5EF4-FFF2-40B4-BE49-F238E27FC236}">
                  <a16:creationId xmlns:a16="http://schemas.microsoft.com/office/drawing/2014/main" id="{3FAF3D63-F814-404C-A236-7B63B316FDB8}"/>
                </a:ext>
              </a:extLst>
            </p:cNvPr>
            <p:cNvSpPr/>
            <p:nvPr/>
          </p:nvSpPr>
          <p:spPr>
            <a:xfrm>
              <a:off x="9791949" y="3245798"/>
              <a:ext cx="263730" cy="263730"/>
            </a:xfrm>
            <a:prstGeom prst="ellipse">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grpSp>
          <p:nvGrpSpPr>
            <p:cNvPr id="52" name="Group 101">
              <a:extLst>
                <a:ext uri="{FF2B5EF4-FFF2-40B4-BE49-F238E27FC236}">
                  <a16:creationId xmlns:a16="http://schemas.microsoft.com/office/drawing/2014/main" id="{2844BBBB-28CB-4D01-A4EC-6D0CB0409639}"/>
                </a:ext>
              </a:extLst>
            </p:cNvPr>
            <p:cNvGrpSpPr/>
            <p:nvPr/>
          </p:nvGrpSpPr>
          <p:grpSpPr>
            <a:xfrm>
              <a:off x="9626427" y="1599394"/>
              <a:ext cx="618907" cy="1719305"/>
              <a:chOff x="1358144" y="1854713"/>
              <a:chExt cx="609600" cy="1693449"/>
            </a:xfrm>
            <a:solidFill>
              <a:schemeClr val="accent2"/>
            </a:solidFill>
          </p:grpSpPr>
          <p:sp>
            <p:nvSpPr>
              <p:cNvPr id="53" name="Isosceles Triangle 102">
                <a:extLst>
                  <a:ext uri="{FF2B5EF4-FFF2-40B4-BE49-F238E27FC236}">
                    <a16:creationId xmlns:a16="http://schemas.microsoft.com/office/drawing/2014/main" id="{4B3E7F5E-EE32-421E-A7C0-F8CFCFE860C6}"/>
                  </a:ext>
                </a:extLst>
              </p:cNvPr>
              <p:cNvSpPr/>
              <p:nvPr/>
            </p:nvSpPr>
            <p:spPr>
              <a:xfrm flipV="1">
                <a:off x="1624844" y="2541270"/>
                <a:ext cx="76200" cy="1006892"/>
              </a:xfrm>
              <a:prstGeom prst="triangle">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54" name="Teardrop 103">
                <a:extLst>
                  <a:ext uri="{FF2B5EF4-FFF2-40B4-BE49-F238E27FC236}">
                    <a16:creationId xmlns:a16="http://schemas.microsoft.com/office/drawing/2014/main" id="{E4D1E473-F32F-43EF-9736-B78E33FCE49D}"/>
                  </a:ext>
                </a:extLst>
              </p:cNvPr>
              <p:cNvSpPr/>
              <p:nvPr/>
            </p:nvSpPr>
            <p:spPr>
              <a:xfrm rot="8077900">
                <a:off x="1358144" y="1854713"/>
                <a:ext cx="609600" cy="609600"/>
              </a:xfrm>
              <a:prstGeom prst="teardrop">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grpSp>
        <p:sp>
          <p:nvSpPr>
            <p:cNvPr id="55" name="Freeform 245">
              <a:extLst>
                <a:ext uri="{FF2B5EF4-FFF2-40B4-BE49-F238E27FC236}">
                  <a16:creationId xmlns:a16="http://schemas.microsoft.com/office/drawing/2014/main" id="{A6A22055-35CB-4E37-BB36-02BBE188A204}"/>
                </a:ext>
              </a:extLst>
            </p:cNvPr>
            <p:cNvSpPr/>
            <p:nvPr/>
          </p:nvSpPr>
          <p:spPr bwMode="auto">
            <a:xfrm>
              <a:off x="9718866" y="1748585"/>
              <a:ext cx="387609" cy="387608"/>
            </a:xfrm>
            <a:custGeom>
              <a:avLst/>
              <a:gdLst/>
              <a:ahLst/>
              <a:cxnLst>
                <a:cxn ang="0">
                  <a:pos x="68" y="3"/>
                </a:cxn>
                <a:cxn ang="0">
                  <a:pos x="58" y="61"/>
                </a:cxn>
                <a:cxn ang="0">
                  <a:pos x="57" y="63"/>
                </a:cxn>
                <a:cxn ang="0">
                  <a:pos x="56" y="63"/>
                </a:cxn>
                <a:cxn ang="0">
                  <a:pos x="55" y="63"/>
                </a:cxn>
                <a:cxn ang="0">
                  <a:pos x="38" y="56"/>
                </a:cxn>
                <a:cxn ang="0">
                  <a:pos x="28" y="67"/>
                </a:cxn>
                <a:cxn ang="0">
                  <a:pos x="26" y="68"/>
                </a:cxn>
                <a:cxn ang="0">
                  <a:pos x="26" y="68"/>
                </a:cxn>
                <a:cxn ang="0">
                  <a:pos x="24" y="65"/>
                </a:cxn>
                <a:cxn ang="0">
                  <a:pos x="24" y="52"/>
                </a:cxn>
                <a:cxn ang="0">
                  <a:pos x="57" y="12"/>
                </a:cxn>
                <a:cxn ang="0">
                  <a:pos x="16" y="47"/>
                </a:cxn>
                <a:cxn ang="0">
                  <a:pos x="1" y="41"/>
                </a:cxn>
                <a:cxn ang="0">
                  <a:pos x="0" y="39"/>
                </a:cxn>
                <a:cxn ang="0">
                  <a:pos x="1" y="36"/>
                </a:cxn>
                <a:cxn ang="0">
                  <a:pos x="64" y="0"/>
                </a:cxn>
                <a:cxn ang="0">
                  <a:pos x="65" y="0"/>
                </a:cxn>
                <a:cxn ang="0">
                  <a:pos x="67" y="0"/>
                </a:cxn>
                <a:cxn ang="0">
                  <a:pos x="68" y="3"/>
                </a:cxn>
              </a:cxnLst>
              <a:rect l="0" t="0" r="r" b="b"/>
              <a:pathLst>
                <a:path w="68" h="68">
                  <a:moveTo>
                    <a:pt x="68" y="3"/>
                  </a:moveTo>
                  <a:cubicBezTo>
                    <a:pt x="58" y="61"/>
                    <a:pt x="58" y="61"/>
                    <a:pt x="58" y="61"/>
                  </a:cubicBezTo>
                  <a:cubicBezTo>
                    <a:pt x="58" y="62"/>
                    <a:pt x="57" y="62"/>
                    <a:pt x="57" y="63"/>
                  </a:cubicBezTo>
                  <a:cubicBezTo>
                    <a:pt x="56" y="63"/>
                    <a:pt x="56" y="63"/>
                    <a:pt x="56" y="63"/>
                  </a:cubicBezTo>
                  <a:cubicBezTo>
                    <a:pt x="55" y="63"/>
                    <a:pt x="55" y="63"/>
                    <a:pt x="55" y="63"/>
                  </a:cubicBezTo>
                  <a:cubicBezTo>
                    <a:pt x="38" y="56"/>
                    <a:pt x="38" y="56"/>
                    <a:pt x="38" y="56"/>
                  </a:cubicBezTo>
                  <a:cubicBezTo>
                    <a:pt x="28" y="67"/>
                    <a:pt x="28" y="67"/>
                    <a:pt x="28" y="67"/>
                  </a:cubicBezTo>
                  <a:cubicBezTo>
                    <a:pt x="28" y="67"/>
                    <a:pt x="27" y="68"/>
                    <a:pt x="26" y="68"/>
                  </a:cubicBezTo>
                  <a:cubicBezTo>
                    <a:pt x="26" y="68"/>
                    <a:pt x="26" y="68"/>
                    <a:pt x="26" y="68"/>
                  </a:cubicBezTo>
                  <a:cubicBezTo>
                    <a:pt x="25" y="67"/>
                    <a:pt x="24" y="66"/>
                    <a:pt x="24" y="65"/>
                  </a:cubicBezTo>
                  <a:cubicBezTo>
                    <a:pt x="24" y="52"/>
                    <a:pt x="24" y="52"/>
                    <a:pt x="24" y="52"/>
                  </a:cubicBezTo>
                  <a:cubicBezTo>
                    <a:pt x="57" y="12"/>
                    <a:pt x="57" y="12"/>
                    <a:pt x="57" y="12"/>
                  </a:cubicBezTo>
                  <a:cubicBezTo>
                    <a:pt x="16" y="47"/>
                    <a:pt x="16" y="47"/>
                    <a:pt x="16" y="47"/>
                  </a:cubicBezTo>
                  <a:cubicBezTo>
                    <a:pt x="1" y="41"/>
                    <a:pt x="1" y="41"/>
                    <a:pt x="1" y="41"/>
                  </a:cubicBezTo>
                  <a:cubicBezTo>
                    <a:pt x="0" y="40"/>
                    <a:pt x="0" y="40"/>
                    <a:pt x="0" y="39"/>
                  </a:cubicBezTo>
                  <a:cubicBezTo>
                    <a:pt x="0" y="38"/>
                    <a:pt x="0" y="37"/>
                    <a:pt x="1" y="36"/>
                  </a:cubicBezTo>
                  <a:cubicBezTo>
                    <a:pt x="64" y="0"/>
                    <a:pt x="64" y="0"/>
                    <a:pt x="64" y="0"/>
                  </a:cubicBezTo>
                  <a:cubicBezTo>
                    <a:pt x="65" y="0"/>
                    <a:pt x="65" y="0"/>
                    <a:pt x="65" y="0"/>
                  </a:cubicBezTo>
                  <a:cubicBezTo>
                    <a:pt x="66" y="0"/>
                    <a:pt x="66" y="0"/>
                    <a:pt x="67" y="0"/>
                  </a:cubicBezTo>
                  <a:cubicBezTo>
                    <a:pt x="68" y="1"/>
                    <a:pt x="68" y="2"/>
                    <a:pt x="68" y="3"/>
                  </a:cubicBezTo>
                  <a:close/>
                </a:path>
              </a:pathLst>
            </a:custGeom>
            <a:solidFill>
              <a:schemeClr val="bg1"/>
            </a:solidFill>
            <a:ln w="9525">
              <a:noFill/>
              <a:round/>
            </a:ln>
            <a:effectLst>
              <a:outerShdw blurRad="63500" sx="102000" sy="102000" algn="ctr" rotWithShape="0">
                <a:prstClr val="black">
                  <a:alpha val="40000"/>
                </a:prstClr>
              </a:outerShdw>
            </a:effectLst>
          </p:spPr>
          <p:txBody>
            <a:bodyPr vert="horz" wrap="square" lIns="68580" tIns="34290" rIns="68580" bIns="34290" numCol="1" anchor="t" anchorCtr="0" compatLnSpc="1"/>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black">
                    <a:lumMod val="85000"/>
                    <a:lumOff val="15000"/>
                  </a:prstClr>
                </a:solidFill>
                <a:effectLst/>
                <a:uLnTx/>
                <a:uFillTx/>
                <a:latin typeface="等线" panose="020F0502020204030204"/>
                <a:ea typeface="+mn-ea"/>
                <a:cs typeface="+mn-cs"/>
              </a:endParaRPr>
            </a:p>
          </p:txBody>
        </p:sp>
      </p:grpSp>
      <p:sp>
        <p:nvSpPr>
          <p:cNvPr id="56" name="矩形 7">
            <a:extLst>
              <a:ext uri="{FF2B5EF4-FFF2-40B4-BE49-F238E27FC236}">
                <a16:creationId xmlns:a16="http://schemas.microsoft.com/office/drawing/2014/main" id="{8AB83F7B-23E6-4533-BAB5-B1CACA33D2B5}"/>
              </a:ext>
            </a:extLst>
          </p:cNvPr>
          <p:cNvSpPr/>
          <p:nvPr/>
        </p:nvSpPr>
        <p:spPr>
          <a:xfrm>
            <a:off x="1323291" y="4846430"/>
            <a:ext cx="9349705" cy="6742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0 h 0"/>
              <a:gd name="connsiteX1-45" fmla="*/ 2520280 w 2520280"/>
              <a:gd name="connsiteY1-46" fmla="*/ 0 h 0"/>
              <a:gd name="connsiteX2-47" fmla="*/ 0 w 2520280"/>
              <a:gd name="connsiteY2-48" fmla="*/ 0 h 0"/>
            </a:gdLst>
            <a:ahLst/>
            <a:cxnLst>
              <a:cxn ang="0">
                <a:pos x="connsiteX0-1" y="connsiteY0-2"/>
              </a:cxn>
              <a:cxn ang="0">
                <a:pos x="connsiteX1-3" y="connsiteY1-4"/>
              </a:cxn>
              <a:cxn ang="0">
                <a:pos x="connsiteX2-5" y="connsiteY2-6"/>
              </a:cxn>
            </a:cxnLst>
            <a:rect l="l" t="t" r="r" b="b"/>
            <a:pathLst>
              <a:path w="2520280">
                <a:moveTo>
                  <a:pt x="0" y="0"/>
                </a:moveTo>
                <a:lnTo>
                  <a:pt x="2520280" y="0"/>
                </a:lnTo>
                <a:lnTo>
                  <a:pt x="0" y="0"/>
                </a:lnTo>
                <a:close/>
              </a:path>
            </a:pathLst>
          </a:custGeom>
          <a:noFill/>
          <a:ln w="38100" cap="sq">
            <a:solidFill>
              <a:srgbClr val="C9F9FF"/>
            </a:solidFill>
            <a:bevel/>
          </a:ln>
        </p:spPr>
        <p:style>
          <a:lnRef idx="2">
            <a:schemeClr val="accent1">
              <a:shade val="50000"/>
            </a:schemeClr>
          </a:lnRef>
          <a:fillRef idx="1">
            <a:schemeClr val="accent1"/>
          </a:fillRef>
          <a:effectRef idx="0">
            <a:schemeClr val="accent1"/>
          </a:effectRef>
          <a:fontRef idx="minor">
            <a:schemeClr val="lt1"/>
          </a:fontRef>
        </p:style>
        <p:txBody>
          <a:bodyPr lIns="0" tIns="60943" rIns="0" bIns="60943" anchor="b"/>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1599" b="0" i="0" u="none" strike="noStrike" kern="1200" cap="none" spc="0" normalizeH="0" baseline="0" noProof="0" dirty="0">
              <a:ln>
                <a:noFill/>
              </a:ln>
              <a:solidFill>
                <a:srgbClr val="4D4D4D"/>
              </a:solidFill>
              <a:effectLst/>
              <a:uLnTx/>
              <a:uFillTx/>
              <a:latin typeface="Impact" panose="020B0806030902050204" pitchFamily="34" charset="0"/>
              <a:ea typeface="微软雅黑" panose="020B0503020204020204" pitchFamily="34" charset="-122"/>
              <a:cs typeface="+mn-cs"/>
            </a:endParaRPr>
          </a:p>
        </p:txBody>
      </p:sp>
      <p:sp>
        <p:nvSpPr>
          <p:cNvPr id="57" name="矩形 56">
            <a:extLst>
              <a:ext uri="{FF2B5EF4-FFF2-40B4-BE49-F238E27FC236}">
                <a16:creationId xmlns:a16="http://schemas.microsoft.com/office/drawing/2014/main" id="{243564A6-5B2B-4399-93EB-F33B63F37F9B}"/>
              </a:ext>
            </a:extLst>
          </p:cNvPr>
          <p:cNvSpPr/>
          <p:nvPr/>
        </p:nvSpPr>
        <p:spPr>
          <a:xfrm>
            <a:off x="1264618" y="5174253"/>
            <a:ext cx="9408377" cy="582249"/>
          </a:xfrm>
          <a:prstGeom prst="rect">
            <a:avLst/>
          </a:prstGeom>
        </p:spPr>
        <p:txBody>
          <a:bodyPr wrap="square" lIns="91414" tIns="45707" rIns="91414" bIns="45707">
            <a:spAutoFit/>
          </a:bodyPr>
          <a:lstStyle/>
          <a:p>
            <a:pPr>
              <a:lnSpc>
                <a:spcPts val="2000"/>
              </a:lnSpc>
            </a:pPr>
            <a:r>
              <a:rPr lang="zh-CN" altLang="en-US" sz="1200" dirty="0">
                <a:solidFill>
                  <a:schemeClr val="bg1"/>
                </a:solidFill>
                <a:latin typeface="+mn-ea"/>
                <a:sym typeface="Arial" panose="020B0604020202020204" pitchFamily="34" charset="0"/>
              </a:rPr>
              <a:t>Please add specific content here, the text as concise as possible, simple instructions can be, do not have to be too cumbersome, pay attention to the appearance of the layout. Please add specific content here, the text as concise as possible, simple instructions can be, do not have to be too cumbersome, pay attention to the appearance of the layout.</a:t>
            </a:r>
            <a:endParaRPr lang="en-US" altLang="zh-CN" sz="1200" dirty="0">
              <a:solidFill>
                <a:schemeClr val="bg1"/>
              </a:solidFill>
              <a:latin typeface="+mn-ea"/>
              <a:sym typeface="Arial" panose="020B0604020202020204" pitchFamily="34" charset="0"/>
            </a:endParaRPr>
          </a:p>
        </p:txBody>
      </p:sp>
    </p:spTree>
    <p:extLst>
      <p:ext uri="{BB962C8B-B14F-4D97-AF65-F5344CB8AC3E}">
        <p14:creationId xmlns:p14="http://schemas.microsoft.com/office/powerpoint/2010/main" val="1925441116"/>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a14="http://schemas.microsoft.com/office/drawing/2010/main" xmlns:a16="http://schemas.microsoft.com/office/drawing/2014/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par>
                          <p:cTn id="25" fill="hold">
                            <p:stCondLst>
                              <p:cond delay="500"/>
                            </p:stCondLst>
                            <p:childTnLst>
                              <p:par>
                                <p:cTn id="26" presetID="16" presetClass="entr" presetSubtype="37"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outVertical)">
                                      <p:cBhvr>
                                        <p:cTn id="28" dur="500"/>
                                        <p:tgtEl>
                                          <p:spTgt spid="15"/>
                                        </p:tgtEl>
                                      </p:cBhvr>
                                    </p:animEffect>
                                  </p:childTnLst>
                                </p:cTn>
                              </p:par>
                            </p:childTnLst>
                          </p:cTn>
                        </p:par>
                        <p:par>
                          <p:cTn id="29" fill="hold">
                            <p:stCondLst>
                              <p:cond delay="1000"/>
                            </p:stCondLst>
                            <p:childTnLst>
                              <p:par>
                                <p:cTn id="30" presetID="16" presetClass="entr" presetSubtype="37"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outVertical)">
                                      <p:cBhvr>
                                        <p:cTn id="32" dur="500"/>
                                        <p:tgtEl>
                                          <p:spTgt spid="2"/>
                                        </p:tgtEl>
                                      </p:cBhvr>
                                    </p:animEffect>
                                  </p:childTnLst>
                                </p:cTn>
                              </p:par>
                            </p:childTnLst>
                          </p:cTn>
                        </p:par>
                        <p:par>
                          <p:cTn id="33" fill="hold">
                            <p:stCondLst>
                              <p:cond delay="1500"/>
                            </p:stCondLst>
                            <p:childTnLst>
                              <p:par>
                                <p:cTn id="34" presetID="22" presetClass="entr" presetSubtype="8" fill="hold" grpId="0" nodeType="afterEffect">
                                  <p:stCondLst>
                                    <p:cond delay="0"/>
                                  </p:stCondLst>
                                  <p:childTnLst>
                                    <p:set>
                                      <p:cBhvr>
                                        <p:cTn id="35" dur="1" fill="hold">
                                          <p:stCondLst>
                                            <p:cond delay="0"/>
                                          </p:stCondLst>
                                        </p:cTn>
                                        <p:tgtEl>
                                          <p:spTgt spid="56"/>
                                        </p:tgtEl>
                                        <p:attrNameLst>
                                          <p:attrName>style.visibility</p:attrName>
                                        </p:attrNameLst>
                                      </p:cBhvr>
                                      <p:to>
                                        <p:strVal val="visible"/>
                                      </p:to>
                                    </p:set>
                                    <p:animEffect transition="in" filter="wipe(left)">
                                      <p:cBhvr>
                                        <p:cTn id="36" dur="500"/>
                                        <p:tgtEl>
                                          <p:spTgt spid="56"/>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57"/>
                                        </p:tgtEl>
                                        <p:attrNameLst>
                                          <p:attrName>style.visibility</p:attrName>
                                        </p:attrNameLst>
                                      </p:cBhvr>
                                      <p:to>
                                        <p:strVal val="visible"/>
                                      </p:to>
                                    </p:set>
                                    <p:animEffect transition="in" filter="wipe(left)">
                                      <p:cBhvr>
                                        <p:cTn id="40"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08BBBAA-FC41-4676-A4DD-F071916EDB17}"/>
              </a:ext>
            </a:extLst>
          </p:cNvPr>
          <p:cNvSpPr/>
          <p:nvPr/>
        </p:nvSpPr>
        <p:spPr>
          <a:xfrm>
            <a:off x="0" y="0"/>
            <a:ext cx="12192000" cy="6858000"/>
          </a:xfrm>
          <a:prstGeom prst="rect">
            <a:avLst/>
          </a:prstGeom>
          <a:solidFill>
            <a:srgbClr val="090F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03823E82-150D-47FB-BAE3-FAAB6C373A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780505">
            <a:off x="9453481" y="874786"/>
            <a:ext cx="5745980" cy="6773195"/>
          </a:xfrm>
          <a:prstGeom prst="rect">
            <a:avLst/>
          </a:prstGeom>
        </p:spPr>
      </p:pic>
      <p:pic>
        <p:nvPicPr>
          <p:cNvPr id="6" name="图片 5">
            <a:extLst>
              <a:ext uri="{FF2B5EF4-FFF2-40B4-BE49-F238E27FC236}">
                <a16:creationId xmlns:a16="http://schemas.microsoft.com/office/drawing/2014/main" id="{7AD0EBEF-39EE-4A6C-9C9D-1ACE86A3C15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7456684">
            <a:off x="10149112" y="-1928203"/>
            <a:ext cx="3545133" cy="3526648"/>
          </a:xfrm>
          <a:prstGeom prst="rect">
            <a:avLst/>
          </a:prstGeom>
        </p:spPr>
      </p:pic>
      <p:pic>
        <p:nvPicPr>
          <p:cNvPr id="7" name="图片 6">
            <a:extLst>
              <a:ext uri="{FF2B5EF4-FFF2-40B4-BE49-F238E27FC236}">
                <a16:creationId xmlns:a16="http://schemas.microsoft.com/office/drawing/2014/main" id="{0F344E70-EA64-4CC5-8E4D-9BFD05207B7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679931">
            <a:off x="-1982227" y="3510917"/>
            <a:ext cx="3618600" cy="4579361"/>
          </a:xfrm>
          <a:prstGeom prst="rect">
            <a:avLst/>
          </a:prstGeom>
        </p:spPr>
      </p:pic>
      <p:pic>
        <p:nvPicPr>
          <p:cNvPr id="8" name="图片 7">
            <a:extLst>
              <a:ext uri="{FF2B5EF4-FFF2-40B4-BE49-F238E27FC236}">
                <a16:creationId xmlns:a16="http://schemas.microsoft.com/office/drawing/2014/main" id="{E36C4C40-5B11-4316-A37F-CD0D451A6E7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20954830">
            <a:off x="-754121" y="-1179740"/>
            <a:ext cx="4338528" cy="2359480"/>
          </a:xfrm>
          <a:prstGeom prst="rect">
            <a:avLst/>
          </a:prstGeom>
        </p:spPr>
      </p:pic>
      <p:grpSp>
        <p:nvGrpSpPr>
          <p:cNvPr id="15" name="组合 14">
            <a:extLst>
              <a:ext uri="{FF2B5EF4-FFF2-40B4-BE49-F238E27FC236}">
                <a16:creationId xmlns:a16="http://schemas.microsoft.com/office/drawing/2014/main" id="{FF72460A-4BA9-4EAF-BE89-0F550D3768F6}"/>
              </a:ext>
            </a:extLst>
          </p:cNvPr>
          <p:cNvGrpSpPr/>
          <p:nvPr/>
        </p:nvGrpSpPr>
        <p:grpSpPr>
          <a:xfrm>
            <a:off x="3855325" y="241984"/>
            <a:ext cx="4425737" cy="721842"/>
            <a:chOff x="3855325" y="241984"/>
            <a:chExt cx="4425737" cy="721842"/>
          </a:xfrm>
        </p:grpSpPr>
        <p:sp>
          <p:nvSpPr>
            <p:cNvPr id="10" name="文本框 9">
              <a:extLst>
                <a:ext uri="{FF2B5EF4-FFF2-40B4-BE49-F238E27FC236}">
                  <a16:creationId xmlns:a16="http://schemas.microsoft.com/office/drawing/2014/main" id="{D315F1C2-E846-42A5-8A94-436A1147E1AD}"/>
                </a:ext>
              </a:extLst>
            </p:cNvPr>
            <p:cNvSpPr txBox="1"/>
            <p:nvPr/>
          </p:nvSpPr>
          <p:spPr>
            <a:xfrm>
              <a:off x="4022963" y="317495"/>
              <a:ext cx="4018906" cy="646331"/>
            </a:xfrm>
            <a:prstGeom prst="rect">
              <a:avLst/>
            </a:prstGeom>
            <a:noFill/>
          </p:spPr>
          <p:txBody>
            <a:bodyPr wrap="square" rtlCol="0" anchor="ctr" anchorCtr="0">
              <a:spAutoFit/>
            </a:bodyPr>
            <a:lstStyle>
              <a:defPPr>
                <a:defRPr lang="zh-CN"/>
              </a:defPPr>
              <a:lvl1pPr algn="ctr">
                <a:defRPr sz="8800">
                  <a:gradFill flip="none" rotWithShape="1">
                    <a:gsLst>
                      <a:gs pos="51000">
                        <a:srgbClr val="47E1FF"/>
                      </a:gs>
                      <a:gs pos="100000">
                        <a:srgbClr val="C9F9FF"/>
                      </a:gs>
                    </a:gsLst>
                    <a:lin ang="18900000" scaled="1"/>
                    <a:tileRect/>
                  </a:gradFill>
                  <a:latin typeface="Anton" panose="00000500000000000000" pitchFamily="2" charset="0"/>
                </a:defRPr>
              </a:lvl1pPr>
            </a:lstStyle>
            <a:p>
              <a:r>
                <a:rPr lang="en-US" altLang="zh-CN" sz="3600" dirty="0">
                  <a:latin typeface="+mn-ea"/>
                  <a:sym typeface="+mn-lt"/>
                </a:rPr>
                <a:t>PART 03 </a:t>
              </a:r>
              <a:r>
                <a:rPr lang="zh-CN" altLang="en-US" sz="3600" dirty="0">
                  <a:latin typeface="+mn-ea"/>
                  <a:sym typeface="+mn-ea"/>
                </a:rPr>
                <a:t>Deficiencies</a:t>
              </a:r>
            </a:p>
          </p:txBody>
        </p:sp>
        <p:sp>
          <p:nvSpPr>
            <p:cNvPr id="11" name="椭圆 10">
              <a:extLst>
                <a:ext uri="{FF2B5EF4-FFF2-40B4-BE49-F238E27FC236}">
                  <a16:creationId xmlns:a16="http://schemas.microsoft.com/office/drawing/2014/main" id="{D74F04AE-DD34-46C9-AB8D-486D6A22625F}"/>
                </a:ext>
              </a:extLst>
            </p:cNvPr>
            <p:cNvSpPr/>
            <p:nvPr/>
          </p:nvSpPr>
          <p:spPr>
            <a:xfrm>
              <a:off x="3855325" y="241984"/>
              <a:ext cx="221375" cy="221375"/>
            </a:xfrm>
            <a:prstGeom prst="ellipse">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A8589EE5-C1FE-4864-9901-4943EF74912E}"/>
                </a:ext>
              </a:extLst>
            </p:cNvPr>
            <p:cNvSpPr/>
            <p:nvPr/>
          </p:nvSpPr>
          <p:spPr>
            <a:xfrm>
              <a:off x="8059687" y="241984"/>
              <a:ext cx="221375" cy="221375"/>
            </a:xfrm>
            <a:prstGeom prst="ellipse">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12" name="588">
            <a:extLst>
              <a:ext uri="{FF2B5EF4-FFF2-40B4-BE49-F238E27FC236}">
                <a16:creationId xmlns:a16="http://schemas.microsoft.com/office/drawing/2014/main" id="{5BAE5EA9-0492-4227-9336-91FAFEE2D389}"/>
              </a:ext>
            </a:extLst>
          </p:cNvPr>
          <p:cNvGrpSpPr/>
          <p:nvPr/>
        </p:nvGrpSpPr>
        <p:grpSpPr>
          <a:xfrm>
            <a:off x="1190645" y="2590662"/>
            <a:ext cx="487532" cy="769782"/>
            <a:chOff x="387275" y="2382961"/>
            <a:chExt cx="855233" cy="1349943"/>
          </a:xfrm>
        </p:grpSpPr>
        <p:cxnSp>
          <p:nvCxnSpPr>
            <p:cNvPr id="13" name="淘宝网Chenying0907出品 2">
              <a:extLst>
                <a:ext uri="{FF2B5EF4-FFF2-40B4-BE49-F238E27FC236}">
                  <a16:creationId xmlns:a16="http://schemas.microsoft.com/office/drawing/2014/main" id="{675064C6-2554-40B3-A22F-BE09BE9B96B2}"/>
                </a:ext>
              </a:extLst>
            </p:cNvPr>
            <p:cNvCxnSpPr/>
            <p:nvPr/>
          </p:nvCxnSpPr>
          <p:spPr>
            <a:xfrm flipV="1">
              <a:off x="387275" y="2678653"/>
              <a:ext cx="817581" cy="1054251"/>
            </a:xfrm>
            <a:prstGeom prst="line">
              <a:avLst/>
            </a:prstGeom>
            <a:ln w="0">
              <a:solidFill>
                <a:srgbClr val="C9F9FF"/>
              </a:solidFill>
            </a:ln>
          </p:spPr>
          <p:style>
            <a:lnRef idx="1">
              <a:schemeClr val="accent1"/>
            </a:lnRef>
            <a:fillRef idx="0">
              <a:schemeClr val="accent1"/>
            </a:fillRef>
            <a:effectRef idx="0">
              <a:schemeClr val="accent1"/>
            </a:effectRef>
            <a:fontRef idx="minor">
              <a:schemeClr val="tx1"/>
            </a:fontRef>
          </p:style>
        </p:cxnSp>
        <p:cxnSp>
          <p:nvCxnSpPr>
            <p:cNvPr id="16" name="577">
              <a:extLst>
                <a:ext uri="{FF2B5EF4-FFF2-40B4-BE49-F238E27FC236}">
                  <a16:creationId xmlns:a16="http://schemas.microsoft.com/office/drawing/2014/main" id="{55901D7A-C2D7-4EA3-B872-C47055BF1651}"/>
                </a:ext>
              </a:extLst>
            </p:cNvPr>
            <p:cNvCxnSpPr/>
            <p:nvPr/>
          </p:nvCxnSpPr>
          <p:spPr>
            <a:xfrm flipV="1">
              <a:off x="462579" y="2382961"/>
              <a:ext cx="779929" cy="1005699"/>
            </a:xfrm>
            <a:prstGeom prst="line">
              <a:avLst/>
            </a:prstGeom>
            <a:ln w="0">
              <a:solidFill>
                <a:srgbClr val="C9F9FF"/>
              </a:solidFill>
            </a:ln>
          </p:spPr>
          <p:style>
            <a:lnRef idx="1">
              <a:schemeClr val="accent1"/>
            </a:lnRef>
            <a:fillRef idx="0">
              <a:schemeClr val="accent1"/>
            </a:fillRef>
            <a:effectRef idx="0">
              <a:schemeClr val="accent1"/>
            </a:effectRef>
            <a:fontRef idx="minor">
              <a:schemeClr val="tx1"/>
            </a:fontRef>
          </p:style>
        </p:cxnSp>
      </p:grpSp>
      <p:grpSp>
        <p:nvGrpSpPr>
          <p:cNvPr id="17" name="28585">
            <a:extLst>
              <a:ext uri="{FF2B5EF4-FFF2-40B4-BE49-F238E27FC236}">
                <a16:creationId xmlns:a16="http://schemas.microsoft.com/office/drawing/2014/main" id="{C8017854-36B6-43B1-BE9B-5242A0A7C0DD}"/>
              </a:ext>
            </a:extLst>
          </p:cNvPr>
          <p:cNvGrpSpPr/>
          <p:nvPr/>
        </p:nvGrpSpPr>
        <p:grpSpPr>
          <a:xfrm>
            <a:off x="4129663" y="2439645"/>
            <a:ext cx="458852" cy="724499"/>
            <a:chOff x="2366682" y="478858"/>
            <a:chExt cx="855233" cy="1349943"/>
          </a:xfrm>
        </p:grpSpPr>
        <p:cxnSp>
          <p:nvCxnSpPr>
            <p:cNvPr id="18" name="5222">
              <a:extLst>
                <a:ext uri="{FF2B5EF4-FFF2-40B4-BE49-F238E27FC236}">
                  <a16:creationId xmlns:a16="http://schemas.microsoft.com/office/drawing/2014/main" id="{FFAE9E54-33A8-4146-BF3B-2D297582A0D6}"/>
                </a:ext>
              </a:extLst>
            </p:cNvPr>
            <p:cNvCxnSpPr/>
            <p:nvPr/>
          </p:nvCxnSpPr>
          <p:spPr>
            <a:xfrm flipV="1">
              <a:off x="2366682" y="774550"/>
              <a:ext cx="817581" cy="1054251"/>
            </a:xfrm>
            <a:prstGeom prst="line">
              <a:avLst/>
            </a:prstGeom>
            <a:ln w="0">
              <a:solidFill>
                <a:srgbClr val="C9F9FF"/>
              </a:solidFill>
            </a:ln>
          </p:spPr>
          <p:style>
            <a:lnRef idx="1">
              <a:schemeClr val="accent1"/>
            </a:lnRef>
            <a:fillRef idx="0">
              <a:schemeClr val="accent1"/>
            </a:fillRef>
            <a:effectRef idx="0">
              <a:schemeClr val="accent1"/>
            </a:effectRef>
            <a:fontRef idx="minor">
              <a:schemeClr val="tx1"/>
            </a:fontRef>
          </p:style>
        </p:cxnSp>
        <p:cxnSp>
          <p:nvCxnSpPr>
            <p:cNvPr id="19" name="55858">
              <a:extLst>
                <a:ext uri="{FF2B5EF4-FFF2-40B4-BE49-F238E27FC236}">
                  <a16:creationId xmlns:a16="http://schemas.microsoft.com/office/drawing/2014/main" id="{5CBB70DD-A567-412A-9C17-A0E72E8B6C4B}"/>
                </a:ext>
              </a:extLst>
            </p:cNvPr>
            <p:cNvCxnSpPr/>
            <p:nvPr/>
          </p:nvCxnSpPr>
          <p:spPr>
            <a:xfrm flipV="1">
              <a:off x="2441986" y="478858"/>
              <a:ext cx="779929" cy="1005699"/>
            </a:xfrm>
            <a:prstGeom prst="line">
              <a:avLst/>
            </a:prstGeom>
            <a:ln w="0">
              <a:solidFill>
                <a:srgbClr val="C9F9FF"/>
              </a:solidFill>
            </a:ln>
          </p:spPr>
          <p:style>
            <a:lnRef idx="1">
              <a:schemeClr val="accent1"/>
            </a:lnRef>
            <a:fillRef idx="0">
              <a:schemeClr val="accent1"/>
            </a:fillRef>
            <a:effectRef idx="0">
              <a:schemeClr val="accent1"/>
            </a:effectRef>
            <a:fontRef idx="minor">
              <a:schemeClr val="tx1"/>
            </a:fontRef>
          </p:style>
        </p:cxnSp>
      </p:grpSp>
      <p:sp>
        <p:nvSpPr>
          <p:cNvPr id="20" name="5222">
            <a:extLst>
              <a:ext uri="{FF2B5EF4-FFF2-40B4-BE49-F238E27FC236}">
                <a16:creationId xmlns:a16="http://schemas.microsoft.com/office/drawing/2014/main" id="{E5265F4D-0136-445C-A4E8-5EB9E618CA7E}"/>
              </a:ext>
            </a:extLst>
          </p:cNvPr>
          <p:cNvSpPr/>
          <p:nvPr/>
        </p:nvSpPr>
        <p:spPr>
          <a:xfrm>
            <a:off x="2013204" y="2228415"/>
            <a:ext cx="1653291" cy="1653802"/>
          </a:xfrm>
          <a:prstGeom prst="ellipse">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solidFill>
            </a:endParaRPr>
          </a:p>
        </p:txBody>
      </p:sp>
      <p:grpSp>
        <p:nvGrpSpPr>
          <p:cNvPr id="21" name="585">
            <a:extLst>
              <a:ext uri="{FF2B5EF4-FFF2-40B4-BE49-F238E27FC236}">
                <a16:creationId xmlns:a16="http://schemas.microsoft.com/office/drawing/2014/main" id="{F97CAA2F-0410-42AA-9668-34986B4106BC}"/>
              </a:ext>
            </a:extLst>
          </p:cNvPr>
          <p:cNvGrpSpPr/>
          <p:nvPr/>
        </p:nvGrpSpPr>
        <p:grpSpPr>
          <a:xfrm>
            <a:off x="7298605" y="2439645"/>
            <a:ext cx="458852" cy="724499"/>
            <a:chOff x="2366682" y="478858"/>
            <a:chExt cx="855233" cy="1349943"/>
          </a:xfrm>
        </p:grpSpPr>
        <p:cxnSp>
          <p:nvCxnSpPr>
            <p:cNvPr id="22" name="5878">
              <a:extLst>
                <a:ext uri="{FF2B5EF4-FFF2-40B4-BE49-F238E27FC236}">
                  <a16:creationId xmlns:a16="http://schemas.microsoft.com/office/drawing/2014/main" id="{A8E21BF6-6E34-4B31-99B9-E951AAB71C29}"/>
                </a:ext>
              </a:extLst>
            </p:cNvPr>
            <p:cNvCxnSpPr/>
            <p:nvPr/>
          </p:nvCxnSpPr>
          <p:spPr>
            <a:xfrm flipV="1">
              <a:off x="2366682" y="774550"/>
              <a:ext cx="817581" cy="1054251"/>
            </a:xfrm>
            <a:prstGeom prst="line">
              <a:avLst/>
            </a:prstGeom>
            <a:ln w="0">
              <a:solidFill>
                <a:srgbClr val="C9F9FF"/>
              </a:solidFill>
            </a:ln>
          </p:spPr>
          <p:style>
            <a:lnRef idx="1">
              <a:schemeClr val="accent1"/>
            </a:lnRef>
            <a:fillRef idx="0">
              <a:schemeClr val="accent1"/>
            </a:fillRef>
            <a:effectRef idx="0">
              <a:schemeClr val="accent1"/>
            </a:effectRef>
            <a:fontRef idx="minor">
              <a:schemeClr val="tx1"/>
            </a:fontRef>
          </p:style>
        </p:cxnSp>
        <p:cxnSp>
          <p:nvCxnSpPr>
            <p:cNvPr id="23" name="85552">
              <a:extLst>
                <a:ext uri="{FF2B5EF4-FFF2-40B4-BE49-F238E27FC236}">
                  <a16:creationId xmlns:a16="http://schemas.microsoft.com/office/drawing/2014/main" id="{E45C7DB1-ED18-4A4C-A555-9165034397A4}"/>
                </a:ext>
              </a:extLst>
            </p:cNvPr>
            <p:cNvCxnSpPr/>
            <p:nvPr/>
          </p:nvCxnSpPr>
          <p:spPr>
            <a:xfrm flipV="1">
              <a:off x="2441986" y="478858"/>
              <a:ext cx="779929" cy="1005699"/>
            </a:xfrm>
            <a:prstGeom prst="line">
              <a:avLst/>
            </a:prstGeom>
            <a:ln w="0">
              <a:solidFill>
                <a:srgbClr val="C9F9FF"/>
              </a:solidFill>
            </a:ln>
          </p:spPr>
          <p:style>
            <a:lnRef idx="1">
              <a:schemeClr val="accent1"/>
            </a:lnRef>
            <a:fillRef idx="0">
              <a:schemeClr val="accent1"/>
            </a:fillRef>
            <a:effectRef idx="0">
              <a:schemeClr val="accent1"/>
            </a:effectRef>
            <a:fontRef idx="minor">
              <a:schemeClr val="tx1"/>
            </a:fontRef>
          </p:style>
        </p:cxnSp>
      </p:grpSp>
      <p:sp>
        <p:nvSpPr>
          <p:cNvPr id="24" name="58">
            <a:extLst>
              <a:ext uri="{FF2B5EF4-FFF2-40B4-BE49-F238E27FC236}">
                <a16:creationId xmlns:a16="http://schemas.microsoft.com/office/drawing/2014/main" id="{6BA380C0-35C6-43A6-AE15-E63E8868EC67}"/>
              </a:ext>
            </a:extLst>
          </p:cNvPr>
          <p:cNvSpPr/>
          <p:nvPr/>
        </p:nvSpPr>
        <p:spPr>
          <a:xfrm>
            <a:off x="5084597" y="2228415"/>
            <a:ext cx="1653291" cy="1653802"/>
          </a:xfrm>
          <a:prstGeom prst="ellipse">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solidFill>
            </a:endParaRPr>
          </a:p>
        </p:txBody>
      </p:sp>
      <p:grpSp>
        <p:nvGrpSpPr>
          <p:cNvPr id="25" name="58">
            <a:extLst>
              <a:ext uri="{FF2B5EF4-FFF2-40B4-BE49-F238E27FC236}">
                <a16:creationId xmlns:a16="http://schemas.microsoft.com/office/drawing/2014/main" id="{7F6AC85B-0AD3-41B8-B5B5-AD5E992C5508}"/>
              </a:ext>
            </a:extLst>
          </p:cNvPr>
          <p:cNvGrpSpPr/>
          <p:nvPr/>
        </p:nvGrpSpPr>
        <p:grpSpPr>
          <a:xfrm>
            <a:off x="10401132" y="2439645"/>
            <a:ext cx="458852" cy="724499"/>
            <a:chOff x="2366682" y="478858"/>
            <a:chExt cx="855233" cy="1349943"/>
          </a:xfrm>
        </p:grpSpPr>
        <p:cxnSp>
          <p:nvCxnSpPr>
            <p:cNvPr id="26" name="58">
              <a:extLst>
                <a:ext uri="{FF2B5EF4-FFF2-40B4-BE49-F238E27FC236}">
                  <a16:creationId xmlns:a16="http://schemas.microsoft.com/office/drawing/2014/main" id="{05162F08-5B6F-46F8-80B2-3671D389DFFC}"/>
                </a:ext>
              </a:extLst>
            </p:cNvPr>
            <p:cNvCxnSpPr/>
            <p:nvPr/>
          </p:nvCxnSpPr>
          <p:spPr>
            <a:xfrm flipV="1">
              <a:off x="2366682" y="774550"/>
              <a:ext cx="817581" cy="1054251"/>
            </a:xfrm>
            <a:prstGeom prst="line">
              <a:avLst/>
            </a:prstGeom>
            <a:ln w="0">
              <a:solidFill>
                <a:srgbClr val="C9F9FF"/>
              </a:solidFill>
            </a:ln>
          </p:spPr>
          <p:style>
            <a:lnRef idx="1">
              <a:schemeClr val="accent1"/>
            </a:lnRef>
            <a:fillRef idx="0">
              <a:schemeClr val="accent1"/>
            </a:fillRef>
            <a:effectRef idx="0">
              <a:schemeClr val="accent1"/>
            </a:effectRef>
            <a:fontRef idx="minor">
              <a:schemeClr val="tx1"/>
            </a:fontRef>
          </p:style>
        </p:cxnSp>
        <p:cxnSp>
          <p:nvCxnSpPr>
            <p:cNvPr id="27" name="522">
              <a:extLst>
                <a:ext uri="{FF2B5EF4-FFF2-40B4-BE49-F238E27FC236}">
                  <a16:creationId xmlns:a16="http://schemas.microsoft.com/office/drawing/2014/main" id="{2415F8F3-E923-4ECD-83CE-B0298777545D}"/>
                </a:ext>
              </a:extLst>
            </p:cNvPr>
            <p:cNvCxnSpPr/>
            <p:nvPr/>
          </p:nvCxnSpPr>
          <p:spPr>
            <a:xfrm flipV="1">
              <a:off x="2441986" y="478858"/>
              <a:ext cx="779929" cy="1005699"/>
            </a:xfrm>
            <a:prstGeom prst="line">
              <a:avLst/>
            </a:prstGeom>
            <a:ln w="0">
              <a:solidFill>
                <a:srgbClr val="C9F9FF"/>
              </a:solidFill>
            </a:ln>
          </p:spPr>
          <p:style>
            <a:lnRef idx="1">
              <a:schemeClr val="accent1"/>
            </a:lnRef>
            <a:fillRef idx="0">
              <a:schemeClr val="accent1"/>
            </a:fillRef>
            <a:effectRef idx="0">
              <a:schemeClr val="accent1"/>
            </a:effectRef>
            <a:fontRef idx="minor">
              <a:schemeClr val="tx1"/>
            </a:fontRef>
          </p:style>
        </p:cxnSp>
      </p:grpSp>
      <p:sp>
        <p:nvSpPr>
          <p:cNvPr id="28" name="52">
            <a:extLst>
              <a:ext uri="{FF2B5EF4-FFF2-40B4-BE49-F238E27FC236}">
                <a16:creationId xmlns:a16="http://schemas.microsoft.com/office/drawing/2014/main" id="{3CB82302-7464-4B75-9B17-C5CF98C3BE9E}"/>
              </a:ext>
            </a:extLst>
          </p:cNvPr>
          <p:cNvSpPr/>
          <p:nvPr/>
        </p:nvSpPr>
        <p:spPr>
          <a:xfrm>
            <a:off x="8203981" y="2228415"/>
            <a:ext cx="1653291" cy="1653802"/>
          </a:xfrm>
          <a:prstGeom prst="ellipse">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solidFill>
            </a:endParaRPr>
          </a:p>
        </p:txBody>
      </p:sp>
      <p:grpSp>
        <p:nvGrpSpPr>
          <p:cNvPr id="29" name="5">
            <a:extLst>
              <a:ext uri="{FF2B5EF4-FFF2-40B4-BE49-F238E27FC236}">
                <a16:creationId xmlns:a16="http://schemas.microsoft.com/office/drawing/2014/main" id="{C704A7F2-1AE5-4C35-A6CA-7E5F411AE4E1}"/>
              </a:ext>
            </a:extLst>
          </p:cNvPr>
          <p:cNvGrpSpPr/>
          <p:nvPr/>
        </p:nvGrpSpPr>
        <p:grpSpPr>
          <a:xfrm rot="20781948">
            <a:off x="2541241" y="2773903"/>
            <a:ext cx="540726" cy="545126"/>
            <a:chOff x="5126264" y="3440113"/>
            <a:chExt cx="201621" cy="203199"/>
          </a:xfrm>
          <a:effectLst>
            <a:outerShdw blurRad="63500" sx="102000" sy="102000" algn="ctr" rotWithShape="0">
              <a:prstClr val="black">
                <a:alpha val="40000"/>
              </a:prstClr>
            </a:outerShdw>
          </a:effectLst>
        </p:grpSpPr>
        <p:sp>
          <p:nvSpPr>
            <p:cNvPr id="30" name="5">
              <a:extLst>
                <a:ext uri="{FF2B5EF4-FFF2-40B4-BE49-F238E27FC236}">
                  <a16:creationId xmlns:a16="http://schemas.microsoft.com/office/drawing/2014/main" id="{6623C009-4F74-4BBB-8D92-D26C1CB9BE57}"/>
                </a:ext>
              </a:extLst>
            </p:cNvPr>
            <p:cNvSpPr>
              <a:spLocks/>
            </p:cNvSpPr>
            <p:nvPr/>
          </p:nvSpPr>
          <p:spPr bwMode="auto">
            <a:xfrm>
              <a:off x="5126264" y="3440113"/>
              <a:ext cx="201621" cy="169862"/>
            </a:xfrm>
            <a:custGeom>
              <a:avLst/>
              <a:gdLst>
                <a:gd name="T0" fmla="*/ 127 w 127"/>
                <a:gd name="T1" fmla="*/ 0 h 107"/>
                <a:gd name="T2" fmla="*/ 127 w 127"/>
                <a:gd name="T3" fmla="*/ 107 h 107"/>
                <a:gd name="T4" fmla="*/ 15 w 127"/>
                <a:gd name="T5" fmla="*/ 67 h 107"/>
                <a:gd name="T6" fmla="*/ 0 w 127"/>
                <a:gd name="T7" fmla="*/ 80 h 107"/>
                <a:gd name="T8" fmla="*/ 0 w 127"/>
                <a:gd name="T9" fmla="*/ 27 h 107"/>
                <a:gd name="T10" fmla="*/ 16 w 127"/>
                <a:gd name="T11" fmla="*/ 40 h 107"/>
                <a:gd name="T12" fmla="*/ 127 w 127"/>
                <a:gd name="T13" fmla="*/ 0 h 107"/>
              </a:gdLst>
              <a:ahLst/>
              <a:cxnLst>
                <a:cxn ang="0">
                  <a:pos x="T0" y="T1"/>
                </a:cxn>
                <a:cxn ang="0">
                  <a:pos x="T2" y="T3"/>
                </a:cxn>
                <a:cxn ang="0">
                  <a:pos x="T4" y="T5"/>
                </a:cxn>
                <a:cxn ang="0">
                  <a:pos x="T6" y="T7"/>
                </a:cxn>
                <a:cxn ang="0">
                  <a:pos x="T8" y="T9"/>
                </a:cxn>
                <a:cxn ang="0">
                  <a:pos x="T10" y="T11"/>
                </a:cxn>
                <a:cxn ang="0">
                  <a:pos x="T12" y="T13"/>
                </a:cxn>
              </a:cxnLst>
              <a:rect l="0" t="0" r="r" b="b"/>
              <a:pathLst>
                <a:path w="127" h="107">
                  <a:moveTo>
                    <a:pt x="127" y="0"/>
                  </a:moveTo>
                  <a:lnTo>
                    <a:pt x="127" y="107"/>
                  </a:lnTo>
                  <a:lnTo>
                    <a:pt x="15" y="67"/>
                  </a:lnTo>
                  <a:lnTo>
                    <a:pt x="0" y="80"/>
                  </a:lnTo>
                  <a:lnTo>
                    <a:pt x="0" y="27"/>
                  </a:lnTo>
                  <a:lnTo>
                    <a:pt x="16" y="40"/>
                  </a:lnTo>
                  <a:lnTo>
                    <a:pt x="127" y="0"/>
                  </a:lnTo>
                  <a:close/>
                </a:path>
              </a:pathLst>
            </a:custGeom>
            <a:noFill/>
            <a:ln w="381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882" tIns="60941" rIns="121882" bIns="609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1" name="52">
              <a:extLst>
                <a:ext uri="{FF2B5EF4-FFF2-40B4-BE49-F238E27FC236}">
                  <a16:creationId xmlns:a16="http://schemas.microsoft.com/office/drawing/2014/main" id="{03E668C3-63BC-4295-AFCC-235D93EFA3A8}"/>
                </a:ext>
              </a:extLst>
            </p:cNvPr>
            <p:cNvSpPr>
              <a:spLocks/>
            </p:cNvSpPr>
            <p:nvPr/>
          </p:nvSpPr>
          <p:spPr bwMode="auto">
            <a:xfrm>
              <a:off x="5173891" y="3562350"/>
              <a:ext cx="93667" cy="80962"/>
            </a:xfrm>
            <a:custGeom>
              <a:avLst/>
              <a:gdLst>
                <a:gd name="T0" fmla="*/ 7 w 35"/>
                <a:gd name="T1" fmla="*/ 0 h 30"/>
                <a:gd name="T2" fmla="*/ 35 w 35"/>
                <a:gd name="T3" fmla="*/ 10 h 30"/>
              </a:gdLst>
              <a:ahLst/>
              <a:cxnLst>
                <a:cxn ang="0">
                  <a:pos x="T0" y="T1"/>
                </a:cxn>
                <a:cxn ang="0">
                  <a:pos x="T2" y="T3"/>
                </a:cxn>
              </a:cxnLst>
              <a:rect l="0" t="0" r="r" b="b"/>
              <a:pathLst>
                <a:path w="35" h="30">
                  <a:moveTo>
                    <a:pt x="7" y="0"/>
                  </a:moveTo>
                  <a:cubicBezTo>
                    <a:pt x="0" y="20"/>
                    <a:pt x="27" y="30"/>
                    <a:pt x="35" y="10"/>
                  </a:cubicBezTo>
                </a:path>
              </a:pathLst>
            </a:custGeom>
            <a:noFill/>
            <a:ln w="381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882" tIns="60941" rIns="121882" bIns="609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grpSp>
        <p:nvGrpSpPr>
          <p:cNvPr id="32" name="4">
            <a:extLst>
              <a:ext uri="{FF2B5EF4-FFF2-40B4-BE49-F238E27FC236}">
                <a16:creationId xmlns:a16="http://schemas.microsoft.com/office/drawing/2014/main" id="{48C8D6F9-958B-4669-A71A-6B429DDD1634}"/>
              </a:ext>
            </a:extLst>
          </p:cNvPr>
          <p:cNvGrpSpPr/>
          <p:nvPr/>
        </p:nvGrpSpPr>
        <p:grpSpPr>
          <a:xfrm>
            <a:off x="5634106" y="2589532"/>
            <a:ext cx="541498" cy="737556"/>
            <a:chOff x="3983214" y="3433763"/>
            <a:chExt cx="149232" cy="203201"/>
          </a:xfrm>
          <a:effectLst>
            <a:outerShdw blurRad="63500" sx="102000" sy="102000" algn="ctr" rotWithShape="0">
              <a:prstClr val="black">
                <a:alpha val="40000"/>
              </a:prstClr>
            </a:outerShdw>
          </a:effectLst>
        </p:grpSpPr>
        <p:sp>
          <p:nvSpPr>
            <p:cNvPr id="33" name="6">
              <a:extLst>
                <a:ext uri="{FF2B5EF4-FFF2-40B4-BE49-F238E27FC236}">
                  <a16:creationId xmlns:a16="http://schemas.microsoft.com/office/drawing/2014/main" id="{CDFBD494-0EF9-4CE0-BA9C-D7A63392C171}"/>
                </a:ext>
              </a:extLst>
            </p:cNvPr>
            <p:cNvSpPr>
              <a:spLocks/>
            </p:cNvSpPr>
            <p:nvPr/>
          </p:nvSpPr>
          <p:spPr bwMode="auto">
            <a:xfrm>
              <a:off x="3983214" y="3467101"/>
              <a:ext cx="149232" cy="169863"/>
            </a:xfrm>
            <a:custGeom>
              <a:avLst/>
              <a:gdLst>
                <a:gd name="T0" fmla="*/ 6 w 56"/>
                <a:gd name="T1" fmla="*/ 0 h 64"/>
                <a:gd name="T2" fmla="*/ 2 w 56"/>
                <a:gd name="T3" fmla="*/ 0 h 64"/>
                <a:gd name="T4" fmla="*/ 0 w 56"/>
                <a:gd name="T5" fmla="*/ 2 h 64"/>
                <a:gd name="T6" fmla="*/ 0 w 56"/>
                <a:gd name="T7" fmla="*/ 62 h 64"/>
                <a:gd name="T8" fmla="*/ 2 w 56"/>
                <a:gd name="T9" fmla="*/ 64 h 64"/>
                <a:gd name="T10" fmla="*/ 54 w 56"/>
                <a:gd name="T11" fmla="*/ 64 h 64"/>
                <a:gd name="T12" fmla="*/ 56 w 56"/>
                <a:gd name="T13" fmla="*/ 62 h 64"/>
                <a:gd name="T14" fmla="*/ 56 w 56"/>
                <a:gd name="T15" fmla="*/ 2 h 64"/>
                <a:gd name="T16" fmla="*/ 54 w 56"/>
                <a:gd name="T17" fmla="*/ 0 h 64"/>
                <a:gd name="T18" fmla="*/ 50 w 56"/>
                <a:gd name="T1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64">
                  <a:moveTo>
                    <a:pt x="6" y="0"/>
                  </a:moveTo>
                  <a:cubicBezTo>
                    <a:pt x="2" y="0"/>
                    <a:pt x="2" y="0"/>
                    <a:pt x="2" y="0"/>
                  </a:cubicBezTo>
                  <a:cubicBezTo>
                    <a:pt x="1" y="0"/>
                    <a:pt x="0" y="1"/>
                    <a:pt x="0" y="2"/>
                  </a:cubicBezTo>
                  <a:cubicBezTo>
                    <a:pt x="0" y="62"/>
                    <a:pt x="0" y="62"/>
                    <a:pt x="0" y="62"/>
                  </a:cubicBezTo>
                  <a:cubicBezTo>
                    <a:pt x="0" y="63"/>
                    <a:pt x="1" y="64"/>
                    <a:pt x="2" y="64"/>
                  </a:cubicBezTo>
                  <a:cubicBezTo>
                    <a:pt x="54" y="64"/>
                    <a:pt x="54" y="64"/>
                    <a:pt x="54" y="64"/>
                  </a:cubicBezTo>
                  <a:cubicBezTo>
                    <a:pt x="55" y="64"/>
                    <a:pt x="56" y="63"/>
                    <a:pt x="56" y="62"/>
                  </a:cubicBezTo>
                  <a:cubicBezTo>
                    <a:pt x="56" y="2"/>
                    <a:pt x="56" y="2"/>
                    <a:pt x="56" y="2"/>
                  </a:cubicBezTo>
                  <a:cubicBezTo>
                    <a:pt x="56" y="1"/>
                    <a:pt x="55" y="0"/>
                    <a:pt x="54" y="0"/>
                  </a:cubicBezTo>
                  <a:cubicBezTo>
                    <a:pt x="50" y="0"/>
                    <a:pt x="50" y="0"/>
                    <a:pt x="50" y="0"/>
                  </a:cubicBezTo>
                </a:path>
              </a:pathLst>
            </a:custGeom>
            <a:noFill/>
            <a:ln w="381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882" tIns="60941" rIns="121882" bIns="609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4" name="5">
              <a:extLst>
                <a:ext uri="{FF2B5EF4-FFF2-40B4-BE49-F238E27FC236}">
                  <a16:creationId xmlns:a16="http://schemas.microsoft.com/office/drawing/2014/main" id="{87552087-06CD-46D6-9EF8-FA01BF986F1F}"/>
                </a:ext>
              </a:extLst>
            </p:cNvPr>
            <p:cNvSpPr>
              <a:spLocks/>
            </p:cNvSpPr>
            <p:nvPr/>
          </p:nvSpPr>
          <p:spPr bwMode="auto">
            <a:xfrm>
              <a:off x="4014965" y="3433763"/>
              <a:ext cx="85729" cy="42863"/>
            </a:xfrm>
            <a:custGeom>
              <a:avLst/>
              <a:gdLst>
                <a:gd name="T0" fmla="*/ 14 w 32"/>
                <a:gd name="T1" fmla="*/ 0 h 16"/>
                <a:gd name="T2" fmla="*/ 12 w 32"/>
                <a:gd name="T3" fmla="*/ 2 h 16"/>
                <a:gd name="T4" fmla="*/ 10 w 32"/>
                <a:gd name="T5" fmla="*/ 6 h 16"/>
                <a:gd name="T6" fmla="*/ 8 w 32"/>
                <a:gd name="T7" fmla="*/ 8 h 16"/>
                <a:gd name="T8" fmla="*/ 4 w 32"/>
                <a:gd name="T9" fmla="*/ 8 h 16"/>
                <a:gd name="T10" fmla="*/ 2 w 32"/>
                <a:gd name="T11" fmla="*/ 10 h 16"/>
                <a:gd name="T12" fmla="*/ 0 w 32"/>
                <a:gd name="T13" fmla="*/ 14 h 16"/>
                <a:gd name="T14" fmla="*/ 2 w 32"/>
                <a:gd name="T15" fmla="*/ 16 h 16"/>
                <a:gd name="T16" fmla="*/ 30 w 32"/>
                <a:gd name="T17" fmla="*/ 16 h 16"/>
                <a:gd name="T18" fmla="*/ 32 w 32"/>
                <a:gd name="T19" fmla="*/ 14 h 16"/>
                <a:gd name="T20" fmla="*/ 30 w 32"/>
                <a:gd name="T21" fmla="*/ 10 h 16"/>
                <a:gd name="T22" fmla="*/ 28 w 32"/>
                <a:gd name="T23" fmla="*/ 8 h 16"/>
                <a:gd name="T24" fmla="*/ 24 w 32"/>
                <a:gd name="T25" fmla="*/ 8 h 16"/>
                <a:gd name="T26" fmla="*/ 22 w 32"/>
                <a:gd name="T27" fmla="*/ 6 h 16"/>
                <a:gd name="T28" fmla="*/ 20 w 32"/>
                <a:gd name="T29" fmla="*/ 2 h 16"/>
                <a:gd name="T30" fmla="*/ 18 w 32"/>
                <a:gd name="T31" fmla="*/ 0 h 16"/>
                <a:gd name="T32" fmla="*/ 14 w 32"/>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16">
                  <a:moveTo>
                    <a:pt x="14" y="0"/>
                  </a:moveTo>
                  <a:cubicBezTo>
                    <a:pt x="13" y="0"/>
                    <a:pt x="12" y="1"/>
                    <a:pt x="12" y="2"/>
                  </a:cubicBezTo>
                  <a:cubicBezTo>
                    <a:pt x="10" y="6"/>
                    <a:pt x="10" y="6"/>
                    <a:pt x="10" y="6"/>
                  </a:cubicBezTo>
                  <a:cubicBezTo>
                    <a:pt x="10" y="7"/>
                    <a:pt x="9" y="8"/>
                    <a:pt x="8" y="8"/>
                  </a:cubicBezTo>
                  <a:cubicBezTo>
                    <a:pt x="4" y="8"/>
                    <a:pt x="4" y="8"/>
                    <a:pt x="4" y="8"/>
                  </a:cubicBezTo>
                  <a:cubicBezTo>
                    <a:pt x="3" y="8"/>
                    <a:pt x="2" y="9"/>
                    <a:pt x="2" y="10"/>
                  </a:cubicBezTo>
                  <a:cubicBezTo>
                    <a:pt x="0" y="14"/>
                    <a:pt x="0" y="14"/>
                    <a:pt x="0" y="14"/>
                  </a:cubicBezTo>
                  <a:cubicBezTo>
                    <a:pt x="0" y="15"/>
                    <a:pt x="1" y="16"/>
                    <a:pt x="2" y="16"/>
                  </a:cubicBezTo>
                  <a:cubicBezTo>
                    <a:pt x="30" y="16"/>
                    <a:pt x="30" y="16"/>
                    <a:pt x="30" y="16"/>
                  </a:cubicBezTo>
                  <a:cubicBezTo>
                    <a:pt x="31" y="16"/>
                    <a:pt x="32" y="15"/>
                    <a:pt x="32" y="14"/>
                  </a:cubicBezTo>
                  <a:cubicBezTo>
                    <a:pt x="30" y="10"/>
                    <a:pt x="30" y="10"/>
                    <a:pt x="30" y="10"/>
                  </a:cubicBezTo>
                  <a:cubicBezTo>
                    <a:pt x="30" y="9"/>
                    <a:pt x="29" y="8"/>
                    <a:pt x="28" y="8"/>
                  </a:cubicBezTo>
                  <a:cubicBezTo>
                    <a:pt x="24" y="8"/>
                    <a:pt x="24" y="8"/>
                    <a:pt x="24" y="8"/>
                  </a:cubicBezTo>
                  <a:cubicBezTo>
                    <a:pt x="23" y="8"/>
                    <a:pt x="22" y="7"/>
                    <a:pt x="22" y="6"/>
                  </a:cubicBezTo>
                  <a:cubicBezTo>
                    <a:pt x="20" y="2"/>
                    <a:pt x="20" y="2"/>
                    <a:pt x="20" y="2"/>
                  </a:cubicBezTo>
                  <a:cubicBezTo>
                    <a:pt x="20" y="1"/>
                    <a:pt x="19" y="0"/>
                    <a:pt x="18" y="0"/>
                  </a:cubicBezTo>
                  <a:lnTo>
                    <a:pt x="14" y="0"/>
                  </a:lnTo>
                  <a:close/>
                </a:path>
              </a:pathLst>
            </a:custGeom>
            <a:noFill/>
            <a:ln w="381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882" tIns="60941" rIns="121882" bIns="609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35" name="7">
            <a:extLst>
              <a:ext uri="{FF2B5EF4-FFF2-40B4-BE49-F238E27FC236}">
                <a16:creationId xmlns:a16="http://schemas.microsoft.com/office/drawing/2014/main" id="{D77B37C9-1375-4470-AB02-B58B0538A0D6}"/>
              </a:ext>
            </a:extLst>
          </p:cNvPr>
          <p:cNvSpPr>
            <a:spLocks/>
          </p:cNvSpPr>
          <p:nvPr/>
        </p:nvSpPr>
        <p:spPr bwMode="auto">
          <a:xfrm>
            <a:off x="8753490" y="2626171"/>
            <a:ext cx="640038" cy="700918"/>
          </a:xfrm>
          <a:custGeom>
            <a:avLst/>
            <a:gdLst>
              <a:gd name="T0" fmla="*/ 0 w 69"/>
              <a:gd name="T1" fmla="*/ 71 h 76"/>
              <a:gd name="T2" fmla="*/ 38 w 69"/>
              <a:gd name="T3" fmla="*/ 76 h 76"/>
              <a:gd name="T4" fmla="*/ 50 w 69"/>
              <a:gd name="T5" fmla="*/ 76 h 76"/>
              <a:gd name="T6" fmla="*/ 60 w 69"/>
              <a:gd name="T7" fmla="*/ 71 h 76"/>
              <a:gd name="T8" fmla="*/ 69 w 69"/>
              <a:gd name="T9" fmla="*/ 33 h 76"/>
              <a:gd name="T10" fmla="*/ 65 w 69"/>
              <a:gd name="T11" fmla="*/ 29 h 76"/>
              <a:gd name="T12" fmla="*/ 59 w 69"/>
              <a:gd name="T13" fmla="*/ 29 h 76"/>
              <a:gd name="T14" fmla="*/ 46 w 69"/>
              <a:gd name="T15" fmla="*/ 30 h 76"/>
              <a:gd name="T16" fmla="*/ 55 w 69"/>
              <a:gd name="T17" fmla="*/ 9 h 76"/>
              <a:gd name="T18" fmla="*/ 47 w 69"/>
              <a:gd name="T19" fmla="*/ 0 h 76"/>
              <a:gd name="T20" fmla="*/ 46 w 69"/>
              <a:gd name="T21" fmla="*/ 0 h 76"/>
              <a:gd name="T22" fmla="*/ 45 w 69"/>
              <a:gd name="T23" fmla="*/ 4 h 76"/>
              <a:gd name="T24" fmla="*/ 31 w 69"/>
              <a:gd name="T25" fmla="*/ 21 h 76"/>
              <a:gd name="T26" fmla="*/ 0 w 69"/>
              <a:gd name="T27" fmla="*/ 36 h 76"/>
              <a:gd name="T28" fmla="*/ 0 w 69"/>
              <a:gd name="T29" fmla="*/ 3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 h="76">
                <a:moveTo>
                  <a:pt x="0" y="71"/>
                </a:moveTo>
                <a:cubicBezTo>
                  <a:pt x="15" y="71"/>
                  <a:pt x="25" y="76"/>
                  <a:pt x="38" y="76"/>
                </a:cubicBezTo>
                <a:cubicBezTo>
                  <a:pt x="50" y="76"/>
                  <a:pt x="50" y="76"/>
                  <a:pt x="50" y="76"/>
                </a:cubicBezTo>
                <a:cubicBezTo>
                  <a:pt x="57" y="76"/>
                  <a:pt x="58" y="74"/>
                  <a:pt x="60" y="71"/>
                </a:cubicBezTo>
                <a:cubicBezTo>
                  <a:pt x="65" y="64"/>
                  <a:pt x="69" y="43"/>
                  <a:pt x="69" y="33"/>
                </a:cubicBezTo>
                <a:cubicBezTo>
                  <a:pt x="69" y="30"/>
                  <a:pt x="66" y="29"/>
                  <a:pt x="65" y="29"/>
                </a:cubicBezTo>
                <a:cubicBezTo>
                  <a:pt x="65" y="29"/>
                  <a:pt x="64" y="29"/>
                  <a:pt x="59" y="29"/>
                </a:cubicBezTo>
                <a:cubicBezTo>
                  <a:pt x="52" y="29"/>
                  <a:pt x="46" y="30"/>
                  <a:pt x="46" y="30"/>
                </a:cubicBezTo>
                <a:cubicBezTo>
                  <a:pt x="47" y="20"/>
                  <a:pt x="55" y="23"/>
                  <a:pt x="55" y="9"/>
                </a:cubicBezTo>
                <a:cubicBezTo>
                  <a:pt x="55" y="4"/>
                  <a:pt x="53" y="0"/>
                  <a:pt x="47" y="0"/>
                </a:cubicBezTo>
                <a:cubicBezTo>
                  <a:pt x="46" y="0"/>
                  <a:pt x="46" y="0"/>
                  <a:pt x="46" y="0"/>
                </a:cubicBezTo>
                <a:cubicBezTo>
                  <a:pt x="45" y="0"/>
                  <a:pt x="45" y="2"/>
                  <a:pt x="45" y="4"/>
                </a:cubicBezTo>
                <a:cubicBezTo>
                  <a:pt x="45" y="12"/>
                  <a:pt x="37" y="16"/>
                  <a:pt x="31" y="21"/>
                </a:cubicBezTo>
                <a:cubicBezTo>
                  <a:pt x="27" y="25"/>
                  <a:pt x="16" y="36"/>
                  <a:pt x="0" y="36"/>
                </a:cubicBezTo>
                <a:cubicBezTo>
                  <a:pt x="0" y="36"/>
                  <a:pt x="0" y="36"/>
                  <a:pt x="0" y="36"/>
                </a:cubicBezTo>
              </a:path>
            </a:pathLst>
          </a:custGeom>
          <a:noFill/>
          <a:ln w="38100" cap="flat">
            <a:solidFill>
              <a:schemeClr val="bg1"/>
            </a:solidFill>
            <a:prstDash val="solid"/>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vert="horz" wrap="square" lIns="121882" tIns="60941" rIns="121882" bIns="609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6" name="išľíďè">
            <a:extLst>
              <a:ext uri="{FF2B5EF4-FFF2-40B4-BE49-F238E27FC236}">
                <a16:creationId xmlns:a16="http://schemas.microsoft.com/office/drawing/2014/main" id="{F416E232-4C8F-4E2E-9CD3-84E64A6B7D3F}"/>
              </a:ext>
            </a:extLst>
          </p:cNvPr>
          <p:cNvSpPr/>
          <p:nvPr/>
        </p:nvSpPr>
        <p:spPr bwMode="auto">
          <a:xfrm>
            <a:off x="1401040" y="4722851"/>
            <a:ext cx="2536640" cy="557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algn="ctr">
              <a:lnSpc>
                <a:spcPts val="2000"/>
              </a:lnSpc>
            </a:pPr>
            <a:r>
              <a:rPr lang="zh-CN" altLang="en-US" sz="1200" dirty="0">
                <a:solidFill>
                  <a:schemeClr val="bg1"/>
                </a:solidFill>
                <a:sym typeface="Arial" panose="020B0604020202020204" pitchFamily="34" charset="0"/>
              </a:rPr>
              <a:t>Please add specific content here, the text as concise as possible, simple instructions can be, do not have to be too cumbersome, pay attention to the appearance of the layout.</a:t>
            </a:r>
            <a:endParaRPr lang="en-US" altLang="zh-CN" sz="1200" dirty="0">
              <a:solidFill>
                <a:schemeClr val="bg1"/>
              </a:solidFill>
              <a:sym typeface="Arial" panose="020B0604020202020204" pitchFamily="34" charset="0"/>
            </a:endParaRPr>
          </a:p>
        </p:txBody>
      </p:sp>
      <p:sp>
        <p:nvSpPr>
          <p:cNvPr id="37" name="iSlíďè">
            <a:extLst>
              <a:ext uri="{FF2B5EF4-FFF2-40B4-BE49-F238E27FC236}">
                <a16:creationId xmlns:a16="http://schemas.microsoft.com/office/drawing/2014/main" id="{11B95B30-023B-472B-91B5-3D059A813B8B}"/>
              </a:ext>
            </a:extLst>
          </p:cNvPr>
          <p:cNvSpPr txBox="1"/>
          <p:nvPr/>
        </p:nvSpPr>
        <p:spPr bwMode="auto">
          <a:xfrm>
            <a:off x="1842131" y="4388479"/>
            <a:ext cx="2195830" cy="35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lnSpcReduction="10000"/>
          </a:bodyPr>
          <a:lstStyle/>
          <a:p>
            <a:pPr marL="0" marR="0" lvl="0" indent="0" algn="l" defTabSz="913765" rtl="0" eaLnBrk="1" fontAlgn="auto" latinLnBrk="0" hangingPunct="1">
              <a:lnSpc>
                <a:spcPct val="100000"/>
              </a:lnSpc>
              <a:spcBef>
                <a:spcPct val="0"/>
              </a:spcBef>
              <a:spcAft>
                <a:spcPts val="0"/>
              </a:spcAft>
              <a:buClrTx/>
              <a:buSzTx/>
              <a:buFontTx/>
              <a:buNone/>
              <a:tabLst/>
              <a:defRPr/>
            </a:pPr>
            <a:r>
              <a:rPr kumimoji="0" lang="zh-CN" altLang="en-US" sz="1800" b="1" i="0" u="none" strike="noStrike" kern="1200" cap="none" spc="0" normalizeH="0" baseline="0" noProof="0" dirty="0">
                <a:ln>
                  <a:noFill/>
                </a:ln>
                <a:solidFill>
                  <a:schemeClr val="bg1"/>
                </a:solidFill>
                <a:effectLst/>
                <a:uLnTx/>
                <a:uFillTx/>
                <a:latin typeface="等线" panose="020F0502020204030204"/>
                <a:ea typeface="等线" panose="02010600030101010101" pitchFamily="2" charset="-122"/>
                <a:cs typeface="+mn-ea"/>
                <a:sym typeface="+mn-lt"/>
              </a:rPr>
              <a:t>Title text presets</a:t>
            </a:r>
          </a:p>
        </p:txBody>
      </p:sp>
      <p:sp>
        <p:nvSpPr>
          <p:cNvPr id="38" name="išľíďè">
            <a:extLst>
              <a:ext uri="{FF2B5EF4-FFF2-40B4-BE49-F238E27FC236}">
                <a16:creationId xmlns:a16="http://schemas.microsoft.com/office/drawing/2014/main" id="{2802D95E-1315-4049-92DF-F738EB61DE16}"/>
              </a:ext>
            </a:extLst>
          </p:cNvPr>
          <p:cNvSpPr/>
          <p:nvPr/>
        </p:nvSpPr>
        <p:spPr bwMode="auto">
          <a:xfrm>
            <a:off x="4812051" y="4706027"/>
            <a:ext cx="2536640" cy="557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algn="ctr">
              <a:lnSpc>
                <a:spcPts val="2000"/>
              </a:lnSpc>
            </a:pPr>
            <a:r>
              <a:rPr lang="zh-CN" altLang="en-US" sz="1200" dirty="0">
                <a:solidFill>
                  <a:schemeClr val="bg1"/>
                </a:solidFill>
                <a:sym typeface="Arial" panose="020B0604020202020204" pitchFamily="34" charset="0"/>
              </a:rPr>
              <a:t>Please add specific content here, the text as concise as possible, simple instructions can be, do not have to be too cumbersome, pay attention to the appearance of the layout.</a:t>
            </a:r>
            <a:endParaRPr lang="en-US" altLang="zh-CN" sz="1200" dirty="0">
              <a:solidFill>
                <a:schemeClr val="bg1"/>
              </a:solidFill>
              <a:sym typeface="Arial" panose="020B0604020202020204" pitchFamily="34" charset="0"/>
            </a:endParaRPr>
          </a:p>
        </p:txBody>
      </p:sp>
      <p:sp>
        <p:nvSpPr>
          <p:cNvPr id="39" name="iSlíďè">
            <a:extLst>
              <a:ext uri="{FF2B5EF4-FFF2-40B4-BE49-F238E27FC236}">
                <a16:creationId xmlns:a16="http://schemas.microsoft.com/office/drawing/2014/main" id="{4E020171-378B-49B1-AEB5-D7D007AD42C6}"/>
              </a:ext>
            </a:extLst>
          </p:cNvPr>
          <p:cNvSpPr txBox="1"/>
          <p:nvPr/>
        </p:nvSpPr>
        <p:spPr bwMode="auto">
          <a:xfrm>
            <a:off x="5253142" y="4371655"/>
            <a:ext cx="2195830" cy="35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lnSpcReduction="10000"/>
          </a:bodyPr>
          <a:lstStyle>
            <a:defPPr>
              <a:defRPr lang="zh-CN"/>
            </a:defPPr>
            <a:lvl1pPr marR="0" lvl="0" indent="0" defTabSz="913765" fontAlgn="auto">
              <a:lnSpc>
                <a:spcPct val="100000"/>
              </a:lnSpc>
              <a:spcBef>
                <a:spcPct val="0"/>
              </a:spcBef>
              <a:spcAft>
                <a:spcPts val="0"/>
              </a:spcAft>
              <a:buClrTx/>
              <a:buSzTx/>
              <a:buFontTx/>
              <a:buNone/>
              <a:tabLst/>
              <a:defRPr kumimoji="0" b="1" i="0" u="none" strike="noStrike" cap="none" spc="0" normalizeH="0" baseline="0">
                <a:ln>
                  <a:noFill/>
                </a:ln>
                <a:solidFill>
                  <a:schemeClr val="bg1"/>
                </a:solidFill>
                <a:effectLst/>
                <a:uLnTx/>
                <a:uFillTx/>
                <a:latin typeface="等线" panose="020F0502020204030204"/>
                <a:ea typeface="等线" panose="02010600030101010101" pitchFamily="2" charset="-122"/>
                <a:cs typeface="+mn-ea"/>
              </a:defRPr>
            </a:lvl1pPr>
          </a:lstStyle>
          <a:p>
            <a:r>
              <a:rPr lang="zh-CN" altLang="en-US" dirty="0">
                <a:sym typeface="+mn-lt"/>
              </a:rPr>
              <a:t>Title text presets</a:t>
            </a:r>
          </a:p>
        </p:txBody>
      </p:sp>
      <p:sp>
        <p:nvSpPr>
          <p:cNvPr id="40" name="išľíďè">
            <a:extLst>
              <a:ext uri="{FF2B5EF4-FFF2-40B4-BE49-F238E27FC236}">
                <a16:creationId xmlns:a16="http://schemas.microsoft.com/office/drawing/2014/main" id="{DF982972-021E-44CD-8BB7-5D016319E48A}"/>
              </a:ext>
            </a:extLst>
          </p:cNvPr>
          <p:cNvSpPr/>
          <p:nvPr/>
        </p:nvSpPr>
        <p:spPr bwMode="auto">
          <a:xfrm>
            <a:off x="8323344" y="4706027"/>
            <a:ext cx="2536640" cy="557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algn="ctr">
              <a:lnSpc>
                <a:spcPts val="2000"/>
              </a:lnSpc>
            </a:pPr>
            <a:r>
              <a:rPr lang="zh-CN" altLang="en-US" sz="1200" dirty="0">
                <a:solidFill>
                  <a:schemeClr val="bg1"/>
                </a:solidFill>
                <a:sym typeface="Arial" panose="020B0604020202020204" pitchFamily="34" charset="0"/>
              </a:rPr>
              <a:t>Please add specific content here, the text as concise as possible, simple instructions can be, do not have to be too cumbersome, pay attention to the appearance of the layout.</a:t>
            </a:r>
            <a:endParaRPr lang="en-US" altLang="zh-CN" sz="1200" dirty="0">
              <a:solidFill>
                <a:schemeClr val="bg1"/>
              </a:solidFill>
              <a:sym typeface="Arial" panose="020B0604020202020204" pitchFamily="34" charset="0"/>
            </a:endParaRPr>
          </a:p>
        </p:txBody>
      </p:sp>
      <p:sp>
        <p:nvSpPr>
          <p:cNvPr id="41" name="iSlíďè">
            <a:extLst>
              <a:ext uri="{FF2B5EF4-FFF2-40B4-BE49-F238E27FC236}">
                <a16:creationId xmlns:a16="http://schemas.microsoft.com/office/drawing/2014/main" id="{733EAC67-09AA-483A-B9AB-11EA1182EEB1}"/>
              </a:ext>
            </a:extLst>
          </p:cNvPr>
          <p:cNvSpPr txBox="1"/>
          <p:nvPr/>
        </p:nvSpPr>
        <p:spPr bwMode="auto">
          <a:xfrm>
            <a:off x="8764435" y="4371655"/>
            <a:ext cx="2195830" cy="35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lnSpcReduction="10000"/>
          </a:bodyPr>
          <a:lstStyle>
            <a:defPPr>
              <a:defRPr lang="zh-CN"/>
            </a:defPPr>
            <a:lvl1pPr marR="0" lvl="0" indent="0" defTabSz="913765" fontAlgn="auto">
              <a:lnSpc>
                <a:spcPct val="100000"/>
              </a:lnSpc>
              <a:spcBef>
                <a:spcPct val="0"/>
              </a:spcBef>
              <a:spcAft>
                <a:spcPts val="0"/>
              </a:spcAft>
              <a:buClrTx/>
              <a:buSzTx/>
              <a:buFontTx/>
              <a:buNone/>
              <a:tabLst/>
              <a:defRPr kumimoji="0" b="1" i="0" u="none" strike="noStrike" cap="none" spc="0" normalizeH="0" baseline="0">
                <a:ln>
                  <a:noFill/>
                </a:ln>
                <a:solidFill>
                  <a:schemeClr val="bg1"/>
                </a:solidFill>
                <a:effectLst/>
                <a:uLnTx/>
                <a:uFillTx/>
                <a:latin typeface="等线" panose="020F0502020204030204"/>
                <a:ea typeface="等线" panose="02010600030101010101" pitchFamily="2" charset="-122"/>
                <a:cs typeface="+mn-ea"/>
              </a:defRPr>
            </a:lvl1pPr>
          </a:lstStyle>
          <a:p>
            <a:r>
              <a:rPr lang="zh-CN" altLang="en-US" dirty="0">
                <a:sym typeface="+mn-lt"/>
              </a:rPr>
              <a:t>Title text presets</a:t>
            </a:r>
          </a:p>
        </p:txBody>
      </p:sp>
    </p:spTree>
    <p:extLst>
      <p:ext uri="{BB962C8B-B14F-4D97-AF65-F5344CB8AC3E}">
        <p14:creationId xmlns:p14="http://schemas.microsoft.com/office/powerpoint/2010/main" val="957211856"/>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a14="http://schemas.microsoft.com/office/drawing/2010/main" xmlns:a16="http://schemas.microsoft.com/office/drawing/2014/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par>
                          <p:cTn id="25" fill="hold">
                            <p:stCondLst>
                              <p:cond delay="500"/>
                            </p:stCondLst>
                            <p:childTnLst>
                              <p:par>
                                <p:cTn id="26" presetID="16" presetClass="entr" presetSubtype="37"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outVertical)">
                                      <p:cBhvr>
                                        <p:cTn id="28" dur="500"/>
                                        <p:tgtEl>
                                          <p:spTgt spid="15"/>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ppt_w</p:attrName>
                                        </p:attrNameLst>
                                      </p:cBhvr>
                                      <p:tavLst>
                                        <p:tav tm="0">
                                          <p:val>
                                            <p:fltVal val="0"/>
                                          </p:val>
                                        </p:tav>
                                        <p:tav tm="100000">
                                          <p:val>
                                            <p:strVal val="#ppt_w"/>
                                          </p:val>
                                        </p:tav>
                                      </p:tavLst>
                                    </p:anim>
                                    <p:anim calcmode="lin" valueType="num">
                                      <p:cBhvr>
                                        <p:cTn id="32" dur="500" fill="hold"/>
                                        <p:tgtEl>
                                          <p:spTgt spid="20"/>
                                        </p:tgtEl>
                                        <p:attrNameLst>
                                          <p:attrName>ppt_h</p:attrName>
                                        </p:attrNameLst>
                                      </p:cBhvr>
                                      <p:tavLst>
                                        <p:tav tm="0">
                                          <p:val>
                                            <p:fltVal val="0"/>
                                          </p:val>
                                        </p:tav>
                                        <p:tav tm="100000">
                                          <p:val>
                                            <p:strVal val="#ppt_h"/>
                                          </p:val>
                                        </p:tav>
                                      </p:tavLst>
                                    </p:anim>
                                    <p:animEffect transition="in" filter="fade">
                                      <p:cBhvr>
                                        <p:cTn id="33" dur="500"/>
                                        <p:tgtEl>
                                          <p:spTgt spid="20"/>
                                        </p:tgtEl>
                                      </p:cBhvr>
                                    </p:animEffect>
                                  </p:childTnLst>
                                </p:cTn>
                              </p:par>
                              <p:par>
                                <p:cTn id="34" presetID="23" presetClass="entr" presetSubtype="32"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 calcmode="lin" valueType="num">
                                      <p:cBhvr>
                                        <p:cTn id="36" dur="500" fill="hold"/>
                                        <p:tgtEl>
                                          <p:spTgt spid="29"/>
                                        </p:tgtEl>
                                        <p:attrNameLst>
                                          <p:attrName>ppt_w</p:attrName>
                                        </p:attrNameLst>
                                      </p:cBhvr>
                                      <p:tavLst>
                                        <p:tav tm="0">
                                          <p:val>
                                            <p:strVal val="4*#ppt_w"/>
                                          </p:val>
                                        </p:tav>
                                        <p:tav tm="100000">
                                          <p:val>
                                            <p:strVal val="#ppt_w"/>
                                          </p:val>
                                        </p:tav>
                                      </p:tavLst>
                                    </p:anim>
                                    <p:anim calcmode="lin" valueType="num">
                                      <p:cBhvr>
                                        <p:cTn id="37" dur="500" fill="hold"/>
                                        <p:tgtEl>
                                          <p:spTgt spid="29"/>
                                        </p:tgtEl>
                                        <p:attrNameLst>
                                          <p:attrName>ppt_h</p:attrName>
                                        </p:attrNameLst>
                                      </p:cBhvr>
                                      <p:tavLst>
                                        <p:tav tm="0">
                                          <p:val>
                                            <p:strVal val="4*#ppt_h"/>
                                          </p:val>
                                        </p:tav>
                                        <p:tav tm="100000">
                                          <p:val>
                                            <p:strVal val="#ppt_h"/>
                                          </p:val>
                                        </p:tav>
                                      </p:tavLst>
                                    </p:anim>
                                  </p:childTnLst>
                                </p:cTn>
                              </p:par>
                            </p:childTnLst>
                          </p:cTn>
                        </p:par>
                        <p:par>
                          <p:cTn id="38" fill="hold">
                            <p:stCondLst>
                              <p:cond delay="1000"/>
                            </p:stCondLst>
                            <p:childTnLst>
                              <p:par>
                                <p:cTn id="39" presetID="53" presetClass="entr" presetSubtype="16" fill="hold" grpId="0" nodeType="after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500" fill="hold"/>
                                        <p:tgtEl>
                                          <p:spTgt spid="24"/>
                                        </p:tgtEl>
                                        <p:attrNameLst>
                                          <p:attrName>ppt_w</p:attrName>
                                        </p:attrNameLst>
                                      </p:cBhvr>
                                      <p:tavLst>
                                        <p:tav tm="0">
                                          <p:val>
                                            <p:fltVal val="0"/>
                                          </p:val>
                                        </p:tav>
                                        <p:tav tm="100000">
                                          <p:val>
                                            <p:strVal val="#ppt_w"/>
                                          </p:val>
                                        </p:tav>
                                      </p:tavLst>
                                    </p:anim>
                                    <p:anim calcmode="lin" valueType="num">
                                      <p:cBhvr>
                                        <p:cTn id="42" dur="500" fill="hold"/>
                                        <p:tgtEl>
                                          <p:spTgt spid="24"/>
                                        </p:tgtEl>
                                        <p:attrNameLst>
                                          <p:attrName>ppt_h</p:attrName>
                                        </p:attrNameLst>
                                      </p:cBhvr>
                                      <p:tavLst>
                                        <p:tav tm="0">
                                          <p:val>
                                            <p:fltVal val="0"/>
                                          </p:val>
                                        </p:tav>
                                        <p:tav tm="100000">
                                          <p:val>
                                            <p:strVal val="#ppt_h"/>
                                          </p:val>
                                        </p:tav>
                                      </p:tavLst>
                                    </p:anim>
                                    <p:animEffect transition="in" filter="fade">
                                      <p:cBhvr>
                                        <p:cTn id="43" dur="500"/>
                                        <p:tgtEl>
                                          <p:spTgt spid="24"/>
                                        </p:tgtEl>
                                      </p:cBhvr>
                                    </p:animEffect>
                                  </p:childTnLst>
                                </p:cTn>
                              </p:par>
                              <p:par>
                                <p:cTn id="44" presetID="23" presetClass="entr" presetSubtype="32" fill="hold" nodeType="withEffect">
                                  <p:stCondLst>
                                    <p:cond delay="0"/>
                                  </p:stCondLst>
                                  <p:childTnLst>
                                    <p:set>
                                      <p:cBhvr>
                                        <p:cTn id="45" dur="1" fill="hold">
                                          <p:stCondLst>
                                            <p:cond delay="0"/>
                                          </p:stCondLst>
                                        </p:cTn>
                                        <p:tgtEl>
                                          <p:spTgt spid="32"/>
                                        </p:tgtEl>
                                        <p:attrNameLst>
                                          <p:attrName>style.visibility</p:attrName>
                                        </p:attrNameLst>
                                      </p:cBhvr>
                                      <p:to>
                                        <p:strVal val="visible"/>
                                      </p:to>
                                    </p:set>
                                    <p:anim calcmode="lin" valueType="num">
                                      <p:cBhvr>
                                        <p:cTn id="46" dur="500" fill="hold"/>
                                        <p:tgtEl>
                                          <p:spTgt spid="32"/>
                                        </p:tgtEl>
                                        <p:attrNameLst>
                                          <p:attrName>ppt_w</p:attrName>
                                        </p:attrNameLst>
                                      </p:cBhvr>
                                      <p:tavLst>
                                        <p:tav tm="0">
                                          <p:val>
                                            <p:strVal val="4*#ppt_w"/>
                                          </p:val>
                                        </p:tav>
                                        <p:tav tm="100000">
                                          <p:val>
                                            <p:strVal val="#ppt_w"/>
                                          </p:val>
                                        </p:tav>
                                      </p:tavLst>
                                    </p:anim>
                                    <p:anim calcmode="lin" valueType="num">
                                      <p:cBhvr>
                                        <p:cTn id="47" dur="500" fill="hold"/>
                                        <p:tgtEl>
                                          <p:spTgt spid="32"/>
                                        </p:tgtEl>
                                        <p:attrNameLst>
                                          <p:attrName>ppt_h</p:attrName>
                                        </p:attrNameLst>
                                      </p:cBhvr>
                                      <p:tavLst>
                                        <p:tav tm="0">
                                          <p:val>
                                            <p:strVal val="4*#ppt_h"/>
                                          </p:val>
                                        </p:tav>
                                        <p:tav tm="100000">
                                          <p:val>
                                            <p:strVal val="#ppt_h"/>
                                          </p:val>
                                        </p:tav>
                                      </p:tavLst>
                                    </p:anim>
                                  </p:childTnLst>
                                </p:cTn>
                              </p:par>
                            </p:childTnLst>
                          </p:cTn>
                        </p:par>
                        <p:par>
                          <p:cTn id="48" fill="hold">
                            <p:stCondLst>
                              <p:cond delay="1500"/>
                            </p:stCondLst>
                            <p:childTnLst>
                              <p:par>
                                <p:cTn id="49" presetID="53" presetClass="entr" presetSubtype="16" fill="hold" grpId="0" nodeType="after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p:cTn id="51" dur="500" fill="hold"/>
                                        <p:tgtEl>
                                          <p:spTgt spid="28"/>
                                        </p:tgtEl>
                                        <p:attrNameLst>
                                          <p:attrName>ppt_w</p:attrName>
                                        </p:attrNameLst>
                                      </p:cBhvr>
                                      <p:tavLst>
                                        <p:tav tm="0">
                                          <p:val>
                                            <p:fltVal val="0"/>
                                          </p:val>
                                        </p:tav>
                                        <p:tav tm="100000">
                                          <p:val>
                                            <p:strVal val="#ppt_w"/>
                                          </p:val>
                                        </p:tav>
                                      </p:tavLst>
                                    </p:anim>
                                    <p:anim calcmode="lin" valueType="num">
                                      <p:cBhvr>
                                        <p:cTn id="52" dur="500" fill="hold"/>
                                        <p:tgtEl>
                                          <p:spTgt spid="28"/>
                                        </p:tgtEl>
                                        <p:attrNameLst>
                                          <p:attrName>ppt_h</p:attrName>
                                        </p:attrNameLst>
                                      </p:cBhvr>
                                      <p:tavLst>
                                        <p:tav tm="0">
                                          <p:val>
                                            <p:fltVal val="0"/>
                                          </p:val>
                                        </p:tav>
                                        <p:tav tm="100000">
                                          <p:val>
                                            <p:strVal val="#ppt_h"/>
                                          </p:val>
                                        </p:tav>
                                      </p:tavLst>
                                    </p:anim>
                                    <p:animEffect transition="in" filter="fade">
                                      <p:cBhvr>
                                        <p:cTn id="53" dur="500"/>
                                        <p:tgtEl>
                                          <p:spTgt spid="28"/>
                                        </p:tgtEl>
                                      </p:cBhvr>
                                    </p:animEffect>
                                  </p:childTnLst>
                                </p:cTn>
                              </p:par>
                              <p:par>
                                <p:cTn id="54" presetID="23" presetClass="entr" presetSubtype="32" fill="hold" grpId="0" nodeType="withEffect">
                                  <p:stCondLst>
                                    <p:cond delay="0"/>
                                  </p:stCondLst>
                                  <p:childTnLst>
                                    <p:set>
                                      <p:cBhvr>
                                        <p:cTn id="55" dur="1" fill="hold">
                                          <p:stCondLst>
                                            <p:cond delay="0"/>
                                          </p:stCondLst>
                                        </p:cTn>
                                        <p:tgtEl>
                                          <p:spTgt spid="35"/>
                                        </p:tgtEl>
                                        <p:attrNameLst>
                                          <p:attrName>style.visibility</p:attrName>
                                        </p:attrNameLst>
                                      </p:cBhvr>
                                      <p:to>
                                        <p:strVal val="visible"/>
                                      </p:to>
                                    </p:set>
                                    <p:anim calcmode="lin" valueType="num">
                                      <p:cBhvr>
                                        <p:cTn id="56" dur="500" fill="hold"/>
                                        <p:tgtEl>
                                          <p:spTgt spid="35"/>
                                        </p:tgtEl>
                                        <p:attrNameLst>
                                          <p:attrName>ppt_w</p:attrName>
                                        </p:attrNameLst>
                                      </p:cBhvr>
                                      <p:tavLst>
                                        <p:tav tm="0">
                                          <p:val>
                                            <p:strVal val="4*#ppt_w"/>
                                          </p:val>
                                        </p:tav>
                                        <p:tav tm="100000">
                                          <p:val>
                                            <p:strVal val="#ppt_w"/>
                                          </p:val>
                                        </p:tav>
                                      </p:tavLst>
                                    </p:anim>
                                    <p:anim calcmode="lin" valueType="num">
                                      <p:cBhvr>
                                        <p:cTn id="57" dur="500" fill="hold"/>
                                        <p:tgtEl>
                                          <p:spTgt spid="35"/>
                                        </p:tgtEl>
                                        <p:attrNameLst>
                                          <p:attrName>ppt_h</p:attrName>
                                        </p:attrNameLst>
                                      </p:cBhvr>
                                      <p:tavLst>
                                        <p:tav tm="0">
                                          <p:val>
                                            <p:strVal val="4*#ppt_h"/>
                                          </p:val>
                                        </p:tav>
                                        <p:tav tm="100000">
                                          <p:val>
                                            <p:strVal val="#ppt_h"/>
                                          </p:val>
                                        </p:tav>
                                      </p:tavLst>
                                    </p:anim>
                                  </p:childTnLst>
                                </p:cTn>
                              </p:par>
                            </p:childTnLst>
                          </p:cTn>
                        </p:par>
                        <p:par>
                          <p:cTn id="58" fill="hold">
                            <p:stCondLst>
                              <p:cond delay="2000"/>
                            </p:stCondLst>
                            <p:childTnLst>
                              <p:par>
                                <p:cTn id="59" presetID="2" presetClass="entr" presetSubtype="12" fill="hold" nodeType="after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500" fill="hold"/>
                                        <p:tgtEl>
                                          <p:spTgt spid="12"/>
                                        </p:tgtEl>
                                        <p:attrNameLst>
                                          <p:attrName>ppt_x</p:attrName>
                                        </p:attrNameLst>
                                      </p:cBhvr>
                                      <p:tavLst>
                                        <p:tav tm="0">
                                          <p:val>
                                            <p:strVal val="0-#ppt_w/2"/>
                                          </p:val>
                                        </p:tav>
                                        <p:tav tm="100000">
                                          <p:val>
                                            <p:strVal val="#ppt_x"/>
                                          </p:val>
                                        </p:tav>
                                      </p:tavLst>
                                    </p:anim>
                                    <p:anim calcmode="lin" valueType="num">
                                      <p:cBhvr additive="base">
                                        <p:cTn id="62" dur="500" fill="hold"/>
                                        <p:tgtEl>
                                          <p:spTgt spid="12"/>
                                        </p:tgtEl>
                                        <p:attrNameLst>
                                          <p:attrName>ppt_y</p:attrName>
                                        </p:attrNameLst>
                                      </p:cBhvr>
                                      <p:tavLst>
                                        <p:tav tm="0">
                                          <p:val>
                                            <p:strVal val="1+#ppt_h/2"/>
                                          </p:val>
                                        </p:tav>
                                        <p:tav tm="100000">
                                          <p:val>
                                            <p:strVal val="#ppt_y"/>
                                          </p:val>
                                        </p:tav>
                                      </p:tavLst>
                                    </p:anim>
                                  </p:childTnLst>
                                </p:cTn>
                              </p:par>
                              <p:par>
                                <p:cTn id="63" presetID="2" presetClass="entr" presetSubtype="12" fill="hold" nodeType="with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additive="base">
                                        <p:cTn id="65" dur="500" fill="hold"/>
                                        <p:tgtEl>
                                          <p:spTgt spid="17"/>
                                        </p:tgtEl>
                                        <p:attrNameLst>
                                          <p:attrName>ppt_x</p:attrName>
                                        </p:attrNameLst>
                                      </p:cBhvr>
                                      <p:tavLst>
                                        <p:tav tm="0">
                                          <p:val>
                                            <p:strVal val="0-#ppt_w/2"/>
                                          </p:val>
                                        </p:tav>
                                        <p:tav tm="100000">
                                          <p:val>
                                            <p:strVal val="#ppt_x"/>
                                          </p:val>
                                        </p:tav>
                                      </p:tavLst>
                                    </p:anim>
                                    <p:anim calcmode="lin" valueType="num">
                                      <p:cBhvr additive="base">
                                        <p:cTn id="66" dur="500" fill="hold"/>
                                        <p:tgtEl>
                                          <p:spTgt spid="17"/>
                                        </p:tgtEl>
                                        <p:attrNameLst>
                                          <p:attrName>ppt_y</p:attrName>
                                        </p:attrNameLst>
                                      </p:cBhvr>
                                      <p:tavLst>
                                        <p:tav tm="0">
                                          <p:val>
                                            <p:strVal val="1+#ppt_h/2"/>
                                          </p:val>
                                        </p:tav>
                                        <p:tav tm="100000">
                                          <p:val>
                                            <p:strVal val="#ppt_y"/>
                                          </p:val>
                                        </p:tav>
                                      </p:tavLst>
                                    </p:anim>
                                  </p:childTnLst>
                                </p:cTn>
                              </p:par>
                              <p:par>
                                <p:cTn id="67" presetID="2" presetClass="entr" presetSubtype="12" fill="hold" nodeType="withEffect">
                                  <p:stCondLst>
                                    <p:cond delay="0"/>
                                  </p:stCondLst>
                                  <p:childTnLst>
                                    <p:set>
                                      <p:cBhvr>
                                        <p:cTn id="68" dur="1" fill="hold">
                                          <p:stCondLst>
                                            <p:cond delay="0"/>
                                          </p:stCondLst>
                                        </p:cTn>
                                        <p:tgtEl>
                                          <p:spTgt spid="21"/>
                                        </p:tgtEl>
                                        <p:attrNameLst>
                                          <p:attrName>style.visibility</p:attrName>
                                        </p:attrNameLst>
                                      </p:cBhvr>
                                      <p:to>
                                        <p:strVal val="visible"/>
                                      </p:to>
                                    </p:set>
                                    <p:anim calcmode="lin" valueType="num">
                                      <p:cBhvr additive="base">
                                        <p:cTn id="69" dur="500" fill="hold"/>
                                        <p:tgtEl>
                                          <p:spTgt spid="21"/>
                                        </p:tgtEl>
                                        <p:attrNameLst>
                                          <p:attrName>ppt_x</p:attrName>
                                        </p:attrNameLst>
                                      </p:cBhvr>
                                      <p:tavLst>
                                        <p:tav tm="0">
                                          <p:val>
                                            <p:strVal val="0-#ppt_w/2"/>
                                          </p:val>
                                        </p:tav>
                                        <p:tav tm="100000">
                                          <p:val>
                                            <p:strVal val="#ppt_x"/>
                                          </p:val>
                                        </p:tav>
                                      </p:tavLst>
                                    </p:anim>
                                    <p:anim calcmode="lin" valueType="num">
                                      <p:cBhvr additive="base">
                                        <p:cTn id="70" dur="500" fill="hold"/>
                                        <p:tgtEl>
                                          <p:spTgt spid="21"/>
                                        </p:tgtEl>
                                        <p:attrNameLst>
                                          <p:attrName>ppt_y</p:attrName>
                                        </p:attrNameLst>
                                      </p:cBhvr>
                                      <p:tavLst>
                                        <p:tav tm="0">
                                          <p:val>
                                            <p:strVal val="1+#ppt_h/2"/>
                                          </p:val>
                                        </p:tav>
                                        <p:tav tm="100000">
                                          <p:val>
                                            <p:strVal val="#ppt_y"/>
                                          </p:val>
                                        </p:tav>
                                      </p:tavLst>
                                    </p:anim>
                                  </p:childTnLst>
                                </p:cTn>
                              </p:par>
                              <p:par>
                                <p:cTn id="71" presetID="2" presetClass="entr" presetSubtype="12" fill="hold" nodeType="withEffect">
                                  <p:stCondLst>
                                    <p:cond delay="0"/>
                                  </p:stCondLst>
                                  <p:childTnLst>
                                    <p:set>
                                      <p:cBhvr>
                                        <p:cTn id="72" dur="1" fill="hold">
                                          <p:stCondLst>
                                            <p:cond delay="0"/>
                                          </p:stCondLst>
                                        </p:cTn>
                                        <p:tgtEl>
                                          <p:spTgt spid="25"/>
                                        </p:tgtEl>
                                        <p:attrNameLst>
                                          <p:attrName>style.visibility</p:attrName>
                                        </p:attrNameLst>
                                      </p:cBhvr>
                                      <p:to>
                                        <p:strVal val="visible"/>
                                      </p:to>
                                    </p:set>
                                    <p:anim calcmode="lin" valueType="num">
                                      <p:cBhvr additive="base">
                                        <p:cTn id="73" dur="500" fill="hold"/>
                                        <p:tgtEl>
                                          <p:spTgt spid="25"/>
                                        </p:tgtEl>
                                        <p:attrNameLst>
                                          <p:attrName>ppt_x</p:attrName>
                                        </p:attrNameLst>
                                      </p:cBhvr>
                                      <p:tavLst>
                                        <p:tav tm="0">
                                          <p:val>
                                            <p:strVal val="0-#ppt_w/2"/>
                                          </p:val>
                                        </p:tav>
                                        <p:tav tm="100000">
                                          <p:val>
                                            <p:strVal val="#ppt_x"/>
                                          </p:val>
                                        </p:tav>
                                      </p:tavLst>
                                    </p:anim>
                                    <p:anim calcmode="lin" valueType="num">
                                      <p:cBhvr additive="base">
                                        <p:cTn id="74" dur="500" fill="hold"/>
                                        <p:tgtEl>
                                          <p:spTgt spid="25"/>
                                        </p:tgtEl>
                                        <p:attrNameLst>
                                          <p:attrName>ppt_y</p:attrName>
                                        </p:attrNameLst>
                                      </p:cBhvr>
                                      <p:tavLst>
                                        <p:tav tm="0">
                                          <p:val>
                                            <p:strVal val="1+#ppt_h/2"/>
                                          </p:val>
                                        </p:tav>
                                        <p:tav tm="100000">
                                          <p:val>
                                            <p:strVal val="#ppt_y"/>
                                          </p:val>
                                        </p:tav>
                                      </p:tavLst>
                                    </p:anim>
                                  </p:childTnLst>
                                </p:cTn>
                              </p:par>
                            </p:childTnLst>
                          </p:cTn>
                        </p:par>
                        <p:par>
                          <p:cTn id="75" fill="hold">
                            <p:stCondLst>
                              <p:cond delay="2500"/>
                            </p:stCondLst>
                            <p:childTnLst>
                              <p:par>
                                <p:cTn id="76" presetID="22" presetClass="entr" presetSubtype="4" fill="hold" grpId="0" nodeType="afterEffect">
                                  <p:stCondLst>
                                    <p:cond delay="0"/>
                                  </p:stCondLst>
                                  <p:childTnLst>
                                    <p:set>
                                      <p:cBhvr>
                                        <p:cTn id="77" dur="1" fill="hold">
                                          <p:stCondLst>
                                            <p:cond delay="0"/>
                                          </p:stCondLst>
                                        </p:cTn>
                                        <p:tgtEl>
                                          <p:spTgt spid="37"/>
                                        </p:tgtEl>
                                        <p:attrNameLst>
                                          <p:attrName>style.visibility</p:attrName>
                                        </p:attrNameLst>
                                      </p:cBhvr>
                                      <p:to>
                                        <p:strVal val="visible"/>
                                      </p:to>
                                    </p:set>
                                    <p:animEffect transition="in" filter="wipe(down)">
                                      <p:cBhvr>
                                        <p:cTn id="78" dur="500"/>
                                        <p:tgtEl>
                                          <p:spTgt spid="37"/>
                                        </p:tgtEl>
                                      </p:cBhvr>
                                    </p:animEffect>
                                  </p:childTnLst>
                                </p:cTn>
                              </p:par>
                            </p:childTnLst>
                          </p:cTn>
                        </p:par>
                        <p:par>
                          <p:cTn id="79" fill="hold">
                            <p:stCondLst>
                              <p:cond delay="3000"/>
                            </p:stCondLst>
                            <p:childTnLst>
                              <p:par>
                                <p:cTn id="80" presetID="22" presetClass="entr" presetSubtype="4" fill="hold" grpId="0" nodeType="after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wipe(down)">
                                      <p:cBhvr>
                                        <p:cTn id="82" dur="500"/>
                                        <p:tgtEl>
                                          <p:spTgt spid="36"/>
                                        </p:tgtEl>
                                      </p:cBhvr>
                                    </p:animEffect>
                                  </p:childTnLst>
                                </p:cTn>
                              </p:par>
                            </p:childTnLst>
                          </p:cTn>
                        </p:par>
                        <p:par>
                          <p:cTn id="83" fill="hold">
                            <p:stCondLst>
                              <p:cond delay="3500"/>
                            </p:stCondLst>
                            <p:childTnLst>
                              <p:par>
                                <p:cTn id="84" presetID="22" presetClass="entr" presetSubtype="4" fill="hold" grpId="0" nodeType="afterEffect">
                                  <p:stCondLst>
                                    <p:cond delay="0"/>
                                  </p:stCondLst>
                                  <p:childTnLst>
                                    <p:set>
                                      <p:cBhvr>
                                        <p:cTn id="85" dur="1" fill="hold">
                                          <p:stCondLst>
                                            <p:cond delay="0"/>
                                          </p:stCondLst>
                                        </p:cTn>
                                        <p:tgtEl>
                                          <p:spTgt spid="39"/>
                                        </p:tgtEl>
                                        <p:attrNameLst>
                                          <p:attrName>style.visibility</p:attrName>
                                        </p:attrNameLst>
                                      </p:cBhvr>
                                      <p:to>
                                        <p:strVal val="visible"/>
                                      </p:to>
                                    </p:set>
                                    <p:animEffect transition="in" filter="wipe(down)">
                                      <p:cBhvr>
                                        <p:cTn id="86" dur="500"/>
                                        <p:tgtEl>
                                          <p:spTgt spid="39"/>
                                        </p:tgtEl>
                                      </p:cBhvr>
                                    </p:animEffect>
                                  </p:childTnLst>
                                </p:cTn>
                              </p:par>
                            </p:childTnLst>
                          </p:cTn>
                        </p:par>
                        <p:par>
                          <p:cTn id="87" fill="hold">
                            <p:stCondLst>
                              <p:cond delay="4000"/>
                            </p:stCondLst>
                            <p:childTnLst>
                              <p:par>
                                <p:cTn id="88" presetID="22" presetClass="entr" presetSubtype="4" fill="hold" grpId="0" nodeType="afterEffect">
                                  <p:stCondLst>
                                    <p:cond delay="0"/>
                                  </p:stCondLst>
                                  <p:childTnLst>
                                    <p:set>
                                      <p:cBhvr>
                                        <p:cTn id="89" dur="1" fill="hold">
                                          <p:stCondLst>
                                            <p:cond delay="0"/>
                                          </p:stCondLst>
                                        </p:cTn>
                                        <p:tgtEl>
                                          <p:spTgt spid="38"/>
                                        </p:tgtEl>
                                        <p:attrNameLst>
                                          <p:attrName>style.visibility</p:attrName>
                                        </p:attrNameLst>
                                      </p:cBhvr>
                                      <p:to>
                                        <p:strVal val="visible"/>
                                      </p:to>
                                    </p:set>
                                    <p:animEffect transition="in" filter="wipe(down)">
                                      <p:cBhvr>
                                        <p:cTn id="90" dur="500"/>
                                        <p:tgtEl>
                                          <p:spTgt spid="38"/>
                                        </p:tgtEl>
                                      </p:cBhvr>
                                    </p:animEffect>
                                  </p:childTnLst>
                                </p:cTn>
                              </p:par>
                            </p:childTnLst>
                          </p:cTn>
                        </p:par>
                        <p:par>
                          <p:cTn id="91" fill="hold">
                            <p:stCondLst>
                              <p:cond delay="4500"/>
                            </p:stCondLst>
                            <p:childTnLst>
                              <p:par>
                                <p:cTn id="92" presetID="22" presetClass="entr" presetSubtype="4" fill="hold" grpId="0" nodeType="afterEffect">
                                  <p:stCondLst>
                                    <p:cond delay="0"/>
                                  </p:stCondLst>
                                  <p:childTnLst>
                                    <p:set>
                                      <p:cBhvr>
                                        <p:cTn id="93" dur="1" fill="hold">
                                          <p:stCondLst>
                                            <p:cond delay="0"/>
                                          </p:stCondLst>
                                        </p:cTn>
                                        <p:tgtEl>
                                          <p:spTgt spid="41"/>
                                        </p:tgtEl>
                                        <p:attrNameLst>
                                          <p:attrName>style.visibility</p:attrName>
                                        </p:attrNameLst>
                                      </p:cBhvr>
                                      <p:to>
                                        <p:strVal val="visible"/>
                                      </p:to>
                                    </p:set>
                                    <p:animEffect transition="in" filter="wipe(down)">
                                      <p:cBhvr>
                                        <p:cTn id="94" dur="500"/>
                                        <p:tgtEl>
                                          <p:spTgt spid="41"/>
                                        </p:tgtEl>
                                      </p:cBhvr>
                                    </p:animEffect>
                                  </p:childTnLst>
                                </p:cTn>
                              </p:par>
                            </p:childTnLst>
                          </p:cTn>
                        </p:par>
                        <p:par>
                          <p:cTn id="95" fill="hold">
                            <p:stCondLst>
                              <p:cond delay="5000"/>
                            </p:stCondLst>
                            <p:childTnLst>
                              <p:par>
                                <p:cTn id="96" presetID="22" presetClass="entr" presetSubtype="4" fill="hold" grpId="0" nodeType="afterEffect">
                                  <p:stCondLst>
                                    <p:cond delay="0"/>
                                  </p:stCondLst>
                                  <p:childTnLst>
                                    <p:set>
                                      <p:cBhvr>
                                        <p:cTn id="97" dur="1" fill="hold">
                                          <p:stCondLst>
                                            <p:cond delay="0"/>
                                          </p:stCondLst>
                                        </p:cTn>
                                        <p:tgtEl>
                                          <p:spTgt spid="40"/>
                                        </p:tgtEl>
                                        <p:attrNameLst>
                                          <p:attrName>style.visibility</p:attrName>
                                        </p:attrNameLst>
                                      </p:cBhvr>
                                      <p:to>
                                        <p:strVal val="visible"/>
                                      </p:to>
                                    </p:set>
                                    <p:animEffect transition="in" filter="wipe(down)">
                                      <p:cBhvr>
                                        <p:cTn id="9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4" grpId="0" animBg="1"/>
      <p:bldP spid="28" grpId="0" animBg="1"/>
      <p:bldP spid="35" grpId="0" animBg="1"/>
      <p:bldP spid="36" grpId="0"/>
      <p:bldP spid="37" grpId="0"/>
      <p:bldP spid="38" grpId="0"/>
      <p:bldP spid="39" grpId="0"/>
      <p:bldP spid="40" grpId="0"/>
      <p:bldP spid="4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E53C65D-A8D7-41E9-BF2F-87521288DDF9}"/>
              </a:ext>
            </a:extLst>
          </p:cNvPr>
          <p:cNvSpPr/>
          <p:nvPr/>
        </p:nvSpPr>
        <p:spPr>
          <a:xfrm>
            <a:off x="0" y="0"/>
            <a:ext cx="12192000" cy="6858000"/>
          </a:xfrm>
          <a:prstGeom prst="rect">
            <a:avLst/>
          </a:prstGeom>
          <a:solidFill>
            <a:srgbClr val="090F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D09914F2-65FC-4583-BE26-B62E36C42BA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23403" y="808441"/>
            <a:ext cx="11073276" cy="6049559"/>
          </a:xfrm>
          <a:prstGeom prst="rect">
            <a:avLst/>
          </a:prstGeom>
        </p:spPr>
      </p:pic>
      <p:pic>
        <p:nvPicPr>
          <p:cNvPr id="5" name="图片 4">
            <a:extLst>
              <a:ext uri="{FF2B5EF4-FFF2-40B4-BE49-F238E27FC236}">
                <a16:creationId xmlns:a16="http://schemas.microsoft.com/office/drawing/2014/main" id="{343A5A83-DB72-4CB4-8628-F9B4723437E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0812683">
            <a:off x="9243931" y="684287"/>
            <a:ext cx="5745980" cy="6773195"/>
          </a:xfrm>
          <a:prstGeom prst="rect">
            <a:avLst/>
          </a:prstGeom>
        </p:spPr>
      </p:pic>
      <p:pic>
        <p:nvPicPr>
          <p:cNvPr id="6" name="图片 5">
            <a:extLst>
              <a:ext uri="{FF2B5EF4-FFF2-40B4-BE49-F238E27FC236}">
                <a16:creationId xmlns:a16="http://schemas.microsoft.com/office/drawing/2014/main" id="{BE09AAB9-F764-44BC-8C01-8EC2BE78B05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931398" y="-1365773"/>
            <a:ext cx="3545133" cy="3526648"/>
          </a:xfrm>
          <a:prstGeom prst="rect">
            <a:avLst/>
          </a:prstGeom>
        </p:spPr>
      </p:pic>
      <p:pic>
        <p:nvPicPr>
          <p:cNvPr id="7" name="图片 6">
            <a:extLst>
              <a:ext uri="{FF2B5EF4-FFF2-40B4-BE49-F238E27FC236}">
                <a16:creationId xmlns:a16="http://schemas.microsoft.com/office/drawing/2014/main" id="{AA096419-76C1-48FC-A0E5-CA953E82367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93693">
            <a:off x="-1285541" y="3286008"/>
            <a:ext cx="3618600" cy="4579361"/>
          </a:xfrm>
          <a:prstGeom prst="rect">
            <a:avLst/>
          </a:prstGeom>
        </p:spPr>
      </p:pic>
      <p:pic>
        <p:nvPicPr>
          <p:cNvPr id="8" name="图片 7">
            <a:extLst>
              <a:ext uri="{FF2B5EF4-FFF2-40B4-BE49-F238E27FC236}">
                <a16:creationId xmlns:a16="http://schemas.microsoft.com/office/drawing/2014/main" id="{8A1821F2-6828-4515-BC4A-7CE2A53AB8F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96633" y="-698894"/>
            <a:ext cx="4338528" cy="2359480"/>
          </a:xfrm>
          <a:prstGeom prst="rect">
            <a:avLst/>
          </a:prstGeom>
        </p:spPr>
      </p:pic>
      <p:pic>
        <p:nvPicPr>
          <p:cNvPr id="9" name="图片 8">
            <a:extLst>
              <a:ext uri="{FF2B5EF4-FFF2-40B4-BE49-F238E27FC236}">
                <a16:creationId xmlns:a16="http://schemas.microsoft.com/office/drawing/2014/main" id="{DFE83B60-C8FE-49AB-A701-36EC7360CD2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68830" y="1185840"/>
            <a:ext cx="5427170" cy="4486319"/>
          </a:xfrm>
          <a:prstGeom prst="rect">
            <a:avLst/>
          </a:prstGeom>
        </p:spPr>
      </p:pic>
      <p:sp>
        <p:nvSpPr>
          <p:cNvPr id="11" name="文本框 10">
            <a:extLst>
              <a:ext uri="{FF2B5EF4-FFF2-40B4-BE49-F238E27FC236}">
                <a16:creationId xmlns:a16="http://schemas.microsoft.com/office/drawing/2014/main" id="{94D06858-834C-40A8-9B31-396A69A5E630}"/>
              </a:ext>
            </a:extLst>
          </p:cNvPr>
          <p:cNvSpPr txBox="1"/>
          <p:nvPr/>
        </p:nvSpPr>
        <p:spPr>
          <a:xfrm>
            <a:off x="6471294" y="3452610"/>
            <a:ext cx="5632003" cy="1200329"/>
          </a:xfrm>
          <a:prstGeom prst="rect">
            <a:avLst/>
          </a:prstGeom>
          <a:noFill/>
        </p:spPr>
        <p:txBody>
          <a:bodyPr wrap="square" rtlCol="0">
            <a:spAutoFit/>
          </a:bodyPr>
          <a:lstStyle/>
          <a:p>
            <a:pPr defTabSz="449911">
              <a:defRPr/>
            </a:pPr>
            <a:r>
              <a:rPr kumimoji="1" lang="zh-CN" altLang="en-US" sz="4800" b="1" kern="0" dirty="0">
                <a:solidFill>
                  <a:schemeClr val="bg1"/>
                </a:solidFill>
                <a:latin typeface="+mn-ea"/>
                <a:cs typeface="+mn-ea"/>
                <a:sym typeface="+mn-ea"/>
              </a:rPr>
              <a:t>Goal plan</a:t>
            </a:r>
            <a:endParaRPr kumimoji="1" lang="en-US" altLang="zh-CN" sz="4800" b="1" kern="0" dirty="0">
              <a:solidFill>
                <a:schemeClr val="bg1"/>
              </a:solidFill>
              <a:latin typeface="+mn-ea"/>
              <a:cs typeface="+mn-ea"/>
              <a:sym typeface="+mn-ea"/>
            </a:endParaRPr>
          </a:p>
          <a:p>
            <a:pPr defTabSz="449911">
              <a:defRPr/>
            </a:pPr>
            <a:r>
              <a:rPr lang="en-US" altLang="zh-CN" sz="2400" dirty="0">
                <a:solidFill>
                  <a:schemeClr val="bg1"/>
                </a:solidFill>
                <a:latin typeface="+mn-ea"/>
              </a:rPr>
              <a:t>Click here to add your text here </a:t>
            </a:r>
            <a:endParaRPr lang="zh-CN" altLang="en-US" sz="2400" dirty="0">
              <a:solidFill>
                <a:schemeClr val="bg1"/>
              </a:solidFill>
              <a:latin typeface="+mn-ea"/>
            </a:endParaRPr>
          </a:p>
        </p:txBody>
      </p:sp>
      <p:sp>
        <p:nvSpPr>
          <p:cNvPr id="12" name="文本框 11">
            <a:extLst>
              <a:ext uri="{FF2B5EF4-FFF2-40B4-BE49-F238E27FC236}">
                <a16:creationId xmlns:a16="http://schemas.microsoft.com/office/drawing/2014/main" id="{1FF69372-5436-4099-BBE9-3735F3A9477A}"/>
              </a:ext>
            </a:extLst>
          </p:cNvPr>
          <p:cNvSpPr txBox="1"/>
          <p:nvPr/>
        </p:nvSpPr>
        <p:spPr>
          <a:xfrm>
            <a:off x="6471294" y="2413336"/>
            <a:ext cx="3752146" cy="1015663"/>
          </a:xfrm>
          <a:prstGeom prst="rect">
            <a:avLst/>
          </a:prstGeom>
          <a:noFill/>
        </p:spPr>
        <p:txBody>
          <a:bodyPr wrap="square" rtlCol="0">
            <a:spAutoFit/>
          </a:bodyPr>
          <a:lstStyle/>
          <a:p>
            <a:r>
              <a:rPr lang="en-US" altLang="zh-CN" sz="6000" b="1" dirty="0">
                <a:solidFill>
                  <a:schemeClr val="bg1"/>
                </a:solidFill>
                <a:latin typeface="方正黑体简体" panose="02010601030101010101" pitchFamily="2" charset="-122"/>
                <a:ea typeface="方正黑体简体" panose="02010601030101010101" pitchFamily="2" charset="-122"/>
                <a:cs typeface="+mn-ea"/>
                <a:sym typeface="+mn-lt"/>
              </a:rPr>
              <a:t>PART </a:t>
            </a:r>
            <a:r>
              <a:rPr lang="en-US" altLang="zh-CN" sz="6000" b="1" dirty="0">
                <a:solidFill>
                  <a:schemeClr val="tx1">
                    <a:lumMod val="95000"/>
                    <a:lumOff val="5000"/>
                  </a:schemeClr>
                </a:solidFill>
                <a:latin typeface="方正黑体简体" panose="02010601030101010101" pitchFamily="2" charset="-122"/>
                <a:ea typeface="方正黑体简体" panose="02010601030101010101" pitchFamily="2" charset="-122"/>
                <a:cs typeface="+mn-ea"/>
                <a:sym typeface="+mn-lt"/>
              </a:rPr>
              <a:t>04</a:t>
            </a:r>
            <a:endParaRPr lang="zh-CN" altLang="en-US" sz="6000" b="1" dirty="0">
              <a:solidFill>
                <a:schemeClr val="tx1">
                  <a:lumMod val="95000"/>
                  <a:lumOff val="5000"/>
                </a:schemeClr>
              </a:solidFill>
              <a:latin typeface="方正黑体简体" panose="02010601030101010101" pitchFamily="2" charset="-122"/>
              <a:ea typeface="方正黑体简体" panose="02010601030101010101" pitchFamily="2" charset="-122"/>
              <a:cs typeface="+mn-ea"/>
              <a:sym typeface="+mn-lt"/>
            </a:endParaRPr>
          </a:p>
        </p:txBody>
      </p:sp>
    </p:spTree>
    <p:extLst>
      <p:ext uri="{BB962C8B-B14F-4D97-AF65-F5344CB8AC3E}">
        <p14:creationId xmlns:p14="http://schemas.microsoft.com/office/powerpoint/2010/main" val="542705727"/>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a14="http://schemas.microsoft.com/office/drawing/2010/main" xmlns:a16="http://schemas.microsoft.com/office/drawing/2014/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500"/>
                            </p:stCondLst>
                            <p:childTnLst>
                              <p:par>
                                <p:cTn id="26" presetID="53" presetClass="entr" presetSubtype="16"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par>
                          <p:cTn id="31" fill="hold">
                            <p:stCondLst>
                              <p:cond delay="1000"/>
                            </p:stCondLst>
                            <p:childTnLst>
                              <p:par>
                                <p:cTn id="32" presetID="53" presetClass="entr" presetSubtype="16"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childTnLst>
                          </p:cTn>
                        </p:par>
                        <p:par>
                          <p:cTn id="37" fill="hold">
                            <p:stCondLst>
                              <p:cond delay="1500"/>
                            </p:stCondLst>
                            <p:childTnLst>
                              <p:par>
                                <p:cTn id="38" presetID="22" presetClass="entr" presetSubtype="8"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08BBBAA-FC41-4676-A4DD-F071916EDB17}"/>
              </a:ext>
            </a:extLst>
          </p:cNvPr>
          <p:cNvSpPr/>
          <p:nvPr/>
        </p:nvSpPr>
        <p:spPr>
          <a:xfrm>
            <a:off x="0" y="0"/>
            <a:ext cx="12192000" cy="6858000"/>
          </a:xfrm>
          <a:prstGeom prst="rect">
            <a:avLst/>
          </a:prstGeom>
          <a:solidFill>
            <a:srgbClr val="090F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03823E82-150D-47FB-BAE3-FAAB6C373A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780505">
            <a:off x="9453481" y="874786"/>
            <a:ext cx="5745980" cy="6773195"/>
          </a:xfrm>
          <a:prstGeom prst="rect">
            <a:avLst/>
          </a:prstGeom>
        </p:spPr>
      </p:pic>
      <p:pic>
        <p:nvPicPr>
          <p:cNvPr id="6" name="图片 5">
            <a:extLst>
              <a:ext uri="{FF2B5EF4-FFF2-40B4-BE49-F238E27FC236}">
                <a16:creationId xmlns:a16="http://schemas.microsoft.com/office/drawing/2014/main" id="{7AD0EBEF-39EE-4A6C-9C9D-1ACE86A3C15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7456684">
            <a:off x="10149112" y="-1928203"/>
            <a:ext cx="3545133" cy="3526648"/>
          </a:xfrm>
          <a:prstGeom prst="rect">
            <a:avLst/>
          </a:prstGeom>
        </p:spPr>
      </p:pic>
      <p:pic>
        <p:nvPicPr>
          <p:cNvPr id="7" name="图片 6">
            <a:extLst>
              <a:ext uri="{FF2B5EF4-FFF2-40B4-BE49-F238E27FC236}">
                <a16:creationId xmlns:a16="http://schemas.microsoft.com/office/drawing/2014/main" id="{0F344E70-EA64-4CC5-8E4D-9BFD05207B7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679931">
            <a:off x="-1982227" y="3510917"/>
            <a:ext cx="3618600" cy="4579361"/>
          </a:xfrm>
          <a:prstGeom prst="rect">
            <a:avLst/>
          </a:prstGeom>
        </p:spPr>
      </p:pic>
      <p:pic>
        <p:nvPicPr>
          <p:cNvPr id="8" name="图片 7">
            <a:extLst>
              <a:ext uri="{FF2B5EF4-FFF2-40B4-BE49-F238E27FC236}">
                <a16:creationId xmlns:a16="http://schemas.microsoft.com/office/drawing/2014/main" id="{E36C4C40-5B11-4316-A37F-CD0D451A6E7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20954830">
            <a:off x="-754121" y="-1179740"/>
            <a:ext cx="4338528" cy="2359480"/>
          </a:xfrm>
          <a:prstGeom prst="rect">
            <a:avLst/>
          </a:prstGeom>
        </p:spPr>
      </p:pic>
      <p:grpSp>
        <p:nvGrpSpPr>
          <p:cNvPr id="15" name="组合 14">
            <a:extLst>
              <a:ext uri="{FF2B5EF4-FFF2-40B4-BE49-F238E27FC236}">
                <a16:creationId xmlns:a16="http://schemas.microsoft.com/office/drawing/2014/main" id="{FF72460A-4BA9-4EAF-BE89-0F550D3768F6}"/>
              </a:ext>
            </a:extLst>
          </p:cNvPr>
          <p:cNvGrpSpPr/>
          <p:nvPr/>
        </p:nvGrpSpPr>
        <p:grpSpPr>
          <a:xfrm>
            <a:off x="3855325" y="29505"/>
            <a:ext cx="4425737" cy="646331"/>
            <a:chOff x="3855325" y="29505"/>
            <a:chExt cx="4425737" cy="646331"/>
          </a:xfrm>
        </p:grpSpPr>
        <p:sp>
          <p:nvSpPr>
            <p:cNvPr id="10" name="文本框 9">
              <a:extLst>
                <a:ext uri="{FF2B5EF4-FFF2-40B4-BE49-F238E27FC236}">
                  <a16:creationId xmlns:a16="http://schemas.microsoft.com/office/drawing/2014/main" id="{D315F1C2-E846-42A5-8A94-436A1147E1AD}"/>
                </a:ext>
              </a:extLst>
            </p:cNvPr>
            <p:cNvSpPr txBox="1"/>
            <p:nvPr/>
          </p:nvSpPr>
          <p:spPr>
            <a:xfrm>
              <a:off x="4096396" y="29505"/>
              <a:ext cx="4018906" cy="646331"/>
            </a:xfrm>
            <a:prstGeom prst="rect">
              <a:avLst/>
            </a:prstGeom>
            <a:noFill/>
          </p:spPr>
          <p:txBody>
            <a:bodyPr wrap="square" rtlCol="0" anchor="ctr" anchorCtr="0">
              <a:spAutoFit/>
            </a:bodyPr>
            <a:lstStyle>
              <a:defPPr>
                <a:defRPr lang="zh-CN"/>
              </a:defPPr>
              <a:lvl1pPr algn="ctr">
                <a:defRPr sz="8800">
                  <a:gradFill flip="none" rotWithShape="1">
                    <a:gsLst>
                      <a:gs pos="51000">
                        <a:srgbClr val="47E1FF"/>
                      </a:gs>
                      <a:gs pos="100000">
                        <a:srgbClr val="C9F9FF"/>
                      </a:gs>
                    </a:gsLst>
                    <a:lin ang="18900000" scaled="1"/>
                    <a:tileRect/>
                  </a:gradFill>
                  <a:latin typeface="Anton" panose="00000500000000000000" pitchFamily="2" charset="0"/>
                </a:defRPr>
              </a:lvl1pPr>
            </a:lstStyle>
            <a:p>
              <a:r>
                <a:rPr lang="en-US" altLang="zh-CN" sz="3600" dirty="0">
                  <a:latin typeface="+mn-ea"/>
                  <a:sym typeface="+mn-lt"/>
                </a:rPr>
                <a:t>PART 04 </a:t>
              </a:r>
              <a:r>
                <a:rPr lang="zh-CN" altLang="en-US" sz="3600" dirty="0">
                  <a:latin typeface="+mn-ea"/>
                  <a:sym typeface="+mn-ea"/>
                </a:rPr>
                <a:t>Goal plan</a:t>
              </a:r>
            </a:p>
          </p:txBody>
        </p:sp>
        <p:sp>
          <p:nvSpPr>
            <p:cNvPr id="11" name="椭圆 10">
              <a:extLst>
                <a:ext uri="{FF2B5EF4-FFF2-40B4-BE49-F238E27FC236}">
                  <a16:creationId xmlns:a16="http://schemas.microsoft.com/office/drawing/2014/main" id="{D74F04AE-DD34-46C9-AB8D-486D6A22625F}"/>
                </a:ext>
              </a:extLst>
            </p:cNvPr>
            <p:cNvSpPr/>
            <p:nvPr/>
          </p:nvSpPr>
          <p:spPr>
            <a:xfrm>
              <a:off x="3855325" y="241984"/>
              <a:ext cx="221375" cy="221375"/>
            </a:xfrm>
            <a:prstGeom prst="ellipse">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A8589EE5-C1FE-4864-9901-4943EF74912E}"/>
                </a:ext>
              </a:extLst>
            </p:cNvPr>
            <p:cNvSpPr/>
            <p:nvPr/>
          </p:nvSpPr>
          <p:spPr>
            <a:xfrm>
              <a:off x="8059687" y="241984"/>
              <a:ext cx="221375" cy="221375"/>
            </a:xfrm>
            <a:prstGeom prst="ellipse">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cxnSp>
        <p:nvCxnSpPr>
          <p:cNvPr id="42" name="直接连接符 41">
            <a:extLst>
              <a:ext uri="{FF2B5EF4-FFF2-40B4-BE49-F238E27FC236}">
                <a16:creationId xmlns:a16="http://schemas.microsoft.com/office/drawing/2014/main" id="{E68695D7-0A43-4B85-A789-211263EB69FB}"/>
              </a:ext>
            </a:extLst>
          </p:cNvPr>
          <p:cNvCxnSpPr/>
          <p:nvPr/>
        </p:nvCxnSpPr>
        <p:spPr>
          <a:xfrm>
            <a:off x="6759488" y="1921765"/>
            <a:ext cx="4513466" cy="0"/>
          </a:xfrm>
          <a:prstGeom prst="line">
            <a:avLst/>
          </a:prstGeom>
          <a:ln w="28575">
            <a:solidFill>
              <a:srgbClr val="C9F9FF"/>
            </a:solidFill>
          </a:ln>
        </p:spPr>
        <p:style>
          <a:lnRef idx="1">
            <a:schemeClr val="accent1"/>
          </a:lnRef>
          <a:fillRef idx="0">
            <a:schemeClr val="accent1"/>
          </a:fillRef>
          <a:effectRef idx="0">
            <a:schemeClr val="accent1"/>
          </a:effectRef>
          <a:fontRef idx="minor">
            <a:schemeClr val="tx1"/>
          </a:fontRef>
        </p:style>
      </p:cxnSp>
      <p:cxnSp>
        <p:nvCxnSpPr>
          <p:cNvPr id="43" name="直接连接符 42">
            <a:extLst>
              <a:ext uri="{FF2B5EF4-FFF2-40B4-BE49-F238E27FC236}">
                <a16:creationId xmlns:a16="http://schemas.microsoft.com/office/drawing/2014/main" id="{C2356F98-CC5C-4637-A1F3-41D6D5BC367A}"/>
              </a:ext>
            </a:extLst>
          </p:cNvPr>
          <p:cNvCxnSpPr/>
          <p:nvPr/>
        </p:nvCxnSpPr>
        <p:spPr>
          <a:xfrm>
            <a:off x="6759488" y="3116506"/>
            <a:ext cx="4513466" cy="0"/>
          </a:xfrm>
          <a:prstGeom prst="line">
            <a:avLst/>
          </a:prstGeom>
          <a:ln w="28575">
            <a:solidFill>
              <a:srgbClr val="C9F9FF"/>
            </a:solidFill>
          </a:ln>
        </p:spPr>
        <p:style>
          <a:lnRef idx="1">
            <a:schemeClr val="accent1"/>
          </a:lnRef>
          <a:fillRef idx="0">
            <a:schemeClr val="accent1"/>
          </a:fillRef>
          <a:effectRef idx="0">
            <a:schemeClr val="accent1"/>
          </a:effectRef>
          <a:fontRef idx="minor">
            <a:schemeClr val="tx1"/>
          </a:fontRef>
        </p:style>
      </p:cxnSp>
      <p:grpSp>
        <p:nvGrpSpPr>
          <p:cNvPr id="44" name="组合 43">
            <a:extLst>
              <a:ext uri="{FF2B5EF4-FFF2-40B4-BE49-F238E27FC236}">
                <a16:creationId xmlns:a16="http://schemas.microsoft.com/office/drawing/2014/main" id="{0F9E5149-AC3F-4399-BA6C-A6C7F316C606}"/>
              </a:ext>
            </a:extLst>
          </p:cNvPr>
          <p:cNvGrpSpPr/>
          <p:nvPr/>
        </p:nvGrpSpPr>
        <p:grpSpPr>
          <a:xfrm>
            <a:off x="6759488" y="1916067"/>
            <a:ext cx="4513466" cy="907548"/>
            <a:chOff x="5652222" y="1578507"/>
            <a:chExt cx="4533900" cy="911657"/>
          </a:xfrm>
        </p:grpSpPr>
        <p:sp>
          <p:nvSpPr>
            <p:cNvPr id="45" name="矩形 44">
              <a:extLst>
                <a:ext uri="{FF2B5EF4-FFF2-40B4-BE49-F238E27FC236}">
                  <a16:creationId xmlns:a16="http://schemas.microsoft.com/office/drawing/2014/main" id="{3B493B32-9F20-4345-BB1A-3333807740A6}"/>
                </a:ext>
              </a:extLst>
            </p:cNvPr>
            <p:cNvSpPr/>
            <p:nvPr/>
          </p:nvSpPr>
          <p:spPr>
            <a:xfrm>
              <a:off x="5652222" y="1900100"/>
              <a:ext cx="4533900" cy="590064"/>
            </a:xfrm>
            <a:prstGeom prst="rect">
              <a:avLst/>
            </a:prstGeom>
          </p:spPr>
          <p:txBody>
            <a:bodyPr wrap="square">
              <a:spAutoFit/>
              <a:scene3d>
                <a:camera prst="orthographicFront"/>
                <a:lightRig rig="threePt" dir="t"/>
              </a:scene3d>
              <a:sp3d contourW="12700"/>
            </a:bodyPr>
            <a:lstStyle/>
            <a:p>
              <a:pPr algn="ctr">
                <a:lnSpc>
                  <a:spcPts val="2000"/>
                </a:lnSpc>
              </a:pPr>
              <a:r>
                <a:rPr lang="zh-CN" altLang="en-US" sz="1400" dirty="0">
                  <a:solidFill>
                    <a:schemeClr val="bg1"/>
                  </a:solidFill>
                  <a:latin typeface="+mn-ea"/>
                  <a:sym typeface="Arial" panose="020B0604020202020204" pitchFamily="34" charset="0"/>
                </a:rPr>
                <a:t>Please add specific content here, the text as concise as possible, simple instructions can be, do not have to be too cumbersome, pay attention to the appearance of the layout.</a:t>
              </a:r>
              <a:endParaRPr lang="en-US" altLang="zh-CN" sz="1400" dirty="0">
                <a:solidFill>
                  <a:schemeClr val="bg1"/>
                </a:solidFill>
                <a:latin typeface="+mn-ea"/>
                <a:sym typeface="Arial" panose="020B0604020202020204" pitchFamily="34" charset="0"/>
              </a:endParaRPr>
            </a:p>
          </p:txBody>
        </p:sp>
        <p:sp>
          <p:nvSpPr>
            <p:cNvPr id="46" name="矩形 45">
              <a:extLst>
                <a:ext uri="{FF2B5EF4-FFF2-40B4-BE49-F238E27FC236}">
                  <a16:creationId xmlns:a16="http://schemas.microsoft.com/office/drawing/2014/main" id="{85FB2DA0-E2AA-4B45-960C-2C80D3F2008B}"/>
                </a:ext>
              </a:extLst>
            </p:cNvPr>
            <p:cNvSpPr/>
            <p:nvPr/>
          </p:nvSpPr>
          <p:spPr>
            <a:xfrm>
              <a:off x="6798185" y="1578507"/>
              <a:ext cx="2241974" cy="403725"/>
            </a:xfrm>
            <a:prstGeom prst="rect">
              <a:avLst/>
            </a:prstGeom>
          </p:spPr>
          <p:txBody>
            <a:bodyPr wrap="square">
              <a:spAutoFit/>
              <a:scene3d>
                <a:camera prst="orthographicFront"/>
                <a:lightRig rig="threePt" dir="t"/>
              </a:scene3d>
              <a:sp3d contourW="12700"/>
            </a:bodyPr>
            <a:lstStyle/>
            <a:p>
              <a:pPr algn="ctr" defTabSz="910338">
                <a:lnSpc>
                  <a:spcPct val="120000"/>
                </a:lnSpc>
              </a:pPr>
              <a:r>
                <a:rPr lang="zh-CN" altLang="en-US" sz="1792" b="1" dirty="0">
                  <a:solidFill>
                    <a:schemeClr val="bg1"/>
                  </a:solidFill>
                  <a:latin typeface="+mn-ea"/>
                  <a:cs typeface="+mn-ea"/>
                  <a:sym typeface="+mn-lt"/>
                </a:rPr>
                <a:t>Title text added</a:t>
              </a:r>
            </a:p>
          </p:txBody>
        </p:sp>
      </p:grpSp>
      <p:grpSp>
        <p:nvGrpSpPr>
          <p:cNvPr id="47" name="组合 46">
            <a:extLst>
              <a:ext uri="{FF2B5EF4-FFF2-40B4-BE49-F238E27FC236}">
                <a16:creationId xmlns:a16="http://schemas.microsoft.com/office/drawing/2014/main" id="{8037C665-80FF-4DB1-B9A7-8EBEF3721F03}"/>
              </a:ext>
            </a:extLst>
          </p:cNvPr>
          <p:cNvGrpSpPr/>
          <p:nvPr/>
        </p:nvGrpSpPr>
        <p:grpSpPr>
          <a:xfrm>
            <a:off x="6759486" y="3296054"/>
            <a:ext cx="4536006" cy="1072082"/>
            <a:chOff x="6819899" y="3666513"/>
            <a:chExt cx="4556542" cy="1076936"/>
          </a:xfrm>
        </p:grpSpPr>
        <p:sp>
          <p:nvSpPr>
            <p:cNvPr id="48" name="矩形 47">
              <a:extLst>
                <a:ext uri="{FF2B5EF4-FFF2-40B4-BE49-F238E27FC236}">
                  <a16:creationId xmlns:a16="http://schemas.microsoft.com/office/drawing/2014/main" id="{5360E483-CC1F-4CE1-A4B4-E31771554211}"/>
                </a:ext>
              </a:extLst>
            </p:cNvPr>
            <p:cNvSpPr/>
            <p:nvPr/>
          </p:nvSpPr>
          <p:spPr>
            <a:xfrm>
              <a:off x="6819899" y="3805236"/>
              <a:ext cx="938213" cy="938213"/>
            </a:xfrm>
            <a:prstGeom prst="rect">
              <a:avLst/>
            </a:prstGeom>
            <a:solidFill>
              <a:srgbClr val="C9F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338"/>
              <a:endParaRPr lang="zh-CN" altLang="en-US" sz="1792" dirty="0">
                <a:solidFill>
                  <a:srgbClr val="FFFFFF"/>
                </a:solidFill>
                <a:latin typeface="+mn-ea"/>
                <a:cs typeface="+mn-ea"/>
                <a:sym typeface="+mn-lt"/>
              </a:endParaRPr>
            </a:p>
          </p:txBody>
        </p:sp>
        <p:sp>
          <p:nvSpPr>
            <p:cNvPr id="49" name="椭圆 30">
              <a:extLst>
                <a:ext uri="{FF2B5EF4-FFF2-40B4-BE49-F238E27FC236}">
                  <a16:creationId xmlns:a16="http://schemas.microsoft.com/office/drawing/2014/main" id="{FDCE9F10-3635-423A-9DE0-4AA8A9D8F2CC}"/>
                </a:ext>
              </a:extLst>
            </p:cNvPr>
            <p:cNvSpPr/>
            <p:nvPr/>
          </p:nvSpPr>
          <p:spPr>
            <a:xfrm>
              <a:off x="7063077" y="3988592"/>
              <a:ext cx="451855" cy="571500"/>
            </a:xfrm>
            <a:custGeom>
              <a:avLst/>
              <a:gdLst>
                <a:gd name="connsiteX0" fmla="*/ 126399 w 261072"/>
                <a:gd name="connsiteY0" fmla="*/ 143933 h 330200"/>
                <a:gd name="connsiteX1" fmla="*/ 114493 w 261072"/>
                <a:gd name="connsiteY1" fmla="*/ 165100 h 330200"/>
                <a:gd name="connsiteX2" fmla="*/ 135660 w 261072"/>
                <a:gd name="connsiteY2" fmla="*/ 179652 h 330200"/>
                <a:gd name="connsiteX3" fmla="*/ 148889 w 261072"/>
                <a:gd name="connsiteY3" fmla="*/ 157162 h 330200"/>
                <a:gd name="connsiteX4" fmla="*/ 126399 w 261072"/>
                <a:gd name="connsiteY4" fmla="*/ 143933 h 330200"/>
                <a:gd name="connsiteX5" fmla="*/ 62158 w 261072"/>
                <a:gd name="connsiteY5" fmla="*/ 142587 h 330200"/>
                <a:gd name="connsiteX6" fmla="*/ 59301 w 261072"/>
                <a:gd name="connsiteY6" fmla="*/ 149803 h 330200"/>
                <a:gd name="connsiteX7" fmla="*/ 67873 w 261072"/>
                <a:gd name="connsiteY7" fmla="*/ 154132 h 330200"/>
                <a:gd name="connsiteX8" fmla="*/ 70731 w 261072"/>
                <a:gd name="connsiteY8" fmla="*/ 145473 h 330200"/>
                <a:gd name="connsiteX9" fmla="*/ 62158 w 261072"/>
                <a:gd name="connsiteY9" fmla="*/ 142587 h 330200"/>
                <a:gd name="connsiteX10" fmla="*/ 60253 w 261072"/>
                <a:gd name="connsiteY10" fmla="*/ 111601 h 330200"/>
                <a:gd name="connsiteX11" fmla="*/ 50887 w 261072"/>
                <a:gd name="connsiteY11" fmla="*/ 112077 h 330200"/>
                <a:gd name="connsiteX12" fmla="*/ 41997 w 261072"/>
                <a:gd name="connsiteY12" fmla="*/ 118427 h 330200"/>
                <a:gd name="connsiteX13" fmla="*/ 47077 w 261072"/>
                <a:gd name="connsiteY13" fmla="*/ 124777 h 330200"/>
                <a:gd name="connsiteX14" fmla="*/ 52157 w 261072"/>
                <a:gd name="connsiteY14" fmla="*/ 119697 h 330200"/>
                <a:gd name="connsiteX15" fmla="*/ 57237 w 261072"/>
                <a:gd name="connsiteY15" fmla="*/ 122237 h 330200"/>
                <a:gd name="connsiteX16" fmla="*/ 57237 w 261072"/>
                <a:gd name="connsiteY16" fmla="*/ 128587 h 330200"/>
                <a:gd name="connsiteX17" fmla="*/ 57237 w 261072"/>
                <a:gd name="connsiteY17" fmla="*/ 140017 h 330200"/>
                <a:gd name="connsiteX18" fmla="*/ 58507 w 261072"/>
                <a:gd name="connsiteY18" fmla="*/ 141287 h 330200"/>
                <a:gd name="connsiteX19" fmla="*/ 66127 w 261072"/>
                <a:gd name="connsiteY19" fmla="*/ 137477 h 330200"/>
                <a:gd name="connsiteX20" fmla="*/ 64857 w 261072"/>
                <a:gd name="connsiteY20" fmla="*/ 136207 h 330200"/>
                <a:gd name="connsiteX21" fmla="*/ 64857 w 261072"/>
                <a:gd name="connsiteY21" fmla="*/ 128587 h 330200"/>
                <a:gd name="connsiteX22" fmla="*/ 64857 w 261072"/>
                <a:gd name="connsiteY22" fmla="*/ 115887 h 330200"/>
                <a:gd name="connsiteX23" fmla="*/ 60253 w 261072"/>
                <a:gd name="connsiteY23" fmla="*/ 111601 h 330200"/>
                <a:gd name="connsiteX24" fmla="*/ 182967 w 261072"/>
                <a:gd name="connsiteY24" fmla="*/ 102870 h 330200"/>
                <a:gd name="connsiteX25" fmla="*/ 170584 w 261072"/>
                <a:gd name="connsiteY25" fmla="*/ 109220 h 330200"/>
                <a:gd name="connsiteX26" fmla="*/ 178839 w 261072"/>
                <a:gd name="connsiteY26" fmla="*/ 119380 h 330200"/>
                <a:gd name="connsiteX27" fmla="*/ 189846 w 261072"/>
                <a:gd name="connsiteY27" fmla="*/ 113030 h 330200"/>
                <a:gd name="connsiteX28" fmla="*/ 182967 w 261072"/>
                <a:gd name="connsiteY28" fmla="*/ 102870 h 330200"/>
                <a:gd name="connsiteX29" fmla="*/ 176934 w 261072"/>
                <a:gd name="connsiteY29" fmla="*/ 50542 h 330200"/>
                <a:gd name="connsiteX30" fmla="*/ 178287 w 261072"/>
                <a:gd name="connsiteY30" fmla="*/ 62513 h 330200"/>
                <a:gd name="connsiteX31" fmla="*/ 189105 w 261072"/>
                <a:gd name="connsiteY31" fmla="*/ 62513 h 330200"/>
                <a:gd name="connsiteX32" fmla="*/ 194515 w 261072"/>
                <a:gd name="connsiteY32" fmla="*/ 69163 h 330200"/>
                <a:gd name="connsiteX33" fmla="*/ 186401 w 261072"/>
                <a:gd name="connsiteY33" fmla="*/ 78474 h 330200"/>
                <a:gd name="connsiteX34" fmla="*/ 176934 w 261072"/>
                <a:gd name="connsiteY34" fmla="*/ 93105 h 330200"/>
                <a:gd name="connsiteX35" fmla="*/ 176934 w 261072"/>
                <a:gd name="connsiteY35" fmla="*/ 95765 h 330200"/>
                <a:gd name="connsiteX36" fmla="*/ 190458 w 261072"/>
                <a:gd name="connsiteY36" fmla="*/ 98425 h 330200"/>
                <a:gd name="connsiteX37" fmla="*/ 190458 w 261072"/>
                <a:gd name="connsiteY37" fmla="*/ 97095 h 330200"/>
                <a:gd name="connsiteX38" fmla="*/ 198572 w 261072"/>
                <a:gd name="connsiteY38" fmla="*/ 85124 h 330200"/>
                <a:gd name="connsiteX39" fmla="*/ 210743 w 261072"/>
                <a:gd name="connsiteY39" fmla="*/ 70494 h 330200"/>
                <a:gd name="connsiteX40" fmla="*/ 194515 w 261072"/>
                <a:gd name="connsiteY40" fmla="*/ 50542 h 330200"/>
                <a:gd name="connsiteX41" fmla="*/ 176934 w 261072"/>
                <a:gd name="connsiteY41" fmla="*/ 50542 h 330200"/>
                <a:gd name="connsiteX42" fmla="*/ 104071 w 261072"/>
                <a:gd name="connsiteY42" fmla="*/ 44936 h 330200"/>
                <a:gd name="connsiteX43" fmla="*/ 73747 w 261072"/>
                <a:gd name="connsiteY43" fmla="*/ 60685 h 330200"/>
                <a:gd name="connsiteX44" fmla="*/ 85613 w 261072"/>
                <a:gd name="connsiteY44" fmla="*/ 80370 h 330200"/>
                <a:gd name="connsiteX45" fmla="*/ 102752 w 261072"/>
                <a:gd name="connsiteY45" fmla="*/ 69871 h 330200"/>
                <a:gd name="connsiteX46" fmla="*/ 119892 w 261072"/>
                <a:gd name="connsiteY46" fmla="*/ 77745 h 330200"/>
                <a:gd name="connsiteX47" fmla="*/ 113300 w 261072"/>
                <a:gd name="connsiteY47" fmla="*/ 101367 h 330200"/>
                <a:gd name="connsiteX48" fmla="*/ 109345 w 261072"/>
                <a:gd name="connsiteY48" fmla="*/ 134175 h 330200"/>
                <a:gd name="connsiteX49" fmla="*/ 110663 w 261072"/>
                <a:gd name="connsiteY49" fmla="*/ 138112 h 330200"/>
                <a:gd name="connsiteX50" fmla="*/ 137032 w 261072"/>
                <a:gd name="connsiteY50" fmla="*/ 132863 h 330200"/>
                <a:gd name="connsiteX51" fmla="*/ 135713 w 261072"/>
                <a:gd name="connsiteY51" fmla="*/ 128926 h 330200"/>
                <a:gd name="connsiteX52" fmla="*/ 139669 w 261072"/>
                <a:gd name="connsiteY52" fmla="*/ 102679 h 330200"/>
                <a:gd name="connsiteX53" fmla="*/ 148898 w 261072"/>
                <a:gd name="connsiteY53" fmla="*/ 65934 h 330200"/>
                <a:gd name="connsiteX54" fmla="*/ 104071 w 261072"/>
                <a:gd name="connsiteY54" fmla="*/ 44936 h 330200"/>
                <a:gd name="connsiteX55" fmla="*/ 134819 w 261072"/>
                <a:gd name="connsiteY55" fmla="*/ 0 h 330200"/>
                <a:gd name="connsiteX56" fmla="*/ 221618 w 261072"/>
                <a:gd name="connsiteY56" fmla="*/ 35519 h 330200"/>
                <a:gd name="connsiteX57" fmla="*/ 247921 w 261072"/>
                <a:gd name="connsiteY57" fmla="*/ 113137 h 330200"/>
                <a:gd name="connsiteX58" fmla="*/ 243975 w 261072"/>
                <a:gd name="connsiteY58" fmla="*/ 144709 h 330200"/>
                <a:gd name="connsiteX59" fmla="*/ 261072 w 261072"/>
                <a:gd name="connsiteY59" fmla="*/ 180229 h 330200"/>
                <a:gd name="connsiteX60" fmla="*/ 246606 w 261072"/>
                <a:gd name="connsiteY60" fmla="*/ 190753 h 330200"/>
                <a:gd name="connsiteX61" fmla="*/ 243975 w 261072"/>
                <a:gd name="connsiteY61" fmla="*/ 198646 h 330200"/>
                <a:gd name="connsiteX62" fmla="*/ 243975 w 261072"/>
                <a:gd name="connsiteY62" fmla="*/ 210486 h 330200"/>
                <a:gd name="connsiteX63" fmla="*/ 237400 w 261072"/>
                <a:gd name="connsiteY63" fmla="*/ 215748 h 330200"/>
                <a:gd name="connsiteX64" fmla="*/ 237400 w 261072"/>
                <a:gd name="connsiteY64" fmla="*/ 219695 h 330200"/>
                <a:gd name="connsiteX65" fmla="*/ 236085 w 261072"/>
                <a:gd name="connsiteY65" fmla="*/ 230219 h 330200"/>
                <a:gd name="connsiteX66" fmla="*/ 232139 w 261072"/>
                <a:gd name="connsiteY66" fmla="*/ 244690 h 330200"/>
                <a:gd name="connsiteX67" fmla="*/ 229509 w 261072"/>
                <a:gd name="connsiteY67" fmla="*/ 263108 h 330200"/>
                <a:gd name="connsiteX68" fmla="*/ 196631 w 261072"/>
                <a:gd name="connsiteY68" fmla="*/ 267054 h 330200"/>
                <a:gd name="connsiteX69" fmla="*/ 161121 w 261072"/>
                <a:gd name="connsiteY69" fmla="*/ 273632 h 330200"/>
                <a:gd name="connsiteX70" fmla="*/ 136134 w 261072"/>
                <a:gd name="connsiteY70" fmla="*/ 330200 h 330200"/>
                <a:gd name="connsiteX71" fmla="*/ 45389 w 261072"/>
                <a:gd name="connsiteY71" fmla="*/ 246006 h 330200"/>
                <a:gd name="connsiteX72" fmla="*/ 32238 w 261072"/>
                <a:gd name="connsiteY72" fmla="*/ 184176 h 330200"/>
                <a:gd name="connsiteX73" fmla="*/ 675 w 261072"/>
                <a:gd name="connsiteY73" fmla="*/ 121030 h 330200"/>
                <a:gd name="connsiteX74" fmla="*/ 30923 w 261072"/>
                <a:gd name="connsiteY74" fmla="*/ 40781 h 330200"/>
                <a:gd name="connsiteX75" fmla="*/ 134819 w 261072"/>
                <a:gd name="connsiteY75"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61072" h="330200">
                  <a:moveTo>
                    <a:pt x="126399" y="143933"/>
                  </a:moveTo>
                  <a:cubicBezTo>
                    <a:pt x="117138" y="146579"/>
                    <a:pt x="111847" y="155840"/>
                    <a:pt x="114493" y="165100"/>
                  </a:cubicBezTo>
                  <a:cubicBezTo>
                    <a:pt x="115816" y="175684"/>
                    <a:pt x="125076" y="180975"/>
                    <a:pt x="135660" y="179652"/>
                  </a:cubicBezTo>
                  <a:cubicBezTo>
                    <a:pt x="146243" y="177006"/>
                    <a:pt x="151535" y="167746"/>
                    <a:pt x="148889" y="157162"/>
                  </a:cubicBezTo>
                  <a:cubicBezTo>
                    <a:pt x="146243" y="146579"/>
                    <a:pt x="136982" y="141287"/>
                    <a:pt x="126399" y="143933"/>
                  </a:cubicBezTo>
                  <a:close/>
                  <a:moveTo>
                    <a:pt x="62158" y="142587"/>
                  </a:moveTo>
                  <a:cubicBezTo>
                    <a:pt x="59301" y="144030"/>
                    <a:pt x="57872" y="146916"/>
                    <a:pt x="59301" y="149803"/>
                  </a:cubicBezTo>
                  <a:cubicBezTo>
                    <a:pt x="60729" y="154132"/>
                    <a:pt x="65016" y="155575"/>
                    <a:pt x="67873" y="154132"/>
                  </a:cubicBezTo>
                  <a:cubicBezTo>
                    <a:pt x="70731" y="152689"/>
                    <a:pt x="72160" y="148359"/>
                    <a:pt x="70731" y="145473"/>
                  </a:cubicBezTo>
                  <a:cubicBezTo>
                    <a:pt x="69302" y="141143"/>
                    <a:pt x="66445" y="139700"/>
                    <a:pt x="62158" y="142587"/>
                  </a:cubicBezTo>
                  <a:close/>
                  <a:moveTo>
                    <a:pt x="60253" y="111601"/>
                  </a:moveTo>
                  <a:cubicBezTo>
                    <a:pt x="57872" y="110807"/>
                    <a:pt x="54697" y="110807"/>
                    <a:pt x="50887" y="112077"/>
                  </a:cubicBezTo>
                  <a:cubicBezTo>
                    <a:pt x="47077" y="114617"/>
                    <a:pt x="43267" y="117157"/>
                    <a:pt x="41997" y="118427"/>
                  </a:cubicBezTo>
                  <a:cubicBezTo>
                    <a:pt x="41997" y="118427"/>
                    <a:pt x="41997" y="118427"/>
                    <a:pt x="47077" y="124777"/>
                  </a:cubicBezTo>
                  <a:cubicBezTo>
                    <a:pt x="48347" y="122237"/>
                    <a:pt x="49617" y="120967"/>
                    <a:pt x="52157" y="119697"/>
                  </a:cubicBezTo>
                  <a:cubicBezTo>
                    <a:pt x="54697" y="118427"/>
                    <a:pt x="55967" y="119697"/>
                    <a:pt x="57237" y="122237"/>
                  </a:cubicBezTo>
                  <a:cubicBezTo>
                    <a:pt x="58507" y="123507"/>
                    <a:pt x="57237" y="126047"/>
                    <a:pt x="57237" y="128587"/>
                  </a:cubicBezTo>
                  <a:cubicBezTo>
                    <a:pt x="55967" y="133667"/>
                    <a:pt x="55967" y="136207"/>
                    <a:pt x="57237" y="140017"/>
                  </a:cubicBezTo>
                  <a:lnTo>
                    <a:pt x="58507" y="141287"/>
                  </a:lnTo>
                  <a:cubicBezTo>
                    <a:pt x="58507" y="141287"/>
                    <a:pt x="58507" y="141287"/>
                    <a:pt x="66127" y="137477"/>
                  </a:cubicBezTo>
                  <a:cubicBezTo>
                    <a:pt x="66127" y="137477"/>
                    <a:pt x="66127" y="137477"/>
                    <a:pt x="64857" y="136207"/>
                  </a:cubicBezTo>
                  <a:cubicBezTo>
                    <a:pt x="63587" y="133667"/>
                    <a:pt x="63587" y="131127"/>
                    <a:pt x="64857" y="128587"/>
                  </a:cubicBezTo>
                  <a:cubicBezTo>
                    <a:pt x="66127" y="124777"/>
                    <a:pt x="67397" y="120967"/>
                    <a:pt x="64857" y="115887"/>
                  </a:cubicBezTo>
                  <a:cubicBezTo>
                    <a:pt x="64222" y="113982"/>
                    <a:pt x="62634" y="112395"/>
                    <a:pt x="60253" y="111601"/>
                  </a:cubicBezTo>
                  <a:close/>
                  <a:moveTo>
                    <a:pt x="182967" y="102870"/>
                  </a:moveTo>
                  <a:cubicBezTo>
                    <a:pt x="177464" y="101600"/>
                    <a:pt x="171960" y="104140"/>
                    <a:pt x="170584" y="109220"/>
                  </a:cubicBezTo>
                  <a:cubicBezTo>
                    <a:pt x="170584" y="114300"/>
                    <a:pt x="173335" y="118110"/>
                    <a:pt x="178839" y="119380"/>
                  </a:cubicBezTo>
                  <a:cubicBezTo>
                    <a:pt x="184343" y="120650"/>
                    <a:pt x="188471" y="118110"/>
                    <a:pt x="189846" y="113030"/>
                  </a:cubicBezTo>
                  <a:cubicBezTo>
                    <a:pt x="191222" y="107950"/>
                    <a:pt x="188471" y="102870"/>
                    <a:pt x="182967" y="102870"/>
                  </a:cubicBezTo>
                  <a:close/>
                  <a:moveTo>
                    <a:pt x="176934" y="50542"/>
                  </a:moveTo>
                  <a:cubicBezTo>
                    <a:pt x="176934" y="50542"/>
                    <a:pt x="176934" y="50542"/>
                    <a:pt x="178287" y="62513"/>
                  </a:cubicBezTo>
                  <a:cubicBezTo>
                    <a:pt x="180991" y="61183"/>
                    <a:pt x="185048" y="61183"/>
                    <a:pt x="189105" y="62513"/>
                  </a:cubicBezTo>
                  <a:cubicBezTo>
                    <a:pt x="194515" y="63843"/>
                    <a:pt x="195867" y="66503"/>
                    <a:pt x="194515" y="69163"/>
                  </a:cubicBezTo>
                  <a:cubicBezTo>
                    <a:pt x="194515" y="73154"/>
                    <a:pt x="190458" y="75814"/>
                    <a:pt x="186401" y="78474"/>
                  </a:cubicBezTo>
                  <a:cubicBezTo>
                    <a:pt x="180991" y="83794"/>
                    <a:pt x="178287" y="87785"/>
                    <a:pt x="176934" y="93105"/>
                  </a:cubicBezTo>
                  <a:cubicBezTo>
                    <a:pt x="176934" y="93105"/>
                    <a:pt x="176934" y="93105"/>
                    <a:pt x="176934" y="95765"/>
                  </a:cubicBezTo>
                  <a:cubicBezTo>
                    <a:pt x="176934" y="95765"/>
                    <a:pt x="176934" y="95765"/>
                    <a:pt x="190458" y="98425"/>
                  </a:cubicBezTo>
                  <a:cubicBezTo>
                    <a:pt x="190458" y="98425"/>
                    <a:pt x="190458" y="98425"/>
                    <a:pt x="190458" y="97095"/>
                  </a:cubicBezTo>
                  <a:cubicBezTo>
                    <a:pt x="191810" y="91775"/>
                    <a:pt x="193162" y="89115"/>
                    <a:pt x="198572" y="85124"/>
                  </a:cubicBezTo>
                  <a:cubicBezTo>
                    <a:pt x="203981" y="82464"/>
                    <a:pt x="209390" y="78474"/>
                    <a:pt x="210743" y="70494"/>
                  </a:cubicBezTo>
                  <a:cubicBezTo>
                    <a:pt x="213447" y="62513"/>
                    <a:pt x="208038" y="53202"/>
                    <a:pt x="194515" y="50542"/>
                  </a:cubicBezTo>
                  <a:cubicBezTo>
                    <a:pt x="187753" y="49212"/>
                    <a:pt x="180991" y="50542"/>
                    <a:pt x="176934" y="50542"/>
                  </a:cubicBezTo>
                  <a:close/>
                  <a:moveTo>
                    <a:pt x="104071" y="44936"/>
                  </a:moveTo>
                  <a:cubicBezTo>
                    <a:pt x="90886" y="48873"/>
                    <a:pt x="80339" y="55435"/>
                    <a:pt x="73747" y="60685"/>
                  </a:cubicBezTo>
                  <a:cubicBezTo>
                    <a:pt x="73747" y="60685"/>
                    <a:pt x="73747" y="60685"/>
                    <a:pt x="85613" y="80370"/>
                  </a:cubicBezTo>
                  <a:cubicBezTo>
                    <a:pt x="89568" y="76433"/>
                    <a:pt x="97479" y="71183"/>
                    <a:pt x="102752" y="69871"/>
                  </a:cubicBezTo>
                  <a:cubicBezTo>
                    <a:pt x="113300" y="68559"/>
                    <a:pt x="118574" y="71183"/>
                    <a:pt x="119892" y="77745"/>
                  </a:cubicBezTo>
                  <a:cubicBezTo>
                    <a:pt x="121211" y="84307"/>
                    <a:pt x="118574" y="92181"/>
                    <a:pt x="113300" y="101367"/>
                  </a:cubicBezTo>
                  <a:cubicBezTo>
                    <a:pt x="108026" y="113178"/>
                    <a:pt x="106708" y="123677"/>
                    <a:pt x="109345" y="134175"/>
                  </a:cubicBezTo>
                  <a:cubicBezTo>
                    <a:pt x="109345" y="134175"/>
                    <a:pt x="109345" y="134175"/>
                    <a:pt x="110663" y="138112"/>
                  </a:cubicBezTo>
                  <a:cubicBezTo>
                    <a:pt x="110663" y="138112"/>
                    <a:pt x="110663" y="138112"/>
                    <a:pt x="137032" y="132863"/>
                  </a:cubicBezTo>
                  <a:cubicBezTo>
                    <a:pt x="137032" y="132863"/>
                    <a:pt x="137032" y="132863"/>
                    <a:pt x="135713" y="128926"/>
                  </a:cubicBezTo>
                  <a:cubicBezTo>
                    <a:pt x="134395" y="119740"/>
                    <a:pt x="134395" y="111866"/>
                    <a:pt x="139669" y="102679"/>
                  </a:cubicBezTo>
                  <a:cubicBezTo>
                    <a:pt x="144943" y="92181"/>
                    <a:pt x="151535" y="81682"/>
                    <a:pt x="148898" y="65934"/>
                  </a:cubicBezTo>
                  <a:cubicBezTo>
                    <a:pt x="144943" y="50186"/>
                    <a:pt x="129121" y="39687"/>
                    <a:pt x="104071" y="44936"/>
                  </a:cubicBezTo>
                  <a:close/>
                  <a:moveTo>
                    <a:pt x="134819" y="0"/>
                  </a:moveTo>
                  <a:cubicBezTo>
                    <a:pt x="158491" y="0"/>
                    <a:pt x="194000" y="5262"/>
                    <a:pt x="221618" y="35519"/>
                  </a:cubicBezTo>
                  <a:cubicBezTo>
                    <a:pt x="238715" y="52622"/>
                    <a:pt x="251866" y="74986"/>
                    <a:pt x="247921" y="113137"/>
                  </a:cubicBezTo>
                  <a:cubicBezTo>
                    <a:pt x="246606" y="121030"/>
                    <a:pt x="236085" y="130238"/>
                    <a:pt x="243975" y="144709"/>
                  </a:cubicBezTo>
                  <a:cubicBezTo>
                    <a:pt x="243975" y="144709"/>
                    <a:pt x="261072" y="176282"/>
                    <a:pt x="261072" y="180229"/>
                  </a:cubicBezTo>
                  <a:cubicBezTo>
                    <a:pt x="261072" y="180229"/>
                    <a:pt x="261072" y="189438"/>
                    <a:pt x="246606" y="190753"/>
                  </a:cubicBezTo>
                  <a:cubicBezTo>
                    <a:pt x="246606" y="190753"/>
                    <a:pt x="242660" y="190753"/>
                    <a:pt x="243975" y="198646"/>
                  </a:cubicBezTo>
                  <a:cubicBezTo>
                    <a:pt x="243975" y="198646"/>
                    <a:pt x="243975" y="198646"/>
                    <a:pt x="243975" y="210486"/>
                  </a:cubicBezTo>
                  <a:cubicBezTo>
                    <a:pt x="243975" y="210486"/>
                    <a:pt x="243975" y="213117"/>
                    <a:pt x="237400" y="215748"/>
                  </a:cubicBezTo>
                  <a:cubicBezTo>
                    <a:pt x="237400" y="215748"/>
                    <a:pt x="236085" y="217064"/>
                    <a:pt x="237400" y="219695"/>
                  </a:cubicBezTo>
                  <a:cubicBezTo>
                    <a:pt x="237400" y="219695"/>
                    <a:pt x="241345" y="222326"/>
                    <a:pt x="236085" y="230219"/>
                  </a:cubicBezTo>
                  <a:cubicBezTo>
                    <a:pt x="233454" y="234166"/>
                    <a:pt x="229509" y="236797"/>
                    <a:pt x="232139" y="244690"/>
                  </a:cubicBezTo>
                  <a:cubicBezTo>
                    <a:pt x="232139" y="244690"/>
                    <a:pt x="234769" y="259161"/>
                    <a:pt x="229509" y="263108"/>
                  </a:cubicBezTo>
                  <a:cubicBezTo>
                    <a:pt x="229509" y="263108"/>
                    <a:pt x="222933" y="269685"/>
                    <a:pt x="196631" y="267054"/>
                  </a:cubicBezTo>
                  <a:cubicBezTo>
                    <a:pt x="187425" y="265739"/>
                    <a:pt x="171642" y="261792"/>
                    <a:pt x="161121" y="273632"/>
                  </a:cubicBezTo>
                  <a:cubicBezTo>
                    <a:pt x="161121" y="273632"/>
                    <a:pt x="137449" y="319676"/>
                    <a:pt x="136134" y="330200"/>
                  </a:cubicBezTo>
                  <a:cubicBezTo>
                    <a:pt x="136134" y="330200"/>
                    <a:pt x="95364" y="257846"/>
                    <a:pt x="45389" y="246006"/>
                  </a:cubicBezTo>
                  <a:cubicBezTo>
                    <a:pt x="45389" y="246006"/>
                    <a:pt x="57225" y="219695"/>
                    <a:pt x="32238" y="184176"/>
                  </a:cubicBezTo>
                  <a:cubicBezTo>
                    <a:pt x="32238" y="184176"/>
                    <a:pt x="1990" y="143394"/>
                    <a:pt x="675" y="121030"/>
                  </a:cubicBezTo>
                  <a:cubicBezTo>
                    <a:pt x="675" y="121030"/>
                    <a:pt x="-7216" y="82879"/>
                    <a:pt x="30923" y="40781"/>
                  </a:cubicBezTo>
                  <a:cubicBezTo>
                    <a:pt x="49335" y="19733"/>
                    <a:pt x="74322" y="0"/>
                    <a:pt x="134819" y="0"/>
                  </a:cubicBez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028" tIns="45514" rIns="91028" bIns="45514"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38555"/>
              <a:endParaRPr lang="zh-CN" altLang="en-US" sz="1792" dirty="0">
                <a:solidFill>
                  <a:srgbClr val="FFFFFF"/>
                </a:solidFill>
                <a:latin typeface="+mn-ea"/>
                <a:cs typeface="+mn-ea"/>
                <a:sym typeface="+mn-lt"/>
              </a:endParaRPr>
            </a:p>
          </p:txBody>
        </p:sp>
        <p:sp>
          <p:nvSpPr>
            <p:cNvPr id="50" name="矩形 49">
              <a:extLst>
                <a:ext uri="{FF2B5EF4-FFF2-40B4-BE49-F238E27FC236}">
                  <a16:creationId xmlns:a16="http://schemas.microsoft.com/office/drawing/2014/main" id="{D3F15D93-03B9-4BE9-A676-38F9578B49FE}"/>
                </a:ext>
              </a:extLst>
            </p:cNvPr>
            <p:cNvSpPr/>
            <p:nvPr/>
          </p:nvSpPr>
          <p:spPr>
            <a:xfrm>
              <a:off x="7780752" y="3666513"/>
              <a:ext cx="3595689" cy="697630"/>
            </a:xfrm>
            <a:prstGeom prst="rect">
              <a:avLst/>
            </a:prstGeom>
          </p:spPr>
          <p:txBody>
            <a:bodyPr wrap="square">
              <a:spAutoFit/>
              <a:scene3d>
                <a:camera prst="orthographicFront"/>
                <a:lightRig rig="threePt" dir="t"/>
              </a:scene3d>
              <a:sp3d contourW="12700"/>
            </a:bodyPr>
            <a:lstStyle/>
            <a:p>
              <a:pPr>
                <a:lnSpc>
                  <a:spcPts val="2500"/>
                </a:lnSpc>
              </a:pPr>
              <a:r>
                <a:rPr lang="zh-CN" altLang="en-US" sz="1200" dirty="0">
                  <a:solidFill>
                    <a:schemeClr val="bg1"/>
                  </a:solidFill>
                  <a:latin typeface="+mn-ea"/>
                  <a:sym typeface="Arial" panose="020B0604020202020204" pitchFamily="34" charset="0"/>
                </a:rPr>
                <a:t>Please add specific content here, the text as concise as possible, simple instructions can be, do not have to be too cumbersome, pay attention to the appearance of the layout.</a:t>
              </a:r>
              <a:endParaRPr lang="en-US" altLang="zh-CN" sz="1200" dirty="0">
                <a:solidFill>
                  <a:schemeClr val="bg1"/>
                </a:solidFill>
                <a:latin typeface="+mn-ea"/>
                <a:sym typeface="Arial" panose="020B0604020202020204" pitchFamily="34" charset="0"/>
              </a:endParaRPr>
            </a:p>
          </p:txBody>
        </p:sp>
      </p:grpSp>
      <p:grpSp>
        <p:nvGrpSpPr>
          <p:cNvPr id="51" name="组合 50">
            <a:extLst>
              <a:ext uri="{FF2B5EF4-FFF2-40B4-BE49-F238E27FC236}">
                <a16:creationId xmlns:a16="http://schemas.microsoft.com/office/drawing/2014/main" id="{06245EA6-F307-4D37-AC48-C6CA3F8B80FE}"/>
              </a:ext>
            </a:extLst>
          </p:cNvPr>
          <p:cNvGrpSpPr/>
          <p:nvPr/>
        </p:nvGrpSpPr>
        <p:grpSpPr>
          <a:xfrm>
            <a:off x="6759486" y="4704751"/>
            <a:ext cx="4513466" cy="933985"/>
            <a:chOff x="6819899" y="5081586"/>
            <a:chExt cx="4533900" cy="938213"/>
          </a:xfrm>
        </p:grpSpPr>
        <p:sp>
          <p:nvSpPr>
            <p:cNvPr id="52" name="矩形 51">
              <a:extLst>
                <a:ext uri="{FF2B5EF4-FFF2-40B4-BE49-F238E27FC236}">
                  <a16:creationId xmlns:a16="http://schemas.microsoft.com/office/drawing/2014/main" id="{EC0E430B-2BE5-4FEF-AF81-B405D56D7622}"/>
                </a:ext>
              </a:extLst>
            </p:cNvPr>
            <p:cNvSpPr/>
            <p:nvPr/>
          </p:nvSpPr>
          <p:spPr>
            <a:xfrm>
              <a:off x="6819899" y="5081586"/>
              <a:ext cx="938213" cy="938213"/>
            </a:xfrm>
            <a:prstGeom prst="rect">
              <a:avLst/>
            </a:prstGeom>
            <a:solidFill>
              <a:srgbClr val="C9F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338"/>
              <a:endParaRPr lang="zh-CN" altLang="en-US" sz="1792" dirty="0">
                <a:solidFill>
                  <a:srgbClr val="FFFFFF"/>
                </a:solidFill>
                <a:latin typeface="+mn-ea"/>
                <a:cs typeface="+mn-ea"/>
                <a:sym typeface="+mn-lt"/>
              </a:endParaRPr>
            </a:p>
          </p:txBody>
        </p:sp>
        <p:sp>
          <p:nvSpPr>
            <p:cNvPr id="53" name="椭圆 31">
              <a:extLst>
                <a:ext uri="{FF2B5EF4-FFF2-40B4-BE49-F238E27FC236}">
                  <a16:creationId xmlns:a16="http://schemas.microsoft.com/office/drawing/2014/main" id="{70EDF542-A980-41D7-91D8-CF7FC8EE1125}"/>
                </a:ext>
              </a:extLst>
            </p:cNvPr>
            <p:cNvSpPr/>
            <p:nvPr/>
          </p:nvSpPr>
          <p:spPr>
            <a:xfrm>
              <a:off x="7003255" y="5319632"/>
              <a:ext cx="571500" cy="462120"/>
            </a:xfrm>
            <a:custGeom>
              <a:avLst/>
              <a:gdLst>
                <a:gd name="connsiteX0" fmla="*/ 0 w 331788"/>
                <a:gd name="connsiteY0" fmla="*/ 255587 h 268287"/>
                <a:gd name="connsiteX1" fmla="*/ 331788 w 331788"/>
                <a:gd name="connsiteY1" fmla="*/ 255587 h 268287"/>
                <a:gd name="connsiteX2" fmla="*/ 331788 w 331788"/>
                <a:gd name="connsiteY2" fmla="*/ 268287 h 268287"/>
                <a:gd name="connsiteX3" fmla="*/ 0 w 331788"/>
                <a:gd name="connsiteY3" fmla="*/ 268287 h 268287"/>
                <a:gd name="connsiteX4" fmla="*/ 76201 w 331788"/>
                <a:gd name="connsiteY4" fmla="*/ 207962 h 268287"/>
                <a:gd name="connsiteX5" fmla="*/ 82551 w 331788"/>
                <a:gd name="connsiteY5" fmla="*/ 207962 h 268287"/>
                <a:gd name="connsiteX6" fmla="*/ 82551 w 331788"/>
                <a:gd name="connsiteY6" fmla="*/ 247650 h 268287"/>
                <a:gd name="connsiteX7" fmla="*/ 55563 w 331788"/>
                <a:gd name="connsiteY7" fmla="*/ 247650 h 268287"/>
                <a:gd name="connsiteX8" fmla="*/ 55563 w 331788"/>
                <a:gd name="connsiteY8" fmla="*/ 227012 h 268287"/>
                <a:gd name="connsiteX9" fmla="*/ 115888 w 331788"/>
                <a:gd name="connsiteY9" fmla="*/ 168275 h 268287"/>
                <a:gd name="connsiteX10" fmla="*/ 127168 w 331788"/>
                <a:gd name="connsiteY10" fmla="*/ 168275 h 268287"/>
                <a:gd name="connsiteX11" fmla="*/ 139701 w 331788"/>
                <a:gd name="connsiteY11" fmla="*/ 170835 h 268287"/>
                <a:gd name="connsiteX12" fmla="*/ 139701 w 331788"/>
                <a:gd name="connsiteY12" fmla="*/ 247650 h 268287"/>
                <a:gd name="connsiteX13" fmla="*/ 115888 w 331788"/>
                <a:gd name="connsiteY13" fmla="*/ 247650 h 268287"/>
                <a:gd name="connsiteX14" fmla="*/ 198438 w 331788"/>
                <a:gd name="connsiteY14" fmla="*/ 155575 h 268287"/>
                <a:gd name="connsiteX15" fmla="*/ 198438 w 331788"/>
                <a:gd name="connsiteY15" fmla="*/ 247650 h 268287"/>
                <a:gd name="connsiteX16" fmla="*/ 173038 w 331788"/>
                <a:gd name="connsiteY16" fmla="*/ 247650 h 268287"/>
                <a:gd name="connsiteX17" fmla="*/ 173038 w 331788"/>
                <a:gd name="connsiteY17" fmla="*/ 168363 h 268287"/>
                <a:gd name="connsiteX18" fmla="*/ 198438 w 331788"/>
                <a:gd name="connsiteY18" fmla="*/ 155575 h 268287"/>
                <a:gd name="connsiteX19" fmla="*/ 149226 w 331788"/>
                <a:gd name="connsiteY19" fmla="*/ 41376 h 268287"/>
                <a:gd name="connsiteX20" fmla="*/ 114947 w 331788"/>
                <a:gd name="connsiteY20" fmla="*/ 55968 h 268287"/>
                <a:gd name="connsiteX21" fmla="*/ 114947 w 331788"/>
                <a:gd name="connsiteY21" fmla="*/ 123418 h 268287"/>
                <a:gd name="connsiteX22" fmla="*/ 183504 w 331788"/>
                <a:gd name="connsiteY22" fmla="*/ 123418 h 268287"/>
                <a:gd name="connsiteX23" fmla="*/ 183504 w 331788"/>
                <a:gd name="connsiteY23" fmla="*/ 55968 h 268287"/>
                <a:gd name="connsiteX24" fmla="*/ 149226 w 331788"/>
                <a:gd name="connsiteY24" fmla="*/ 41376 h 268287"/>
                <a:gd name="connsiteX25" fmla="*/ 228600 w 331788"/>
                <a:gd name="connsiteY25" fmla="*/ 39687 h 268287"/>
                <a:gd name="connsiteX26" fmla="*/ 254000 w 331788"/>
                <a:gd name="connsiteY26" fmla="*/ 39687 h 268287"/>
                <a:gd name="connsiteX27" fmla="*/ 254000 w 331788"/>
                <a:gd name="connsiteY27" fmla="*/ 247650 h 268287"/>
                <a:gd name="connsiteX28" fmla="*/ 228600 w 331788"/>
                <a:gd name="connsiteY28" fmla="*/ 247650 h 268287"/>
                <a:gd name="connsiteX29" fmla="*/ 228600 w 331788"/>
                <a:gd name="connsiteY29" fmla="*/ 110730 h 268287"/>
                <a:gd name="connsiteX30" fmla="*/ 231140 w 331788"/>
                <a:gd name="connsiteY30" fmla="*/ 90063 h 268287"/>
                <a:gd name="connsiteX31" fmla="*/ 228600 w 331788"/>
                <a:gd name="connsiteY31" fmla="*/ 69396 h 268287"/>
                <a:gd name="connsiteX32" fmla="*/ 228600 w 331788"/>
                <a:gd name="connsiteY32" fmla="*/ 39687 h 268287"/>
                <a:gd name="connsiteX33" fmla="*/ 149707 w 331788"/>
                <a:gd name="connsiteY33" fmla="*/ 22312 h 268287"/>
                <a:gd name="connsiteX34" fmla="*/ 196764 w 331788"/>
                <a:gd name="connsiteY34" fmla="*/ 41623 h 268287"/>
                <a:gd name="connsiteX35" fmla="*/ 196764 w 331788"/>
                <a:gd name="connsiteY35" fmla="*/ 136893 h 268287"/>
                <a:gd name="connsiteX36" fmla="*/ 109096 w 331788"/>
                <a:gd name="connsiteY36" fmla="*/ 143330 h 268287"/>
                <a:gd name="connsiteX37" fmla="*/ 97492 w 331788"/>
                <a:gd name="connsiteY37" fmla="*/ 154917 h 268287"/>
                <a:gd name="connsiteX38" fmla="*/ 93625 w 331788"/>
                <a:gd name="connsiteY38" fmla="*/ 170366 h 268287"/>
                <a:gd name="connsiteX39" fmla="*/ 43344 w 331788"/>
                <a:gd name="connsiteY39" fmla="*/ 220576 h 268287"/>
                <a:gd name="connsiteX40" fmla="*/ 18848 w 331788"/>
                <a:gd name="connsiteY40" fmla="*/ 220576 h 268287"/>
                <a:gd name="connsiteX41" fmla="*/ 18848 w 331788"/>
                <a:gd name="connsiteY41" fmla="*/ 196115 h 268287"/>
                <a:gd name="connsiteX42" fmla="*/ 67840 w 331788"/>
                <a:gd name="connsiteY42" fmla="*/ 145905 h 268287"/>
                <a:gd name="connsiteX43" fmla="*/ 84600 w 331788"/>
                <a:gd name="connsiteY43" fmla="*/ 140755 h 268287"/>
                <a:gd name="connsiteX44" fmla="*/ 96203 w 331788"/>
                <a:gd name="connsiteY44" fmla="*/ 129168 h 268287"/>
                <a:gd name="connsiteX45" fmla="*/ 102649 w 331788"/>
                <a:gd name="connsiteY45" fmla="*/ 41623 h 268287"/>
                <a:gd name="connsiteX46" fmla="*/ 149707 w 331788"/>
                <a:gd name="connsiteY46" fmla="*/ 22312 h 268287"/>
                <a:gd name="connsiteX47" fmla="*/ 280988 w 331788"/>
                <a:gd name="connsiteY47" fmla="*/ 0 h 268287"/>
                <a:gd name="connsiteX48" fmla="*/ 306388 w 331788"/>
                <a:gd name="connsiteY48" fmla="*/ 0 h 268287"/>
                <a:gd name="connsiteX49" fmla="*/ 306388 w 331788"/>
                <a:gd name="connsiteY49" fmla="*/ 247650 h 268287"/>
                <a:gd name="connsiteX50" fmla="*/ 280988 w 331788"/>
                <a:gd name="connsiteY50" fmla="*/ 247650 h 26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31788" h="268287">
                  <a:moveTo>
                    <a:pt x="0" y="255587"/>
                  </a:moveTo>
                  <a:lnTo>
                    <a:pt x="331788" y="255587"/>
                  </a:lnTo>
                  <a:lnTo>
                    <a:pt x="331788" y="268287"/>
                  </a:lnTo>
                  <a:lnTo>
                    <a:pt x="0" y="268287"/>
                  </a:lnTo>
                  <a:close/>
                  <a:moveTo>
                    <a:pt x="76201" y="207962"/>
                  </a:moveTo>
                  <a:lnTo>
                    <a:pt x="82551" y="207962"/>
                  </a:lnTo>
                  <a:lnTo>
                    <a:pt x="82551" y="247650"/>
                  </a:lnTo>
                  <a:lnTo>
                    <a:pt x="55563" y="247650"/>
                  </a:lnTo>
                  <a:lnTo>
                    <a:pt x="55563" y="227012"/>
                  </a:lnTo>
                  <a:close/>
                  <a:moveTo>
                    <a:pt x="115888" y="168275"/>
                  </a:moveTo>
                  <a:cubicBezTo>
                    <a:pt x="115888" y="168275"/>
                    <a:pt x="115888" y="168275"/>
                    <a:pt x="127168" y="168275"/>
                  </a:cubicBezTo>
                  <a:cubicBezTo>
                    <a:pt x="130928" y="169555"/>
                    <a:pt x="135941" y="170835"/>
                    <a:pt x="139701" y="170835"/>
                  </a:cubicBezTo>
                  <a:cubicBezTo>
                    <a:pt x="139701" y="170835"/>
                    <a:pt x="139701" y="170835"/>
                    <a:pt x="139701" y="247650"/>
                  </a:cubicBezTo>
                  <a:cubicBezTo>
                    <a:pt x="139701" y="247650"/>
                    <a:pt x="139701" y="247650"/>
                    <a:pt x="115888" y="247650"/>
                  </a:cubicBezTo>
                  <a:close/>
                  <a:moveTo>
                    <a:pt x="198438" y="155575"/>
                  </a:moveTo>
                  <a:cubicBezTo>
                    <a:pt x="198438" y="155575"/>
                    <a:pt x="198438" y="155575"/>
                    <a:pt x="198438" y="247650"/>
                  </a:cubicBezTo>
                  <a:cubicBezTo>
                    <a:pt x="198438" y="247650"/>
                    <a:pt x="198438" y="247650"/>
                    <a:pt x="173038" y="247650"/>
                  </a:cubicBezTo>
                  <a:lnTo>
                    <a:pt x="173038" y="168363"/>
                  </a:lnTo>
                  <a:cubicBezTo>
                    <a:pt x="181928" y="165805"/>
                    <a:pt x="190818" y="161969"/>
                    <a:pt x="198438" y="155575"/>
                  </a:cubicBezTo>
                  <a:close/>
                  <a:moveTo>
                    <a:pt x="149226" y="41376"/>
                  </a:moveTo>
                  <a:cubicBezTo>
                    <a:pt x="136937" y="41376"/>
                    <a:pt x="124649" y="46240"/>
                    <a:pt x="114947" y="55968"/>
                  </a:cubicBezTo>
                  <a:cubicBezTo>
                    <a:pt x="96838" y="74128"/>
                    <a:pt x="96838" y="105259"/>
                    <a:pt x="114947" y="123418"/>
                  </a:cubicBezTo>
                  <a:cubicBezTo>
                    <a:pt x="134350" y="142875"/>
                    <a:pt x="164101" y="142875"/>
                    <a:pt x="183504" y="123418"/>
                  </a:cubicBezTo>
                  <a:cubicBezTo>
                    <a:pt x="201613" y="105259"/>
                    <a:pt x="201613" y="74128"/>
                    <a:pt x="183504" y="55968"/>
                  </a:cubicBezTo>
                  <a:cubicBezTo>
                    <a:pt x="173803" y="46240"/>
                    <a:pt x="161514" y="41376"/>
                    <a:pt x="149226" y="41376"/>
                  </a:cubicBezTo>
                  <a:close/>
                  <a:moveTo>
                    <a:pt x="228600" y="39687"/>
                  </a:moveTo>
                  <a:cubicBezTo>
                    <a:pt x="228600" y="39687"/>
                    <a:pt x="228600" y="39687"/>
                    <a:pt x="254000" y="39687"/>
                  </a:cubicBezTo>
                  <a:lnTo>
                    <a:pt x="254000" y="247650"/>
                  </a:lnTo>
                  <a:cubicBezTo>
                    <a:pt x="254000" y="247650"/>
                    <a:pt x="254000" y="247650"/>
                    <a:pt x="228600" y="247650"/>
                  </a:cubicBezTo>
                  <a:cubicBezTo>
                    <a:pt x="228600" y="247650"/>
                    <a:pt x="228600" y="247650"/>
                    <a:pt x="228600" y="110730"/>
                  </a:cubicBezTo>
                  <a:cubicBezTo>
                    <a:pt x="231140" y="104272"/>
                    <a:pt x="231140" y="96521"/>
                    <a:pt x="231140" y="90063"/>
                  </a:cubicBezTo>
                  <a:cubicBezTo>
                    <a:pt x="231140" y="83604"/>
                    <a:pt x="231140" y="75854"/>
                    <a:pt x="228600" y="69396"/>
                  </a:cubicBezTo>
                  <a:cubicBezTo>
                    <a:pt x="228600" y="69396"/>
                    <a:pt x="228600" y="69396"/>
                    <a:pt x="228600" y="39687"/>
                  </a:cubicBezTo>
                  <a:close/>
                  <a:moveTo>
                    <a:pt x="149707" y="22312"/>
                  </a:moveTo>
                  <a:cubicBezTo>
                    <a:pt x="166789" y="22312"/>
                    <a:pt x="183872" y="28749"/>
                    <a:pt x="196764" y="41623"/>
                  </a:cubicBezTo>
                  <a:cubicBezTo>
                    <a:pt x="223838" y="68659"/>
                    <a:pt x="223838" y="111144"/>
                    <a:pt x="196764" y="136893"/>
                  </a:cubicBezTo>
                  <a:cubicBezTo>
                    <a:pt x="173558" y="161354"/>
                    <a:pt x="136170" y="162641"/>
                    <a:pt x="109096" y="143330"/>
                  </a:cubicBezTo>
                  <a:cubicBezTo>
                    <a:pt x="109096" y="143330"/>
                    <a:pt x="109096" y="143330"/>
                    <a:pt x="97492" y="154917"/>
                  </a:cubicBezTo>
                  <a:cubicBezTo>
                    <a:pt x="98782" y="160067"/>
                    <a:pt x="97492" y="166504"/>
                    <a:pt x="93625" y="170366"/>
                  </a:cubicBezTo>
                  <a:cubicBezTo>
                    <a:pt x="93625" y="170366"/>
                    <a:pt x="93625" y="170366"/>
                    <a:pt x="43344" y="220576"/>
                  </a:cubicBezTo>
                  <a:cubicBezTo>
                    <a:pt x="35608" y="227013"/>
                    <a:pt x="25295" y="227013"/>
                    <a:pt x="18848" y="220576"/>
                  </a:cubicBezTo>
                  <a:cubicBezTo>
                    <a:pt x="11113" y="214139"/>
                    <a:pt x="11113" y="202552"/>
                    <a:pt x="18848" y="196115"/>
                  </a:cubicBezTo>
                  <a:cubicBezTo>
                    <a:pt x="18848" y="196115"/>
                    <a:pt x="18848" y="196115"/>
                    <a:pt x="67840" y="145905"/>
                  </a:cubicBezTo>
                  <a:cubicBezTo>
                    <a:pt x="72997" y="142043"/>
                    <a:pt x="78154" y="140755"/>
                    <a:pt x="84600" y="140755"/>
                  </a:cubicBezTo>
                  <a:cubicBezTo>
                    <a:pt x="84600" y="140755"/>
                    <a:pt x="84600" y="140755"/>
                    <a:pt x="96203" y="129168"/>
                  </a:cubicBezTo>
                  <a:cubicBezTo>
                    <a:pt x="75575" y="103420"/>
                    <a:pt x="78154" y="66084"/>
                    <a:pt x="102649" y="41623"/>
                  </a:cubicBezTo>
                  <a:cubicBezTo>
                    <a:pt x="115542" y="28749"/>
                    <a:pt x="132624" y="22312"/>
                    <a:pt x="149707" y="22312"/>
                  </a:cubicBezTo>
                  <a:close/>
                  <a:moveTo>
                    <a:pt x="280988" y="0"/>
                  </a:moveTo>
                  <a:lnTo>
                    <a:pt x="306388" y="0"/>
                  </a:lnTo>
                  <a:lnTo>
                    <a:pt x="306388" y="247650"/>
                  </a:lnTo>
                  <a:lnTo>
                    <a:pt x="280988" y="247650"/>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028" tIns="45514" rIns="91028" bIns="45514"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38555"/>
              <a:endParaRPr lang="zh-CN" altLang="en-US" sz="1792" dirty="0">
                <a:solidFill>
                  <a:srgbClr val="FFFFFF"/>
                </a:solidFill>
                <a:latin typeface="+mn-ea"/>
                <a:cs typeface="+mn-ea"/>
                <a:sym typeface="+mn-lt"/>
              </a:endParaRPr>
            </a:p>
          </p:txBody>
        </p:sp>
        <p:sp>
          <p:nvSpPr>
            <p:cNvPr id="54" name="矩形 53">
              <a:extLst>
                <a:ext uri="{FF2B5EF4-FFF2-40B4-BE49-F238E27FC236}">
                  <a16:creationId xmlns:a16="http://schemas.microsoft.com/office/drawing/2014/main" id="{CA8DFD20-6F8D-4F8B-AE27-43CE47C4820A}"/>
                </a:ext>
              </a:extLst>
            </p:cNvPr>
            <p:cNvSpPr/>
            <p:nvPr/>
          </p:nvSpPr>
          <p:spPr>
            <a:xfrm>
              <a:off x="7758110" y="5106732"/>
              <a:ext cx="3595689" cy="697629"/>
            </a:xfrm>
            <a:prstGeom prst="rect">
              <a:avLst/>
            </a:prstGeom>
          </p:spPr>
          <p:txBody>
            <a:bodyPr wrap="square">
              <a:spAutoFit/>
              <a:scene3d>
                <a:camera prst="orthographicFront"/>
                <a:lightRig rig="threePt" dir="t"/>
              </a:scene3d>
              <a:sp3d contourW="12700"/>
            </a:bodyPr>
            <a:lstStyle/>
            <a:p>
              <a:pPr>
                <a:lnSpc>
                  <a:spcPts val="2500"/>
                </a:lnSpc>
              </a:pPr>
              <a:r>
                <a:rPr lang="zh-CN" altLang="en-US" sz="1200" dirty="0">
                  <a:solidFill>
                    <a:schemeClr val="bg1"/>
                  </a:solidFill>
                  <a:latin typeface="+mn-ea"/>
                  <a:sym typeface="Arial" panose="020B0604020202020204" pitchFamily="34" charset="0"/>
                </a:rPr>
                <a:t>Please add specific content here, the text as concise as possible, simple instructions can be, do not have to be too cumbersome, pay attention to the appearance of the layout.</a:t>
              </a:r>
              <a:endParaRPr lang="en-US" altLang="zh-CN" sz="1200" dirty="0">
                <a:solidFill>
                  <a:schemeClr val="bg1"/>
                </a:solidFill>
                <a:latin typeface="+mn-ea"/>
                <a:sym typeface="Arial" panose="020B0604020202020204" pitchFamily="34" charset="0"/>
              </a:endParaRPr>
            </a:p>
          </p:txBody>
        </p:sp>
      </p:grpSp>
      <p:pic>
        <p:nvPicPr>
          <p:cNvPr id="55" name="图片占位符 3">
            <a:extLst>
              <a:ext uri="{FF2B5EF4-FFF2-40B4-BE49-F238E27FC236}">
                <a16:creationId xmlns:a16="http://schemas.microsoft.com/office/drawing/2014/main" id="{1EAAA335-A5BE-4879-8BDD-F61F4DFC08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7565" y="1981297"/>
            <a:ext cx="5564187" cy="3710617"/>
          </a:xfrm>
          <a:prstGeom prst="rect">
            <a:avLst/>
          </a:prstGeom>
        </p:spPr>
      </p:pic>
    </p:spTree>
    <p:extLst>
      <p:ext uri="{BB962C8B-B14F-4D97-AF65-F5344CB8AC3E}">
        <p14:creationId xmlns:p14="http://schemas.microsoft.com/office/powerpoint/2010/main" val="3432149349"/>
      </p:ext>
    </p:extLst>
  </p:cSld>
  <p:clrMapOvr>
    <a:masterClrMapping/>
  </p:clrMapOvr>
  <mc:AlternateContent xmlns:mc="http://schemas.openxmlformats.org/markup-compatibility/2006" xmlns:p14="http://schemas.microsoft.com/office/powerpoint/2010/main">
    <mc:Choice Requires="p14">
      <p:transition spd="slow" p14:dur="1400" advClick="0" advTm="0">
        <p14:doors dir="vert"/>
      </p:transition>
    </mc:Choice>
    <mc:Fallback xmlns:a14="http://schemas.microsoft.com/office/drawing/2010/main" xmlns:a16="http://schemas.microsoft.com/office/drawing/2014/main" xmlns="">
      <p:transition spd="slow"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par>
                              <p:cTn id="25" fill="hold">
                                <p:stCondLst>
                                  <p:cond delay="500"/>
                                </p:stCondLst>
                                <p:childTnLst>
                                  <p:par>
                                    <p:cTn id="26" presetID="16" presetClass="entr" presetSubtype="37"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outVertical)">
                                          <p:cBhvr>
                                            <p:cTn id="28" dur="500"/>
                                            <p:tgtEl>
                                              <p:spTgt spid="15"/>
                                            </p:tgtEl>
                                          </p:cBhvr>
                                        </p:animEffect>
                                      </p:childTnLst>
                                    </p:cTn>
                                  </p:par>
                                </p:childTnLst>
                              </p:cTn>
                            </p:par>
                            <p:par>
                              <p:cTn id="29" fill="hold">
                                <p:stCondLst>
                                  <p:cond delay="1000"/>
                                </p:stCondLst>
                                <p:childTnLst>
                                  <p:par>
                                    <p:cTn id="30" presetID="14" presetClass="entr" presetSubtype="10" fill="hold" nodeType="after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randombar(horizontal)">
                                          <p:cBhvr>
                                            <p:cTn id="32" dur="500"/>
                                            <p:tgtEl>
                                              <p:spTgt spid="55"/>
                                            </p:tgtEl>
                                          </p:cBhvr>
                                        </p:animEffect>
                                      </p:childTnLst>
                                    </p:cTn>
                                  </p:par>
                                </p:childTnLst>
                              </p:cTn>
                            </p:par>
                            <p:par>
                              <p:cTn id="33" fill="hold">
                                <p:stCondLst>
                                  <p:cond delay="1500"/>
                                </p:stCondLst>
                                <p:childTnLst>
                                  <p:par>
                                    <p:cTn id="34" presetID="16" presetClass="entr" presetSubtype="21" fill="hold" nodeType="after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barn(inVertical)">
                                          <p:cBhvr>
                                            <p:cTn id="36" dur="500"/>
                                            <p:tgtEl>
                                              <p:spTgt spid="43"/>
                                            </p:tgtEl>
                                          </p:cBhvr>
                                        </p:animEffect>
                                      </p:childTnLst>
                                    </p:cTn>
                                  </p:par>
                                  <p:par>
                                    <p:cTn id="37" presetID="16" presetClass="entr" presetSubtype="21" fill="hold" nodeType="with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barn(inVertical)">
                                          <p:cBhvr>
                                            <p:cTn id="39" dur="500"/>
                                            <p:tgtEl>
                                              <p:spTgt spid="42"/>
                                            </p:tgtEl>
                                          </p:cBhvr>
                                        </p:animEffect>
                                      </p:childTnLst>
                                    </p:cTn>
                                  </p:par>
                                </p:childTnLst>
                              </p:cTn>
                            </p:par>
                            <p:par>
                              <p:cTn id="40" fill="hold">
                                <p:stCondLst>
                                  <p:cond delay="2000"/>
                                </p:stCondLst>
                                <p:childTnLst>
                                  <p:par>
                                    <p:cTn id="41" presetID="2" presetClass="entr" presetSubtype="4" fill="hold" nodeType="afterEffect" p14:presetBounceEnd="60000">
                                      <p:stCondLst>
                                        <p:cond delay="0"/>
                                      </p:stCondLst>
                                      <p:childTnLst>
                                        <p:set>
                                          <p:cBhvr>
                                            <p:cTn id="42" dur="1" fill="hold">
                                              <p:stCondLst>
                                                <p:cond delay="0"/>
                                              </p:stCondLst>
                                            </p:cTn>
                                            <p:tgtEl>
                                              <p:spTgt spid="44"/>
                                            </p:tgtEl>
                                            <p:attrNameLst>
                                              <p:attrName>style.visibility</p:attrName>
                                            </p:attrNameLst>
                                          </p:cBhvr>
                                          <p:to>
                                            <p:strVal val="visible"/>
                                          </p:to>
                                        </p:set>
                                        <p:anim calcmode="lin" valueType="num" p14:bounceEnd="60000">
                                          <p:cBhvr additive="base">
                                            <p:cTn id="43" dur="1000" fill="hold"/>
                                            <p:tgtEl>
                                              <p:spTgt spid="44"/>
                                            </p:tgtEl>
                                            <p:attrNameLst>
                                              <p:attrName>ppt_x</p:attrName>
                                            </p:attrNameLst>
                                          </p:cBhvr>
                                          <p:tavLst>
                                            <p:tav tm="0">
                                              <p:val>
                                                <p:strVal val="#ppt_x"/>
                                              </p:val>
                                            </p:tav>
                                            <p:tav tm="100000">
                                              <p:val>
                                                <p:strVal val="#ppt_x"/>
                                              </p:val>
                                            </p:tav>
                                          </p:tavLst>
                                        </p:anim>
                                        <p:anim calcmode="lin" valueType="num" p14:bounceEnd="60000">
                                          <p:cBhvr additive="base">
                                            <p:cTn id="44" dur="1000" fill="hold"/>
                                            <p:tgtEl>
                                              <p:spTgt spid="44"/>
                                            </p:tgtEl>
                                            <p:attrNameLst>
                                              <p:attrName>ppt_y</p:attrName>
                                            </p:attrNameLst>
                                          </p:cBhvr>
                                          <p:tavLst>
                                            <p:tav tm="0">
                                              <p:val>
                                                <p:strVal val="1+#ppt_h/2"/>
                                              </p:val>
                                            </p:tav>
                                            <p:tav tm="100000">
                                              <p:val>
                                                <p:strVal val="#ppt_y"/>
                                              </p:val>
                                            </p:tav>
                                          </p:tavLst>
                                        </p:anim>
                                      </p:childTnLst>
                                    </p:cTn>
                                  </p:par>
                                </p:childTnLst>
                              </p:cTn>
                            </p:par>
                            <p:par>
                              <p:cTn id="45" fill="hold">
                                <p:stCondLst>
                                  <p:cond delay="3000"/>
                                </p:stCondLst>
                                <p:childTnLst>
                                  <p:par>
                                    <p:cTn id="46" presetID="22" presetClass="entr" presetSubtype="8" fill="hold" nodeType="after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wipe(left)">
                                          <p:cBhvr>
                                            <p:cTn id="48" dur="500"/>
                                            <p:tgtEl>
                                              <p:spTgt spid="47"/>
                                            </p:tgtEl>
                                          </p:cBhvr>
                                        </p:animEffect>
                                      </p:childTnLst>
                                    </p:cTn>
                                  </p:par>
                                </p:childTnLst>
                              </p:cTn>
                            </p:par>
                            <p:par>
                              <p:cTn id="49" fill="hold">
                                <p:stCondLst>
                                  <p:cond delay="3500"/>
                                </p:stCondLst>
                                <p:childTnLst>
                                  <p:par>
                                    <p:cTn id="50" presetID="22" presetClass="entr" presetSubtype="8" fill="hold" nodeType="afterEffect">
                                      <p:stCondLst>
                                        <p:cond delay="0"/>
                                      </p:stCondLst>
                                      <p:childTnLst>
                                        <p:set>
                                          <p:cBhvr>
                                            <p:cTn id="51" dur="1" fill="hold">
                                              <p:stCondLst>
                                                <p:cond delay="0"/>
                                              </p:stCondLst>
                                            </p:cTn>
                                            <p:tgtEl>
                                              <p:spTgt spid="51"/>
                                            </p:tgtEl>
                                            <p:attrNameLst>
                                              <p:attrName>style.visibility</p:attrName>
                                            </p:attrNameLst>
                                          </p:cBhvr>
                                          <p:to>
                                            <p:strVal val="visible"/>
                                          </p:to>
                                        </p:set>
                                        <p:animEffect transition="in" filter="wipe(left)">
                                          <p:cBhvr>
                                            <p:cTn id="5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a14="http://schemas.microsoft.com/office/drawing/2010/main" xmlns:a16="http://schemas.microsoft.com/office/drawing/2014/main"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par>
                              <p:cTn id="25" fill="hold">
                                <p:stCondLst>
                                  <p:cond delay="500"/>
                                </p:stCondLst>
                                <p:childTnLst>
                                  <p:par>
                                    <p:cTn id="26" presetID="16" presetClass="entr" presetSubtype="37"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outVertical)">
                                          <p:cBhvr>
                                            <p:cTn id="28" dur="500"/>
                                            <p:tgtEl>
                                              <p:spTgt spid="15"/>
                                            </p:tgtEl>
                                          </p:cBhvr>
                                        </p:animEffect>
                                      </p:childTnLst>
                                    </p:cTn>
                                  </p:par>
                                </p:childTnLst>
                              </p:cTn>
                            </p:par>
                            <p:par>
                              <p:cTn id="29" fill="hold">
                                <p:stCondLst>
                                  <p:cond delay="1000"/>
                                </p:stCondLst>
                                <p:childTnLst>
                                  <p:par>
                                    <p:cTn id="30" presetID="14" presetClass="entr" presetSubtype="10" fill="hold" nodeType="after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randombar(horizontal)">
                                          <p:cBhvr>
                                            <p:cTn id="32" dur="500"/>
                                            <p:tgtEl>
                                              <p:spTgt spid="55"/>
                                            </p:tgtEl>
                                          </p:cBhvr>
                                        </p:animEffect>
                                      </p:childTnLst>
                                    </p:cTn>
                                  </p:par>
                                </p:childTnLst>
                              </p:cTn>
                            </p:par>
                            <p:par>
                              <p:cTn id="33" fill="hold">
                                <p:stCondLst>
                                  <p:cond delay="1500"/>
                                </p:stCondLst>
                                <p:childTnLst>
                                  <p:par>
                                    <p:cTn id="34" presetID="16" presetClass="entr" presetSubtype="21" fill="hold" nodeType="after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barn(inVertical)">
                                          <p:cBhvr>
                                            <p:cTn id="36" dur="500"/>
                                            <p:tgtEl>
                                              <p:spTgt spid="43"/>
                                            </p:tgtEl>
                                          </p:cBhvr>
                                        </p:animEffect>
                                      </p:childTnLst>
                                    </p:cTn>
                                  </p:par>
                                  <p:par>
                                    <p:cTn id="37" presetID="16" presetClass="entr" presetSubtype="21" fill="hold" nodeType="with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barn(inVertical)">
                                          <p:cBhvr>
                                            <p:cTn id="39" dur="500"/>
                                            <p:tgtEl>
                                              <p:spTgt spid="42"/>
                                            </p:tgtEl>
                                          </p:cBhvr>
                                        </p:animEffect>
                                      </p:childTnLst>
                                    </p:cTn>
                                  </p:par>
                                </p:childTnLst>
                              </p:cTn>
                            </p:par>
                            <p:par>
                              <p:cTn id="40" fill="hold">
                                <p:stCondLst>
                                  <p:cond delay="2000"/>
                                </p:stCondLst>
                                <p:childTnLst>
                                  <p:par>
                                    <p:cTn id="41" presetID="2" presetClass="entr" presetSubtype="4" fill="hold" nodeType="afterEffect">
                                      <p:stCondLst>
                                        <p:cond delay="0"/>
                                      </p:stCondLst>
                                      <p:childTnLst>
                                        <p:set>
                                          <p:cBhvr>
                                            <p:cTn id="42" dur="1" fill="hold">
                                              <p:stCondLst>
                                                <p:cond delay="0"/>
                                              </p:stCondLst>
                                            </p:cTn>
                                            <p:tgtEl>
                                              <p:spTgt spid="44"/>
                                            </p:tgtEl>
                                            <p:attrNameLst>
                                              <p:attrName>style.visibility</p:attrName>
                                            </p:attrNameLst>
                                          </p:cBhvr>
                                          <p:to>
                                            <p:strVal val="visible"/>
                                          </p:to>
                                        </p:set>
                                        <p:anim calcmode="lin" valueType="num">
                                          <p:cBhvr additive="base">
                                            <p:cTn id="43" dur="1000" fill="hold"/>
                                            <p:tgtEl>
                                              <p:spTgt spid="44"/>
                                            </p:tgtEl>
                                            <p:attrNameLst>
                                              <p:attrName>ppt_x</p:attrName>
                                            </p:attrNameLst>
                                          </p:cBhvr>
                                          <p:tavLst>
                                            <p:tav tm="0">
                                              <p:val>
                                                <p:strVal val="#ppt_x"/>
                                              </p:val>
                                            </p:tav>
                                            <p:tav tm="100000">
                                              <p:val>
                                                <p:strVal val="#ppt_x"/>
                                              </p:val>
                                            </p:tav>
                                          </p:tavLst>
                                        </p:anim>
                                        <p:anim calcmode="lin" valueType="num">
                                          <p:cBhvr additive="base">
                                            <p:cTn id="44" dur="1000" fill="hold"/>
                                            <p:tgtEl>
                                              <p:spTgt spid="44"/>
                                            </p:tgtEl>
                                            <p:attrNameLst>
                                              <p:attrName>ppt_y</p:attrName>
                                            </p:attrNameLst>
                                          </p:cBhvr>
                                          <p:tavLst>
                                            <p:tav tm="0">
                                              <p:val>
                                                <p:strVal val="1+#ppt_h/2"/>
                                              </p:val>
                                            </p:tav>
                                            <p:tav tm="100000">
                                              <p:val>
                                                <p:strVal val="#ppt_y"/>
                                              </p:val>
                                            </p:tav>
                                          </p:tavLst>
                                        </p:anim>
                                      </p:childTnLst>
                                    </p:cTn>
                                  </p:par>
                                </p:childTnLst>
                              </p:cTn>
                            </p:par>
                            <p:par>
                              <p:cTn id="45" fill="hold">
                                <p:stCondLst>
                                  <p:cond delay="3000"/>
                                </p:stCondLst>
                                <p:childTnLst>
                                  <p:par>
                                    <p:cTn id="46" presetID="22" presetClass="entr" presetSubtype="8" fill="hold" nodeType="after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wipe(left)">
                                          <p:cBhvr>
                                            <p:cTn id="48" dur="500"/>
                                            <p:tgtEl>
                                              <p:spTgt spid="47"/>
                                            </p:tgtEl>
                                          </p:cBhvr>
                                        </p:animEffect>
                                      </p:childTnLst>
                                    </p:cTn>
                                  </p:par>
                                </p:childTnLst>
                              </p:cTn>
                            </p:par>
                            <p:par>
                              <p:cTn id="49" fill="hold">
                                <p:stCondLst>
                                  <p:cond delay="3500"/>
                                </p:stCondLst>
                                <p:childTnLst>
                                  <p:par>
                                    <p:cTn id="50" presetID="22" presetClass="entr" presetSubtype="8" fill="hold" nodeType="afterEffect">
                                      <p:stCondLst>
                                        <p:cond delay="0"/>
                                      </p:stCondLst>
                                      <p:childTnLst>
                                        <p:set>
                                          <p:cBhvr>
                                            <p:cTn id="51" dur="1" fill="hold">
                                              <p:stCondLst>
                                                <p:cond delay="0"/>
                                              </p:stCondLst>
                                            </p:cTn>
                                            <p:tgtEl>
                                              <p:spTgt spid="51"/>
                                            </p:tgtEl>
                                            <p:attrNameLst>
                                              <p:attrName>style.visibility</p:attrName>
                                            </p:attrNameLst>
                                          </p:cBhvr>
                                          <p:to>
                                            <p:strVal val="visible"/>
                                          </p:to>
                                        </p:set>
                                        <p:animEffect transition="in" filter="wipe(left)">
                                          <p:cBhvr>
                                            <p:cTn id="5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167D5CAA-4656-4E6A-B858-8E3AE7C4CFAD}"/>
              </a:ext>
            </a:extLst>
          </p:cNvPr>
          <p:cNvSpPr/>
          <p:nvPr/>
        </p:nvSpPr>
        <p:spPr>
          <a:xfrm>
            <a:off x="0" y="0"/>
            <a:ext cx="12192000" cy="6858000"/>
          </a:xfrm>
          <a:prstGeom prst="rect">
            <a:avLst/>
          </a:prstGeom>
          <a:solidFill>
            <a:srgbClr val="090F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a:extLst>
              <a:ext uri="{FF2B5EF4-FFF2-40B4-BE49-F238E27FC236}">
                <a16:creationId xmlns:a16="http://schemas.microsoft.com/office/drawing/2014/main" id="{4FD9E3D0-6096-43D2-8545-8C16B50C5703}"/>
              </a:ext>
            </a:extLst>
          </p:cNvPr>
          <p:cNvGrpSpPr/>
          <p:nvPr/>
        </p:nvGrpSpPr>
        <p:grpSpPr>
          <a:xfrm>
            <a:off x="1760517" y="12056"/>
            <a:ext cx="84117" cy="6845944"/>
            <a:chOff x="1760517" y="12056"/>
            <a:chExt cx="84117" cy="6845944"/>
          </a:xfrm>
        </p:grpSpPr>
        <p:cxnSp>
          <p:nvCxnSpPr>
            <p:cNvPr id="29" name="直接连接符 28">
              <a:extLst>
                <a:ext uri="{FF2B5EF4-FFF2-40B4-BE49-F238E27FC236}">
                  <a16:creationId xmlns:a16="http://schemas.microsoft.com/office/drawing/2014/main" id="{867F3AC1-FCFE-47D4-A050-C20366F598F4}"/>
                </a:ext>
              </a:extLst>
            </p:cNvPr>
            <p:cNvCxnSpPr/>
            <p:nvPr/>
          </p:nvCxnSpPr>
          <p:spPr>
            <a:xfrm>
              <a:off x="1760517" y="12056"/>
              <a:ext cx="0" cy="1511550"/>
            </a:xfrm>
            <a:prstGeom prst="line">
              <a:avLst/>
            </a:prstGeom>
            <a:ln w="34925">
              <a:gradFill flip="none" rotWithShape="1">
                <a:gsLst>
                  <a:gs pos="0">
                    <a:srgbClr val="47E1FF"/>
                  </a:gs>
                  <a:gs pos="100000">
                    <a:srgbClr val="C9F9FF"/>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24C2B82D-D39C-4151-A52F-3D37B9EE14A7}"/>
                </a:ext>
              </a:extLst>
            </p:cNvPr>
            <p:cNvCxnSpPr/>
            <p:nvPr/>
          </p:nvCxnSpPr>
          <p:spPr>
            <a:xfrm flipV="1">
              <a:off x="1844634" y="5346450"/>
              <a:ext cx="0" cy="1511550"/>
            </a:xfrm>
            <a:prstGeom prst="line">
              <a:avLst/>
            </a:prstGeom>
            <a:ln w="34925">
              <a:gradFill flip="none" rotWithShape="1">
                <a:gsLst>
                  <a:gs pos="0">
                    <a:srgbClr val="47E1FF"/>
                  </a:gs>
                  <a:gs pos="100000">
                    <a:srgbClr val="C9F9FF"/>
                  </a:gs>
                </a:gsLst>
                <a:lin ang="16200000" scaled="1"/>
                <a:tileRect/>
              </a:gradFill>
            </a:ln>
          </p:spPr>
          <p:style>
            <a:lnRef idx="1">
              <a:schemeClr val="accent1"/>
            </a:lnRef>
            <a:fillRef idx="0">
              <a:schemeClr val="accent1"/>
            </a:fillRef>
            <a:effectRef idx="0">
              <a:schemeClr val="accent1"/>
            </a:effectRef>
            <a:fontRef idx="minor">
              <a:schemeClr val="tx1"/>
            </a:fontRef>
          </p:style>
        </p:cxnSp>
      </p:grpSp>
      <p:pic>
        <p:nvPicPr>
          <p:cNvPr id="4" name="图片 3">
            <a:extLst>
              <a:ext uri="{FF2B5EF4-FFF2-40B4-BE49-F238E27FC236}">
                <a16:creationId xmlns:a16="http://schemas.microsoft.com/office/drawing/2014/main" id="{0DEE3824-E50D-48A9-933C-292586C6109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812683">
            <a:off x="9243931" y="684287"/>
            <a:ext cx="5745980" cy="6773195"/>
          </a:xfrm>
          <a:prstGeom prst="rect">
            <a:avLst/>
          </a:prstGeom>
        </p:spPr>
      </p:pic>
      <p:pic>
        <p:nvPicPr>
          <p:cNvPr id="5" name="图片 4">
            <a:extLst>
              <a:ext uri="{FF2B5EF4-FFF2-40B4-BE49-F238E27FC236}">
                <a16:creationId xmlns:a16="http://schemas.microsoft.com/office/drawing/2014/main" id="{673759D1-615D-46BA-A4B6-6B5113A5BF5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31398" y="-1365773"/>
            <a:ext cx="3545133" cy="3526648"/>
          </a:xfrm>
          <a:prstGeom prst="rect">
            <a:avLst/>
          </a:prstGeom>
        </p:spPr>
      </p:pic>
      <p:pic>
        <p:nvPicPr>
          <p:cNvPr id="6" name="图片 5">
            <a:extLst>
              <a:ext uri="{FF2B5EF4-FFF2-40B4-BE49-F238E27FC236}">
                <a16:creationId xmlns:a16="http://schemas.microsoft.com/office/drawing/2014/main" id="{47409828-8955-4A70-9BFF-D2E4E9812AB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93693">
            <a:off x="-1285541" y="3286008"/>
            <a:ext cx="3618600" cy="4579361"/>
          </a:xfrm>
          <a:prstGeom prst="rect">
            <a:avLst/>
          </a:prstGeom>
        </p:spPr>
      </p:pic>
      <p:pic>
        <p:nvPicPr>
          <p:cNvPr id="7" name="图片 6">
            <a:extLst>
              <a:ext uri="{FF2B5EF4-FFF2-40B4-BE49-F238E27FC236}">
                <a16:creationId xmlns:a16="http://schemas.microsoft.com/office/drawing/2014/main" id="{5E1460DB-8B7E-42DC-BC22-4DE4714931B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96633" y="-698894"/>
            <a:ext cx="4338528" cy="2359480"/>
          </a:xfrm>
          <a:prstGeom prst="rect">
            <a:avLst/>
          </a:prstGeom>
        </p:spPr>
      </p:pic>
      <p:sp>
        <p:nvSpPr>
          <p:cNvPr id="18" name="文本框 17">
            <a:extLst>
              <a:ext uri="{FF2B5EF4-FFF2-40B4-BE49-F238E27FC236}">
                <a16:creationId xmlns:a16="http://schemas.microsoft.com/office/drawing/2014/main" id="{F586F1EE-EED3-466D-927E-52BABC6F4C87}"/>
              </a:ext>
            </a:extLst>
          </p:cNvPr>
          <p:cNvSpPr txBox="1"/>
          <p:nvPr/>
        </p:nvSpPr>
        <p:spPr>
          <a:xfrm>
            <a:off x="5728530" y="1873756"/>
            <a:ext cx="3566106" cy="615553"/>
          </a:xfrm>
          <a:prstGeom prst="rect">
            <a:avLst/>
          </a:prstGeom>
          <a:noFill/>
        </p:spPr>
        <p:txBody>
          <a:bodyPr wrap="square" rtlCol="0">
            <a:spAutoFit/>
          </a:bodyPr>
          <a:lstStyle/>
          <a:p>
            <a:pPr defTabSz="449911">
              <a:defRPr/>
            </a:pPr>
            <a:r>
              <a:rPr kumimoji="1" lang="zh-CN" altLang="en-US" b="1" kern="0" dirty="0">
                <a:solidFill>
                  <a:schemeClr val="bg1"/>
                </a:solidFill>
                <a:latin typeface="微软雅黑" panose="020B0503020204020204" pitchFamily="34" charset="-122"/>
                <a:ea typeface="微软雅黑" panose="020B0503020204020204" pitchFamily="34" charset="-122"/>
                <a:cs typeface="+mn-ea"/>
                <a:sym typeface="+mn-ea"/>
              </a:rPr>
              <a:t>Opening content</a:t>
            </a:r>
          </a:p>
          <a:p>
            <a:pPr>
              <a:defRPr/>
            </a:pPr>
            <a:r>
              <a:rPr lang="en-US" altLang="zh-CN" sz="1600" dirty="0">
                <a:solidFill>
                  <a:schemeClr val="bg1"/>
                </a:solidFill>
                <a:ea typeface="华文细黑" panose="02010600040101010101" pitchFamily="2" charset="-122"/>
              </a:rPr>
              <a:t>Click here to add your text here </a:t>
            </a:r>
            <a:endParaRPr lang="zh-CN" altLang="en-US" sz="1600" dirty="0">
              <a:solidFill>
                <a:schemeClr val="bg1"/>
              </a:solidFill>
              <a:ea typeface="华文细黑" panose="02010600040101010101" pitchFamily="2" charset="-122"/>
            </a:endParaRPr>
          </a:p>
        </p:txBody>
      </p:sp>
      <p:sp>
        <p:nvSpPr>
          <p:cNvPr id="19" name="文本框 18">
            <a:extLst>
              <a:ext uri="{FF2B5EF4-FFF2-40B4-BE49-F238E27FC236}">
                <a16:creationId xmlns:a16="http://schemas.microsoft.com/office/drawing/2014/main" id="{26253813-222B-4E74-BAE0-AAEE625DBDF2}"/>
              </a:ext>
            </a:extLst>
          </p:cNvPr>
          <p:cNvSpPr txBox="1"/>
          <p:nvPr/>
        </p:nvSpPr>
        <p:spPr>
          <a:xfrm>
            <a:off x="3618938" y="1786254"/>
            <a:ext cx="2466693" cy="584775"/>
          </a:xfrm>
          <a:prstGeom prst="rect">
            <a:avLst/>
          </a:prstGeom>
          <a:noFill/>
        </p:spPr>
        <p:txBody>
          <a:bodyPr wrap="square" rtlCol="0">
            <a:spAutoFit/>
          </a:bodyPr>
          <a:lstStyle/>
          <a:p>
            <a:r>
              <a:rPr lang="en-US" altLang="zh-CN" sz="3200" b="1" dirty="0">
                <a:solidFill>
                  <a:schemeClr val="bg1"/>
                </a:solidFill>
                <a:latin typeface="方正黑体简体" panose="02010601030101010101" pitchFamily="2" charset="-122"/>
                <a:ea typeface="方正黑体简体" panose="02010601030101010101" pitchFamily="2" charset="-122"/>
                <a:cs typeface="+mn-ea"/>
                <a:sym typeface="+mn-lt"/>
              </a:rPr>
              <a:t>PART 01</a:t>
            </a:r>
            <a:endParaRPr lang="zh-CN" altLang="en-US" sz="3200" b="1" dirty="0">
              <a:solidFill>
                <a:schemeClr val="bg1"/>
              </a:solidFill>
              <a:latin typeface="方正黑体简体" panose="02010601030101010101" pitchFamily="2" charset="-122"/>
              <a:ea typeface="方正黑体简体" panose="02010601030101010101" pitchFamily="2" charset="-122"/>
              <a:cs typeface="+mn-ea"/>
              <a:sym typeface="+mn-lt"/>
            </a:endParaRPr>
          </a:p>
        </p:txBody>
      </p:sp>
      <p:sp>
        <p:nvSpPr>
          <p:cNvPr id="20" name="文本框 19">
            <a:extLst>
              <a:ext uri="{FF2B5EF4-FFF2-40B4-BE49-F238E27FC236}">
                <a16:creationId xmlns:a16="http://schemas.microsoft.com/office/drawing/2014/main" id="{B5B63DE3-B9F3-4CFE-846F-2CD21E2C0276}"/>
              </a:ext>
            </a:extLst>
          </p:cNvPr>
          <p:cNvSpPr txBox="1"/>
          <p:nvPr/>
        </p:nvSpPr>
        <p:spPr>
          <a:xfrm>
            <a:off x="3618938" y="2847910"/>
            <a:ext cx="2354297" cy="584775"/>
          </a:xfrm>
          <a:prstGeom prst="rect">
            <a:avLst/>
          </a:prstGeom>
          <a:noFill/>
        </p:spPr>
        <p:txBody>
          <a:bodyPr wrap="square" rtlCol="0">
            <a:spAutoFit/>
          </a:bodyPr>
          <a:lstStyle/>
          <a:p>
            <a:r>
              <a:rPr lang="en-US" altLang="zh-CN" sz="3200" b="1" dirty="0">
                <a:solidFill>
                  <a:schemeClr val="bg1"/>
                </a:solidFill>
                <a:latin typeface="方正黑体简体" panose="02010601030101010101" pitchFamily="2" charset="-122"/>
                <a:ea typeface="方正黑体简体" panose="02010601030101010101" pitchFamily="2" charset="-122"/>
                <a:cs typeface="+mn-ea"/>
                <a:sym typeface="+mn-lt"/>
              </a:rPr>
              <a:t>PART 02</a:t>
            </a:r>
            <a:endParaRPr lang="zh-CN" altLang="en-US" sz="3200" b="1" dirty="0">
              <a:solidFill>
                <a:schemeClr val="bg1"/>
              </a:solidFill>
              <a:latin typeface="方正黑体简体" panose="02010601030101010101" pitchFamily="2" charset="-122"/>
              <a:ea typeface="方正黑体简体" panose="02010601030101010101" pitchFamily="2" charset="-122"/>
              <a:cs typeface="+mn-ea"/>
              <a:sym typeface="+mn-lt"/>
            </a:endParaRPr>
          </a:p>
        </p:txBody>
      </p:sp>
      <p:sp>
        <p:nvSpPr>
          <p:cNvPr id="21" name="文本框 20">
            <a:extLst>
              <a:ext uri="{FF2B5EF4-FFF2-40B4-BE49-F238E27FC236}">
                <a16:creationId xmlns:a16="http://schemas.microsoft.com/office/drawing/2014/main" id="{C8414F3A-C5EA-4A87-91FB-B7B1CE3C8A5D}"/>
              </a:ext>
            </a:extLst>
          </p:cNvPr>
          <p:cNvSpPr txBox="1"/>
          <p:nvPr/>
        </p:nvSpPr>
        <p:spPr>
          <a:xfrm>
            <a:off x="3618938" y="3909566"/>
            <a:ext cx="2336716" cy="584775"/>
          </a:xfrm>
          <a:prstGeom prst="rect">
            <a:avLst/>
          </a:prstGeom>
          <a:noFill/>
        </p:spPr>
        <p:txBody>
          <a:bodyPr wrap="square" rtlCol="0">
            <a:spAutoFit/>
          </a:bodyPr>
          <a:lstStyle/>
          <a:p>
            <a:r>
              <a:rPr lang="en-US" altLang="zh-CN" sz="3200" b="1" dirty="0">
                <a:solidFill>
                  <a:schemeClr val="bg1"/>
                </a:solidFill>
                <a:latin typeface="方正黑体简体" panose="02010601030101010101" pitchFamily="2" charset="-122"/>
                <a:ea typeface="方正黑体简体" panose="02010601030101010101" pitchFamily="2" charset="-122"/>
                <a:cs typeface="+mn-ea"/>
                <a:sym typeface="+mn-lt"/>
              </a:rPr>
              <a:t>PART 03</a:t>
            </a:r>
            <a:endParaRPr lang="zh-CN" altLang="en-US" sz="3200" b="1" dirty="0">
              <a:solidFill>
                <a:schemeClr val="bg1"/>
              </a:solidFill>
              <a:latin typeface="方正黑体简体" panose="02010601030101010101" pitchFamily="2" charset="-122"/>
              <a:ea typeface="方正黑体简体" panose="02010601030101010101" pitchFamily="2" charset="-122"/>
              <a:cs typeface="+mn-ea"/>
              <a:sym typeface="+mn-lt"/>
            </a:endParaRPr>
          </a:p>
        </p:txBody>
      </p:sp>
      <p:sp>
        <p:nvSpPr>
          <p:cNvPr id="22" name="文本框 21">
            <a:extLst>
              <a:ext uri="{FF2B5EF4-FFF2-40B4-BE49-F238E27FC236}">
                <a16:creationId xmlns:a16="http://schemas.microsoft.com/office/drawing/2014/main" id="{CEA0F5B3-DE4E-44AD-9504-7E3FE700179A}"/>
              </a:ext>
            </a:extLst>
          </p:cNvPr>
          <p:cNvSpPr txBox="1"/>
          <p:nvPr/>
        </p:nvSpPr>
        <p:spPr>
          <a:xfrm>
            <a:off x="5620843" y="3924954"/>
            <a:ext cx="3088665" cy="615553"/>
          </a:xfrm>
          <a:prstGeom prst="rect">
            <a:avLst/>
          </a:prstGeom>
          <a:noFill/>
        </p:spPr>
        <p:txBody>
          <a:bodyPr wrap="square" rtlCol="0">
            <a:spAutoFit/>
          </a:bodyPr>
          <a:lstStyle/>
          <a:p>
            <a:pPr defTabSz="449911">
              <a:defRPr/>
            </a:pPr>
            <a:r>
              <a:rPr lang="zh-CN" altLang="en-US" b="1" dirty="0">
                <a:solidFill>
                  <a:schemeClr val="bg1"/>
                </a:solidFill>
                <a:latin typeface="微软雅黑" panose="020B0503020204020204" pitchFamily="34" charset="-122"/>
                <a:ea typeface="微软雅黑" panose="020B0503020204020204" pitchFamily="34" charset="-122"/>
                <a:sym typeface="+mn-ea"/>
              </a:rPr>
              <a:t>Deficiencies</a:t>
            </a:r>
            <a:endParaRPr kumimoji="1" lang="zh-CN" altLang="en-US" b="1" kern="0" dirty="0">
              <a:solidFill>
                <a:schemeClr val="bg1"/>
              </a:solidFill>
              <a:latin typeface="微软雅黑" panose="020B0503020204020204" pitchFamily="34" charset="-122"/>
              <a:ea typeface="微软雅黑" panose="020B0503020204020204" pitchFamily="34" charset="-122"/>
              <a:cs typeface="+mn-ea"/>
              <a:sym typeface="+mn-ea"/>
            </a:endParaRPr>
          </a:p>
          <a:p>
            <a:pPr>
              <a:defRPr/>
            </a:pPr>
            <a:r>
              <a:rPr lang="en-US" altLang="zh-CN" sz="1600" dirty="0">
                <a:solidFill>
                  <a:schemeClr val="bg1"/>
                </a:solidFill>
                <a:ea typeface="华文细黑" panose="02010600040101010101" pitchFamily="2" charset="-122"/>
              </a:rPr>
              <a:t>Click here to add your text here </a:t>
            </a:r>
            <a:endParaRPr lang="zh-CN" altLang="en-US" sz="1600" dirty="0">
              <a:solidFill>
                <a:schemeClr val="bg1"/>
              </a:solidFill>
              <a:ea typeface="华文细黑" panose="02010600040101010101" pitchFamily="2" charset="-122"/>
            </a:endParaRPr>
          </a:p>
        </p:txBody>
      </p:sp>
      <p:sp>
        <p:nvSpPr>
          <p:cNvPr id="23" name="文本框 22">
            <a:extLst>
              <a:ext uri="{FF2B5EF4-FFF2-40B4-BE49-F238E27FC236}">
                <a16:creationId xmlns:a16="http://schemas.microsoft.com/office/drawing/2014/main" id="{96281AFD-9C2B-4334-81EA-4C85C60C9CE1}"/>
              </a:ext>
            </a:extLst>
          </p:cNvPr>
          <p:cNvSpPr txBox="1"/>
          <p:nvPr/>
        </p:nvSpPr>
        <p:spPr>
          <a:xfrm>
            <a:off x="5710473" y="2878687"/>
            <a:ext cx="3088665" cy="615553"/>
          </a:xfrm>
          <a:prstGeom prst="rect">
            <a:avLst/>
          </a:prstGeom>
          <a:noFill/>
        </p:spPr>
        <p:txBody>
          <a:bodyPr wrap="square" rtlCol="0">
            <a:spAutoFit/>
          </a:bodyPr>
          <a:lstStyle/>
          <a:p>
            <a:pPr defTabSz="449911">
              <a:defRPr/>
            </a:pPr>
            <a:r>
              <a:rPr lang="zh-CN" altLang="en-US" b="1" dirty="0">
                <a:solidFill>
                  <a:schemeClr val="bg1"/>
                </a:solidFill>
                <a:latin typeface="微软雅黑" panose="020B0503020204020204" pitchFamily="34" charset="-122"/>
                <a:ea typeface="微软雅黑" panose="020B0503020204020204" pitchFamily="34" charset="-122"/>
                <a:sym typeface="+mn-ea"/>
              </a:rPr>
              <a:t>Completion</a:t>
            </a:r>
            <a:endParaRPr kumimoji="1" lang="zh-CN" altLang="en-US" b="1" kern="0" dirty="0">
              <a:solidFill>
                <a:schemeClr val="bg1"/>
              </a:solidFill>
              <a:latin typeface="微软雅黑" panose="020B0503020204020204" pitchFamily="34" charset="-122"/>
              <a:ea typeface="微软雅黑" panose="020B0503020204020204" pitchFamily="34" charset="-122"/>
              <a:cs typeface="+mn-ea"/>
              <a:sym typeface="+mn-ea"/>
            </a:endParaRPr>
          </a:p>
          <a:p>
            <a:pPr>
              <a:defRPr/>
            </a:pPr>
            <a:r>
              <a:rPr lang="en-US" altLang="zh-CN" sz="1600" dirty="0">
                <a:solidFill>
                  <a:schemeClr val="bg1"/>
                </a:solidFill>
                <a:ea typeface="华文细黑" panose="02010600040101010101" pitchFamily="2" charset="-122"/>
              </a:rPr>
              <a:t>Click here to add your text here </a:t>
            </a:r>
            <a:endParaRPr lang="zh-CN" altLang="en-US" sz="1600" dirty="0">
              <a:solidFill>
                <a:schemeClr val="bg1"/>
              </a:solidFill>
              <a:ea typeface="华文细黑" panose="02010600040101010101" pitchFamily="2" charset="-122"/>
            </a:endParaRPr>
          </a:p>
        </p:txBody>
      </p:sp>
      <p:sp>
        <p:nvSpPr>
          <p:cNvPr id="27" name="文本框 26">
            <a:extLst>
              <a:ext uri="{FF2B5EF4-FFF2-40B4-BE49-F238E27FC236}">
                <a16:creationId xmlns:a16="http://schemas.microsoft.com/office/drawing/2014/main" id="{A83DCEBD-2C80-46F3-8FBA-E6E63BA70672}"/>
              </a:ext>
            </a:extLst>
          </p:cNvPr>
          <p:cNvSpPr txBox="1"/>
          <p:nvPr/>
        </p:nvSpPr>
        <p:spPr>
          <a:xfrm>
            <a:off x="3618938" y="4971222"/>
            <a:ext cx="2254778" cy="584775"/>
          </a:xfrm>
          <a:prstGeom prst="rect">
            <a:avLst/>
          </a:prstGeom>
          <a:noFill/>
        </p:spPr>
        <p:txBody>
          <a:bodyPr wrap="square" rtlCol="0">
            <a:spAutoFit/>
          </a:bodyPr>
          <a:lstStyle/>
          <a:p>
            <a:r>
              <a:rPr lang="en-US" altLang="zh-CN" sz="3200" b="1" dirty="0">
                <a:solidFill>
                  <a:schemeClr val="bg1"/>
                </a:solidFill>
                <a:latin typeface="方正黑体简体" panose="02010601030101010101" pitchFamily="2" charset="-122"/>
                <a:ea typeface="方正黑体简体" panose="02010601030101010101" pitchFamily="2" charset="-122"/>
                <a:cs typeface="+mn-ea"/>
                <a:sym typeface="+mn-lt"/>
              </a:rPr>
              <a:t>PART 04</a:t>
            </a:r>
            <a:endParaRPr lang="zh-CN" altLang="en-US" sz="3200" b="1" dirty="0">
              <a:solidFill>
                <a:schemeClr val="bg1"/>
              </a:solidFill>
              <a:latin typeface="方正黑体简体" panose="02010601030101010101" pitchFamily="2" charset="-122"/>
              <a:ea typeface="方正黑体简体" panose="02010601030101010101" pitchFamily="2" charset="-122"/>
              <a:cs typeface="+mn-ea"/>
              <a:sym typeface="+mn-lt"/>
            </a:endParaRPr>
          </a:p>
        </p:txBody>
      </p:sp>
      <p:sp>
        <p:nvSpPr>
          <p:cNvPr id="28" name="文本框 27">
            <a:extLst>
              <a:ext uri="{FF2B5EF4-FFF2-40B4-BE49-F238E27FC236}">
                <a16:creationId xmlns:a16="http://schemas.microsoft.com/office/drawing/2014/main" id="{C095B72C-00EA-4E1D-9437-894557B24929}"/>
              </a:ext>
            </a:extLst>
          </p:cNvPr>
          <p:cNvSpPr txBox="1"/>
          <p:nvPr/>
        </p:nvSpPr>
        <p:spPr>
          <a:xfrm>
            <a:off x="5593716" y="4986701"/>
            <a:ext cx="3105904" cy="615553"/>
          </a:xfrm>
          <a:prstGeom prst="rect">
            <a:avLst/>
          </a:prstGeom>
          <a:noFill/>
        </p:spPr>
        <p:txBody>
          <a:bodyPr wrap="square" rtlCol="0">
            <a:spAutoFit/>
          </a:bodyPr>
          <a:lstStyle/>
          <a:p>
            <a:pPr defTabSz="449911">
              <a:defRPr/>
            </a:pPr>
            <a:r>
              <a:rPr lang="zh-CN" altLang="en-US" b="1" dirty="0">
                <a:solidFill>
                  <a:schemeClr val="bg1"/>
                </a:solidFill>
                <a:latin typeface="微软雅黑" panose="020B0503020204020204" pitchFamily="34" charset="-122"/>
                <a:ea typeface="微软雅黑" panose="020B0503020204020204" pitchFamily="34" charset="-122"/>
                <a:sym typeface="+mn-ea"/>
              </a:rPr>
              <a:t>Goal plan</a:t>
            </a:r>
            <a:endParaRPr kumimoji="1" lang="zh-CN" altLang="en-US" b="1" kern="0" dirty="0">
              <a:solidFill>
                <a:schemeClr val="bg1"/>
              </a:solidFill>
              <a:latin typeface="微软雅黑" panose="020B0503020204020204" pitchFamily="34" charset="-122"/>
              <a:ea typeface="微软雅黑" panose="020B0503020204020204" pitchFamily="34" charset="-122"/>
              <a:cs typeface="+mn-ea"/>
              <a:sym typeface="+mn-ea"/>
            </a:endParaRPr>
          </a:p>
          <a:p>
            <a:pPr>
              <a:defRPr/>
            </a:pPr>
            <a:r>
              <a:rPr lang="en-US" altLang="zh-CN" sz="1600" dirty="0">
                <a:solidFill>
                  <a:schemeClr val="bg1"/>
                </a:solidFill>
                <a:ea typeface="华文细黑" panose="02010600040101010101" pitchFamily="2" charset="-122"/>
              </a:rPr>
              <a:t>Click here to add your text here </a:t>
            </a:r>
            <a:endParaRPr lang="zh-CN" altLang="en-US" sz="1600" dirty="0">
              <a:solidFill>
                <a:schemeClr val="bg1"/>
              </a:solidFill>
              <a:ea typeface="华文细黑" panose="02010600040101010101" pitchFamily="2" charset="-122"/>
            </a:endParaRPr>
          </a:p>
        </p:txBody>
      </p:sp>
      <p:grpSp>
        <p:nvGrpSpPr>
          <p:cNvPr id="3" name="组合 2">
            <a:extLst>
              <a:ext uri="{FF2B5EF4-FFF2-40B4-BE49-F238E27FC236}">
                <a16:creationId xmlns:a16="http://schemas.microsoft.com/office/drawing/2014/main" id="{F6644102-52B6-4004-BDFC-FEF65771EC86}"/>
              </a:ext>
            </a:extLst>
          </p:cNvPr>
          <p:cNvGrpSpPr/>
          <p:nvPr/>
        </p:nvGrpSpPr>
        <p:grpSpPr>
          <a:xfrm>
            <a:off x="824130" y="704850"/>
            <a:ext cx="8942958" cy="5535350"/>
            <a:chOff x="824130" y="704850"/>
            <a:chExt cx="8942958" cy="5535350"/>
          </a:xfrm>
        </p:grpSpPr>
        <p:sp>
          <p:nvSpPr>
            <p:cNvPr id="33" name="椭圆 32">
              <a:extLst>
                <a:ext uri="{FF2B5EF4-FFF2-40B4-BE49-F238E27FC236}">
                  <a16:creationId xmlns:a16="http://schemas.microsoft.com/office/drawing/2014/main" id="{03244862-1032-401E-A570-5965C9C60DC5}"/>
                </a:ext>
              </a:extLst>
            </p:cNvPr>
            <p:cNvSpPr/>
            <p:nvPr/>
          </p:nvSpPr>
          <p:spPr>
            <a:xfrm>
              <a:off x="5257800" y="704850"/>
              <a:ext cx="615916" cy="615916"/>
            </a:xfrm>
            <a:prstGeom prst="ellipse">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1" name="椭圆 30">
              <a:extLst>
                <a:ext uri="{FF2B5EF4-FFF2-40B4-BE49-F238E27FC236}">
                  <a16:creationId xmlns:a16="http://schemas.microsoft.com/office/drawing/2014/main" id="{E6C81008-31B3-4612-BF38-12E60615CFA4}"/>
                </a:ext>
              </a:extLst>
            </p:cNvPr>
            <p:cNvSpPr/>
            <p:nvPr/>
          </p:nvSpPr>
          <p:spPr>
            <a:xfrm>
              <a:off x="8902499" y="2679672"/>
              <a:ext cx="864589" cy="864589"/>
            </a:xfrm>
            <a:prstGeom prst="ellipse">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4" name="椭圆 33">
              <a:extLst>
                <a:ext uri="{FF2B5EF4-FFF2-40B4-BE49-F238E27FC236}">
                  <a16:creationId xmlns:a16="http://schemas.microsoft.com/office/drawing/2014/main" id="{FA3177C5-40A8-492D-80A5-81EA078605A3}"/>
                </a:ext>
              </a:extLst>
            </p:cNvPr>
            <p:cNvSpPr/>
            <p:nvPr/>
          </p:nvSpPr>
          <p:spPr>
            <a:xfrm>
              <a:off x="824130" y="3063402"/>
              <a:ext cx="389842" cy="389842"/>
            </a:xfrm>
            <a:prstGeom prst="ellipse">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5" name="椭圆 34">
              <a:extLst>
                <a:ext uri="{FF2B5EF4-FFF2-40B4-BE49-F238E27FC236}">
                  <a16:creationId xmlns:a16="http://schemas.microsoft.com/office/drawing/2014/main" id="{E016A19D-A261-42A8-94A8-3786C2C696FE}"/>
                </a:ext>
              </a:extLst>
            </p:cNvPr>
            <p:cNvSpPr/>
            <p:nvPr/>
          </p:nvSpPr>
          <p:spPr>
            <a:xfrm>
              <a:off x="2638229" y="2449788"/>
              <a:ext cx="244846" cy="244846"/>
            </a:xfrm>
            <a:prstGeom prst="ellipse">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6" name="椭圆 35">
              <a:extLst>
                <a:ext uri="{FF2B5EF4-FFF2-40B4-BE49-F238E27FC236}">
                  <a16:creationId xmlns:a16="http://schemas.microsoft.com/office/drawing/2014/main" id="{CF180DE1-329A-4265-A5C9-07FCEA2A3198}"/>
                </a:ext>
              </a:extLst>
            </p:cNvPr>
            <p:cNvSpPr/>
            <p:nvPr/>
          </p:nvSpPr>
          <p:spPr>
            <a:xfrm>
              <a:off x="2760652" y="5717902"/>
              <a:ext cx="522298" cy="522298"/>
            </a:xfrm>
            <a:prstGeom prst="ellipse">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7" name="椭圆 36">
              <a:extLst>
                <a:ext uri="{FF2B5EF4-FFF2-40B4-BE49-F238E27FC236}">
                  <a16:creationId xmlns:a16="http://schemas.microsoft.com/office/drawing/2014/main" id="{FB8E2DCF-4BFC-493E-A03B-EBF0060A19BB}"/>
                </a:ext>
              </a:extLst>
            </p:cNvPr>
            <p:cNvSpPr/>
            <p:nvPr/>
          </p:nvSpPr>
          <p:spPr>
            <a:xfrm>
              <a:off x="9129207" y="5876926"/>
              <a:ext cx="244722" cy="244722"/>
            </a:xfrm>
            <a:prstGeom prst="ellipse">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9" name="文本框 8">
            <a:extLst>
              <a:ext uri="{FF2B5EF4-FFF2-40B4-BE49-F238E27FC236}">
                <a16:creationId xmlns:a16="http://schemas.microsoft.com/office/drawing/2014/main" id="{94229D2B-2341-4518-99AE-0F909B0865A1}"/>
              </a:ext>
            </a:extLst>
          </p:cNvPr>
          <p:cNvSpPr txBox="1"/>
          <p:nvPr/>
        </p:nvSpPr>
        <p:spPr>
          <a:xfrm>
            <a:off x="1184214" y="1499247"/>
            <a:ext cx="1107996" cy="4056750"/>
          </a:xfrm>
          <a:prstGeom prst="rect">
            <a:avLst/>
          </a:prstGeom>
          <a:noFill/>
        </p:spPr>
        <p:txBody>
          <a:bodyPr vert="eaVert" wrap="square" rtlCol="0">
            <a:spAutoFit/>
          </a:bodyPr>
          <a:lstStyle/>
          <a:p>
            <a:r>
              <a:rPr lang="en-US" altLang="zh-CN" sz="6000" dirty="0">
                <a:solidFill>
                  <a:schemeClr val="bg1"/>
                </a:solidFill>
              </a:rPr>
              <a:t>CONTENTS</a:t>
            </a:r>
            <a:endParaRPr lang="zh-CN" altLang="en-US" sz="6000" dirty="0">
              <a:solidFill>
                <a:schemeClr val="bg1"/>
              </a:solidFill>
            </a:endParaRPr>
          </a:p>
        </p:txBody>
      </p:sp>
    </p:spTree>
    <p:extLst>
      <p:ext uri="{BB962C8B-B14F-4D97-AF65-F5344CB8AC3E}">
        <p14:creationId xmlns:p14="http://schemas.microsoft.com/office/powerpoint/2010/main" val="2033776548"/>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a14="http://schemas.microsoft.com/office/drawing/2010/main" xmlns:a16="http://schemas.microsoft.com/office/drawing/2014/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par>
                          <p:cTn id="25" fill="hold">
                            <p:stCondLst>
                              <p:cond delay="500"/>
                            </p:stCondLst>
                            <p:childTnLst>
                              <p:par>
                                <p:cTn id="26" presetID="16" presetClass="entr" presetSubtype="42"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outHorizontal)">
                                      <p:cBhvr>
                                        <p:cTn id="28" dur="500"/>
                                        <p:tgtEl>
                                          <p:spTgt spid="2"/>
                                        </p:tgtEl>
                                      </p:cBhvr>
                                    </p:animEffect>
                                  </p:childTnLst>
                                </p:cTn>
                              </p:par>
                            </p:childTnLst>
                          </p:cTn>
                        </p:par>
                        <p:par>
                          <p:cTn id="29" fill="hold">
                            <p:stCondLst>
                              <p:cond delay="1000"/>
                            </p:stCondLst>
                            <p:childTnLst>
                              <p:par>
                                <p:cTn id="30" presetID="53" presetClass="entr" presetSubtype="16"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fltVal val="0"/>
                                          </p:val>
                                        </p:tav>
                                        <p:tav tm="100000">
                                          <p:val>
                                            <p:strVal val="#ppt_h"/>
                                          </p:val>
                                        </p:tav>
                                      </p:tavLst>
                                    </p:anim>
                                    <p:animEffect transition="in" filter="fade">
                                      <p:cBhvr>
                                        <p:cTn id="34" dur="500"/>
                                        <p:tgtEl>
                                          <p:spTgt spid="3"/>
                                        </p:tgtEl>
                                      </p:cBhvr>
                                    </p:animEffect>
                                  </p:childTnLst>
                                </p:cTn>
                              </p:par>
                            </p:childTnLst>
                          </p:cTn>
                        </p:par>
                        <p:par>
                          <p:cTn id="35" fill="hold">
                            <p:stCondLst>
                              <p:cond delay="1500"/>
                            </p:stCondLst>
                            <p:childTnLst>
                              <p:par>
                                <p:cTn id="36" presetID="10"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par>
                          <p:cTn id="39" fill="hold">
                            <p:stCondLst>
                              <p:cond delay="2000"/>
                            </p:stCondLst>
                            <p:childTnLst>
                              <p:par>
                                <p:cTn id="40" presetID="10" presetClass="entr" presetSubtype="0"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par>
                          <p:cTn id="43" fill="hold">
                            <p:stCondLst>
                              <p:cond delay="2500"/>
                            </p:stCondLst>
                            <p:childTnLst>
                              <p:par>
                                <p:cTn id="44" presetID="10" presetClass="entr" presetSubtype="0" fill="hold" grpId="0" nodeType="after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childTnLst>
                          </p:cTn>
                        </p:par>
                        <p:par>
                          <p:cTn id="47" fill="hold">
                            <p:stCondLst>
                              <p:cond delay="3000"/>
                            </p:stCondLst>
                            <p:childTnLst>
                              <p:par>
                                <p:cTn id="48" presetID="10" presetClass="entr" presetSubtype="0" fill="hold" grpId="0" nodeType="after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childTnLst>
                          </p:cTn>
                        </p:par>
                        <p:par>
                          <p:cTn id="51" fill="hold">
                            <p:stCondLst>
                              <p:cond delay="3500"/>
                            </p:stCondLst>
                            <p:childTnLst>
                              <p:par>
                                <p:cTn id="52" presetID="10" presetClass="entr" presetSubtype="0" fill="hold" grpId="0" nodeType="after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500"/>
                                        <p:tgtEl>
                                          <p:spTgt spid="21"/>
                                        </p:tgtEl>
                                      </p:cBhvr>
                                    </p:animEffect>
                                  </p:childTnLst>
                                </p:cTn>
                              </p:par>
                            </p:childTnLst>
                          </p:cTn>
                        </p:par>
                        <p:par>
                          <p:cTn id="55" fill="hold">
                            <p:stCondLst>
                              <p:cond delay="4000"/>
                            </p:stCondLst>
                            <p:childTnLst>
                              <p:par>
                                <p:cTn id="56" presetID="10" presetClass="entr" presetSubtype="0" fill="hold" grpId="0" nodeType="after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500"/>
                                        <p:tgtEl>
                                          <p:spTgt spid="22"/>
                                        </p:tgtEl>
                                      </p:cBhvr>
                                    </p:animEffect>
                                  </p:childTnLst>
                                </p:cTn>
                              </p:par>
                            </p:childTnLst>
                          </p:cTn>
                        </p:par>
                        <p:par>
                          <p:cTn id="59" fill="hold">
                            <p:stCondLst>
                              <p:cond delay="4500"/>
                            </p:stCondLst>
                            <p:childTnLst>
                              <p:par>
                                <p:cTn id="60" presetID="10" presetClass="entr" presetSubtype="0" fill="hold" grpId="0" nodeType="after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500"/>
                                        <p:tgtEl>
                                          <p:spTgt spid="27"/>
                                        </p:tgtEl>
                                      </p:cBhvr>
                                    </p:animEffect>
                                  </p:childTnLst>
                                </p:cTn>
                              </p:par>
                            </p:childTnLst>
                          </p:cTn>
                        </p:par>
                        <p:par>
                          <p:cTn id="63" fill="hold">
                            <p:stCondLst>
                              <p:cond delay="5000"/>
                            </p:stCondLst>
                            <p:childTnLst>
                              <p:par>
                                <p:cTn id="64" presetID="10" presetClass="entr" presetSubtype="0" fill="hold" grpId="0" nodeType="after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fade">
                                      <p:cBhvr>
                                        <p:cTn id="6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P spid="27" grpId="0"/>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08BBBAA-FC41-4676-A4DD-F071916EDB17}"/>
              </a:ext>
            </a:extLst>
          </p:cNvPr>
          <p:cNvSpPr/>
          <p:nvPr/>
        </p:nvSpPr>
        <p:spPr>
          <a:xfrm>
            <a:off x="0" y="0"/>
            <a:ext cx="12192000" cy="6858000"/>
          </a:xfrm>
          <a:prstGeom prst="rect">
            <a:avLst/>
          </a:prstGeom>
          <a:solidFill>
            <a:srgbClr val="090F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03823E82-150D-47FB-BAE3-FAAB6C373A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780505">
            <a:off x="9453481" y="874786"/>
            <a:ext cx="5745980" cy="6773195"/>
          </a:xfrm>
          <a:prstGeom prst="rect">
            <a:avLst/>
          </a:prstGeom>
        </p:spPr>
      </p:pic>
      <p:pic>
        <p:nvPicPr>
          <p:cNvPr id="6" name="图片 5">
            <a:extLst>
              <a:ext uri="{FF2B5EF4-FFF2-40B4-BE49-F238E27FC236}">
                <a16:creationId xmlns:a16="http://schemas.microsoft.com/office/drawing/2014/main" id="{7AD0EBEF-39EE-4A6C-9C9D-1ACE86A3C15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7456684">
            <a:off x="10149112" y="-1928203"/>
            <a:ext cx="3545133" cy="3526648"/>
          </a:xfrm>
          <a:prstGeom prst="rect">
            <a:avLst/>
          </a:prstGeom>
        </p:spPr>
      </p:pic>
      <p:pic>
        <p:nvPicPr>
          <p:cNvPr id="7" name="图片 6">
            <a:extLst>
              <a:ext uri="{FF2B5EF4-FFF2-40B4-BE49-F238E27FC236}">
                <a16:creationId xmlns:a16="http://schemas.microsoft.com/office/drawing/2014/main" id="{0F344E70-EA64-4CC5-8E4D-9BFD05207B7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679931">
            <a:off x="-1982227" y="3510917"/>
            <a:ext cx="3618600" cy="4579361"/>
          </a:xfrm>
          <a:prstGeom prst="rect">
            <a:avLst/>
          </a:prstGeom>
        </p:spPr>
      </p:pic>
      <p:pic>
        <p:nvPicPr>
          <p:cNvPr id="8" name="图片 7">
            <a:extLst>
              <a:ext uri="{FF2B5EF4-FFF2-40B4-BE49-F238E27FC236}">
                <a16:creationId xmlns:a16="http://schemas.microsoft.com/office/drawing/2014/main" id="{E36C4C40-5B11-4316-A37F-CD0D451A6E7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20954830">
            <a:off x="-754121" y="-1179740"/>
            <a:ext cx="4338528" cy="2359480"/>
          </a:xfrm>
          <a:prstGeom prst="rect">
            <a:avLst/>
          </a:prstGeom>
        </p:spPr>
      </p:pic>
      <p:grpSp>
        <p:nvGrpSpPr>
          <p:cNvPr id="15" name="组合 14">
            <a:extLst>
              <a:ext uri="{FF2B5EF4-FFF2-40B4-BE49-F238E27FC236}">
                <a16:creationId xmlns:a16="http://schemas.microsoft.com/office/drawing/2014/main" id="{FF72460A-4BA9-4EAF-BE89-0F550D3768F6}"/>
              </a:ext>
            </a:extLst>
          </p:cNvPr>
          <p:cNvGrpSpPr/>
          <p:nvPr/>
        </p:nvGrpSpPr>
        <p:grpSpPr>
          <a:xfrm>
            <a:off x="3855325" y="29505"/>
            <a:ext cx="4425737" cy="646331"/>
            <a:chOff x="3855325" y="29505"/>
            <a:chExt cx="4425737" cy="646331"/>
          </a:xfrm>
        </p:grpSpPr>
        <p:sp>
          <p:nvSpPr>
            <p:cNvPr id="10" name="文本框 9">
              <a:extLst>
                <a:ext uri="{FF2B5EF4-FFF2-40B4-BE49-F238E27FC236}">
                  <a16:creationId xmlns:a16="http://schemas.microsoft.com/office/drawing/2014/main" id="{D315F1C2-E846-42A5-8A94-436A1147E1AD}"/>
                </a:ext>
              </a:extLst>
            </p:cNvPr>
            <p:cNvSpPr txBox="1"/>
            <p:nvPr/>
          </p:nvSpPr>
          <p:spPr>
            <a:xfrm>
              <a:off x="4096396" y="29505"/>
              <a:ext cx="4018906" cy="646331"/>
            </a:xfrm>
            <a:prstGeom prst="rect">
              <a:avLst/>
            </a:prstGeom>
            <a:noFill/>
          </p:spPr>
          <p:txBody>
            <a:bodyPr wrap="square" rtlCol="0" anchor="ctr" anchorCtr="0">
              <a:spAutoFit/>
            </a:bodyPr>
            <a:lstStyle>
              <a:defPPr>
                <a:defRPr lang="zh-CN"/>
              </a:defPPr>
              <a:lvl1pPr algn="ctr">
                <a:defRPr sz="8800">
                  <a:gradFill flip="none" rotWithShape="1">
                    <a:gsLst>
                      <a:gs pos="51000">
                        <a:srgbClr val="47E1FF"/>
                      </a:gs>
                      <a:gs pos="100000">
                        <a:srgbClr val="C9F9FF"/>
                      </a:gs>
                    </a:gsLst>
                    <a:lin ang="18900000" scaled="1"/>
                    <a:tileRect/>
                  </a:gradFill>
                  <a:latin typeface="Anton" panose="00000500000000000000" pitchFamily="2" charset="0"/>
                </a:defRPr>
              </a:lvl1pPr>
            </a:lstStyle>
            <a:p>
              <a:r>
                <a:rPr lang="en-US" altLang="zh-CN" sz="3600" dirty="0">
                  <a:latin typeface="+mn-ea"/>
                  <a:sym typeface="+mn-lt"/>
                </a:rPr>
                <a:t>PART 04 </a:t>
              </a:r>
              <a:r>
                <a:rPr lang="zh-CN" altLang="en-US" sz="3600" dirty="0">
                  <a:latin typeface="+mn-ea"/>
                  <a:sym typeface="+mn-ea"/>
                </a:rPr>
                <a:t>Goal plan</a:t>
              </a:r>
            </a:p>
          </p:txBody>
        </p:sp>
        <p:sp>
          <p:nvSpPr>
            <p:cNvPr id="11" name="椭圆 10">
              <a:extLst>
                <a:ext uri="{FF2B5EF4-FFF2-40B4-BE49-F238E27FC236}">
                  <a16:creationId xmlns:a16="http://schemas.microsoft.com/office/drawing/2014/main" id="{D74F04AE-DD34-46C9-AB8D-486D6A22625F}"/>
                </a:ext>
              </a:extLst>
            </p:cNvPr>
            <p:cNvSpPr/>
            <p:nvPr/>
          </p:nvSpPr>
          <p:spPr>
            <a:xfrm>
              <a:off x="3855325" y="241984"/>
              <a:ext cx="221375" cy="221375"/>
            </a:xfrm>
            <a:prstGeom prst="ellipse">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14" name="椭圆 13">
              <a:extLst>
                <a:ext uri="{FF2B5EF4-FFF2-40B4-BE49-F238E27FC236}">
                  <a16:creationId xmlns:a16="http://schemas.microsoft.com/office/drawing/2014/main" id="{A8589EE5-C1FE-4864-9901-4943EF74912E}"/>
                </a:ext>
              </a:extLst>
            </p:cNvPr>
            <p:cNvSpPr/>
            <p:nvPr/>
          </p:nvSpPr>
          <p:spPr>
            <a:xfrm>
              <a:off x="8059687" y="241984"/>
              <a:ext cx="221375" cy="221375"/>
            </a:xfrm>
            <a:prstGeom prst="ellipse">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12" name="流程图: 摘录 11">
            <a:extLst>
              <a:ext uri="{FF2B5EF4-FFF2-40B4-BE49-F238E27FC236}">
                <a16:creationId xmlns:a16="http://schemas.microsoft.com/office/drawing/2014/main" id="{5A1A630C-21BB-4DC8-AEED-AC1D682CA253}"/>
              </a:ext>
            </a:extLst>
          </p:cNvPr>
          <p:cNvSpPr/>
          <p:nvPr/>
        </p:nvSpPr>
        <p:spPr>
          <a:xfrm rot="5400000">
            <a:off x="3301699" y="5083814"/>
            <a:ext cx="233677" cy="223816"/>
          </a:xfrm>
          <a:prstGeom prst="flowChartExtract">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sym typeface="+mn-lt"/>
            </a:endParaRPr>
          </a:p>
        </p:txBody>
      </p:sp>
      <p:sp>
        <p:nvSpPr>
          <p:cNvPr id="13" name="流程图: 摘录 12">
            <a:extLst>
              <a:ext uri="{FF2B5EF4-FFF2-40B4-BE49-F238E27FC236}">
                <a16:creationId xmlns:a16="http://schemas.microsoft.com/office/drawing/2014/main" id="{42A92A31-6B1A-411D-B794-C1357684B79F}"/>
              </a:ext>
            </a:extLst>
          </p:cNvPr>
          <p:cNvSpPr/>
          <p:nvPr/>
        </p:nvSpPr>
        <p:spPr>
          <a:xfrm rot="5400000">
            <a:off x="5978618" y="5083815"/>
            <a:ext cx="233675" cy="223814"/>
          </a:xfrm>
          <a:prstGeom prst="flowChartExtract">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sym typeface="+mn-lt"/>
            </a:endParaRPr>
          </a:p>
        </p:txBody>
      </p:sp>
      <p:sp>
        <p:nvSpPr>
          <p:cNvPr id="16" name="流程图: 摘录 15">
            <a:extLst>
              <a:ext uri="{FF2B5EF4-FFF2-40B4-BE49-F238E27FC236}">
                <a16:creationId xmlns:a16="http://schemas.microsoft.com/office/drawing/2014/main" id="{A49F4322-9436-44CF-9266-34D253E80C7C}"/>
              </a:ext>
            </a:extLst>
          </p:cNvPr>
          <p:cNvSpPr/>
          <p:nvPr/>
        </p:nvSpPr>
        <p:spPr>
          <a:xfrm rot="5400000">
            <a:off x="8674503" y="5083815"/>
            <a:ext cx="233675" cy="223814"/>
          </a:xfrm>
          <a:prstGeom prst="flowChartExtract">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sym typeface="+mn-lt"/>
            </a:endParaRPr>
          </a:p>
        </p:txBody>
      </p:sp>
      <p:grpSp>
        <p:nvGrpSpPr>
          <p:cNvPr id="17" name="组合 16">
            <a:extLst>
              <a:ext uri="{FF2B5EF4-FFF2-40B4-BE49-F238E27FC236}">
                <a16:creationId xmlns:a16="http://schemas.microsoft.com/office/drawing/2014/main" id="{338CED27-74D4-4F34-ABDE-691D1047A658}"/>
              </a:ext>
            </a:extLst>
          </p:cNvPr>
          <p:cNvGrpSpPr/>
          <p:nvPr/>
        </p:nvGrpSpPr>
        <p:grpSpPr>
          <a:xfrm>
            <a:off x="898247" y="2379651"/>
            <a:ext cx="2341995" cy="3186835"/>
            <a:chOff x="874713" y="2374900"/>
            <a:chExt cx="2352598" cy="3201264"/>
          </a:xfrm>
        </p:grpSpPr>
        <p:sp>
          <p:nvSpPr>
            <p:cNvPr id="18" name="AutoShape 6">
              <a:extLst>
                <a:ext uri="{FF2B5EF4-FFF2-40B4-BE49-F238E27FC236}">
                  <a16:creationId xmlns:a16="http://schemas.microsoft.com/office/drawing/2014/main" id="{B015C71D-ADD5-4445-A67F-9300C63701F0}"/>
                </a:ext>
              </a:extLst>
            </p:cNvPr>
            <p:cNvSpPr>
              <a:spLocks noChangeArrowheads="1"/>
            </p:cNvSpPr>
            <p:nvPr/>
          </p:nvSpPr>
          <p:spPr bwMode="ltGray">
            <a:xfrm>
              <a:off x="874716" y="2374900"/>
              <a:ext cx="2352595" cy="581571"/>
            </a:xfrm>
            <a:prstGeom prst="rect">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effectLst>
                    <a:outerShdw blurRad="38100" dist="38100" dir="2700000" algn="tl">
                      <a:srgbClr val="000000">
                        <a:alpha val="43137"/>
                      </a:srgbClr>
                    </a:outerShdw>
                  </a:effectLst>
                  <a:sym typeface="+mn-lt"/>
                </a:rPr>
                <a:t>Enter the title</a:t>
              </a:r>
              <a:endParaRPr lang="en-US" altLang="zh-CN" dirty="0">
                <a:solidFill>
                  <a:schemeClr val="bg1"/>
                </a:solidFill>
                <a:effectLst>
                  <a:outerShdw blurRad="38100" dist="38100" dir="2700000" algn="tl">
                    <a:srgbClr val="000000">
                      <a:alpha val="43137"/>
                    </a:srgbClr>
                  </a:outerShdw>
                </a:effectLst>
                <a:sym typeface="+mn-lt"/>
              </a:endParaRPr>
            </a:p>
          </p:txBody>
        </p:sp>
        <p:sp>
          <p:nvSpPr>
            <p:cNvPr id="19" name="圆角矩形 11">
              <a:extLst>
                <a:ext uri="{FF2B5EF4-FFF2-40B4-BE49-F238E27FC236}">
                  <a16:creationId xmlns:a16="http://schemas.microsoft.com/office/drawing/2014/main" id="{7733E4B9-D563-441C-B020-75A3AA701480}"/>
                </a:ext>
              </a:extLst>
            </p:cNvPr>
            <p:cNvSpPr/>
            <p:nvPr/>
          </p:nvSpPr>
          <p:spPr>
            <a:xfrm>
              <a:off x="874713" y="3119360"/>
              <a:ext cx="2352596" cy="2456804"/>
            </a:xfrm>
            <a:prstGeom prst="roundRect">
              <a:avLst>
                <a:gd name="adj" fmla="val 1280"/>
              </a:avLst>
            </a:prstGeom>
            <a:solidFill>
              <a:srgbClr val="F2F2F2"/>
            </a:soli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sym typeface="+mn-lt"/>
              </a:endParaRPr>
            </a:p>
          </p:txBody>
        </p:sp>
        <p:sp>
          <p:nvSpPr>
            <p:cNvPr id="20" name="矩形 19">
              <a:extLst>
                <a:ext uri="{FF2B5EF4-FFF2-40B4-BE49-F238E27FC236}">
                  <a16:creationId xmlns:a16="http://schemas.microsoft.com/office/drawing/2014/main" id="{809EB03F-4116-48D1-B7CB-1CDA9841F42F}"/>
                </a:ext>
              </a:extLst>
            </p:cNvPr>
            <p:cNvSpPr/>
            <p:nvPr/>
          </p:nvSpPr>
          <p:spPr>
            <a:xfrm>
              <a:off x="1020779" y="3336199"/>
              <a:ext cx="2074914" cy="1686716"/>
            </a:xfrm>
            <a:prstGeom prst="rect">
              <a:avLst/>
            </a:prstGeom>
            <a:no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nSpc>
                  <a:spcPts val="2500"/>
                </a:lnSpc>
              </a:pPr>
              <a:r>
                <a:rPr lang="zh-CN" altLang="en-US" sz="1400" dirty="0">
                  <a:solidFill>
                    <a:schemeClr val="tx1">
                      <a:lumMod val="85000"/>
                      <a:lumOff val="15000"/>
                    </a:schemeClr>
                  </a:solidFill>
                  <a:latin typeface="+mn-ea"/>
                  <a:sym typeface="Arial" panose="020B0604020202020204" pitchFamily="34" charset="0"/>
                </a:rPr>
                <a:t>Please add specific content here, the text as concise as possible, simple instructions can be, do not have to be too cumbersome, pay attention to the appearance of the layout.</a:t>
              </a:r>
              <a:endParaRPr lang="en-US" altLang="zh-CN" sz="1400" dirty="0">
                <a:solidFill>
                  <a:schemeClr val="tx1">
                    <a:lumMod val="85000"/>
                    <a:lumOff val="15000"/>
                  </a:schemeClr>
                </a:solidFill>
                <a:latin typeface="+mn-ea"/>
                <a:sym typeface="Arial" panose="020B0604020202020204" pitchFamily="34" charset="0"/>
              </a:endParaRPr>
            </a:p>
          </p:txBody>
        </p:sp>
      </p:grpSp>
      <p:grpSp>
        <p:nvGrpSpPr>
          <p:cNvPr id="21" name="组合 20">
            <a:extLst>
              <a:ext uri="{FF2B5EF4-FFF2-40B4-BE49-F238E27FC236}">
                <a16:creationId xmlns:a16="http://schemas.microsoft.com/office/drawing/2014/main" id="{46BE3DFD-87DE-4DD1-A76E-D95FBC24D9FF}"/>
              </a:ext>
            </a:extLst>
          </p:cNvPr>
          <p:cNvGrpSpPr/>
          <p:nvPr/>
        </p:nvGrpSpPr>
        <p:grpSpPr>
          <a:xfrm>
            <a:off x="3577641" y="2379651"/>
            <a:ext cx="2347099" cy="3186835"/>
            <a:chOff x="3566237" y="2374900"/>
            <a:chExt cx="2357726" cy="3201264"/>
          </a:xfrm>
        </p:grpSpPr>
        <p:sp>
          <p:nvSpPr>
            <p:cNvPr id="22" name="AutoShape 7">
              <a:extLst>
                <a:ext uri="{FF2B5EF4-FFF2-40B4-BE49-F238E27FC236}">
                  <a16:creationId xmlns:a16="http://schemas.microsoft.com/office/drawing/2014/main" id="{6756B979-1EB8-435E-875F-0678BB044C51}"/>
                </a:ext>
              </a:extLst>
            </p:cNvPr>
            <p:cNvSpPr>
              <a:spLocks noChangeArrowheads="1"/>
            </p:cNvSpPr>
            <p:nvPr/>
          </p:nvSpPr>
          <p:spPr bwMode="ltGray">
            <a:xfrm>
              <a:off x="3571374" y="2374900"/>
              <a:ext cx="2352589" cy="581571"/>
            </a:xfrm>
            <a:prstGeom prst="rect">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effectLst>
                    <a:outerShdw blurRad="38100" dist="38100" dir="2700000" algn="tl">
                      <a:srgbClr val="000000">
                        <a:alpha val="43137"/>
                      </a:srgbClr>
                    </a:outerShdw>
                  </a:effectLst>
                  <a:sym typeface="+mn-lt"/>
                </a:rPr>
                <a:t>Enter the title</a:t>
              </a:r>
              <a:endParaRPr lang="en-US" altLang="zh-CN" dirty="0">
                <a:solidFill>
                  <a:schemeClr val="bg1"/>
                </a:solidFill>
                <a:effectLst>
                  <a:outerShdw blurRad="38100" dist="38100" dir="2700000" algn="tl">
                    <a:srgbClr val="000000">
                      <a:alpha val="43137"/>
                    </a:srgbClr>
                  </a:outerShdw>
                </a:effectLst>
                <a:sym typeface="+mn-lt"/>
              </a:endParaRPr>
            </a:p>
          </p:txBody>
        </p:sp>
        <p:sp>
          <p:nvSpPr>
            <p:cNvPr id="23" name="圆角矩形 12">
              <a:extLst>
                <a:ext uri="{FF2B5EF4-FFF2-40B4-BE49-F238E27FC236}">
                  <a16:creationId xmlns:a16="http://schemas.microsoft.com/office/drawing/2014/main" id="{1EBB8AEF-2DB1-4065-8C62-A0C4F5E60296}"/>
                </a:ext>
              </a:extLst>
            </p:cNvPr>
            <p:cNvSpPr/>
            <p:nvPr/>
          </p:nvSpPr>
          <p:spPr>
            <a:xfrm>
              <a:off x="3566237" y="3119360"/>
              <a:ext cx="2352596" cy="2456804"/>
            </a:xfrm>
            <a:prstGeom prst="roundRect">
              <a:avLst>
                <a:gd name="adj" fmla="val 1939"/>
              </a:avLst>
            </a:prstGeom>
            <a:solidFill>
              <a:srgbClr val="F2F2F2"/>
            </a:soli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sym typeface="+mn-lt"/>
              </a:endParaRPr>
            </a:p>
          </p:txBody>
        </p:sp>
        <p:sp>
          <p:nvSpPr>
            <p:cNvPr id="24" name="矩形 23">
              <a:extLst>
                <a:ext uri="{FF2B5EF4-FFF2-40B4-BE49-F238E27FC236}">
                  <a16:creationId xmlns:a16="http://schemas.microsoft.com/office/drawing/2014/main" id="{19B322E9-A887-421E-8716-D6BBC08AD3D7}"/>
                </a:ext>
              </a:extLst>
            </p:cNvPr>
            <p:cNvSpPr/>
            <p:nvPr/>
          </p:nvSpPr>
          <p:spPr>
            <a:xfrm>
              <a:off x="3714215" y="3336199"/>
              <a:ext cx="2074914" cy="1686716"/>
            </a:xfrm>
            <a:prstGeom prst="rect">
              <a:avLst/>
            </a:prstGeom>
            <a:no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nSpc>
                  <a:spcPts val="2500"/>
                </a:lnSpc>
              </a:pPr>
              <a:r>
                <a:rPr lang="zh-CN" altLang="en-US" sz="1400" dirty="0">
                  <a:solidFill>
                    <a:schemeClr val="tx1">
                      <a:lumMod val="85000"/>
                      <a:lumOff val="15000"/>
                    </a:schemeClr>
                  </a:solidFill>
                  <a:latin typeface="+mn-ea"/>
                  <a:sym typeface="Arial" panose="020B0604020202020204" pitchFamily="34" charset="0"/>
                </a:rPr>
                <a:t>Please add specific content here, the text as concise as possible, simple instructions can be, do not have to be too cumbersome, pay attention to the appearance of the layout.</a:t>
              </a:r>
              <a:endParaRPr lang="en-US" altLang="zh-CN" sz="1400" dirty="0">
                <a:solidFill>
                  <a:schemeClr val="tx1">
                    <a:lumMod val="85000"/>
                    <a:lumOff val="15000"/>
                  </a:schemeClr>
                </a:solidFill>
                <a:latin typeface="+mn-ea"/>
                <a:sym typeface="Arial" panose="020B0604020202020204" pitchFamily="34" charset="0"/>
              </a:endParaRPr>
            </a:p>
          </p:txBody>
        </p:sp>
      </p:grpSp>
      <p:grpSp>
        <p:nvGrpSpPr>
          <p:cNvPr id="25" name="组合 24">
            <a:extLst>
              <a:ext uri="{FF2B5EF4-FFF2-40B4-BE49-F238E27FC236}">
                <a16:creationId xmlns:a16="http://schemas.microsoft.com/office/drawing/2014/main" id="{C5AB3D80-2001-4626-82EE-FEF79AF688D5}"/>
              </a:ext>
            </a:extLst>
          </p:cNvPr>
          <p:cNvGrpSpPr/>
          <p:nvPr/>
        </p:nvGrpSpPr>
        <p:grpSpPr>
          <a:xfrm>
            <a:off x="6267254" y="2379651"/>
            <a:ext cx="2341992" cy="3186836"/>
            <a:chOff x="6268029" y="2374900"/>
            <a:chExt cx="2352596" cy="3201264"/>
          </a:xfrm>
        </p:grpSpPr>
        <p:sp>
          <p:nvSpPr>
            <p:cNvPr id="26" name="AutoShape 8">
              <a:extLst>
                <a:ext uri="{FF2B5EF4-FFF2-40B4-BE49-F238E27FC236}">
                  <a16:creationId xmlns:a16="http://schemas.microsoft.com/office/drawing/2014/main" id="{4670E46C-2E15-4B18-8BF9-C73AE4D6832E}"/>
                </a:ext>
              </a:extLst>
            </p:cNvPr>
            <p:cNvSpPr>
              <a:spLocks noChangeArrowheads="1"/>
            </p:cNvSpPr>
            <p:nvPr/>
          </p:nvSpPr>
          <p:spPr bwMode="ltGray">
            <a:xfrm>
              <a:off x="6268029" y="2374900"/>
              <a:ext cx="2352596" cy="581571"/>
            </a:xfrm>
            <a:prstGeom prst="rect">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effectLst>
                    <a:outerShdw blurRad="38100" dist="38100" dir="2700000" algn="tl">
                      <a:srgbClr val="000000">
                        <a:alpha val="43137"/>
                      </a:srgbClr>
                    </a:outerShdw>
                  </a:effectLst>
                  <a:sym typeface="+mn-lt"/>
                </a:rPr>
                <a:t>Enter the title</a:t>
              </a:r>
              <a:endParaRPr lang="en-US" altLang="zh-CN" dirty="0">
                <a:solidFill>
                  <a:schemeClr val="bg1"/>
                </a:solidFill>
                <a:effectLst>
                  <a:outerShdw blurRad="38100" dist="38100" dir="2700000" algn="tl">
                    <a:srgbClr val="000000">
                      <a:alpha val="43137"/>
                    </a:srgbClr>
                  </a:outerShdw>
                </a:effectLst>
                <a:sym typeface="+mn-lt"/>
              </a:endParaRPr>
            </a:p>
          </p:txBody>
        </p:sp>
        <p:sp>
          <p:nvSpPr>
            <p:cNvPr id="27" name="圆角矩形 13">
              <a:extLst>
                <a:ext uri="{FF2B5EF4-FFF2-40B4-BE49-F238E27FC236}">
                  <a16:creationId xmlns:a16="http://schemas.microsoft.com/office/drawing/2014/main" id="{DDF42E48-5D73-4341-B592-19135171A28C}"/>
                </a:ext>
              </a:extLst>
            </p:cNvPr>
            <p:cNvSpPr/>
            <p:nvPr/>
          </p:nvSpPr>
          <p:spPr>
            <a:xfrm>
              <a:off x="6268029" y="3119360"/>
              <a:ext cx="2352596" cy="2456804"/>
            </a:xfrm>
            <a:prstGeom prst="roundRect">
              <a:avLst>
                <a:gd name="adj" fmla="val 1280"/>
              </a:avLst>
            </a:prstGeom>
            <a:solidFill>
              <a:srgbClr val="F2F2F2"/>
            </a:soli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sym typeface="+mn-lt"/>
              </a:endParaRPr>
            </a:p>
          </p:txBody>
        </p:sp>
        <p:sp>
          <p:nvSpPr>
            <p:cNvPr id="28" name="矩形 27">
              <a:extLst>
                <a:ext uri="{FF2B5EF4-FFF2-40B4-BE49-F238E27FC236}">
                  <a16:creationId xmlns:a16="http://schemas.microsoft.com/office/drawing/2014/main" id="{42118D5D-F7C9-4C62-94ED-CE473C1114D7}"/>
                </a:ext>
              </a:extLst>
            </p:cNvPr>
            <p:cNvSpPr/>
            <p:nvPr/>
          </p:nvSpPr>
          <p:spPr>
            <a:xfrm>
              <a:off x="6436883" y="3532814"/>
              <a:ext cx="2074915" cy="1348625"/>
            </a:xfrm>
            <a:prstGeom prst="rect">
              <a:avLst/>
            </a:prstGeom>
            <a:no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nSpc>
                  <a:spcPts val="2500"/>
                </a:lnSpc>
              </a:pPr>
              <a:r>
                <a:rPr lang="zh-CN" altLang="en-US" sz="1400" dirty="0">
                  <a:solidFill>
                    <a:schemeClr val="tx1">
                      <a:lumMod val="85000"/>
                      <a:lumOff val="15000"/>
                    </a:schemeClr>
                  </a:solidFill>
                  <a:latin typeface="+mn-ea"/>
                  <a:sym typeface="Arial" panose="020B0604020202020204" pitchFamily="34" charset="0"/>
                </a:rPr>
                <a:t>Please add specific content here, the text as concise as possible, simple instructions can be, do not have to be too cumbersome, pay attention to the appearance of the layout.</a:t>
              </a:r>
              <a:endParaRPr lang="en-US" altLang="zh-CN" sz="1400" dirty="0">
                <a:solidFill>
                  <a:schemeClr val="tx1">
                    <a:lumMod val="85000"/>
                    <a:lumOff val="15000"/>
                  </a:schemeClr>
                </a:solidFill>
                <a:latin typeface="+mn-ea"/>
                <a:sym typeface="Arial" panose="020B0604020202020204" pitchFamily="34" charset="0"/>
              </a:endParaRPr>
            </a:p>
          </p:txBody>
        </p:sp>
      </p:grpSp>
      <p:grpSp>
        <p:nvGrpSpPr>
          <p:cNvPr id="29" name="组合 28">
            <a:extLst>
              <a:ext uri="{FF2B5EF4-FFF2-40B4-BE49-F238E27FC236}">
                <a16:creationId xmlns:a16="http://schemas.microsoft.com/office/drawing/2014/main" id="{43983360-132C-44A8-A30A-363F3B2600EE}"/>
              </a:ext>
            </a:extLst>
          </p:cNvPr>
          <p:cNvGrpSpPr/>
          <p:nvPr/>
        </p:nvGrpSpPr>
        <p:grpSpPr>
          <a:xfrm>
            <a:off x="8951763" y="2379651"/>
            <a:ext cx="2341992" cy="3186836"/>
            <a:chOff x="8964692" y="2374900"/>
            <a:chExt cx="2352596" cy="3201264"/>
          </a:xfrm>
        </p:grpSpPr>
        <p:sp>
          <p:nvSpPr>
            <p:cNvPr id="30" name="AutoShape 8">
              <a:extLst>
                <a:ext uri="{FF2B5EF4-FFF2-40B4-BE49-F238E27FC236}">
                  <a16:creationId xmlns:a16="http://schemas.microsoft.com/office/drawing/2014/main" id="{C1E38E4D-8BD5-4595-B7C6-4816717DCA1C}"/>
                </a:ext>
              </a:extLst>
            </p:cNvPr>
            <p:cNvSpPr>
              <a:spLocks noChangeArrowheads="1"/>
            </p:cNvSpPr>
            <p:nvPr/>
          </p:nvSpPr>
          <p:spPr bwMode="ltGray">
            <a:xfrm>
              <a:off x="8964692" y="2374900"/>
              <a:ext cx="2352596" cy="581571"/>
            </a:xfrm>
            <a:prstGeom prst="rect">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effectLst>
                    <a:outerShdw blurRad="38100" dist="38100" dir="2700000" algn="tl">
                      <a:srgbClr val="000000">
                        <a:alpha val="43137"/>
                      </a:srgbClr>
                    </a:outerShdw>
                  </a:effectLst>
                  <a:sym typeface="+mn-lt"/>
                </a:rPr>
                <a:t>Enter the title</a:t>
              </a:r>
              <a:endParaRPr lang="en-US" altLang="zh-CN" dirty="0">
                <a:solidFill>
                  <a:schemeClr val="bg1"/>
                </a:solidFill>
                <a:effectLst>
                  <a:outerShdw blurRad="38100" dist="38100" dir="2700000" algn="tl">
                    <a:srgbClr val="000000">
                      <a:alpha val="43137"/>
                    </a:srgbClr>
                  </a:outerShdw>
                </a:effectLst>
                <a:sym typeface="+mn-lt"/>
              </a:endParaRPr>
            </a:p>
          </p:txBody>
        </p:sp>
        <p:sp>
          <p:nvSpPr>
            <p:cNvPr id="31" name="圆角矩形 17">
              <a:extLst>
                <a:ext uri="{FF2B5EF4-FFF2-40B4-BE49-F238E27FC236}">
                  <a16:creationId xmlns:a16="http://schemas.microsoft.com/office/drawing/2014/main" id="{28BA8488-D97A-48BA-8BAC-23AF88F8651D}"/>
                </a:ext>
              </a:extLst>
            </p:cNvPr>
            <p:cNvSpPr/>
            <p:nvPr/>
          </p:nvSpPr>
          <p:spPr>
            <a:xfrm>
              <a:off x="8964692" y="3119360"/>
              <a:ext cx="2352596" cy="2456804"/>
            </a:xfrm>
            <a:prstGeom prst="roundRect">
              <a:avLst>
                <a:gd name="adj" fmla="val 1280"/>
              </a:avLst>
            </a:prstGeom>
            <a:solidFill>
              <a:srgbClr val="F2F2F2"/>
            </a:soli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sym typeface="+mn-lt"/>
              </a:endParaRPr>
            </a:p>
          </p:txBody>
        </p:sp>
        <p:sp>
          <p:nvSpPr>
            <p:cNvPr id="32" name="矩形 31">
              <a:extLst>
                <a:ext uri="{FF2B5EF4-FFF2-40B4-BE49-F238E27FC236}">
                  <a16:creationId xmlns:a16="http://schemas.microsoft.com/office/drawing/2014/main" id="{FA6A151F-B39F-42B2-BA10-3B25C4648238}"/>
                </a:ext>
              </a:extLst>
            </p:cNvPr>
            <p:cNvSpPr/>
            <p:nvPr/>
          </p:nvSpPr>
          <p:spPr>
            <a:xfrm>
              <a:off x="9103532" y="3570242"/>
              <a:ext cx="2074915" cy="1348625"/>
            </a:xfrm>
            <a:prstGeom prst="rect">
              <a:avLst/>
            </a:prstGeom>
            <a:no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nSpc>
                  <a:spcPts val="2500"/>
                </a:lnSpc>
              </a:pPr>
              <a:r>
                <a:rPr lang="zh-CN" altLang="en-US" sz="1400" dirty="0">
                  <a:solidFill>
                    <a:schemeClr val="tx1">
                      <a:lumMod val="85000"/>
                      <a:lumOff val="15000"/>
                    </a:schemeClr>
                  </a:solidFill>
                  <a:latin typeface="+mn-ea"/>
                  <a:sym typeface="Arial" panose="020B0604020202020204" pitchFamily="34" charset="0"/>
                </a:rPr>
                <a:t>Please add specific content here, the text as concise as possible, simple instructions can be, do not have to be too cumbersome, pay attention to the appearance of the layout.</a:t>
              </a:r>
              <a:endParaRPr lang="en-US" altLang="zh-CN" sz="1400" dirty="0">
                <a:solidFill>
                  <a:schemeClr val="tx1">
                    <a:lumMod val="85000"/>
                    <a:lumOff val="15000"/>
                  </a:schemeClr>
                </a:solidFill>
                <a:latin typeface="+mn-ea"/>
                <a:sym typeface="Arial" panose="020B0604020202020204" pitchFamily="34" charset="0"/>
              </a:endParaRPr>
            </a:p>
          </p:txBody>
        </p:sp>
      </p:grpSp>
    </p:spTree>
    <p:extLst>
      <p:ext uri="{BB962C8B-B14F-4D97-AF65-F5344CB8AC3E}">
        <p14:creationId xmlns:p14="http://schemas.microsoft.com/office/powerpoint/2010/main" val="2758314109"/>
      </p:ext>
    </p:extLst>
  </p:cSld>
  <p:clrMapOvr>
    <a:masterClrMapping/>
  </p:clrMapOvr>
  <mc:AlternateContent xmlns:mc="http://schemas.openxmlformats.org/markup-compatibility/2006" xmlns:p14="http://schemas.microsoft.com/office/powerpoint/2010/main">
    <mc:Choice Requires="p14">
      <p:transition spd="slow" p14:dur="1600" advClick="0" advTm="0">
        <p14:prism isInverted="1"/>
      </p:transition>
    </mc:Choice>
    <mc:Fallback xmlns:a14="http://schemas.microsoft.com/office/drawing/2010/main" xmlns:a16="http://schemas.microsoft.com/office/drawing/2014/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par>
                          <p:cTn id="25" fill="hold">
                            <p:stCondLst>
                              <p:cond delay="500"/>
                            </p:stCondLst>
                            <p:childTnLst>
                              <p:par>
                                <p:cTn id="26" presetID="16" presetClass="entr" presetSubtype="37"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outVertical)">
                                      <p:cBhvr>
                                        <p:cTn id="28" dur="500"/>
                                        <p:tgtEl>
                                          <p:spTgt spid="15"/>
                                        </p:tgtEl>
                                      </p:cBhvr>
                                    </p:animEffect>
                                  </p:childTnLst>
                                </p:cTn>
                              </p:par>
                            </p:childTnLst>
                          </p:cTn>
                        </p:par>
                        <p:par>
                          <p:cTn id="29" fill="hold">
                            <p:stCondLst>
                              <p:cond delay="1000"/>
                            </p:stCondLst>
                            <p:childTnLst>
                              <p:par>
                                <p:cTn id="30" presetID="2" presetClass="entr" presetSubtype="2"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fill="hold"/>
                                        <p:tgtEl>
                                          <p:spTgt spid="17"/>
                                        </p:tgtEl>
                                        <p:attrNameLst>
                                          <p:attrName>ppt_x</p:attrName>
                                        </p:attrNameLst>
                                      </p:cBhvr>
                                      <p:tavLst>
                                        <p:tav tm="0">
                                          <p:val>
                                            <p:strVal val="1+#ppt_w/2"/>
                                          </p:val>
                                        </p:tav>
                                        <p:tav tm="100000">
                                          <p:val>
                                            <p:strVal val="#ppt_x"/>
                                          </p:val>
                                        </p:tav>
                                      </p:tavLst>
                                    </p:anim>
                                    <p:anim calcmode="lin" valueType="num">
                                      <p:cBhvr additive="base">
                                        <p:cTn id="33" dur="500" fill="hold"/>
                                        <p:tgtEl>
                                          <p:spTgt spid="1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2" presetClass="entr" presetSubtype="2" fill="hold" nodeType="after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1+#ppt_w/2"/>
                                          </p:val>
                                        </p:tav>
                                        <p:tav tm="100000">
                                          <p:val>
                                            <p:strVal val="#ppt_x"/>
                                          </p:val>
                                        </p:tav>
                                      </p:tavLst>
                                    </p:anim>
                                    <p:anim calcmode="lin" valueType="num">
                                      <p:cBhvr additive="base">
                                        <p:cTn id="38" dur="500" fill="hold"/>
                                        <p:tgtEl>
                                          <p:spTgt spid="21"/>
                                        </p:tgtEl>
                                        <p:attrNameLst>
                                          <p:attrName>ppt_y</p:attrName>
                                        </p:attrNameLst>
                                      </p:cBhvr>
                                      <p:tavLst>
                                        <p:tav tm="0">
                                          <p:val>
                                            <p:strVal val="#ppt_y"/>
                                          </p:val>
                                        </p:tav>
                                        <p:tav tm="100000">
                                          <p:val>
                                            <p:strVal val="#ppt_y"/>
                                          </p:val>
                                        </p:tav>
                                      </p:tavLst>
                                    </p:anim>
                                  </p:childTnLst>
                                </p:cTn>
                              </p:par>
                            </p:childTnLst>
                          </p:cTn>
                        </p:par>
                        <p:par>
                          <p:cTn id="39" fill="hold">
                            <p:stCondLst>
                              <p:cond delay="2000"/>
                            </p:stCondLst>
                            <p:childTnLst>
                              <p:par>
                                <p:cTn id="40" presetID="2" presetClass="entr" presetSubtype="2" fill="hold" nodeType="after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additive="base">
                                        <p:cTn id="42" dur="500" fill="hold"/>
                                        <p:tgtEl>
                                          <p:spTgt spid="25"/>
                                        </p:tgtEl>
                                        <p:attrNameLst>
                                          <p:attrName>ppt_x</p:attrName>
                                        </p:attrNameLst>
                                      </p:cBhvr>
                                      <p:tavLst>
                                        <p:tav tm="0">
                                          <p:val>
                                            <p:strVal val="1+#ppt_w/2"/>
                                          </p:val>
                                        </p:tav>
                                        <p:tav tm="100000">
                                          <p:val>
                                            <p:strVal val="#ppt_x"/>
                                          </p:val>
                                        </p:tav>
                                      </p:tavLst>
                                    </p:anim>
                                    <p:anim calcmode="lin" valueType="num">
                                      <p:cBhvr additive="base">
                                        <p:cTn id="43" dur="500" fill="hold"/>
                                        <p:tgtEl>
                                          <p:spTgt spid="25"/>
                                        </p:tgtEl>
                                        <p:attrNameLst>
                                          <p:attrName>ppt_y</p:attrName>
                                        </p:attrNameLst>
                                      </p:cBhvr>
                                      <p:tavLst>
                                        <p:tav tm="0">
                                          <p:val>
                                            <p:strVal val="#ppt_y"/>
                                          </p:val>
                                        </p:tav>
                                        <p:tav tm="100000">
                                          <p:val>
                                            <p:strVal val="#ppt_y"/>
                                          </p:val>
                                        </p:tav>
                                      </p:tavLst>
                                    </p:anim>
                                  </p:childTnLst>
                                </p:cTn>
                              </p:par>
                            </p:childTnLst>
                          </p:cTn>
                        </p:par>
                        <p:par>
                          <p:cTn id="44" fill="hold">
                            <p:stCondLst>
                              <p:cond delay="2500"/>
                            </p:stCondLst>
                            <p:childTnLst>
                              <p:par>
                                <p:cTn id="45" presetID="2" presetClass="entr" presetSubtype="2" fill="hold" nodeType="after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additive="base">
                                        <p:cTn id="47" dur="500" fill="hold"/>
                                        <p:tgtEl>
                                          <p:spTgt spid="29"/>
                                        </p:tgtEl>
                                        <p:attrNameLst>
                                          <p:attrName>ppt_x</p:attrName>
                                        </p:attrNameLst>
                                      </p:cBhvr>
                                      <p:tavLst>
                                        <p:tav tm="0">
                                          <p:val>
                                            <p:strVal val="1+#ppt_w/2"/>
                                          </p:val>
                                        </p:tav>
                                        <p:tav tm="100000">
                                          <p:val>
                                            <p:strVal val="#ppt_x"/>
                                          </p:val>
                                        </p:tav>
                                      </p:tavLst>
                                    </p:anim>
                                    <p:anim calcmode="lin" valueType="num">
                                      <p:cBhvr additive="base">
                                        <p:cTn id="48" dur="500" fill="hold"/>
                                        <p:tgtEl>
                                          <p:spTgt spid="29"/>
                                        </p:tgtEl>
                                        <p:attrNameLst>
                                          <p:attrName>ppt_y</p:attrName>
                                        </p:attrNameLst>
                                      </p:cBhvr>
                                      <p:tavLst>
                                        <p:tav tm="0">
                                          <p:val>
                                            <p:strVal val="#ppt_y"/>
                                          </p:val>
                                        </p:tav>
                                        <p:tav tm="100000">
                                          <p:val>
                                            <p:strVal val="#ppt_y"/>
                                          </p:val>
                                        </p:tav>
                                      </p:tavLst>
                                    </p:anim>
                                  </p:childTnLst>
                                </p:cTn>
                              </p:par>
                            </p:childTnLst>
                          </p:cTn>
                        </p:par>
                        <p:par>
                          <p:cTn id="49" fill="hold">
                            <p:stCondLst>
                              <p:cond delay="3000"/>
                            </p:stCondLst>
                            <p:childTnLst>
                              <p:par>
                                <p:cTn id="50" presetID="10" presetClass="entr" presetSubtype="0" fill="hold" nodeType="after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par>
                                <p:cTn id="53" presetID="10" presetClass="entr" presetSubtype="0"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par>
                                <p:cTn id="56" presetID="10" presetClass="entr" presetSubtype="0" fill="hold"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08BBBAA-FC41-4676-A4DD-F071916EDB17}"/>
              </a:ext>
            </a:extLst>
          </p:cNvPr>
          <p:cNvSpPr/>
          <p:nvPr/>
        </p:nvSpPr>
        <p:spPr>
          <a:xfrm>
            <a:off x="0" y="0"/>
            <a:ext cx="12192000" cy="6858000"/>
          </a:xfrm>
          <a:prstGeom prst="rect">
            <a:avLst/>
          </a:prstGeom>
          <a:solidFill>
            <a:srgbClr val="090F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03823E82-150D-47FB-BAE3-FAAB6C373A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780505">
            <a:off x="9453481" y="874786"/>
            <a:ext cx="5745980" cy="6773195"/>
          </a:xfrm>
          <a:prstGeom prst="rect">
            <a:avLst/>
          </a:prstGeom>
        </p:spPr>
      </p:pic>
      <p:pic>
        <p:nvPicPr>
          <p:cNvPr id="6" name="图片 5">
            <a:extLst>
              <a:ext uri="{FF2B5EF4-FFF2-40B4-BE49-F238E27FC236}">
                <a16:creationId xmlns:a16="http://schemas.microsoft.com/office/drawing/2014/main" id="{7AD0EBEF-39EE-4A6C-9C9D-1ACE86A3C15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7456684">
            <a:off x="10149112" y="-1928203"/>
            <a:ext cx="3545133" cy="3526648"/>
          </a:xfrm>
          <a:prstGeom prst="rect">
            <a:avLst/>
          </a:prstGeom>
        </p:spPr>
      </p:pic>
      <p:pic>
        <p:nvPicPr>
          <p:cNvPr id="7" name="图片 6">
            <a:extLst>
              <a:ext uri="{FF2B5EF4-FFF2-40B4-BE49-F238E27FC236}">
                <a16:creationId xmlns:a16="http://schemas.microsoft.com/office/drawing/2014/main" id="{0F344E70-EA64-4CC5-8E4D-9BFD05207B7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679931">
            <a:off x="-1982227" y="3510917"/>
            <a:ext cx="3618600" cy="4579361"/>
          </a:xfrm>
          <a:prstGeom prst="rect">
            <a:avLst/>
          </a:prstGeom>
        </p:spPr>
      </p:pic>
      <p:pic>
        <p:nvPicPr>
          <p:cNvPr id="8" name="图片 7">
            <a:extLst>
              <a:ext uri="{FF2B5EF4-FFF2-40B4-BE49-F238E27FC236}">
                <a16:creationId xmlns:a16="http://schemas.microsoft.com/office/drawing/2014/main" id="{E36C4C40-5B11-4316-A37F-CD0D451A6E7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20954830">
            <a:off x="-754121" y="-1179740"/>
            <a:ext cx="4338528" cy="2359480"/>
          </a:xfrm>
          <a:prstGeom prst="rect">
            <a:avLst/>
          </a:prstGeom>
        </p:spPr>
      </p:pic>
      <p:grpSp>
        <p:nvGrpSpPr>
          <p:cNvPr id="15" name="组合 14">
            <a:extLst>
              <a:ext uri="{FF2B5EF4-FFF2-40B4-BE49-F238E27FC236}">
                <a16:creationId xmlns:a16="http://schemas.microsoft.com/office/drawing/2014/main" id="{FF72460A-4BA9-4EAF-BE89-0F550D3768F6}"/>
              </a:ext>
            </a:extLst>
          </p:cNvPr>
          <p:cNvGrpSpPr/>
          <p:nvPr/>
        </p:nvGrpSpPr>
        <p:grpSpPr>
          <a:xfrm>
            <a:off x="3855325" y="29505"/>
            <a:ext cx="4425737" cy="646331"/>
            <a:chOff x="3855325" y="29505"/>
            <a:chExt cx="4425737" cy="646331"/>
          </a:xfrm>
        </p:grpSpPr>
        <p:sp>
          <p:nvSpPr>
            <p:cNvPr id="10" name="文本框 9">
              <a:extLst>
                <a:ext uri="{FF2B5EF4-FFF2-40B4-BE49-F238E27FC236}">
                  <a16:creationId xmlns:a16="http://schemas.microsoft.com/office/drawing/2014/main" id="{D315F1C2-E846-42A5-8A94-436A1147E1AD}"/>
                </a:ext>
              </a:extLst>
            </p:cNvPr>
            <p:cNvSpPr txBox="1"/>
            <p:nvPr/>
          </p:nvSpPr>
          <p:spPr>
            <a:xfrm>
              <a:off x="4096396" y="29505"/>
              <a:ext cx="4018906" cy="646331"/>
            </a:xfrm>
            <a:prstGeom prst="rect">
              <a:avLst/>
            </a:prstGeom>
            <a:noFill/>
          </p:spPr>
          <p:txBody>
            <a:bodyPr wrap="square" rtlCol="0" anchor="ctr" anchorCtr="0">
              <a:spAutoFit/>
            </a:bodyPr>
            <a:lstStyle>
              <a:defPPr>
                <a:defRPr lang="zh-CN"/>
              </a:defPPr>
              <a:lvl1pPr algn="ctr">
                <a:defRPr sz="8800">
                  <a:gradFill flip="none" rotWithShape="1">
                    <a:gsLst>
                      <a:gs pos="51000">
                        <a:srgbClr val="47E1FF"/>
                      </a:gs>
                      <a:gs pos="100000">
                        <a:srgbClr val="C9F9FF"/>
                      </a:gs>
                    </a:gsLst>
                    <a:lin ang="18900000" scaled="1"/>
                    <a:tileRect/>
                  </a:gradFill>
                  <a:latin typeface="Anton" panose="00000500000000000000" pitchFamily="2" charset="0"/>
                </a:defRPr>
              </a:lvl1pPr>
            </a:lstStyle>
            <a:p>
              <a:r>
                <a:rPr lang="en-US" altLang="zh-CN" sz="3600" dirty="0">
                  <a:latin typeface="+mn-ea"/>
                  <a:sym typeface="+mn-lt"/>
                </a:rPr>
                <a:t>PART 04 </a:t>
              </a:r>
              <a:r>
                <a:rPr lang="zh-CN" altLang="en-US" sz="3600" dirty="0">
                  <a:latin typeface="+mn-ea"/>
                  <a:sym typeface="+mn-ea"/>
                </a:rPr>
                <a:t>Goal plan</a:t>
              </a:r>
            </a:p>
          </p:txBody>
        </p:sp>
        <p:sp>
          <p:nvSpPr>
            <p:cNvPr id="11" name="椭圆 10">
              <a:extLst>
                <a:ext uri="{FF2B5EF4-FFF2-40B4-BE49-F238E27FC236}">
                  <a16:creationId xmlns:a16="http://schemas.microsoft.com/office/drawing/2014/main" id="{D74F04AE-DD34-46C9-AB8D-486D6A22625F}"/>
                </a:ext>
              </a:extLst>
            </p:cNvPr>
            <p:cNvSpPr/>
            <p:nvPr/>
          </p:nvSpPr>
          <p:spPr>
            <a:xfrm>
              <a:off x="3855325" y="241984"/>
              <a:ext cx="221375" cy="221375"/>
            </a:xfrm>
            <a:prstGeom prst="ellipse">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A8589EE5-C1FE-4864-9901-4943EF74912E}"/>
                </a:ext>
              </a:extLst>
            </p:cNvPr>
            <p:cNvSpPr/>
            <p:nvPr/>
          </p:nvSpPr>
          <p:spPr>
            <a:xfrm>
              <a:off x="8059687" y="241984"/>
              <a:ext cx="221375" cy="221375"/>
            </a:xfrm>
            <a:prstGeom prst="ellipse">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12" name="组合 11">
            <a:extLst>
              <a:ext uri="{FF2B5EF4-FFF2-40B4-BE49-F238E27FC236}">
                <a16:creationId xmlns:a16="http://schemas.microsoft.com/office/drawing/2014/main" id="{514F5486-719F-4BF7-B5D8-66FFCDBB859E}"/>
              </a:ext>
            </a:extLst>
          </p:cNvPr>
          <p:cNvGrpSpPr/>
          <p:nvPr/>
        </p:nvGrpSpPr>
        <p:grpSpPr>
          <a:xfrm>
            <a:off x="4278575" y="1911018"/>
            <a:ext cx="3634850" cy="3795368"/>
            <a:chOff x="4211357" y="2197996"/>
            <a:chExt cx="3634850" cy="3795368"/>
          </a:xfrm>
        </p:grpSpPr>
        <p:sp>
          <p:nvSpPr>
            <p:cNvPr id="13" name="矩形 2">
              <a:extLst>
                <a:ext uri="{FF2B5EF4-FFF2-40B4-BE49-F238E27FC236}">
                  <a16:creationId xmlns:a16="http://schemas.microsoft.com/office/drawing/2014/main" id="{535E73C0-171F-4144-A27C-0D9624D7DF28}"/>
                </a:ext>
              </a:extLst>
            </p:cNvPr>
            <p:cNvSpPr/>
            <p:nvPr/>
          </p:nvSpPr>
          <p:spPr>
            <a:xfrm rot="2700000">
              <a:off x="5824389" y="3049343"/>
              <a:ext cx="2022047" cy="2021589"/>
            </a:xfrm>
            <a:custGeom>
              <a:avLst/>
              <a:gdLst/>
              <a:ahLst/>
              <a:cxnLst/>
              <a:rect l="l" t="t" r="r" b="b"/>
              <a:pathLst>
                <a:path w="1584176" h="1584176">
                  <a:moveTo>
                    <a:pt x="231381" y="231381"/>
                  </a:moveTo>
                  <a:lnTo>
                    <a:pt x="231381" y="1352795"/>
                  </a:lnTo>
                  <a:lnTo>
                    <a:pt x="1352795" y="1352795"/>
                  </a:lnTo>
                  <a:lnTo>
                    <a:pt x="1352795" y="231381"/>
                  </a:lnTo>
                  <a:close/>
                  <a:moveTo>
                    <a:pt x="0" y="0"/>
                  </a:moveTo>
                  <a:lnTo>
                    <a:pt x="1584176" y="0"/>
                  </a:lnTo>
                  <a:lnTo>
                    <a:pt x="1584176" y="1584176"/>
                  </a:lnTo>
                  <a:lnTo>
                    <a:pt x="0" y="1584176"/>
                  </a:lnTo>
                  <a:close/>
                </a:path>
              </a:pathLst>
            </a:cu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6" name="矩形 2">
              <a:extLst>
                <a:ext uri="{FF2B5EF4-FFF2-40B4-BE49-F238E27FC236}">
                  <a16:creationId xmlns:a16="http://schemas.microsoft.com/office/drawing/2014/main" id="{9704EED5-A53B-4A5C-9E32-76CFA44969F8}"/>
                </a:ext>
              </a:extLst>
            </p:cNvPr>
            <p:cNvSpPr/>
            <p:nvPr/>
          </p:nvSpPr>
          <p:spPr>
            <a:xfrm rot="2700000">
              <a:off x="4211128" y="3049343"/>
              <a:ext cx="2022047" cy="2021589"/>
            </a:xfrm>
            <a:custGeom>
              <a:avLst/>
              <a:gdLst/>
              <a:ahLst/>
              <a:cxnLst/>
              <a:rect l="l" t="t" r="r" b="b"/>
              <a:pathLst>
                <a:path w="1584176" h="1584176">
                  <a:moveTo>
                    <a:pt x="231381" y="231381"/>
                  </a:moveTo>
                  <a:lnTo>
                    <a:pt x="231381" y="1352795"/>
                  </a:lnTo>
                  <a:lnTo>
                    <a:pt x="1352795" y="1352795"/>
                  </a:lnTo>
                  <a:lnTo>
                    <a:pt x="1352795" y="231381"/>
                  </a:lnTo>
                  <a:close/>
                  <a:moveTo>
                    <a:pt x="0" y="0"/>
                  </a:moveTo>
                  <a:lnTo>
                    <a:pt x="1584176" y="0"/>
                  </a:lnTo>
                  <a:lnTo>
                    <a:pt x="1584176" y="1584176"/>
                  </a:lnTo>
                  <a:lnTo>
                    <a:pt x="0" y="1584176"/>
                  </a:lnTo>
                  <a:close/>
                </a:path>
              </a:pathLst>
            </a:cu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32DCF5F9-F7D2-4634-87E9-7D1C71869527}"/>
                </a:ext>
              </a:extLst>
            </p:cNvPr>
            <p:cNvSpPr/>
            <p:nvPr/>
          </p:nvSpPr>
          <p:spPr>
            <a:xfrm rot="2700000">
              <a:off x="5761006" y="2198056"/>
              <a:ext cx="535550" cy="535429"/>
            </a:xfrm>
            <a:prstGeom prst="rect">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C6E4588A-EB4B-4B66-AFAA-3214F0B5F707}"/>
                </a:ext>
              </a:extLst>
            </p:cNvPr>
            <p:cNvSpPr/>
            <p:nvPr/>
          </p:nvSpPr>
          <p:spPr>
            <a:xfrm rot="2700000">
              <a:off x="5761006" y="5457874"/>
              <a:ext cx="535550" cy="535429"/>
            </a:xfrm>
            <a:prstGeom prst="rect">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19" name="组合 18">
            <a:extLst>
              <a:ext uri="{FF2B5EF4-FFF2-40B4-BE49-F238E27FC236}">
                <a16:creationId xmlns:a16="http://schemas.microsoft.com/office/drawing/2014/main" id="{7F4B0C25-7752-486F-83B3-6E7FC83956F7}"/>
              </a:ext>
            </a:extLst>
          </p:cNvPr>
          <p:cNvGrpSpPr/>
          <p:nvPr/>
        </p:nvGrpSpPr>
        <p:grpSpPr>
          <a:xfrm>
            <a:off x="8144424" y="2104115"/>
            <a:ext cx="2854804" cy="1376418"/>
            <a:chOff x="1531599" y="3689289"/>
            <a:chExt cx="2854804" cy="1376418"/>
          </a:xfrm>
        </p:grpSpPr>
        <p:sp>
          <p:nvSpPr>
            <p:cNvPr id="20" name="矩形 19">
              <a:extLst>
                <a:ext uri="{FF2B5EF4-FFF2-40B4-BE49-F238E27FC236}">
                  <a16:creationId xmlns:a16="http://schemas.microsoft.com/office/drawing/2014/main" id="{46917E8D-6E1F-4A50-9582-335DAA0AE8A4}"/>
                </a:ext>
              </a:extLst>
            </p:cNvPr>
            <p:cNvSpPr/>
            <p:nvPr/>
          </p:nvSpPr>
          <p:spPr>
            <a:xfrm>
              <a:off x="1531599" y="4050621"/>
              <a:ext cx="2854804" cy="1015086"/>
            </a:xfrm>
            <a:prstGeom prst="rect">
              <a:avLst/>
            </a:prstGeom>
          </p:spPr>
          <p:txBody>
            <a:bodyPr wrap="square">
              <a:spAutoFit/>
              <a:scene3d>
                <a:camera prst="orthographicFront"/>
                <a:lightRig rig="threePt" dir="t"/>
              </a:scene3d>
              <a:sp3d contourW="12700"/>
            </a:bodyPr>
            <a:lstStyle/>
            <a:p>
              <a:pPr>
                <a:lnSpc>
                  <a:spcPts val="2500"/>
                </a:lnSpc>
              </a:pPr>
              <a:r>
                <a:rPr lang="zh-CN" altLang="en-US" sz="1200" dirty="0">
                  <a:solidFill>
                    <a:schemeClr val="bg1"/>
                  </a:solidFill>
                  <a:latin typeface="+mn-ea"/>
                  <a:sym typeface="Arial" panose="020B0604020202020204" pitchFamily="34" charset="0"/>
                </a:rPr>
                <a:t>Please add specific content here, the text as concise as possible, simple instructions can be, do not have to be too cumbersome, pay attention to the appearance of the layout.</a:t>
              </a:r>
              <a:endParaRPr lang="en-US" altLang="zh-CN" sz="1200" dirty="0">
                <a:solidFill>
                  <a:schemeClr val="bg1"/>
                </a:solidFill>
                <a:latin typeface="+mn-ea"/>
                <a:sym typeface="Arial" panose="020B0604020202020204" pitchFamily="34" charset="0"/>
              </a:endParaRPr>
            </a:p>
          </p:txBody>
        </p:sp>
        <p:sp>
          <p:nvSpPr>
            <p:cNvPr id="21" name="文本框 20">
              <a:extLst>
                <a:ext uri="{FF2B5EF4-FFF2-40B4-BE49-F238E27FC236}">
                  <a16:creationId xmlns:a16="http://schemas.microsoft.com/office/drawing/2014/main" id="{54314023-A034-4040-89DF-DC3FA7BB2E52}"/>
                </a:ext>
              </a:extLst>
            </p:cNvPr>
            <p:cNvSpPr txBox="1"/>
            <p:nvPr/>
          </p:nvSpPr>
          <p:spPr>
            <a:xfrm>
              <a:off x="1531599" y="3689289"/>
              <a:ext cx="1723549" cy="400110"/>
            </a:xfrm>
            <a:prstGeom prst="rect">
              <a:avLst/>
            </a:prstGeom>
            <a:noFill/>
          </p:spPr>
          <p:txBody>
            <a:bodyPr wrap="none" rtlCol="0">
              <a:spAutoFit/>
              <a:scene3d>
                <a:camera prst="orthographicFront"/>
                <a:lightRig rig="threePt" dir="t"/>
              </a:scene3d>
              <a:sp3d contourW="12700"/>
            </a:bodyPr>
            <a:lstStyle/>
            <a:p>
              <a:r>
                <a:rPr lang="zh-CN" altLang="en-US" sz="2000" b="1" dirty="0">
                  <a:solidFill>
                    <a:schemeClr val="bg1"/>
                  </a:solidFill>
                  <a:latin typeface="+mn-ea"/>
                </a:rPr>
                <a:t>Title text added</a:t>
              </a:r>
            </a:p>
          </p:txBody>
        </p:sp>
      </p:grpSp>
      <p:grpSp>
        <p:nvGrpSpPr>
          <p:cNvPr id="22" name="组合 21">
            <a:extLst>
              <a:ext uri="{FF2B5EF4-FFF2-40B4-BE49-F238E27FC236}">
                <a16:creationId xmlns:a16="http://schemas.microsoft.com/office/drawing/2014/main" id="{8EEBBD45-77E2-4A39-BD73-98A25ED2A258}"/>
              </a:ext>
            </a:extLst>
          </p:cNvPr>
          <p:cNvGrpSpPr/>
          <p:nvPr/>
        </p:nvGrpSpPr>
        <p:grpSpPr>
          <a:xfrm>
            <a:off x="8144424" y="4224637"/>
            <a:ext cx="2854804" cy="1376418"/>
            <a:chOff x="1531599" y="3689289"/>
            <a:chExt cx="2854804" cy="1376418"/>
          </a:xfrm>
        </p:grpSpPr>
        <p:sp>
          <p:nvSpPr>
            <p:cNvPr id="23" name="矩形 22">
              <a:extLst>
                <a:ext uri="{FF2B5EF4-FFF2-40B4-BE49-F238E27FC236}">
                  <a16:creationId xmlns:a16="http://schemas.microsoft.com/office/drawing/2014/main" id="{72792E5B-D2A1-4E07-9D41-BC6AAAC264A5}"/>
                </a:ext>
              </a:extLst>
            </p:cNvPr>
            <p:cNvSpPr/>
            <p:nvPr/>
          </p:nvSpPr>
          <p:spPr>
            <a:xfrm>
              <a:off x="1531599" y="4050621"/>
              <a:ext cx="2854804" cy="1015086"/>
            </a:xfrm>
            <a:prstGeom prst="rect">
              <a:avLst/>
            </a:prstGeom>
          </p:spPr>
          <p:txBody>
            <a:bodyPr wrap="square">
              <a:spAutoFit/>
              <a:scene3d>
                <a:camera prst="orthographicFront"/>
                <a:lightRig rig="threePt" dir="t"/>
              </a:scene3d>
              <a:sp3d contourW="12700"/>
            </a:bodyPr>
            <a:lstStyle/>
            <a:p>
              <a:pPr>
                <a:lnSpc>
                  <a:spcPts val="2500"/>
                </a:lnSpc>
              </a:pPr>
              <a:r>
                <a:rPr lang="zh-CN" altLang="en-US" sz="1200" dirty="0">
                  <a:solidFill>
                    <a:schemeClr val="bg1"/>
                  </a:solidFill>
                  <a:latin typeface="+mn-ea"/>
                  <a:sym typeface="Arial" panose="020B0604020202020204" pitchFamily="34" charset="0"/>
                </a:rPr>
                <a:t>Please add specific content here, the text as concise as possible, simple instructions can be, do not have to be too cumbersome, pay attention to the appearance of the layout.</a:t>
              </a:r>
              <a:endParaRPr lang="en-US" altLang="zh-CN" sz="1200" dirty="0">
                <a:solidFill>
                  <a:schemeClr val="bg1"/>
                </a:solidFill>
                <a:latin typeface="+mn-ea"/>
                <a:sym typeface="Arial" panose="020B0604020202020204" pitchFamily="34" charset="0"/>
              </a:endParaRPr>
            </a:p>
          </p:txBody>
        </p:sp>
        <p:sp>
          <p:nvSpPr>
            <p:cNvPr id="24" name="文本框 23">
              <a:extLst>
                <a:ext uri="{FF2B5EF4-FFF2-40B4-BE49-F238E27FC236}">
                  <a16:creationId xmlns:a16="http://schemas.microsoft.com/office/drawing/2014/main" id="{89147AA4-267E-420E-AAFE-923094D951F9}"/>
                </a:ext>
              </a:extLst>
            </p:cNvPr>
            <p:cNvSpPr txBox="1"/>
            <p:nvPr/>
          </p:nvSpPr>
          <p:spPr>
            <a:xfrm>
              <a:off x="1531599" y="3689289"/>
              <a:ext cx="1723549" cy="400110"/>
            </a:xfrm>
            <a:prstGeom prst="rect">
              <a:avLst/>
            </a:prstGeom>
            <a:noFill/>
          </p:spPr>
          <p:txBody>
            <a:bodyPr wrap="none" rtlCol="0">
              <a:spAutoFit/>
              <a:scene3d>
                <a:camera prst="orthographicFront"/>
                <a:lightRig rig="threePt" dir="t"/>
              </a:scene3d>
              <a:sp3d contourW="12700"/>
            </a:bodyPr>
            <a:lstStyle/>
            <a:p>
              <a:r>
                <a:rPr lang="zh-CN" altLang="en-US" sz="2000" b="1" dirty="0">
                  <a:solidFill>
                    <a:schemeClr val="bg1"/>
                  </a:solidFill>
                  <a:latin typeface="+mn-ea"/>
                </a:rPr>
                <a:t>Title text added</a:t>
              </a:r>
            </a:p>
          </p:txBody>
        </p:sp>
      </p:grpSp>
      <p:grpSp>
        <p:nvGrpSpPr>
          <p:cNvPr id="25" name="组合 24">
            <a:extLst>
              <a:ext uri="{FF2B5EF4-FFF2-40B4-BE49-F238E27FC236}">
                <a16:creationId xmlns:a16="http://schemas.microsoft.com/office/drawing/2014/main" id="{8DDCA8AD-75E2-406E-B419-95BB3D1D0F1E}"/>
              </a:ext>
            </a:extLst>
          </p:cNvPr>
          <p:cNvGrpSpPr/>
          <p:nvPr/>
        </p:nvGrpSpPr>
        <p:grpSpPr>
          <a:xfrm>
            <a:off x="1071506" y="2104115"/>
            <a:ext cx="2854804" cy="1376418"/>
            <a:chOff x="1531599" y="3689289"/>
            <a:chExt cx="2854804" cy="1376418"/>
          </a:xfrm>
        </p:grpSpPr>
        <p:sp>
          <p:nvSpPr>
            <p:cNvPr id="26" name="矩形 25">
              <a:extLst>
                <a:ext uri="{FF2B5EF4-FFF2-40B4-BE49-F238E27FC236}">
                  <a16:creationId xmlns:a16="http://schemas.microsoft.com/office/drawing/2014/main" id="{17297A50-E3F1-424A-9508-C162AFD74B37}"/>
                </a:ext>
              </a:extLst>
            </p:cNvPr>
            <p:cNvSpPr/>
            <p:nvPr/>
          </p:nvSpPr>
          <p:spPr>
            <a:xfrm>
              <a:off x="1531599" y="4050621"/>
              <a:ext cx="2854804" cy="1015086"/>
            </a:xfrm>
            <a:prstGeom prst="rect">
              <a:avLst/>
            </a:prstGeom>
          </p:spPr>
          <p:txBody>
            <a:bodyPr wrap="square">
              <a:spAutoFit/>
              <a:scene3d>
                <a:camera prst="orthographicFront"/>
                <a:lightRig rig="threePt" dir="t"/>
              </a:scene3d>
              <a:sp3d contourW="12700"/>
            </a:bodyPr>
            <a:lstStyle/>
            <a:p>
              <a:pPr algn="r">
                <a:lnSpc>
                  <a:spcPts val="2500"/>
                </a:lnSpc>
              </a:pPr>
              <a:r>
                <a:rPr lang="zh-CN" altLang="en-US" sz="1200" dirty="0">
                  <a:solidFill>
                    <a:schemeClr val="bg1"/>
                  </a:solidFill>
                  <a:latin typeface="+mn-ea"/>
                  <a:sym typeface="Arial" panose="020B0604020202020204" pitchFamily="34" charset="0"/>
                </a:rPr>
                <a:t>Please add specific content here, the text as concise as possible, simple instructions can be, do not have to be too cumbersome, pay attention to the appearance of the layout.</a:t>
              </a:r>
              <a:endParaRPr lang="en-US" altLang="zh-CN" sz="1200" dirty="0">
                <a:solidFill>
                  <a:schemeClr val="bg1"/>
                </a:solidFill>
                <a:latin typeface="+mn-ea"/>
                <a:sym typeface="Arial" panose="020B0604020202020204" pitchFamily="34" charset="0"/>
              </a:endParaRPr>
            </a:p>
          </p:txBody>
        </p:sp>
        <p:sp>
          <p:nvSpPr>
            <p:cNvPr id="27" name="文本框 26">
              <a:extLst>
                <a:ext uri="{FF2B5EF4-FFF2-40B4-BE49-F238E27FC236}">
                  <a16:creationId xmlns:a16="http://schemas.microsoft.com/office/drawing/2014/main" id="{8C549842-DFB6-4E1F-A972-E44AF6F59291}"/>
                </a:ext>
              </a:extLst>
            </p:cNvPr>
            <p:cNvSpPr txBox="1"/>
            <p:nvPr/>
          </p:nvSpPr>
          <p:spPr>
            <a:xfrm>
              <a:off x="2662854" y="3689289"/>
              <a:ext cx="1723549" cy="400110"/>
            </a:xfrm>
            <a:prstGeom prst="rect">
              <a:avLst/>
            </a:prstGeom>
            <a:noFill/>
          </p:spPr>
          <p:txBody>
            <a:bodyPr wrap="none" rtlCol="0">
              <a:spAutoFit/>
              <a:scene3d>
                <a:camera prst="orthographicFront"/>
                <a:lightRig rig="threePt" dir="t"/>
              </a:scene3d>
              <a:sp3d contourW="12700"/>
            </a:bodyPr>
            <a:lstStyle/>
            <a:p>
              <a:pPr algn="r"/>
              <a:r>
                <a:rPr lang="zh-CN" altLang="en-US" sz="2000" b="1" dirty="0">
                  <a:solidFill>
                    <a:schemeClr val="bg1"/>
                  </a:solidFill>
                  <a:latin typeface="+mn-ea"/>
                </a:rPr>
                <a:t>Title text added</a:t>
              </a:r>
            </a:p>
          </p:txBody>
        </p:sp>
      </p:grpSp>
      <p:grpSp>
        <p:nvGrpSpPr>
          <p:cNvPr id="28" name="组合 27">
            <a:extLst>
              <a:ext uri="{FF2B5EF4-FFF2-40B4-BE49-F238E27FC236}">
                <a16:creationId xmlns:a16="http://schemas.microsoft.com/office/drawing/2014/main" id="{26659B23-054C-4109-8967-A3DEA433E0E9}"/>
              </a:ext>
            </a:extLst>
          </p:cNvPr>
          <p:cNvGrpSpPr/>
          <p:nvPr/>
        </p:nvGrpSpPr>
        <p:grpSpPr>
          <a:xfrm>
            <a:off x="1071506" y="4224637"/>
            <a:ext cx="2854804" cy="1376418"/>
            <a:chOff x="1531599" y="3689289"/>
            <a:chExt cx="2854804" cy="1376418"/>
          </a:xfrm>
        </p:grpSpPr>
        <p:sp>
          <p:nvSpPr>
            <p:cNvPr id="29" name="矩形 28">
              <a:extLst>
                <a:ext uri="{FF2B5EF4-FFF2-40B4-BE49-F238E27FC236}">
                  <a16:creationId xmlns:a16="http://schemas.microsoft.com/office/drawing/2014/main" id="{BD3DC35A-F61E-4D95-9A8E-EF184B7ACD62}"/>
                </a:ext>
              </a:extLst>
            </p:cNvPr>
            <p:cNvSpPr/>
            <p:nvPr/>
          </p:nvSpPr>
          <p:spPr>
            <a:xfrm>
              <a:off x="1531599" y="4050621"/>
              <a:ext cx="2854804" cy="1015086"/>
            </a:xfrm>
            <a:prstGeom prst="rect">
              <a:avLst/>
            </a:prstGeom>
          </p:spPr>
          <p:txBody>
            <a:bodyPr wrap="square">
              <a:spAutoFit/>
              <a:scene3d>
                <a:camera prst="orthographicFront"/>
                <a:lightRig rig="threePt" dir="t"/>
              </a:scene3d>
              <a:sp3d contourW="12700"/>
            </a:bodyPr>
            <a:lstStyle/>
            <a:p>
              <a:pPr algn="r">
                <a:lnSpc>
                  <a:spcPts val="2500"/>
                </a:lnSpc>
              </a:pPr>
              <a:r>
                <a:rPr lang="zh-CN" altLang="en-US" sz="1200" dirty="0">
                  <a:solidFill>
                    <a:schemeClr val="bg1"/>
                  </a:solidFill>
                  <a:latin typeface="+mn-ea"/>
                  <a:sym typeface="Arial" panose="020B0604020202020204" pitchFamily="34" charset="0"/>
                </a:rPr>
                <a:t>Please add specific content here, the text as concise as possible, simple instructions can be, do not have to be too cumbersome, pay attention to the appearance of the layout.</a:t>
              </a:r>
              <a:endParaRPr lang="en-US" altLang="zh-CN" sz="1200" dirty="0">
                <a:solidFill>
                  <a:schemeClr val="bg1"/>
                </a:solidFill>
                <a:latin typeface="+mn-ea"/>
                <a:sym typeface="Arial" panose="020B0604020202020204" pitchFamily="34" charset="0"/>
              </a:endParaRPr>
            </a:p>
          </p:txBody>
        </p:sp>
        <p:sp>
          <p:nvSpPr>
            <p:cNvPr id="30" name="文本框 29">
              <a:extLst>
                <a:ext uri="{FF2B5EF4-FFF2-40B4-BE49-F238E27FC236}">
                  <a16:creationId xmlns:a16="http://schemas.microsoft.com/office/drawing/2014/main" id="{90D01BD0-F98E-42D4-AD52-6E3873C6946C}"/>
                </a:ext>
              </a:extLst>
            </p:cNvPr>
            <p:cNvSpPr txBox="1"/>
            <p:nvPr/>
          </p:nvSpPr>
          <p:spPr>
            <a:xfrm>
              <a:off x="2662854" y="3689289"/>
              <a:ext cx="1723549" cy="400110"/>
            </a:xfrm>
            <a:prstGeom prst="rect">
              <a:avLst/>
            </a:prstGeom>
            <a:noFill/>
          </p:spPr>
          <p:txBody>
            <a:bodyPr wrap="none" rtlCol="0">
              <a:spAutoFit/>
              <a:scene3d>
                <a:camera prst="orthographicFront"/>
                <a:lightRig rig="threePt" dir="t"/>
              </a:scene3d>
              <a:sp3d contourW="12700"/>
            </a:bodyPr>
            <a:lstStyle/>
            <a:p>
              <a:pPr algn="r"/>
              <a:r>
                <a:rPr lang="zh-CN" altLang="en-US" sz="2000" b="1" dirty="0">
                  <a:solidFill>
                    <a:schemeClr val="bg1"/>
                  </a:solidFill>
                  <a:latin typeface="+mn-ea"/>
                </a:rPr>
                <a:t>Title text added</a:t>
              </a:r>
            </a:p>
          </p:txBody>
        </p:sp>
      </p:grpSp>
    </p:spTree>
    <p:extLst>
      <p:ext uri="{BB962C8B-B14F-4D97-AF65-F5344CB8AC3E}">
        <p14:creationId xmlns:p14="http://schemas.microsoft.com/office/powerpoint/2010/main" val="2254148345"/>
      </p:ext>
    </p:extLst>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par>
                          <p:cTn id="25" fill="hold">
                            <p:stCondLst>
                              <p:cond delay="500"/>
                            </p:stCondLst>
                            <p:childTnLst>
                              <p:par>
                                <p:cTn id="26" presetID="16" presetClass="entr" presetSubtype="37"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outVertical)">
                                      <p:cBhvr>
                                        <p:cTn id="28" dur="500"/>
                                        <p:tgtEl>
                                          <p:spTgt spid="15"/>
                                        </p:tgtEl>
                                      </p:cBhvr>
                                    </p:animEffect>
                                  </p:childTnLst>
                                </p:cTn>
                              </p:par>
                            </p:childTnLst>
                          </p:cTn>
                        </p:par>
                        <p:par>
                          <p:cTn id="29" fill="hold">
                            <p:stCondLst>
                              <p:cond delay="1000"/>
                            </p:stCondLst>
                            <p:childTnLst>
                              <p:par>
                                <p:cTn id="30" presetID="53" presetClass="entr" presetSubtype="16"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childTnLst>
                          </p:cTn>
                        </p:par>
                        <p:par>
                          <p:cTn id="35" fill="hold">
                            <p:stCondLst>
                              <p:cond delay="1500"/>
                            </p:stCondLst>
                            <p:childTnLst>
                              <p:par>
                                <p:cTn id="36" presetID="2" presetClass="entr" presetSubtype="4"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additive="base">
                                        <p:cTn id="38" dur="500" fill="hold"/>
                                        <p:tgtEl>
                                          <p:spTgt spid="25"/>
                                        </p:tgtEl>
                                        <p:attrNameLst>
                                          <p:attrName>ppt_x</p:attrName>
                                        </p:attrNameLst>
                                      </p:cBhvr>
                                      <p:tavLst>
                                        <p:tav tm="0">
                                          <p:val>
                                            <p:strVal val="#ppt_x"/>
                                          </p:val>
                                        </p:tav>
                                        <p:tav tm="100000">
                                          <p:val>
                                            <p:strVal val="#ppt_x"/>
                                          </p:val>
                                        </p:tav>
                                      </p:tavLst>
                                    </p:anim>
                                    <p:anim calcmode="lin" valueType="num">
                                      <p:cBhvr additive="base">
                                        <p:cTn id="39" dur="500" fill="hold"/>
                                        <p:tgtEl>
                                          <p:spTgt spid="25"/>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28"/>
                                        </p:tgtEl>
                                        <p:attrNameLst>
                                          <p:attrName>style.visibility</p:attrName>
                                        </p:attrNameLst>
                                      </p:cBhvr>
                                      <p:to>
                                        <p:strVal val="visible"/>
                                      </p:to>
                                    </p:set>
                                    <p:anim calcmode="lin" valueType="num">
                                      <p:cBhvr additive="base">
                                        <p:cTn id="42" dur="500" fill="hold"/>
                                        <p:tgtEl>
                                          <p:spTgt spid="28"/>
                                        </p:tgtEl>
                                        <p:attrNameLst>
                                          <p:attrName>ppt_x</p:attrName>
                                        </p:attrNameLst>
                                      </p:cBhvr>
                                      <p:tavLst>
                                        <p:tav tm="0">
                                          <p:val>
                                            <p:strVal val="#ppt_x"/>
                                          </p:val>
                                        </p:tav>
                                        <p:tav tm="100000">
                                          <p:val>
                                            <p:strVal val="#ppt_x"/>
                                          </p:val>
                                        </p:tav>
                                      </p:tavLst>
                                    </p:anim>
                                    <p:anim calcmode="lin" valueType="num">
                                      <p:cBhvr additive="base">
                                        <p:cTn id="43" dur="500" fill="hold"/>
                                        <p:tgtEl>
                                          <p:spTgt spid="28"/>
                                        </p:tgtEl>
                                        <p:attrNameLst>
                                          <p:attrName>ppt_y</p:attrName>
                                        </p:attrNameLst>
                                      </p:cBhvr>
                                      <p:tavLst>
                                        <p:tav tm="0">
                                          <p:val>
                                            <p:strVal val="1+#ppt_h/2"/>
                                          </p:val>
                                        </p:tav>
                                        <p:tav tm="100000">
                                          <p:val>
                                            <p:strVal val="#ppt_y"/>
                                          </p:val>
                                        </p:tav>
                                      </p:tavLst>
                                    </p:anim>
                                  </p:childTnLst>
                                </p:cTn>
                              </p:par>
                              <p:par>
                                <p:cTn id="44" presetID="2" presetClass="entr" presetSubtype="1"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500" fill="hold"/>
                                        <p:tgtEl>
                                          <p:spTgt spid="19"/>
                                        </p:tgtEl>
                                        <p:attrNameLst>
                                          <p:attrName>ppt_x</p:attrName>
                                        </p:attrNameLst>
                                      </p:cBhvr>
                                      <p:tavLst>
                                        <p:tav tm="0">
                                          <p:val>
                                            <p:strVal val="#ppt_x"/>
                                          </p:val>
                                        </p:tav>
                                        <p:tav tm="100000">
                                          <p:val>
                                            <p:strVal val="#ppt_x"/>
                                          </p:val>
                                        </p:tav>
                                      </p:tavLst>
                                    </p:anim>
                                    <p:anim calcmode="lin" valueType="num">
                                      <p:cBhvr additive="base">
                                        <p:cTn id="47" dur="500" fill="hold"/>
                                        <p:tgtEl>
                                          <p:spTgt spid="19"/>
                                        </p:tgtEl>
                                        <p:attrNameLst>
                                          <p:attrName>ppt_y</p:attrName>
                                        </p:attrNameLst>
                                      </p:cBhvr>
                                      <p:tavLst>
                                        <p:tav tm="0">
                                          <p:val>
                                            <p:strVal val="0-#ppt_h/2"/>
                                          </p:val>
                                        </p:tav>
                                        <p:tav tm="100000">
                                          <p:val>
                                            <p:strVal val="#ppt_y"/>
                                          </p:val>
                                        </p:tav>
                                      </p:tavLst>
                                    </p:anim>
                                  </p:childTnLst>
                                </p:cTn>
                              </p:par>
                              <p:par>
                                <p:cTn id="48" presetID="2" presetClass="entr" presetSubtype="1" fill="hold" nodeType="withEffect">
                                  <p:stCondLst>
                                    <p:cond delay="0"/>
                                  </p:stCondLst>
                                  <p:childTnLst>
                                    <p:set>
                                      <p:cBhvr>
                                        <p:cTn id="49" dur="1" fill="hold">
                                          <p:stCondLst>
                                            <p:cond delay="0"/>
                                          </p:stCondLst>
                                        </p:cTn>
                                        <p:tgtEl>
                                          <p:spTgt spid="22"/>
                                        </p:tgtEl>
                                        <p:attrNameLst>
                                          <p:attrName>style.visibility</p:attrName>
                                        </p:attrNameLst>
                                      </p:cBhvr>
                                      <p:to>
                                        <p:strVal val="visible"/>
                                      </p:to>
                                    </p:set>
                                    <p:anim calcmode="lin" valueType="num">
                                      <p:cBhvr additive="base">
                                        <p:cTn id="50" dur="500" fill="hold"/>
                                        <p:tgtEl>
                                          <p:spTgt spid="22"/>
                                        </p:tgtEl>
                                        <p:attrNameLst>
                                          <p:attrName>ppt_x</p:attrName>
                                        </p:attrNameLst>
                                      </p:cBhvr>
                                      <p:tavLst>
                                        <p:tav tm="0">
                                          <p:val>
                                            <p:strVal val="#ppt_x"/>
                                          </p:val>
                                        </p:tav>
                                        <p:tav tm="100000">
                                          <p:val>
                                            <p:strVal val="#ppt_x"/>
                                          </p:val>
                                        </p:tav>
                                      </p:tavLst>
                                    </p:anim>
                                    <p:anim calcmode="lin" valueType="num">
                                      <p:cBhvr additive="base">
                                        <p:cTn id="51"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08BBBAA-FC41-4676-A4DD-F071916EDB17}"/>
              </a:ext>
            </a:extLst>
          </p:cNvPr>
          <p:cNvSpPr/>
          <p:nvPr/>
        </p:nvSpPr>
        <p:spPr>
          <a:xfrm>
            <a:off x="0" y="0"/>
            <a:ext cx="12192000" cy="6858000"/>
          </a:xfrm>
          <a:prstGeom prst="rect">
            <a:avLst/>
          </a:prstGeom>
          <a:solidFill>
            <a:srgbClr val="090F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03823E82-150D-47FB-BAE3-FAAB6C373A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780505">
            <a:off x="9453481" y="874786"/>
            <a:ext cx="5745980" cy="6773195"/>
          </a:xfrm>
          <a:prstGeom prst="rect">
            <a:avLst/>
          </a:prstGeom>
        </p:spPr>
      </p:pic>
      <p:pic>
        <p:nvPicPr>
          <p:cNvPr id="6" name="图片 5">
            <a:extLst>
              <a:ext uri="{FF2B5EF4-FFF2-40B4-BE49-F238E27FC236}">
                <a16:creationId xmlns:a16="http://schemas.microsoft.com/office/drawing/2014/main" id="{7AD0EBEF-39EE-4A6C-9C9D-1ACE86A3C15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7456684">
            <a:off x="10149112" y="-1928203"/>
            <a:ext cx="3545133" cy="3526648"/>
          </a:xfrm>
          <a:prstGeom prst="rect">
            <a:avLst/>
          </a:prstGeom>
        </p:spPr>
      </p:pic>
      <p:pic>
        <p:nvPicPr>
          <p:cNvPr id="7" name="图片 6">
            <a:extLst>
              <a:ext uri="{FF2B5EF4-FFF2-40B4-BE49-F238E27FC236}">
                <a16:creationId xmlns:a16="http://schemas.microsoft.com/office/drawing/2014/main" id="{0F344E70-EA64-4CC5-8E4D-9BFD05207B7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679931">
            <a:off x="-1982227" y="3510917"/>
            <a:ext cx="3618600" cy="4579361"/>
          </a:xfrm>
          <a:prstGeom prst="rect">
            <a:avLst/>
          </a:prstGeom>
        </p:spPr>
      </p:pic>
      <p:pic>
        <p:nvPicPr>
          <p:cNvPr id="8" name="图片 7">
            <a:extLst>
              <a:ext uri="{FF2B5EF4-FFF2-40B4-BE49-F238E27FC236}">
                <a16:creationId xmlns:a16="http://schemas.microsoft.com/office/drawing/2014/main" id="{E36C4C40-5B11-4316-A37F-CD0D451A6E7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20954830">
            <a:off x="-754121" y="-1179740"/>
            <a:ext cx="4338528" cy="2359480"/>
          </a:xfrm>
          <a:prstGeom prst="rect">
            <a:avLst/>
          </a:prstGeom>
        </p:spPr>
      </p:pic>
      <p:grpSp>
        <p:nvGrpSpPr>
          <p:cNvPr id="15" name="组合 14">
            <a:extLst>
              <a:ext uri="{FF2B5EF4-FFF2-40B4-BE49-F238E27FC236}">
                <a16:creationId xmlns:a16="http://schemas.microsoft.com/office/drawing/2014/main" id="{FF72460A-4BA9-4EAF-BE89-0F550D3768F6}"/>
              </a:ext>
            </a:extLst>
          </p:cNvPr>
          <p:cNvGrpSpPr/>
          <p:nvPr/>
        </p:nvGrpSpPr>
        <p:grpSpPr>
          <a:xfrm>
            <a:off x="3855325" y="29505"/>
            <a:ext cx="4425737" cy="646331"/>
            <a:chOff x="3855325" y="29505"/>
            <a:chExt cx="4425737" cy="646331"/>
          </a:xfrm>
        </p:grpSpPr>
        <p:sp>
          <p:nvSpPr>
            <p:cNvPr id="10" name="文本框 9">
              <a:extLst>
                <a:ext uri="{FF2B5EF4-FFF2-40B4-BE49-F238E27FC236}">
                  <a16:creationId xmlns:a16="http://schemas.microsoft.com/office/drawing/2014/main" id="{D315F1C2-E846-42A5-8A94-436A1147E1AD}"/>
                </a:ext>
              </a:extLst>
            </p:cNvPr>
            <p:cNvSpPr txBox="1"/>
            <p:nvPr/>
          </p:nvSpPr>
          <p:spPr>
            <a:xfrm>
              <a:off x="4096396" y="29505"/>
              <a:ext cx="4018906" cy="646331"/>
            </a:xfrm>
            <a:prstGeom prst="rect">
              <a:avLst/>
            </a:prstGeom>
            <a:noFill/>
          </p:spPr>
          <p:txBody>
            <a:bodyPr wrap="square" rtlCol="0" anchor="ctr" anchorCtr="0">
              <a:spAutoFit/>
            </a:bodyPr>
            <a:lstStyle>
              <a:defPPr>
                <a:defRPr lang="zh-CN"/>
              </a:defPPr>
              <a:lvl1pPr algn="ctr">
                <a:defRPr sz="8800">
                  <a:gradFill flip="none" rotWithShape="1">
                    <a:gsLst>
                      <a:gs pos="51000">
                        <a:srgbClr val="47E1FF"/>
                      </a:gs>
                      <a:gs pos="100000">
                        <a:srgbClr val="C9F9FF"/>
                      </a:gs>
                    </a:gsLst>
                    <a:lin ang="18900000" scaled="1"/>
                    <a:tileRect/>
                  </a:gradFill>
                  <a:latin typeface="Anton" panose="00000500000000000000" pitchFamily="2" charset="0"/>
                </a:defRPr>
              </a:lvl1pPr>
            </a:lstStyle>
            <a:p>
              <a:r>
                <a:rPr lang="en-US" altLang="zh-CN" sz="3600" dirty="0">
                  <a:latin typeface="+mn-ea"/>
                  <a:sym typeface="+mn-lt"/>
                </a:rPr>
                <a:t>PART 04 </a:t>
              </a:r>
              <a:r>
                <a:rPr lang="zh-CN" altLang="en-US" sz="3600" dirty="0">
                  <a:latin typeface="+mn-ea"/>
                  <a:sym typeface="+mn-ea"/>
                </a:rPr>
                <a:t>Goal plan</a:t>
              </a:r>
            </a:p>
          </p:txBody>
        </p:sp>
        <p:sp>
          <p:nvSpPr>
            <p:cNvPr id="11" name="椭圆 10">
              <a:extLst>
                <a:ext uri="{FF2B5EF4-FFF2-40B4-BE49-F238E27FC236}">
                  <a16:creationId xmlns:a16="http://schemas.microsoft.com/office/drawing/2014/main" id="{D74F04AE-DD34-46C9-AB8D-486D6A22625F}"/>
                </a:ext>
              </a:extLst>
            </p:cNvPr>
            <p:cNvSpPr/>
            <p:nvPr/>
          </p:nvSpPr>
          <p:spPr>
            <a:xfrm>
              <a:off x="3855325" y="241984"/>
              <a:ext cx="221375" cy="221375"/>
            </a:xfrm>
            <a:prstGeom prst="ellipse">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A8589EE5-C1FE-4864-9901-4943EF74912E}"/>
                </a:ext>
              </a:extLst>
            </p:cNvPr>
            <p:cNvSpPr/>
            <p:nvPr/>
          </p:nvSpPr>
          <p:spPr>
            <a:xfrm>
              <a:off x="8059687" y="241984"/>
              <a:ext cx="221375" cy="221375"/>
            </a:xfrm>
            <a:prstGeom prst="ellipse">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13" name="组合 12">
            <a:extLst>
              <a:ext uri="{FF2B5EF4-FFF2-40B4-BE49-F238E27FC236}">
                <a16:creationId xmlns:a16="http://schemas.microsoft.com/office/drawing/2014/main" id="{57DEBEA9-BEA6-44D1-9701-0AB2FB7115CE}"/>
              </a:ext>
            </a:extLst>
          </p:cNvPr>
          <p:cNvGrpSpPr/>
          <p:nvPr/>
        </p:nvGrpSpPr>
        <p:grpSpPr>
          <a:xfrm>
            <a:off x="6547387" y="3946160"/>
            <a:ext cx="1472420" cy="1472420"/>
            <a:chOff x="2563585" y="2114486"/>
            <a:chExt cx="2841172" cy="2841172"/>
          </a:xfrm>
        </p:grpSpPr>
        <p:sp>
          <p:nvSpPr>
            <p:cNvPr id="16" name="弧形 15">
              <a:extLst>
                <a:ext uri="{FF2B5EF4-FFF2-40B4-BE49-F238E27FC236}">
                  <a16:creationId xmlns:a16="http://schemas.microsoft.com/office/drawing/2014/main" id="{D66173B4-9176-4468-B134-A40E22F419E3}"/>
                </a:ext>
              </a:extLst>
            </p:cNvPr>
            <p:cNvSpPr/>
            <p:nvPr/>
          </p:nvSpPr>
          <p:spPr>
            <a:xfrm>
              <a:off x="2563585" y="2114486"/>
              <a:ext cx="2841172" cy="2841172"/>
            </a:xfrm>
            <a:prstGeom prst="arc">
              <a:avLst>
                <a:gd name="adj1" fmla="val 18953712"/>
                <a:gd name="adj2" fmla="val 17320014"/>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0338"/>
              <a:endParaRPr lang="zh-CN" altLang="en-US" sz="1792" dirty="0">
                <a:solidFill>
                  <a:srgbClr val="000000"/>
                </a:solidFill>
                <a:latin typeface="方正黑体简体" panose="02010601030101010101" pitchFamily="2" charset="-122"/>
                <a:ea typeface="方正黑体简体" panose="02010601030101010101" pitchFamily="2" charset="-122"/>
                <a:cs typeface="+mn-ea"/>
                <a:sym typeface="+mn-lt"/>
              </a:endParaRPr>
            </a:p>
          </p:txBody>
        </p:sp>
        <p:sp>
          <p:nvSpPr>
            <p:cNvPr id="17" name="弧形 16">
              <a:extLst>
                <a:ext uri="{FF2B5EF4-FFF2-40B4-BE49-F238E27FC236}">
                  <a16:creationId xmlns:a16="http://schemas.microsoft.com/office/drawing/2014/main" id="{A1D277CE-E1B1-478B-9253-A0B30FD7B17D}"/>
                </a:ext>
              </a:extLst>
            </p:cNvPr>
            <p:cNvSpPr/>
            <p:nvPr/>
          </p:nvSpPr>
          <p:spPr>
            <a:xfrm>
              <a:off x="2563585" y="2114486"/>
              <a:ext cx="2841172" cy="2841172"/>
            </a:xfrm>
            <a:prstGeom prst="arc">
              <a:avLst>
                <a:gd name="adj1" fmla="val 16200000"/>
                <a:gd name="adj2" fmla="val 8348046"/>
              </a:avLst>
            </a:prstGeom>
            <a:ln w="76200">
              <a:solidFill>
                <a:srgbClr val="47E1FF"/>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0338"/>
              <a:endParaRPr lang="zh-CN" altLang="en-US" sz="1792" dirty="0">
                <a:solidFill>
                  <a:srgbClr val="000000"/>
                </a:solidFill>
                <a:latin typeface="方正黑体简体" panose="02010601030101010101" pitchFamily="2" charset="-122"/>
                <a:ea typeface="方正黑体简体" panose="02010601030101010101" pitchFamily="2" charset="-122"/>
                <a:cs typeface="+mn-ea"/>
                <a:sym typeface="+mn-lt"/>
              </a:endParaRPr>
            </a:p>
          </p:txBody>
        </p:sp>
      </p:grpSp>
      <p:grpSp>
        <p:nvGrpSpPr>
          <p:cNvPr id="18" name="组合 17">
            <a:extLst>
              <a:ext uri="{FF2B5EF4-FFF2-40B4-BE49-F238E27FC236}">
                <a16:creationId xmlns:a16="http://schemas.microsoft.com/office/drawing/2014/main" id="{8275D0BB-54E4-423C-A623-848C5C7814D2}"/>
              </a:ext>
            </a:extLst>
          </p:cNvPr>
          <p:cNvGrpSpPr/>
          <p:nvPr/>
        </p:nvGrpSpPr>
        <p:grpSpPr>
          <a:xfrm>
            <a:off x="8278517" y="1930542"/>
            <a:ext cx="2564129" cy="1693580"/>
            <a:chOff x="6631303" y="1678126"/>
            <a:chExt cx="2575738" cy="1701249"/>
          </a:xfrm>
        </p:grpSpPr>
        <p:sp>
          <p:nvSpPr>
            <p:cNvPr id="19" name="矩形 18">
              <a:extLst>
                <a:ext uri="{FF2B5EF4-FFF2-40B4-BE49-F238E27FC236}">
                  <a16:creationId xmlns:a16="http://schemas.microsoft.com/office/drawing/2014/main" id="{45613A3A-DCB0-4F65-849F-57C31557E95B}"/>
                </a:ext>
              </a:extLst>
            </p:cNvPr>
            <p:cNvSpPr/>
            <p:nvPr/>
          </p:nvSpPr>
          <p:spPr>
            <a:xfrm>
              <a:off x="6631303" y="2030749"/>
              <a:ext cx="2575738" cy="1348626"/>
            </a:xfrm>
            <a:prstGeom prst="rect">
              <a:avLst/>
            </a:prstGeom>
          </p:spPr>
          <p:txBody>
            <a:bodyPr wrap="square">
              <a:spAutoFit/>
              <a:scene3d>
                <a:camera prst="orthographicFront"/>
                <a:lightRig rig="threePt" dir="t"/>
              </a:scene3d>
              <a:sp3d contourW="12700"/>
            </a:bodyPr>
            <a:lstStyle/>
            <a:p>
              <a:pPr>
                <a:lnSpc>
                  <a:spcPts val="2200"/>
                </a:lnSpc>
              </a:pPr>
              <a:r>
                <a:rPr lang="zh-CN" altLang="en-US" sz="1200" dirty="0">
                  <a:solidFill>
                    <a:schemeClr val="bg1"/>
                  </a:solidFill>
                  <a:latin typeface="+mn-ea"/>
                  <a:sym typeface="Arial" panose="020B0604020202020204" pitchFamily="34" charset="0"/>
                </a:rPr>
                <a:t>Please add specific content here, the text as concise as possible, simple instructions can be, do not have to be too cumbersome, pay attention to the appearance of the layout.</a:t>
              </a:r>
              <a:endParaRPr lang="en-US" altLang="zh-CN" sz="1200" dirty="0">
                <a:solidFill>
                  <a:schemeClr val="bg1"/>
                </a:solidFill>
                <a:latin typeface="+mn-ea"/>
                <a:sym typeface="Arial" panose="020B0604020202020204" pitchFamily="34" charset="0"/>
              </a:endParaRPr>
            </a:p>
          </p:txBody>
        </p:sp>
        <p:sp>
          <p:nvSpPr>
            <p:cNvPr id="20" name="矩形 19">
              <a:extLst>
                <a:ext uri="{FF2B5EF4-FFF2-40B4-BE49-F238E27FC236}">
                  <a16:creationId xmlns:a16="http://schemas.microsoft.com/office/drawing/2014/main" id="{D029C99A-8729-4C63-A4A8-61441D6D33E2}"/>
                </a:ext>
              </a:extLst>
            </p:cNvPr>
            <p:cNvSpPr/>
            <p:nvPr/>
          </p:nvSpPr>
          <p:spPr>
            <a:xfrm>
              <a:off x="6631303" y="1678126"/>
              <a:ext cx="2241974" cy="403725"/>
            </a:xfrm>
            <a:prstGeom prst="rect">
              <a:avLst/>
            </a:prstGeom>
          </p:spPr>
          <p:txBody>
            <a:bodyPr wrap="square">
              <a:spAutoFit/>
              <a:scene3d>
                <a:camera prst="orthographicFront"/>
                <a:lightRig rig="threePt" dir="t"/>
              </a:scene3d>
              <a:sp3d contourW="12700"/>
            </a:bodyPr>
            <a:lstStyle/>
            <a:p>
              <a:pPr defTabSz="910338">
                <a:lnSpc>
                  <a:spcPct val="120000"/>
                </a:lnSpc>
              </a:pPr>
              <a:r>
                <a:rPr lang="zh-CN" altLang="en-US" sz="1792" b="1" dirty="0">
                  <a:solidFill>
                    <a:schemeClr val="bg1"/>
                  </a:solidFill>
                  <a:latin typeface="+mn-ea"/>
                  <a:cs typeface="+mn-ea"/>
                  <a:sym typeface="+mn-lt"/>
                </a:rPr>
                <a:t>Title text added</a:t>
              </a:r>
            </a:p>
          </p:txBody>
        </p:sp>
      </p:grpSp>
      <p:grpSp>
        <p:nvGrpSpPr>
          <p:cNvPr id="21" name="组合 20">
            <a:extLst>
              <a:ext uri="{FF2B5EF4-FFF2-40B4-BE49-F238E27FC236}">
                <a16:creationId xmlns:a16="http://schemas.microsoft.com/office/drawing/2014/main" id="{4B857016-99DC-4D30-BFEC-4D4366D270D5}"/>
              </a:ext>
            </a:extLst>
          </p:cNvPr>
          <p:cNvGrpSpPr/>
          <p:nvPr/>
        </p:nvGrpSpPr>
        <p:grpSpPr>
          <a:xfrm>
            <a:off x="8278517" y="3967426"/>
            <a:ext cx="2564129" cy="1260321"/>
            <a:chOff x="6631303" y="1678126"/>
            <a:chExt cx="2575738" cy="1266028"/>
          </a:xfrm>
        </p:grpSpPr>
        <p:sp>
          <p:nvSpPr>
            <p:cNvPr id="22" name="矩形 21">
              <a:extLst>
                <a:ext uri="{FF2B5EF4-FFF2-40B4-BE49-F238E27FC236}">
                  <a16:creationId xmlns:a16="http://schemas.microsoft.com/office/drawing/2014/main" id="{7A11F7B5-38F2-4359-9FD9-4B47A707CDF3}"/>
                </a:ext>
              </a:extLst>
            </p:cNvPr>
            <p:cNvSpPr/>
            <p:nvPr/>
          </p:nvSpPr>
          <p:spPr>
            <a:xfrm>
              <a:off x="6631303" y="2030749"/>
              <a:ext cx="2575738" cy="913405"/>
            </a:xfrm>
            <a:prstGeom prst="rect">
              <a:avLst/>
            </a:prstGeom>
          </p:spPr>
          <p:txBody>
            <a:bodyPr wrap="square">
              <a:spAutoFit/>
              <a:scene3d>
                <a:camera prst="orthographicFront"/>
                <a:lightRig rig="threePt" dir="t"/>
              </a:scene3d>
              <a:sp3d contourW="12700"/>
            </a:bodyPr>
            <a:lstStyle/>
            <a:p>
              <a:pPr>
                <a:lnSpc>
                  <a:spcPts val="2200"/>
                </a:lnSpc>
              </a:pPr>
              <a:r>
                <a:rPr lang="zh-CN" altLang="en-US" sz="1200" dirty="0">
                  <a:solidFill>
                    <a:schemeClr val="bg1"/>
                  </a:solidFill>
                  <a:latin typeface="+mn-ea"/>
                  <a:sym typeface="Arial" panose="020B0604020202020204" pitchFamily="34" charset="0"/>
                </a:rPr>
                <a:t>Please add specific content here, the text as concise as possible, simple instructions can be, do not have to be too cumbersome, pay attention to the appearance of the layout.</a:t>
              </a:r>
              <a:endParaRPr lang="en-US" altLang="zh-CN" sz="1200" dirty="0">
                <a:solidFill>
                  <a:schemeClr val="bg1"/>
                </a:solidFill>
                <a:latin typeface="+mn-ea"/>
                <a:sym typeface="Arial" panose="020B0604020202020204" pitchFamily="34" charset="0"/>
              </a:endParaRPr>
            </a:p>
          </p:txBody>
        </p:sp>
        <p:sp>
          <p:nvSpPr>
            <p:cNvPr id="23" name="矩形 22">
              <a:extLst>
                <a:ext uri="{FF2B5EF4-FFF2-40B4-BE49-F238E27FC236}">
                  <a16:creationId xmlns:a16="http://schemas.microsoft.com/office/drawing/2014/main" id="{398BE9F3-E936-41AB-80EC-AF4002CD8FDC}"/>
                </a:ext>
              </a:extLst>
            </p:cNvPr>
            <p:cNvSpPr/>
            <p:nvPr/>
          </p:nvSpPr>
          <p:spPr>
            <a:xfrm>
              <a:off x="6631303" y="1678126"/>
              <a:ext cx="2241974" cy="403725"/>
            </a:xfrm>
            <a:prstGeom prst="rect">
              <a:avLst/>
            </a:prstGeom>
          </p:spPr>
          <p:txBody>
            <a:bodyPr wrap="square">
              <a:spAutoFit/>
              <a:scene3d>
                <a:camera prst="orthographicFront"/>
                <a:lightRig rig="threePt" dir="t"/>
              </a:scene3d>
              <a:sp3d contourW="12700"/>
            </a:bodyPr>
            <a:lstStyle/>
            <a:p>
              <a:pPr defTabSz="910338">
                <a:lnSpc>
                  <a:spcPct val="120000"/>
                </a:lnSpc>
              </a:pPr>
              <a:r>
                <a:rPr lang="zh-CN" altLang="en-US" sz="1792" b="1" dirty="0">
                  <a:solidFill>
                    <a:schemeClr val="bg1"/>
                  </a:solidFill>
                  <a:latin typeface="+mn-ea"/>
                  <a:cs typeface="+mn-ea"/>
                  <a:sym typeface="+mn-lt"/>
                </a:rPr>
                <a:t>Title text added</a:t>
              </a:r>
            </a:p>
          </p:txBody>
        </p:sp>
      </p:grpSp>
      <p:sp>
        <p:nvSpPr>
          <p:cNvPr id="24" name="文本框 23">
            <a:extLst>
              <a:ext uri="{FF2B5EF4-FFF2-40B4-BE49-F238E27FC236}">
                <a16:creationId xmlns:a16="http://schemas.microsoft.com/office/drawing/2014/main" id="{C3285922-68B1-4BC0-B615-CF916300CDFD}"/>
              </a:ext>
            </a:extLst>
          </p:cNvPr>
          <p:cNvSpPr txBox="1"/>
          <p:nvPr/>
        </p:nvSpPr>
        <p:spPr>
          <a:xfrm>
            <a:off x="6678301" y="4297195"/>
            <a:ext cx="1210588" cy="705129"/>
          </a:xfrm>
          <a:prstGeom prst="rect">
            <a:avLst/>
          </a:prstGeom>
          <a:noFill/>
        </p:spPr>
        <p:txBody>
          <a:bodyPr wrap="none" rtlCol="0">
            <a:spAutoFit/>
            <a:scene3d>
              <a:camera prst="orthographicFront"/>
              <a:lightRig rig="threePt" dir="t"/>
            </a:scene3d>
            <a:sp3d contourW="12700"/>
          </a:bodyPr>
          <a:lstStyle/>
          <a:p>
            <a:pPr algn="ctr" defTabSz="910338">
              <a:defRPr/>
            </a:pPr>
            <a:r>
              <a:rPr lang="en-US" altLang="zh-CN" sz="3982" b="1" dirty="0">
                <a:solidFill>
                  <a:schemeClr val="bg1"/>
                </a:solidFill>
                <a:latin typeface="方正黑体简体" panose="02010601030101010101" pitchFamily="2" charset="-122"/>
                <a:ea typeface="方正黑体简体" panose="02010601030101010101" pitchFamily="2" charset="-122"/>
                <a:cs typeface="+mn-ea"/>
                <a:sym typeface="+mn-lt"/>
              </a:rPr>
              <a:t>64%</a:t>
            </a:r>
            <a:endParaRPr lang="zh-CN" altLang="en-US" sz="3982" b="1" dirty="0">
              <a:solidFill>
                <a:schemeClr val="bg1"/>
              </a:solidFill>
              <a:latin typeface="方正黑体简体" panose="02010601030101010101" pitchFamily="2" charset="-122"/>
              <a:ea typeface="方正黑体简体" panose="02010601030101010101" pitchFamily="2" charset="-122"/>
              <a:cs typeface="+mn-ea"/>
              <a:sym typeface="+mn-lt"/>
            </a:endParaRPr>
          </a:p>
        </p:txBody>
      </p:sp>
      <p:grpSp>
        <p:nvGrpSpPr>
          <p:cNvPr id="25" name="组合 24">
            <a:extLst>
              <a:ext uri="{FF2B5EF4-FFF2-40B4-BE49-F238E27FC236}">
                <a16:creationId xmlns:a16="http://schemas.microsoft.com/office/drawing/2014/main" id="{4A048C69-BD35-4B5E-8BB3-93A8A32CA5C1}"/>
              </a:ext>
            </a:extLst>
          </p:cNvPr>
          <p:cNvGrpSpPr/>
          <p:nvPr/>
        </p:nvGrpSpPr>
        <p:grpSpPr>
          <a:xfrm>
            <a:off x="6547387" y="1930543"/>
            <a:ext cx="1472420" cy="1472420"/>
            <a:chOff x="2563585" y="2114486"/>
            <a:chExt cx="2841172" cy="2841172"/>
          </a:xfrm>
        </p:grpSpPr>
        <p:sp>
          <p:nvSpPr>
            <p:cNvPr id="26" name="弧形 25">
              <a:extLst>
                <a:ext uri="{FF2B5EF4-FFF2-40B4-BE49-F238E27FC236}">
                  <a16:creationId xmlns:a16="http://schemas.microsoft.com/office/drawing/2014/main" id="{72BE4CAB-B9AD-4B01-8E55-57ADC82963C1}"/>
                </a:ext>
              </a:extLst>
            </p:cNvPr>
            <p:cNvSpPr/>
            <p:nvPr/>
          </p:nvSpPr>
          <p:spPr>
            <a:xfrm>
              <a:off x="2563585" y="2114486"/>
              <a:ext cx="2841172" cy="2841172"/>
            </a:xfrm>
            <a:prstGeom prst="arc">
              <a:avLst>
                <a:gd name="adj1" fmla="val 18953712"/>
                <a:gd name="adj2" fmla="val 17320014"/>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0338"/>
              <a:endParaRPr lang="zh-CN" altLang="en-US" sz="1792" dirty="0">
                <a:solidFill>
                  <a:srgbClr val="000000"/>
                </a:solidFill>
                <a:latin typeface="方正黑体简体" panose="02010601030101010101" pitchFamily="2" charset="-122"/>
                <a:ea typeface="方正黑体简体" panose="02010601030101010101" pitchFamily="2" charset="-122"/>
                <a:cs typeface="+mn-ea"/>
                <a:sym typeface="+mn-lt"/>
              </a:endParaRPr>
            </a:p>
          </p:txBody>
        </p:sp>
        <p:sp>
          <p:nvSpPr>
            <p:cNvPr id="27" name="弧形 26">
              <a:extLst>
                <a:ext uri="{FF2B5EF4-FFF2-40B4-BE49-F238E27FC236}">
                  <a16:creationId xmlns:a16="http://schemas.microsoft.com/office/drawing/2014/main" id="{8C7C07C0-FE5B-4A03-B6C5-13B5447AAFFE}"/>
                </a:ext>
              </a:extLst>
            </p:cNvPr>
            <p:cNvSpPr/>
            <p:nvPr/>
          </p:nvSpPr>
          <p:spPr>
            <a:xfrm>
              <a:off x="2563585" y="2114486"/>
              <a:ext cx="2841172" cy="2841172"/>
            </a:xfrm>
            <a:prstGeom prst="arc">
              <a:avLst>
                <a:gd name="adj1" fmla="val 16200000"/>
                <a:gd name="adj2" fmla="val 13747656"/>
              </a:avLst>
            </a:prstGeom>
            <a:ln w="76200">
              <a:solidFill>
                <a:srgbClr val="47E1FF"/>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0338"/>
              <a:endParaRPr lang="zh-CN" altLang="en-US" sz="1792" dirty="0">
                <a:solidFill>
                  <a:srgbClr val="000000"/>
                </a:solidFill>
                <a:latin typeface="方正黑体简体" panose="02010601030101010101" pitchFamily="2" charset="-122"/>
                <a:ea typeface="方正黑体简体" panose="02010601030101010101" pitchFamily="2" charset="-122"/>
                <a:cs typeface="+mn-ea"/>
                <a:sym typeface="+mn-lt"/>
              </a:endParaRPr>
            </a:p>
          </p:txBody>
        </p:sp>
      </p:grpSp>
      <p:sp>
        <p:nvSpPr>
          <p:cNvPr id="28" name="文本框 27">
            <a:extLst>
              <a:ext uri="{FF2B5EF4-FFF2-40B4-BE49-F238E27FC236}">
                <a16:creationId xmlns:a16="http://schemas.microsoft.com/office/drawing/2014/main" id="{20E5398F-DBD5-4D03-8EB7-18278BE6A650}"/>
              </a:ext>
            </a:extLst>
          </p:cNvPr>
          <p:cNvSpPr txBox="1"/>
          <p:nvPr/>
        </p:nvSpPr>
        <p:spPr>
          <a:xfrm>
            <a:off x="6678304" y="2306165"/>
            <a:ext cx="1210588" cy="705129"/>
          </a:xfrm>
          <a:prstGeom prst="rect">
            <a:avLst/>
          </a:prstGeom>
          <a:noFill/>
        </p:spPr>
        <p:txBody>
          <a:bodyPr wrap="none" rtlCol="0">
            <a:spAutoFit/>
            <a:scene3d>
              <a:camera prst="orthographicFront"/>
              <a:lightRig rig="threePt" dir="t"/>
            </a:scene3d>
            <a:sp3d contourW="12700"/>
          </a:bodyPr>
          <a:lstStyle/>
          <a:p>
            <a:pPr algn="ctr" defTabSz="910338">
              <a:defRPr/>
            </a:pPr>
            <a:r>
              <a:rPr lang="en-US" altLang="zh-CN" sz="3982" b="1" dirty="0">
                <a:solidFill>
                  <a:schemeClr val="bg1"/>
                </a:solidFill>
                <a:latin typeface="方正黑体简体" panose="02010601030101010101" pitchFamily="2" charset="-122"/>
                <a:ea typeface="方正黑体简体" panose="02010601030101010101" pitchFamily="2" charset="-122"/>
                <a:cs typeface="+mn-ea"/>
                <a:sym typeface="+mn-lt"/>
              </a:rPr>
              <a:t>80%</a:t>
            </a:r>
            <a:endParaRPr lang="zh-CN" altLang="en-US" sz="3982" b="1" dirty="0">
              <a:solidFill>
                <a:schemeClr val="bg1"/>
              </a:solidFill>
              <a:latin typeface="方正黑体简体" panose="02010601030101010101" pitchFamily="2" charset="-122"/>
              <a:ea typeface="方正黑体简体" panose="02010601030101010101" pitchFamily="2" charset="-122"/>
              <a:cs typeface="+mn-ea"/>
              <a:sym typeface="+mn-lt"/>
            </a:endParaRPr>
          </a:p>
        </p:txBody>
      </p:sp>
      <p:grpSp>
        <p:nvGrpSpPr>
          <p:cNvPr id="2" name="组合 1">
            <a:extLst>
              <a:ext uri="{FF2B5EF4-FFF2-40B4-BE49-F238E27FC236}">
                <a16:creationId xmlns:a16="http://schemas.microsoft.com/office/drawing/2014/main" id="{26C26B5E-266A-443F-B519-AA61AC034AA8}"/>
              </a:ext>
            </a:extLst>
          </p:cNvPr>
          <p:cNvGrpSpPr/>
          <p:nvPr/>
        </p:nvGrpSpPr>
        <p:grpSpPr>
          <a:xfrm>
            <a:off x="1082190" y="2011819"/>
            <a:ext cx="4762371" cy="3907046"/>
            <a:chOff x="1082190" y="2011819"/>
            <a:chExt cx="4762371" cy="3907046"/>
          </a:xfrm>
        </p:grpSpPr>
        <p:pic>
          <p:nvPicPr>
            <p:cNvPr id="12" name="图片 11">
              <a:extLst>
                <a:ext uri="{FF2B5EF4-FFF2-40B4-BE49-F238E27FC236}">
                  <a16:creationId xmlns:a16="http://schemas.microsoft.com/office/drawing/2014/main" id="{D633ED4C-F5AA-4BA5-B839-E81DF56C5F2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2190" y="2011819"/>
              <a:ext cx="4762371" cy="3907046"/>
            </a:xfrm>
            <a:prstGeom prst="rect">
              <a:avLst/>
            </a:prstGeom>
          </p:spPr>
        </p:pic>
        <p:pic>
          <p:nvPicPr>
            <p:cNvPr id="29" name="图片占位符 3">
              <a:extLst>
                <a:ext uri="{FF2B5EF4-FFF2-40B4-BE49-F238E27FC236}">
                  <a16:creationId xmlns:a16="http://schemas.microsoft.com/office/drawing/2014/main" id="{2090A263-85E6-4AE8-8F15-1257C8541E4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58194" y="2198896"/>
              <a:ext cx="4386956" cy="2493754"/>
            </a:xfrm>
            <a:prstGeom prst="rect">
              <a:avLst/>
            </a:prstGeom>
          </p:spPr>
        </p:pic>
      </p:grpSp>
    </p:spTree>
    <p:extLst>
      <p:ext uri="{BB962C8B-B14F-4D97-AF65-F5344CB8AC3E}">
        <p14:creationId xmlns:p14="http://schemas.microsoft.com/office/powerpoint/2010/main" val="4138537114"/>
      </p:ext>
    </p:extLst>
  </p:cSld>
  <p:clrMapOvr>
    <a:masterClrMapping/>
  </p:clrMapOvr>
  <mc:AlternateContent xmlns:mc="http://schemas.openxmlformats.org/markup-compatibility/2006" xmlns:p14="http://schemas.microsoft.com/office/powerpoint/2010/main">
    <mc:Choice Requires="p14">
      <p:transition spd="slow" p14:dur="1300" advClick="0" advTm="0">
        <p14:pan dir="u"/>
      </p:transition>
    </mc:Choice>
    <mc:Fallback xmlns:a14="http://schemas.microsoft.com/office/drawing/2010/main" xmlns:a16="http://schemas.microsoft.com/office/drawing/2014/main" xmlns="">
      <p:transition spd="slow"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par>
                              <p:cTn id="25" fill="hold">
                                <p:stCondLst>
                                  <p:cond delay="500"/>
                                </p:stCondLst>
                                <p:childTnLst>
                                  <p:par>
                                    <p:cTn id="26" presetID="16" presetClass="entr" presetSubtype="37"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outVertical)">
                                          <p:cBhvr>
                                            <p:cTn id="28" dur="500"/>
                                            <p:tgtEl>
                                              <p:spTgt spid="15"/>
                                            </p:tgtEl>
                                          </p:cBhvr>
                                        </p:animEffect>
                                      </p:childTnLst>
                                    </p:cTn>
                                  </p:par>
                                </p:childTnLst>
                              </p:cTn>
                            </p:par>
                            <p:par>
                              <p:cTn id="29" fill="hold">
                                <p:stCondLst>
                                  <p:cond delay="1000"/>
                                </p:stCondLst>
                                <p:childTnLst>
                                  <p:par>
                                    <p:cTn id="30" presetID="2" presetClass="entr" presetSubtype="4"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ppt_x"/>
                                              </p:val>
                                            </p:tav>
                                            <p:tav tm="100000">
                                              <p:val>
                                                <p:strVal val="#ppt_x"/>
                                              </p:val>
                                            </p:tav>
                                          </p:tavLst>
                                        </p:anim>
                                        <p:anim calcmode="lin" valueType="num">
                                          <p:cBhvr additive="base">
                                            <p:cTn id="33" dur="500" fill="hold"/>
                                            <p:tgtEl>
                                              <p:spTgt spid="2"/>
                                            </p:tgtEl>
                                            <p:attrNameLst>
                                              <p:attrName>ppt_y</p:attrName>
                                            </p:attrNameLst>
                                          </p:cBhvr>
                                          <p:tavLst>
                                            <p:tav tm="0">
                                              <p:val>
                                                <p:strVal val="1+#ppt_h/2"/>
                                              </p:val>
                                            </p:tav>
                                            <p:tav tm="100000">
                                              <p:val>
                                                <p:strVal val="#ppt_y"/>
                                              </p:val>
                                            </p:tav>
                                          </p:tavLst>
                                        </p:anim>
                                      </p:childTnLst>
                                    </p:cTn>
                                  </p:par>
                                </p:childTnLst>
                              </p:cTn>
                            </p:par>
                            <p:par>
                              <p:cTn id="34" fill="hold">
                                <p:stCondLst>
                                  <p:cond delay="1500"/>
                                </p:stCondLst>
                                <p:childTnLst>
                                  <p:par>
                                    <p:cTn id="35" presetID="2" presetClass="entr" presetSubtype="4" fill="hold" nodeType="after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fill="hold"/>
                                            <p:tgtEl>
                                              <p:spTgt spid="25"/>
                                            </p:tgtEl>
                                            <p:attrNameLst>
                                              <p:attrName>ppt_x</p:attrName>
                                            </p:attrNameLst>
                                          </p:cBhvr>
                                          <p:tavLst>
                                            <p:tav tm="0">
                                              <p:val>
                                                <p:strVal val="#ppt_x"/>
                                              </p:val>
                                            </p:tav>
                                            <p:tav tm="100000">
                                              <p:val>
                                                <p:strVal val="#ppt_x"/>
                                              </p:val>
                                            </p:tav>
                                          </p:tavLst>
                                        </p:anim>
                                        <p:anim calcmode="lin" valueType="num">
                                          <p:cBhvr additive="base">
                                            <p:cTn id="38" dur="500" fill="hold"/>
                                            <p:tgtEl>
                                              <p:spTgt spid="2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anim calcmode="lin" valueType="num">
                                          <p:cBhvr additive="base">
                                            <p:cTn id="45" dur="500" fill="hold"/>
                                            <p:tgtEl>
                                              <p:spTgt spid="28"/>
                                            </p:tgtEl>
                                            <p:attrNameLst>
                                              <p:attrName>ppt_x</p:attrName>
                                            </p:attrNameLst>
                                          </p:cBhvr>
                                          <p:tavLst>
                                            <p:tav tm="0">
                                              <p:val>
                                                <p:strVal val="#ppt_x"/>
                                              </p:val>
                                            </p:tav>
                                            <p:tav tm="100000">
                                              <p:val>
                                                <p:strVal val="#ppt_x"/>
                                              </p:val>
                                            </p:tav>
                                          </p:tavLst>
                                        </p:anim>
                                        <p:anim calcmode="lin" valueType="num">
                                          <p:cBhvr additive="base">
                                            <p:cTn id="46" dur="500" fill="hold"/>
                                            <p:tgtEl>
                                              <p:spTgt spid="28"/>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500" fill="hold"/>
                                            <p:tgtEl>
                                              <p:spTgt spid="24"/>
                                            </p:tgtEl>
                                            <p:attrNameLst>
                                              <p:attrName>ppt_x</p:attrName>
                                            </p:attrNameLst>
                                          </p:cBhvr>
                                          <p:tavLst>
                                            <p:tav tm="0">
                                              <p:val>
                                                <p:strVal val="#ppt_x"/>
                                              </p:val>
                                            </p:tav>
                                            <p:tav tm="100000">
                                              <p:val>
                                                <p:strVal val="#ppt_x"/>
                                              </p:val>
                                            </p:tav>
                                          </p:tavLst>
                                        </p:anim>
                                        <p:anim calcmode="lin" valueType="num">
                                          <p:cBhvr additive="base">
                                            <p:cTn id="50" dur="500" fill="hold"/>
                                            <p:tgtEl>
                                              <p:spTgt spid="24"/>
                                            </p:tgtEl>
                                            <p:attrNameLst>
                                              <p:attrName>ppt_y</p:attrName>
                                            </p:attrNameLst>
                                          </p:cBhvr>
                                          <p:tavLst>
                                            <p:tav tm="0">
                                              <p:val>
                                                <p:strVal val="1+#ppt_h/2"/>
                                              </p:val>
                                            </p:tav>
                                            <p:tav tm="100000">
                                              <p:val>
                                                <p:strVal val="#ppt_y"/>
                                              </p:val>
                                            </p:tav>
                                          </p:tavLst>
                                        </p:anim>
                                      </p:childTnLst>
                                    </p:cTn>
                                  </p:par>
                                </p:childTnLst>
                              </p:cTn>
                            </p:par>
                            <p:par>
                              <p:cTn id="51" fill="hold">
                                <p:stCondLst>
                                  <p:cond delay="2000"/>
                                </p:stCondLst>
                                <p:childTnLst>
                                  <p:par>
                                    <p:cTn id="52" presetID="2" presetClass="entr" presetSubtype="2" fill="hold" nodeType="afterEffect" p14:presetBounceEnd="60000">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14:bounceEnd="60000">
                                          <p:cBhvr additive="base">
                                            <p:cTn id="54" dur="1000" fill="hold"/>
                                            <p:tgtEl>
                                              <p:spTgt spid="18"/>
                                            </p:tgtEl>
                                            <p:attrNameLst>
                                              <p:attrName>ppt_x</p:attrName>
                                            </p:attrNameLst>
                                          </p:cBhvr>
                                          <p:tavLst>
                                            <p:tav tm="0">
                                              <p:val>
                                                <p:strVal val="1+#ppt_w/2"/>
                                              </p:val>
                                            </p:tav>
                                            <p:tav tm="100000">
                                              <p:val>
                                                <p:strVal val="#ppt_x"/>
                                              </p:val>
                                            </p:tav>
                                          </p:tavLst>
                                        </p:anim>
                                        <p:anim calcmode="lin" valueType="num" p14:bounceEnd="60000">
                                          <p:cBhvr additive="base">
                                            <p:cTn id="55" dur="1000" fill="hold"/>
                                            <p:tgtEl>
                                              <p:spTgt spid="18"/>
                                            </p:tgtEl>
                                            <p:attrNameLst>
                                              <p:attrName>ppt_y</p:attrName>
                                            </p:attrNameLst>
                                          </p:cBhvr>
                                          <p:tavLst>
                                            <p:tav tm="0">
                                              <p:val>
                                                <p:strVal val="#ppt_y"/>
                                              </p:val>
                                            </p:tav>
                                            <p:tav tm="100000">
                                              <p:val>
                                                <p:strVal val="#ppt_y"/>
                                              </p:val>
                                            </p:tav>
                                          </p:tavLst>
                                        </p:anim>
                                      </p:childTnLst>
                                    </p:cTn>
                                  </p:par>
                                  <p:par>
                                    <p:cTn id="56" presetID="2" presetClass="entr" presetSubtype="2" fill="hold" nodeType="withEffect" p14:presetBounceEnd="60000">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14:bounceEnd="60000">
                                          <p:cBhvr additive="base">
                                            <p:cTn id="58" dur="1000" fill="hold"/>
                                            <p:tgtEl>
                                              <p:spTgt spid="21"/>
                                            </p:tgtEl>
                                            <p:attrNameLst>
                                              <p:attrName>ppt_x</p:attrName>
                                            </p:attrNameLst>
                                          </p:cBhvr>
                                          <p:tavLst>
                                            <p:tav tm="0">
                                              <p:val>
                                                <p:strVal val="1+#ppt_w/2"/>
                                              </p:val>
                                            </p:tav>
                                            <p:tav tm="100000">
                                              <p:val>
                                                <p:strVal val="#ppt_x"/>
                                              </p:val>
                                            </p:tav>
                                          </p:tavLst>
                                        </p:anim>
                                        <p:anim calcmode="lin" valueType="num" p14:bounceEnd="60000">
                                          <p:cBhvr additive="base">
                                            <p:cTn id="59"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8" grpId="0"/>
        </p:bldLst>
      </p:timing>
    </mc:Choice>
    <mc:Fallback xmlns:a14="http://schemas.microsoft.com/office/drawing/2010/main" xmlns:a16="http://schemas.microsoft.com/office/drawing/2014/main"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par>
                              <p:cTn id="25" fill="hold">
                                <p:stCondLst>
                                  <p:cond delay="500"/>
                                </p:stCondLst>
                                <p:childTnLst>
                                  <p:par>
                                    <p:cTn id="26" presetID="16" presetClass="entr" presetSubtype="37"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outVertical)">
                                          <p:cBhvr>
                                            <p:cTn id="28" dur="500"/>
                                            <p:tgtEl>
                                              <p:spTgt spid="15"/>
                                            </p:tgtEl>
                                          </p:cBhvr>
                                        </p:animEffect>
                                      </p:childTnLst>
                                    </p:cTn>
                                  </p:par>
                                </p:childTnLst>
                              </p:cTn>
                            </p:par>
                            <p:par>
                              <p:cTn id="29" fill="hold">
                                <p:stCondLst>
                                  <p:cond delay="1000"/>
                                </p:stCondLst>
                                <p:childTnLst>
                                  <p:par>
                                    <p:cTn id="30" presetID="2" presetClass="entr" presetSubtype="4"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ppt_x"/>
                                              </p:val>
                                            </p:tav>
                                            <p:tav tm="100000">
                                              <p:val>
                                                <p:strVal val="#ppt_x"/>
                                              </p:val>
                                            </p:tav>
                                          </p:tavLst>
                                        </p:anim>
                                        <p:anim calcmode="lin" valueType="num">
                                          <p:cBhvr additive="base">
                                            <p:cTn id="33" dur="500" fill="hold"/>
                                            <p:tgtEl>
                                              <p:spTgt spid="2"/>
                                            </p:tgtEl>
                                            <p:attrNameLst>
                                              <p:attrName>ppt_y</p:attrName>
                                            </p:attrNameLst>
                                          </p:cBhvr>
                                          <p:tavLst>
                                            <p:tav tm="0">
                                              <p:val>
                                                <p:strVal val="1+#ppt_h/2"/>
                                              </p:val>
                                            </p:tav>
                                            <p:tav tm="100000">
                                              <p:val>
                                                <p:strVal val="#ppt_y"/>
                                              </p:val>
                                            </p:tav>
                                          </p:tavLst>
                                        </p:anim>
                                      </p:childTnLst>
                                    </p:cTn>
                                  </p:par>
                                </p:childTnLst>
                              </p:cTn>
                            </p:par>
                            <p:par>
                              <p:cTn id="34" fill="hold">
                                <p:stCondLst>
                                  <p:cond delay="1500"/>
                                </p:stCondLst>
                                <p:childTnLst>
                                  <p:par>
                                    <p:cTn id="35" presetID="2" presetClass="entr" presetSubtype="4" fill="hold" nodeType="after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fill="hold"/>
                                            <p:tgtEl>
                                              <p:spTgt spid="25"/>
                                            </p:tgtEl>
                                            <p:attrNameLst>
                                              <p:attrName>ppt_x</p:attrName>
                                            </p:attrNameLst>
                                          </p:cBhvr>
                                          <p:tavLst>
                                            <p:tav tm="0">
                                              <p:val>
                                                <p:strVal val="#ppt_x"/>
                                              </p:val>
                                            </p:tav>
                                            <p:tav tm="100000">
                                              <p:val>
                                                <p:strVal val="#ppt_x"/>
                                              </p:val>
                                            </p:tav>
                                          </p:tavLst>
                                        </p:anim>
                                        <p:anim calcmode="lin" valueType="num">
                                          <p:cBhvr additive="base">
                                            <p:cTn id="38" dur="500" fill="hold"/>
                                            <p:tgtEl>
                                              <p:spTgt spid="2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anim calcmode="lin" valueType="num">
                                          <p:cBhvr additive="base">
                                            <p:cTn id="45" dur="500" fill="hold"/>
                                            <p:tgtEl>
                                              <p:spTgt spid="28"/>
                                            </p:tgtEl>
                                            <p:attrNameLst>
                                              <p:attrName>ppt_x</p:attrName>
                                            </p:attrNameLst>
                                          </p:cBhvr>
                                          <p:tavLst>
                                            <p:tav tm="0">
                                              <p:val>
                                                <p:strVal val="#ppt_x"/>
                                              </p:val>
                                            </p:tav>
                                            <p:tav tm="100000">
                                              <p:val>
                                                <p:strVal val="#ppt_x"/>
                                              </p:val>
                                            </p:tav>
                                          </p:tavLst>
                                        </p:anim>
                                        <p:anim calcmode="lin" valueType="num">
                                          <p:cBhvr additive="base">
                                            <p:cTn id="46" dur="500" fill="hold"/>
                                            <p:tgtEl>
                                              <p:spTgt spid="28"/>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500" fill="hold"/>
                                            <p:tgtEl>
                                              <p:spTgt spid="24"/>
                                            </p:tgtEl>
                                            <p:attrNameLst>
                                              <p:attrName>ppt_x</p:attrName>
                                            </p:attrNameLst>
                                          </p:cBhvr>
                                          <p:tavLst>
                                            <p:tav tm="0">
                                              <p:val>
                                                <p:strVal val="#ppt_x"/>
                                              </p:val>
                                            </p:tav>
                                            <p:tav tm="100000">
                                              <p:val>
                                                <p:strVal val="#ppt_x"/>
                                              </p:val>
                                            </p:tav>
                                          </p:tavLst>
                                        </p:anim>
                                        <p:anim calcmode="lin" valueType="num">
                                          <p:cBhvr additive="base">
                                            <p:cTn id="50" dur="500" fill="hold"/>
                                            <p:tgtEl>
                                              <p:spTgt spid="24"/>
                                            </p:tgtEl>
                                            <p:attrNameLst>
                                              <p:attrName>ppt_y</p:attrName>
                                            </p:attrNameLst>
                                          </p:cBhvr>
                                          <p:tavLst>
                                            <p:tav tm="0">
                                              <p:val>
                                                <p:strVal val="1+#ppt_h/2"/>
                                              </p:val>
                                            </p:tav>
                                            <p:tav tm="100000">
                                              <p:val>
                                                <p:strVal val="#ppt_y"/>
                                              </p:val>
                                            </p:tav>
                                          </p:tavLst>
                                        </p:anim>
                                      </p:childTnLst>
                                    </p:cTn>
                                  </p:par>
                                </p:childTnLst>
                              </p:cTn>
                            </p:par>
                            <p:par>
                              <p:cTn id="51" fill="hold">
                                <p:stCondLst>
                                  <p:cond delay="2000"/>
                                </p:stCondLst>
                                <p:childTnLst>
                                  <p:par>
                                    <p:cTn id="52" presetID="2" presetClass="entr" presetSubtype="2" fill="hold" nodeType="after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additive="base">
                                            <p:cTn id="54" dur="1000" fill="hold"/>
                                            <p:tgtEl>
                                              <p:spTgt spid="18"/>
                                            </p:tgtEl>
                                            <p:attrNameLst>
                                              <p:attrName>ppt_x</p:attrName>
                                            </p:attrNameLst>
                                          </p:cBhvr>
                                          <p:tavLst>
                                            <p:tav tm="0">
                                              <p:val>
                                                <p:strVal val="1+#ppt_w/2"/>
                                              </p:val>
                                            </p:tav>
                                            <p:tav tm="100000">
                                              <p:val>
                                                <p:strVal val="#ppt_x"/>
                                              </p:val>
                                            </p:tav>
                                          </p:tavLst>
                                        </p:anim>
                                        <p:anim calcmode="lin" valueType="num">
                                          <p:cBhvr additive="base">
                                            <p:cTn id="55" dur="1000" fill="hold"/>
                                            <p:tgtEl>
                                              <p:spTgt spid="18"/>
                                            </p:tgtEl>
                                            <p:attrNameLst>
                                              <p:attrName>ppt_y</p:attrName>
                                            </p:attrNameLst>
                                          </p:cBhvr>
                                          <p:tavLst>
                                            <p:tav tm="0">
                                              <p:val>
                                                <p:strVal val="#ppt_y"/>
                                              </p:val>
                                            </p:tav>
                                            <p:tav tm="100000">
                                              <p:val>
                                                <p:strVal val="#ppt_y"/>
                                              </p:val>
                                            </p:tav>
                                          </p:tavLst>
                                        </p:anim>
                                      </p:childTnLst>
                                    </p:cTn>
                                  </p:par>
                                  <p:par>
                                    <p:cTn id="56" presetID="2" presetClass="entr" presetSubtype="2" fill="hold" nodeType="withEffect">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cBhvr additive="base">
                                            <p:cTn id="58" dur="1000" fill="hold"/>
                                            <p:tgtEl>
                                              <p:spTgt spid="21"/>
                                            </p:tgtEl>
                                            <p:attrNameLst>
                                              <p:attrName>ppt_x</p:attrName>
                                            </p:attrNameLst>
                                          </p:cBhvr>
                                          <p:tavLst>
                                            <p:tav tm="0">
                                              <p:val>
                                                <p:strVal val="1+#ppt_w/2"/>
                                              </p:val>
                                            </p:tav>
                                            <p:tav tm="100000">
                                              <p:val>
                                                <p:strVal val="#ppt_x"/>
                                              </p:val>
                                            </p:tav>
                                          </p:tavLst>
                                        </p:anim>
                                        <p:anim calcmode="lin" valueType="num">
                                          <p:cBhvr additive="base">
                                            <p:cTn id="59"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8"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08BBBAA-FC41-4676-A4DD-F071916EDB17}"/>
              </a:ext>
            </a:extLst>
          </p:cNvPr>
          <p:cNvSpPr/>
          <p:nvPr/>
        </p:nvSpPr>
        <p:spPr>
          <a:xfrm>
            <a:off x="0" y="0"/>
            <a:ext cx="12192000" cy="6858000"/>
          </a:xfrm>
          <a:prstGeom prst="rect">
            <a:avLst/>
          </a:prstGeom>
          <a:solidFill>
            <a:srgbClr val="090F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03823E82-150D-47FB-BAE3-FAAB6C373A7A}"/>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rot="20780505">
            <a:off x="9453481" y="874786"/>
            <a:ext cx="5745980" cy="6773195"/>
          </a:xfrm>
          <a:prstGeom prst="rect">
            <a:avLst/>
          </a:prstGeom>
        </p:spPr>
      </p:pic>
      <p:pic>
        <p:nvPicPr>
          <p:cNvPr id="6" name="图片 5">
            <a:extLst>
              <a:ext uri="{FF2B5EF4-FFF2-40B4-BE49-F238E27FC236}">
                <a16:creationId xmlns:a16="http://schemas.microsoft.com/office/drawing/2014/main" id="{7AD0EBEF-39EE-4A6C-9C9D-1ACE86A3C152}"/>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rot="7456684">
            <a:off x="10149112" y="-1928203"/>
            <a:ext cx="3545133" cy="3526648"/>
          </a:xfrm>
          <a:prstGeom prst="rect">
            <a:avLst/>
          </a:prstGeom>
        </p:spPr>
      </p:pic>
      <p:pic>
        <p:nvPicPr>
          <p:cNvPr id="7" name="图片 6">
            <a:extLst>
              <a:ext uri="{FF2B5EF4-FFF2-40B4-BE49-F238E27FC236}">
                <a16:creationId xmlns:a16="http://schemas.microsoft.com/office/drawing/2014/main" id="{0F344E70-EA64-4CC5-8E4D-9BFD05207B7E}"/>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rot="1679931">
            <a:off x="-1982227" y="3510917"/>
            <a:ext cx="3618600" cy="4579361"/>
          </a:xfrm>
          <a:prstGeom prst="rect">
            <a:avLst/>
          </a:prstGeom>
        </p:spPr>
      </p:pic>
      <p:pic>
        <p:nvPicPr>
          <p:cNvPr id="8" name="图片 7">
            <a:extLst>
              <a:ext uri="{FF2B5EF4-FFF2-40B4-BE49-F238E27FC236}">
                <a16:creationId xmlns:a16="http://schemas.microsoft.com/office/drawing/2014/main" id="{E36C4C40-5B11-4316-A37F-CD0D451A6E7D}"/>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rot="20954830">
            <a:off x="-754121" y="-1179740"/>
            <a:ext cx="4338528" cy="2359480"/>
          </a:xfrm>
          <a:prstGeom prst="rect">
            <a:avLst/>
          </a:prstGeom>
        </p:spPr>
      </p:pic>
      <p:grpSp>
        <p:nvGrpSpPr>
          <p:cNvPr id="15" name="组合 14">
            <a:extLst>
              <a:ext uri="{FF2B5EF4-FFF2-40B4-BE49-F238E27FC236}">
                <a16:creationId xmlns:a16="http://schemas.microsoft.com/office/drawing/2014/main" id="{FF72460A-4BA9-4EAF-BE89-0F550D3768F6}"/>
              </a:ext>
            </a:extLst>
          </p:cNvPr>
          <p:cNvGrpSpPr/>
          <p:nvPr/>
        </p:nvGrpSpPr>
        <p:grpSpPr>
          <a:xfrm>
            <a:off x="3855325" y="29505"/>
            <a:ext cx="4425737" cy="646331"/>
            <a:chOff x="3855325" y="29505"/>
            <a:chExt cx="4425737" cy="646331"/>
          </a:xfrm>
        </p:grpSpPr>
        <p:sp>
          <p:nvSpPr>
            <p:cNvPr id="10" name="文本框 9">
              <a:extLst>
                <a:ext uri="{FF2B5EF4-FFF2-40B4-BE49-F238E27FC236}">
                  <a16:creationId xmlns:a16="http://schemas.microsoft.com/office/drawing/2014/main" id="{D315F1C2-E846-42A5-8A94-436A1147E1AD}"/>
                </a:ext>
              </a:extLst>
            </p:cNvPr>
            <p:cNvSpPr txBox="1"/>
            <p:nvPr/>
          </p:nvSpPr>
          <p:spPr>
            <a:xfrm>
              <a:off x="4096396" y="29505"/>
              <a:ext cx="4018906" cy="646331"/>
            </a:xfrm>
            <a:prstGeom prst="rect">
              <a:avLst/>
            </a:prstGeom>
            <a:noFill/>
          </p:spPr>
          <p:txBody>
            <a:bodyPr wrap="square" rtlCol="0" anchor="ctr" anchorCtr="0">
              <a:spAutoFit/>
            </a:bodyPr>
            <a:lstStyle>
              <a:defPPr>
                <a:defRPr lang="zh-CN"/>
              </a:defPPr>
              <a:lvl1pPr algn="ctr">
                <a:defRPr sz="8800">
                  <a:gradFill flip="none" rotWithShape="1">
                    <a:gsLst>
                      <a:gs pos="51000">
                        <a:srgbClr val="47E1FF"/>
                      </a:gs>
                      <a:gs pos="100000">
                        <a:srgbClr val="C9F9FF"/>
                      </a:gs>
                    </a:gsLst>
                    <a:lin ang="18900000" scaled="1"/>
                    <a:tileRect/>
                  </a:gradFill>
                  <a:latin typeface="Anton" panose="00000500000000000000" pitchFamily="2" charset="0"/>
                </a:defRPr>
              </a:lvl1pPr>
            </a:lstStyle>
            <a:p>
              <a:r>
                <a:rPr lang="en-US" altLang="zh-CN" sz="3600" dirty="0">
                  <a:latin typeface="+mn-ea"/>
                  <a:sym typeface="+mn-lt"/>
                </a:rPr>
                <a:t>PART 04 </a:t>
              </a:r>
              <a:r>
                <a:rPr lang="zh-CN" altLang="en-US" sz="3600" dirty="0">
                  <a:latin typeface="+mn-ea"/>
                  <a:sym typeface="+mn-ea"/>
                </a:rPr>
                <a:t>Goal plan</a:t>
              </a:r>
            </a:p>
          </p:txBody>
        </p:sp>
        <p:sp>
          <p:nvSpPr>
            <p:cNvPr id="11" name="椭圆 10">
              <a:extLst>
                <a:ext uri="{FF2B5EF4-FFF2-40B4-BE49-F238E27FC236}">
                  <a16:creationId xmlns:a16="http://schemas.microsoft.com/office/drawing/2014/main" id="{D74F04AE-DD34-46C9-AB8D-486D6A22625F}"/>
                </a:ext>
              </a:extLst>
            </p:cNvPr>
            <p:cNvSpPr/>
            <p:nvPr/>
          </p:nvSpPr>
          <p:spPr>
            <a:xfrm>
              <a:off x="3855325" y="241984"/>
              <a:ext cx="221375" cy="221375"/>
            </a:xfrm>
            <a:prstGeom prst="ellipse">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A8589EE5-C1FE-4864-9901-4943EF74912E}"/>
                </a:ext>
              </a:extLst>
            </p:cNvPr>
            <p:cNvSpPr/>
            <p:nvPr/>
          </p:nvSpPr>
          <p:spPr>
            <a:xfrm>
              <a:off x="8059687" y="241984"/>
              <a:ext cx="221375" cy="221375"/>
            </a:xfrm>
            <a:prstGeom prst="ellipse">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25" name="PA_库_组合 3">
            <a:extLst>
              <a:ext uri="{FF2B5EF4-FFF2-40B4-BE49-F238E27FC236}">
                <a16:creationId xmlns:a16="http://schemas.microsoft.com/office/drawing/2014/main" id="{5FF65F77-3C95-4BE3-9F9A-F5367ED06A7C}"/>
              </a:ext>
            </a:extLst>
          </p:cNvPr>
          <p:cNvGrpSpPr/>
          <p:nvPr>
            <p:custDataLst>
              <p:tags r:id="rId1"/>
            </p:custDataLst>
          </p:nvPr>
        </p:nvGrpSpPr>
        <p:grpSpPr>
          <a:xfrm>
            <a:off x="1388151" y="1772816"/>
            <a:ext cx="3852440" cy="3852440"/>
            <a:chOff x="1602894" y="1689085"/>
            <a:chExt cx="4212468" cy="4212468"/>
          </a:xfrm>
        </p:grpSpPr>
        <p:sp>
          <p:nvSpPr>
            <p:cNvPr id="26" name="Partial Circle 31">
              <a:extLst>
                <a:ext uri="{FF2B5EF4-FFF2-40B4-BE49-F238E27FC236}">
                  <a16:creationId xmlns:a16="http://schemas.microsoft.com/office/drawing/2014/main" id="{61EEFF3A-D85D-470F-8234-29DC2B21E772}"/>
                </a:ext>
              </a:extLst>
            </p:cNvPr>
            <p:cNvSpPr/>
            <p:nvPr/>
          </p:nvSpPr>
          <p:spPr>
            <a:xfrm>
              <a:off x="1602894" y="1689085"/>
              <a:ext cx="4212468" cy="4212468"/>
            </a:xfrm>
            <a:prstGeom prst="pie">
              <a:avLst>
                <a:gd name="adj1" fmla="val 4336829"/>
                <a:gd name="adj2" fmla="val 10805799"/>
              </a:avLst>
            </a:prstGeom>
            <a:solidFill>
              <a:srgbClr val="C9F9FF"/>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Century Gothic"/>
                <a:cs typeface="+mn-cs"/>
              </a:endParaRPr>
            </a:p>
          </p:txBody>
        </p:sp>
        <p:sp>
          <p:nvSpPr>
            <p:cNvPr id="27" name="Partial Circle 1">
              <a:extLst>
                <a:ext uri="{FF2B5EF4-FFF2-40B4-BE49-F238E27FC236}">
                  <a16:creationId xmlns:a16="http://schemas.microsoft.com/office/drawing/2014/main" id="{660DFF0A-A4CA-40E1-BB9E-3BAA985713CB}"/>
                </a:ext>
              </a:extLst>
            </p:cNvPr>
            <p:cNvSpPr/>
            <p:nvPr/>
          </p:nvSpPr>
          <p:spPr>
            <a:xfrm>
              <a:off x="1602894" y="1689085"/>
              <a:ext cx="4212468" cy="4212468"/>
            </a:xfrm>
            <a:prstGeom prst="pie">
              <a:avLst>
                <a:gd name="adj1" fmla="val 10800000"/>
                <a:gd name="adj2" fmla="val 14009300"/>
              </a:avLst>
            </a:prstGeom>
            <a:solidFill>
              <a:schemeClr val="tx1">
                <a:lumMod val="50000"/>
                <a:lumOff val="50000"/>
              </a:scheme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Century Gothic"/>
                <a:cs typeface="+mn-cs"/>
              </a:endParaRPr>
            </a:p>
          </p:txBody>
        </p:sp>
        <p:sp>
          <p:nvSpPr>
            <p:cNvPr id="28" name="Partial Circle 29">
              <a:extLst>
                <a:ext uri="{FF2B5EF4-FFF2-40B4-BE49-F238E27FC236}">
                  <a16:creationId xmlns:a16="http://schemas.microsoft.com/office/drawing/2014/main" id="{66A0345E-63AA-4748-BB64-9156569EF36E}"/>
                </a:ext>
              </a:extLst>
            </p:cNvPr>
            <p:cNvSpPr/>
            <p:nvPr/>
          </p:nvSpPr>
          <p:spPr>
            <a:xfrm>
              <a:off x="1602894" y="1689085"/>
              <a:ext cx="4212468" cy="4212468"/>
            </a:xfrm>
            <a:prstGeom prst="pie">
              <a:avLst>
                <a:gd name="adj1" fmla="val 16196731"/>
                <a:gd name="adj2" fmla="val 4336606"/>
              </a:avLst>
            </a:prstGeom>
            <a:solidFill>
              <a:srgbClr val="47E1FF"/>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Century Gothic"/>
                <a:cs typeface="+mn-cs"/>
              </a:endParaRPr>
            </a:p>
          </p:txBody>
        </p:sp>
        <p:sp>
          <p:nvSpPr>
            <p:cNvPr id="29" name="Partial Circle 30">
              <a:extLst>
                <a:ext uri="{FF2B5EF4-FFF2-40B4-BE49-F238E27FC236}">
                  <a16:creationId xmlns:a16="http://schemas.microsoft.com/office/drawing/2014/main" id="{BBD6EB17-90FB-438F-8EF7-9FA26E6FBFE9}"/>
                </a:ext>
              </a:extLst>
            </p:cNvPr>
            <p:cNvSpPr/>
            <p:nvPr/>
          </p:nvSpPr>
          <p:spPr>
            <a:xfrm>
              <a:off x="1602894" y="1689085"/>
              <a:ext cx="4212468" cy="4212468"/>
            </a:xfrm>
            <a:prstGeom prst="pie">
              <a:avLst>
                <a:gd name="adj1" fmla="val 14014051"/>
                <a:gd name="adj2" fmla="val 16205396"/>
              </a:avLst>
            </a:prstGeom>
            <a:solidFill>
              <a:schemeClr val="bg1">
                <a:lumMod val="75000"/>
              </a:scheme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Century Gothic"/>
                <a:cs typeface="+mn-cs"/>
              </a:endParaRPr>
            </a:p>
          </p:txBody>
        </p:sp>
      </p:grpSp>
      <p:sp>
        <p:nvSpPr>
          <p:cNvPr id="30" name="PA_库_文本框 70">
            <a:extLst>
              <a:ext uri="{FF2B5EF4-FFF2-40B4-BE49-F238E27FC236}">
                <a16:creationId xmlns:a16="http://schemas.microsoft.com/office/drawing/2014/main" id="{5881C6B7-9B52-4C1D-9C22-62B1928CA238}"/>
              </a:ext>
            </a:extLst>
          </p:cNvPr>
          <p:cNvSpPr txBox="1"/>
          <p:nvPr>
            <p:custDataLst>
              <p:tags r:id="rId2"/>
            </p:custDataLst>
          </p:nvPr>
        </p:nvSpPr>
        <p:spPr>
          <a:xfrm>
            <a:off x="3790881" y="3434182"/>
            <a:ext cx="896399" cy="461665"/>
          </a:xfrm>
          <a:prstGeom prst="rect">
            <a:avLst/>
          </a:prstGeom>
        </p:spPr>
        <p:txBody>
          <a:bodyPr wrap="none" anchor="ctr">
            <a:normAutofit fontScale="92500" lnSpcReduction="20000"/>
            <a:scene3d>
              <a:camera prst="orthographicFront"/>
              <a:lightRig rig="threePt" dir="t"/>
            </a:scene3d>
            <a:sp3d>
              <a:bevelT w="1270" h="1270"/>
            </a:sp3d>
          </a:bodyPr>
          <a:lstStyle/>
          <a:p>
            <a:pPr algn="ctr">
              <a:defRPr/>
            </a:pPr>
            <a:r>
              <a:rPr lang="en-US" altLang="ko-KR" sz="3000" b="1" kern="0">
                <a:solidFill>
                  <a:srgbClr val="FFFFFF"/>
                </a:solidFill>
                <a:latin typeface="Century Gothic"/>
              </a:rPr>
              <a:t>45%</a:t>
            </a:r>
          </a:p>
        </p:txBody>
      </p:sp>
      <p:sp>
        <p:nvSpPr>
          <p:cNvPr id="31" name="PA_库_文本框 71">
            <a:extLst>
              <a:ext uri="{FF2B5EF4-FFF2-40B4-BE49-F238E27FC236}">
                <a16:creationId xmlns:a16="http://schemas.microsoft.com/office/drawing/2014/main" id="{81C9653D-E15C-4904-858F-B412BFDBC2FE}"/>
              </a:ext>
            </a:extLst>
          </p:cNvPr>
          <p:cNvSpPr txBox="1"/>
          <p:nvPr>
            <p:custDataLst>
              <p:tags r:id="rId3"/>
            </p:custDataLst>
          </p:nvPr>
        </p:nvSpPr>
        <p:spPr>
          <a:xfrm>
            <a:off x="2299595" y="4370286"/>
            <a:ext cx="896399" cy="461665"/>
          </a:xfrm>
          <a:prstGeom prst="rect">
            <a:avLst/>
          </a:prstGeom>
        </p:spPr>
        <p:txBody>
          <a:bodyPr wrap="none" anchor="ctr">
            <a:normAutofit fontScale="92500" lnSpcReduction="20000"/>
            <a:scene3d>
              <a:camera prst="orthographicFront"/>
              <a:lightRig rig="threePt" dir="t"/>
            </a:scene3d>
            <a:sp3d>
              <a:bevelT w="1270" h="1270"/>
            </a:sp3d>
          </a:bodyPr>
          <a:lstStyle/>
          <a:p>
            <a:pPr algn="ctr">
              <a:defRPr/>
            </a:pPr>
            <a:r>
              <a:rPr lang="en-US" altLang="ko-KR" sz="3000" b="1" kern="0" dirty="0">
                <a:solidFill>
                  <a:srgbClr val="FFFFFF"/>
                </a:solidFill>
                <a:effectLst>
                  <a:outerShdw blurRad="38100" dist="38100" dir="2700000" algn="tl">
                    <a:srgbClr val="000000">
                      <a:alpha val="43137"/>
                    </a:srgbClr>
                  </a:outerShdw>
                </a:effectLst>
                <a:latin typeface="Century Gothic"/>
              </a:rPr>
              <a:t>30%</a:t>
            </a:r>
          </a:p>
        </p:txBody>
      </p:sp>
      <p:sp>
        <p:nvSpPr>
          <p:cNvPr id="32" name="PA_库_文本框 72">
            <a:extLst>
              <a:ext uri="{FF2B5EF4-FFF2-40B4-BE49-F238E27FC236}">
                <a16:creationId xmlns:a16="http://schemas.microsoft.com/office/drawing/2014/main" id="{A8FC472F-4641-48A8-B4CB-FB3FAF765245}"/>
              </a:ext>
            </a:extLst>
          </p:cNvPr>
          <p:cNvSpPr txBox="1"/>
          <p:nvPr>
            <p:custDataLst>
              <p:tags r:id="rId4"/>
            </p:custDataLst>
          </p:nvPr>
        </p:nvSpPr>
        <p:spPr>
          <a:xfrm>
            <a:off x="1887761" y="3074142"/>
            <a:ext cx="896399" cy="461665"/>
          </a:xfrm>
          <a:prstGeom prst="rect">
            <a:avLst/>
          </a:prstGeom>
        </p:spPr>
        <p:txBody>
          <a:bodyPr wrap="none" anchor="ctr">
            <a:normAutofit fontScale="92500" lnSpcReduction="20000"/>
            <a:scene3d>
              <a:camera prst="orthographicFront"/>
              <a:lightRig rig="threePt" dir="t"/>
            </a:scene3d>
            <a:sp3d>
              <a:bevelT w="1270" h="1270"/>
            </a:sp3d>
          </a:bodyPr>
          <a:lstStyle/>
          <a:p>
            <a:pPr algn="ctr">
              <a:defRPr/>
            </a:pPr>
            <a:r>
              <a:rPr lang="en-US" altLang="ko-KR" sz="3000" b="1" kern="0">
                <a:solidFill>
                  <a:srgbClr val="FFFFFF"/>
                </a:solidFill>
                <a:latin typeface="Century Gothic"/>
              </a:rPr>
              <a:t>15%</a:t>
            </a:r>
          </a:p>
        </p:txBody>
      </p:sp>
      <p:sp>
        <p:nvSpPr>
          <p:cNvPr id="33" name="PA_库_文本框 73">
            <a:extLst>
              <a:ext uri="{FF2B5EF4-FFF2-40B4-BE49-F238E27FC236}">
                <a16:creationId xmlns:a16="http://schemas.microsoft.com/office/drawing/2014/main" id="{D3152628-5A44-4D08-B1BB-EFE1C4DEA239}"/>
              </a:ext>
            </a:extLst>
          </p:cNvPr>
          <p:cNvSpPr txBox="1"/>
          <p:nvPr>
            <p:custDataLst>
              <p:tags r:id="rId5"/>
            </p:custDataLst>
          </p:nvPr>
        </p:nvSpPr>
        <p:spPr>
          <a:xfrm>
            <a:off x="2606013" y="2403482"/>
            <a:ext cx="641522" cy="338554"/>
          </a:xfrm>
          <a:prstGeom prst="rect">
            <a:avLst/>
          </a:prstGeom>
        </p:spPr>
        <p:txBody>
          <a:bodyPr wrap="none" anchor="ctr">
            <a:normAutofit fontScale="92500" lnSpcReduction="20000"/>
            <a:scene3d>
              <a:camera prst="orthographicFront"/>
              <a:lightRig rig="threePt" dir="t"/>
            </a:scene3d>
            <a:sp3d>
              <a:bevelT w="1270" h="1270"/>
            </a:sp3d>
          </a:bodyPr>
          <a:lstStyle/>
          <a:p>
            <a:pPr algn="ctr">
              <a:defRPr/>
            </a:pPr>
            <a:r>
              <a:rPr lang="en-US" altLang="ko-KR" sz="2000" b="1" kern="0">
                <a:solidFill>
                  <a:srgbClr val="FFFFFF"/>
                </a:solidFill>
                <a:latin typeface="Century Gothic"/>
              </a:rPr>
              <a:t>10%</a:t>
            </a:r>
          </a:p>
        </p:txBody>
      </p:sp>
      <p:cxnSp>
        <p:nvCxnSpPr>
          <p:cNvPr id="34" name="PA_库_直接连接符 86">
            <a:extLst>
              <a:ext uri="{FF2B5EF4-FFF2-40B4-BE49-F238E27FC236}">
                <a16:creationId xmlns:a16="http://schemas.microsoft.com/office/drawing/2014/main" id="{23B5B765-EF0C-409B-AD63-9A91F8629565}"/>
              </a:ext>
            </a:extLst>
          </p:cNvPr>
          <p:cNvCxnSpPr/>
          <p:nvPr>
            <p:custDataLst>
              <p:tags r:id="rId6"/>
            </p:custDataLst>
          </p:nvPr>
        </p:nvCxnSpPr>
        <p:spPr>
          <a:xfrm>
            <a:off x="6187476" y="1516945"/>
            <a:ext cx="0" cy="4500000"/>
          </a:xfrm>
          <a:prstGeom prst="line">
            <a:avLst/>
          </a:prstGeom>
          <a:noFill/>
          <a:ln w="12700" cap="flat" cmpd="sng" algn="ctr">
            <a:solidFill>
              <a:srgbClr val="000000">
                <a:lumMod val="50000"/>
                <a:lumOff val="50000"/>
              </a:srgbClr>
            </a:solidFill>
            <a:prstDash val="solid"/>
            <a:miter lim="800000"/>
            <a:headEnd type="oval" w="med" len="med"/>
            <a:tailEnd type="oval" w="med" len="med"/>
          </a:ln>
          <a:effectLst/>
        </p:spPr>
      </p:cxnSp>
      <p:sp>
        <p:nvSpPr>
          <p:cNvPr id="35" name="PA_库_Freeform: Shape 69">
            <a:extLst>
              <a:ext uri="{FF2B5EF4-FFF2-40B4-BE49-F238E27FC236}">
                <a16:creationId xmlns:a16="http://schemas.microsoft.com/office/drawing/2014/main" id="{4C029AF8-63B8-4418-8E99-43A7506881D0}"/>
              </a:ext>
            </a:extLst>
          </p:cNvPr>
          <p:cNvSpPr/>
          <p:nvPr>
            <p:custDataLst>
              <p:tags r:id="rId7"/>
            </p:custDataLst>
          </p:nvPr>
        </p:nvSpPr>
        <p:spPr>
          <a:xfrm>
            <a:off x="1323758" y="1702740"/>
            <a:ext cx="3981225" cy="3981225"/>
          </a:xfrm>
          <a:custGeom>
            <a:avLst/>
            <a:gdLst/>
            <a:ahLst/>
            <a:cxnLst/>
            <a:rect l="l" t="t" r="r" b="b"/>
            <a:pathLst>
              <a:path w="2816868" h="2816868">
                <a:moveTo>
                  <a:pt x="1403961" y="54254"/>
                </a:moveTo>
                <a:lnTo>
                  <a:pt x="232540" y="729533"/>
                </a:lnTo>
                <a:lnTo>
                  <a:pt x="233443" y="2081651"/>
                </a:lnTo>
                <a:lnTo>
                  <a:pt x="1412907" y="2762615"/>
                </a:lnTo>
                <a:lnTo>
                  <a:pt x="2584328" y="2087338"/>
                </a:lnTo>
                <a:lnTo>
                  <a:pt x="2583426" y="735218"/>
                </a:lnTo>
                <a:close/>
                <a:moveTo>
                  <a:pt x="0" y="0"/>
                </a:moveTo>
                <a:lnTo>
                  <a:pt x="2816868" y="0"/>
                </a:lnTo>
                <a:lnTo>
                  <a:pt x="2816868" y="2816868"/>
                </a:lnTo>
                <a:lnTo>
                  <a:pt x="0" y="2816868"/>
                </a:lnTo>
                <a:close/>
              </a:path>
            </a:pathLst>
          </a:custGeom>
          <a:solidFill>
            <a:srgbClr val="090F1C"/>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Century Gothic"/>
              <a:cs typeface="+mn-cs"/>
            </a:endParaRPr>
          </a:p>
        </p:txBody>
      </p:sp>
      <p:grpSp>
        <p:nvGrpSpPr>
          <p:cNvPr id="36" name="PA_库_组合 1">
            <a:extLst>
              <a:ext uri="{FF2B5EF4-FFF2-40B4-BE49-F238E27FC236}">
                <a16:creationId xmlns:a16="http://schemas.microsoft.com/office/drawing/2014/main" id="{1CC551CF-CFE5-4A82-9BAC-0435010240FB}"/>
              </a:ext>
            </a:extLst>
          </p:cNvPr>
          <p:cNvGrpSpPr/>
          <p:nvPr>
            <p:custDataLst>
              <p:tags r:id="rId8"/>
            </p:custDataLst>
          </p:nvPr>
        </p:nvGrpSpPr>
        <p:grpSpPr>
          <a:xfrm>
            <a:off x="5737142" y="1807464"/>
            <a:ext cx="5141463" cy="790407"/>
            <a:chOff x="6303198" y="1807464"/>
            <a:chExt cx="5141463" cy="790407"/>
          </a:xfrm>
        </p:grpSpPr>
        <p:sp>
          <p:nvSpPr>
            <p:cNvPr id="37" name="Hexagon 87">
              <a:extLst>
                <a:ext uri="{FF2B5EF4-FFF2-40B4-BE49-F238E27FC236}">
                  <a16:creationId xmlns:a16="http://schemas.microsoft.com/office/drawing/2014/main" id="{AC96556F-60DF-4CDE-9AA5-5889DFFD5593}"/>
                </a:ext>
              </a:extLst>
            </p:cNvPr>
            <p:cNvSpPr/>
            <p:nvPr/>
          </p:nvSpPr>
          <p:spPr>
            <a:xfrm rot="1800000">
              <a:off x="6303198" y="1807464"/>
              <a:ext cx="910194" cy="784644"/>
            </a:xfrm>
            <a:prstGeom prst="hexagon">
              <a:avLst>
                <a:gd name="adj" fmla="val 28912"/>
                <a:gd name="vf" fmla="val 115470"/>
              </a:avLst>
            </a:prstGeom>
            <a:solidFill>
              <a:srgbClr val="FFFFFF"/>
            </a:solidFill>
            <a:ln w="25400" cap="flat" cmpd="sng" algn="ctr">
              <a:solidFill>
                <a:srgbClr val="47E1FF"/>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chemeClr val="bg1"/>
                </a:solidFill>
                <a:effectLst/>
                <a:uLnTx/>
                <a:uFillTx/>
                <a:latin typeface="+mn-ea"/>
                <a:cs typeface="+mn-cs"/>
              </a:endParaRPr>
            </a:p>
          </p:txBody>
        </p:sp>
        <p:sp>
          <p:nvSpPr>
            <p:cNvPr id="38" name="Freeform: Shape 104">
              <a:extLst>
                <a:ext uri="{FF2B5EF4-FFF2-40B4-BE49-F238E27FC236}">
                  <a16:creationId xmlns:a16="http://schemas.microsoft.com/office/drawing/2014/main" id="{D978E186-6134-42C4-A4C9-C459380471F5}"/>
                </a:ext>
              </a:extLst>
            </p:cNvPr>
            <p:cNvSpPr>
              <a:spLocks/>
            </p:cNvSpPr>
            <p:nvPr/>
          </p:nvSpPr>
          <p:spPr bwMode="auto">
            <a:xfrm>
              <a:off x="6509667" y="1945763"/>
              <a:ext cx="506133" cy="506133"/>
            </a:xfrm>
            <a:custGeom>
              <a:avLst/>
              <a:gdLst>
                <a:gd name="T0" fmla="*/ 130 w 236"/>
                <a:gd name="T1" fmla="*/ 1 h 236"/>
                <a:gd name="T2" fmla="*/ 118 w 236"/>
                <a:gd name="T3" fmla="*/ 0 h 236"/>
                <a:gd name="T4" fmla="*/ 30 w 236"/>
                <a:gd name="T5" fmla="*/ 40 h 236"/>
                <a:gd name="T6" fmla="*/ 68 w 236"/>
                <a:gd name="T7" fmla="*/ 105 h 236"/>
                <a:gd name="T8" fmla="*/ 130 w 236"/>
                <a:gd name="T9" fmla="*/ 1 h 236"/>
                <a:gd name="T10" fmla="*/ 20 w 236"/>
                <a:gd name="T11" fmla="*/ 52 h 236"/>
                <a:gd name="T12" fmla="*/ 0 w 236"/>
                <a:gd name="T13" fmla="*/ 118 h 236"/>
                <a:gd name="T14" fmla="*/ 5 w 236"/>
                <a:gd name="T15" fmla="*/ 153 h 236"/>
                <a:gd name="T16" fmla="*/ 81 w 236"/>
                <a:gd name="T17" fmla="*/ 153 h 236"/>
                <a:gd name="T18" fmla="*/ 20 w 236"/>
                <a:gd name="T19" fmla="*/ 52 h 236"/>
                <a:gd name="T20" fmla="*/ 225 w 236"/>
                <a:gd name="T21" fmla="*/ 68 h 236"/>
                <a:gd name="T22" fmla="*/ 145 w 236"/>
                <a:gd name="T23" fmla="*/ 3 h 236"/>
                <a:gd name="T24" fmla="*/ 106 w 236"/>
                <a:gd name="T25" fmla="*/ 68 h 236"/>
                <a:gd name="T26" fmla="*/ 225 w 236"/>
                <a:gd name="T27" fmla="*/ 68 h 236"/>
                <a:gd name="T28" fmla="*/ 130 w 236"/>
                <a:gd name="T29" fmla="*/ 167 h 236"/>
                <a:gd name="T30" fmla="*/ 11 w 236"/>
                <a:gd name="T31" fmla="*/ 167 h 236"/>
                <a:gd name="T32" fmla="*/ 96 w 236"/>
                <a:gd name="T33" fmla="*/ 234 h 236"/>
                <a:gd name="T34" fmla="*/ 93 w 236"/>
                <a:gd name="T35" fmla="*/ 232 h 236"/>
                <a:gd name="T36" fmla="*/ 130 w 236"/>
                <a:gd name="T37" fmla="*/ 167 h 236"/>
                <a:gd name="T38" fmla="*/ 230 w 236"/>
                <a:gd name="T39" fmla="*/ 82 h 236"/>
                <a:gd name="T40" fmla="*/ 155 w 236"/>
                <a:gd name="T41" fmla="*/ 82 h 236"/>
                <a:gd name="T42" fmla="*/ 215 w 236"/>
                <a:gd name="T43" fmla="*/ 186 h 236"/>
                <a:gd name="T44" fmla="*/ 236 w 236"/>
                <a:gd name="T45" fmla="*/ 118 h 236"/>
                <a:gd name="T46" fmla="*/ 230 w 236"/>
                <a:gd name="T47" fmla="*/ 82 h 236"/>
                <a:gd name="T48" fmla="*/ 108 w 236"/>
                <a:gd name="T49" fmla="*/ 236 h 236"/>
                <a:gd name="T50" fmla="*/ 118 w 236"/>
                <a:gd name="T51" fmla="*/ 236 h 236"/>
                <a:gd name="T52" fmla="*/ 205 w 236"/>
                <a:gd name="T53" fmla="*/ 198 h 236"/>
                <a:gd name="T54" fmla="*/ 167 w 236"/>
                <a:gd name="T55" fmla="*/ 132 h 236"/>
                <a:gd name="T56" fmla="*/ 108 w 236"/>
                <a:gd name="T57" fmla="*/ 23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6" h="236">
                  <a:moveTo>
                    <a:pt x="130" y="1"/>
                  </a:moveTo>
                  <a:cubicBezTo>
                    <a:pt x="126" y="0"/>
                    <a:pt x="122" y="0"/>
                    <a:pt x="118" y="0"/>
                  </a:cubicBezTo>
                  <a:cubicBezTo>
                    <a:pt x="83" y="0"/>
                    <a:pt x="51" y="16"/>
                    <a:pt x="30" y="40"/>
                  </a:cubicBezTo>
                  <a:cubicBezTo>
                    <a:pt x="68" y="105"/>
                    <a:pt x="68" y="105"/>
                    <a:pt x="68" y="105"/>
                  </a:cubicBezTo>
                  <a:lnTo>
                    <a:pt x="130" y="1"/>
                  </a:lnTo>
                  <a:close/>
                  <a:moveTo>
                    <a:pt x="20" y="52"/>
                  </a:moveTo>
                  <a:cubicBezTo>
                    <a:pt x="7" y="71"/>
                    <a:pt x="0" y="94"/>
                    <a:pt x="0" y="118"/>
                  </a:cubicBezTo>
                  <a:cubicBezTo>
                    <a:pt x="0" y="130"/>
                    <a:pt x="2" y="142"/>
                    <a:pt x="5" y="153"/>
                  </a:cubicBezTo>
                  <a:cubicBezTo>
                    <a:pt x="81" y="153"/>
                    <a:pt x="81" y="153"/>
                    <a:pt x="81" y="153"/>
                  </a:cubicBezTo>
                  <a:lnTo>
                    <a:pt x="20" y="52"/>
                  </a:lnTo>
                  <a:close/>
                  <a:moveTo>
                    <a:pt x="225" y="68"/>
                  </a:moveTo>
                  <a:cubicBezTo>
                    <a:pt x="210" y="36"/>
                    <a:pt x="180" y="11"/>
                    <a:pt x="145" y="3"/>
                  </a:cubicBezTo>
                  <a:cubicBezTo>
                    <a:pt x="106" y="68"/>
                    <a:pt x="106" y="68"/>
                    <a:pt x="106" y="68"/>
                  </a:cubicBezTo>
                  <a:lnTo>
                    <a:pt x="225" y="68"/>
                  </a:lnTo>
                  <a:close/>
                  <a:moveTo>
                    <a:pt x="130" y="167"/>
                  </a:moveTo>
                  <a:cubicBezTo>
                    <a:pt x="11" y="167"/>
                    <a:pt x="11" y="167"/>
                    <a:pt x="11" y="167"/>
                  </a:cubicBezTo>
                  <a:cubicBezTo>
                    <a:pt x="26" y="201"/>
                    <a:pt x="58" y="227"/>
                    <a:pt x="96" y="234"/>
                  </a:cubicBezTo>
                  <a:cubicBezTo>
                    <a:pt x="93" y="232"/>
                    <a:pt x="93" y="232"/>
                    <a:pt x="93" y="232"/>
                  </a:cubicBezTo>
                  <a:lnTo>
                    <a:pt x="130" y="167"/>
                  </a:lnTo>
                  <a:close/>
                  <a:moveTo>
                    <a:pt x="230" y="82"/>
                  </a:moveTo>
                  <a:cubicBezTo>
                    <a:pt x="155" y="82"/>
                    <a:pt x="155" y="82"/>
                    <a:pt x="155" y="82"/>
                  </a:cubicBezTo>
                  <a:cubicBezTo>
                    <a:pt x="215" y="186"/>
                    <a:pt x="215" y="186"/>
                    <a:pt x="215" y="186"/>
                  </a:cubicBezTo>
                  <a:cubicBezTo>
                    <a:pt x="228" y="167"/>
                    <a:pt x="236" y="143"/>
                    <a:pt x="236" y="118"/>
                  </a:cubicBezTo>
                  <a:cubicBezTo>
                    <a:pt x="236" y="106"/>
                    <a:pt x="234" y="94"/>
                    <a:pt x="230" y="82"/>
                  </a:cubicBezTo>
                  <a:close/>
                  <a:moveTo>
                    <a:pt x="108" y="236"/>
                  </a:moveTo>
                  <a:cubicBezTo>
                    <a:pt x="111" y="236"/>
                    <a:pt x="115" y="236"/>
                    <a:pt x="118" y="236"/>
                  </a:cubicBezTo>
                  <a:cubicBezTo>
                    <a:pt x="152" y="236"/>
                    <a:pt x="183" y="221"/>
                    <a:pt x="205" y="198"/>
                  </a:cubicBezTo>
                  <a:cubicBezTo>
                    <a:pt x="167" y="132"/>
                    <a:pt x="167" y="132"/>
                    <a:pt x="167" y="132"/>
                  </a:cubicBezTo>
                  <a:lnTo>
                    <a:pt x="108" y="236"/>
                  </a:lnTo>
                  <a:close/>
                </a:path>
              </a:pathLst>
            </a:custGeom>
            <a:solidFill>
              <a:srgbClr val="47E1FF"/>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chemeClr val="bg1"/>
                </a:solidFill>
                <a:effectLst/>
                <a:uLnTx/>
                <a:uFillTx/>
                <a:latin typeface="+mn-ea"/>
              </a:endParaRPr>
            </a:p>
          </p:txBody>
        </p:sp>
        <p:grpSp>
          <p:nvGrpSpPr>
            <p:cNvPr id="39" name="Group 32">
              <a:extLst>
                <a:ext uri="{FF2B5EF4-FFF2-40B4-BE49-F238E27FC236}">
                  <a16:creationId xmlns:a16="http://schemas.microsoft.com/office/drawing/2014/main" id="{0E8F6770-D593-41B2-9E6E-51ADB3A0D178}"/>
                </a:ext>
              </a:extLst>
            </p:cNvPr>
            <p:cNvGrpSpPr/>
            <p:nvPr/>
          </p:nvGrpSpPr>
          <p:grpSpPr>
            <a:xfrm>
              <a:off x="7212552" y="1939389"/>
              <a:ext cx="4232109" cy="658482"/>
              <a:chOff x="6444107" y="1469392"/>
              <a:chExt cx="4232109" cy="658482"/>
            </a:xfrm>
          </p:grpSpPr>
          <p:sp>
            <p:nvSpPr>
              <p:cNvPr id="40" name="TextBox 33">
                <a:extLst>
                  <a:ext uri="{FF2B5EF4-FFF2-40B4-BE49-F238E27FC236}">
                    <a16:creationId xmlns:a16="http://schemas.microsoft.com/office/drawing/2014/main" id="{05E12DE0-F805-4841-A1CE-817D76C051E5}"/>
                  </a:ext>
                </a:extLst>
              </p:cNvPr>
              <p:cNvSpPr txBox="1"/>
              <p:nvPr/>
            </p:nvSpPr>
            <p:spPr>
              <a:xfrm>
                <a:off x="6444107" y="1469392"/>
                <a:ext cx="4232109" cy="242864"/>
              </a:xfrm>
              <a:prstGeom prst="rect">
                <a:avLst/>
              </a:prstGeom>
              <a:noFill/>
            </p:spPr>
            <p:txBody>
              <a:bodyPr wrap="none" lIns="360000" tIns="0" rIns="0" bIns="0" anchor="b" anchorCtr="0">
                <a:normAutofit lnSpcReduction="10000"/>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600" b="1" i="0" u="none" strike="noStrike" kern="0" cap="none" spc="0" normalizeH="0" baseline="0" noProof="0" dirty="0">
                    <a:ln>
                      <a:noFill/>
                    </a:ln>
                    <a:solidFill>
                      <a:schemeClr val="bg1"/>
                    </a:solidFill>
                    <a:effectLst/>
                    <a:uLnTx/>
                    <a:uFillTx/>
                    <a:latin typeface="+mn-ea"/>
                  </a:rPr>
                  <a:t>Enter the title text</a:t>
                </a:r>
              </a:p>
            </p:txBody>
          </p:sp>
          <p:sp>
            <p:nvSpPr>
              <p:cNvPr id="41" name="TextBox 34">
                <a:extLst>
                  <a:ext uri="{FF2B5EF4-FFF2-40B4-BE49-F238E27FC236}">
                    <a16:creationId xmlns:a16="http://schemas.microsoft.com/office/drawing/2014/main" id="{C3C5D101-30ED-419F-96DA-0C1C0EA72545}"/>
                  </a:ext>
                </a:extLst>
              </p:cNvPr>
              <p:cNvSpPr txBox="1">
                <a:spLocks/>
              </p:cNvSpPr>
              <p:nvPr/>
            </p:nvSpPr>
            <p:spPr>
              <a:xfrm>
                <a:off x="6444107" y="1807506"/>
                <a:ext cx="4232109" cy="320368"/>
              </a:xfrm>
              <a:prstGeom prst="rect">
                <a:avLst/>
              </a:prstGeom>
            </p:spPr>
            <p:txBody>
              <a:bodyPr vert="horz" wrap="square" lIns="360000" tIns="0" rIns="0" bIns="0" anchor="ctr" anchorCtr="0">
                <a:noAutofit/>
              </a:bodyPr>
              <a:lstStyle/>
              <a:p>
                <a:pPr>
                  <a:lnSpc>
                    <a:spcPts val="1800"/>
                  </a:lnSpc>
                </a:pPr>
                <a:r>
                  <a:rPr lang="zh-CN" altLang="en-US" sz="1050" dirty="0">
                    <a:solidFill>
                      <a:schemeClr val="bg1"/>
                    </a:solidFill>
                    <a:latin typeface="+mn-ea"/>
                    <a:sym typeface="Arial" panose="020B0604020202020204" pitchFamily="34" charset="0"/>
                  </a:rPr>
                  <a:t>Please add specific content here, the text as concise as possible, simple instructions can be, do not have to be too cumbersome, pay attention to the appearance of the layout.</a:t>
                </a:r>
                <a:endParaRPr lang="en-US" altLang="zh-CN" sz="1050" dirty="0">
                  <a:solidFill>
                    <a:schemeClr val="bg1"/>
                  </a:solidFill>
                  <a:latin typeface="+mn-ea"/>
                  <a:sym typeface="Arial" panose="020B0604020202020204" pitchFamily="34" charset="0"/>
                </a:endParaRPr>
              </a:p>
            </p:txBody>
          </p:sp>
        </p:grpSp>
      </p:grpSp>
      <p:grpSp>
        <p:nvGrpSpPr>
          <p:cNvPr id="42" name="PA_库_组合 36">
            <a:extLst>
              <a:ext uri="{FF2B5EF4-FFF2-40B4-BE49-F238E27FC236}">
                <a16:creationId xmlns:a16="http://schemas.microsoft.com/office/drawing/2014/main" id="{BBDCE960-811D-4C68-9D32-49D5C4971EA5}"/>
              </a:ext>
            </a:extLst>
          </p:cNvPr>
          <p:cNvGrpSpPr/>
          <p:nvPr>
            <p:custDataLst>
              <p:tags r:id="rId9"/>
            </p:custDataLst>
          </p:nvPr>
        </p:nvGrpSpPr>
        <p:grpSpPr>
          <a:xfrm>
            <a:off x="5737142" y="2852283"/>
            <a:ext cx="5141463" cy="784644"/>
            <a:chOff x="6303198" y="2852283"/>
            <a:chExt cx="5141463" cy="784644"/>
          </a:xfrm>
        </p:grpSpPr>
        <p:sp>
          <p:nvSpPr>
            <p:cNvPr id="43" name="Hexagon 88">
              <a:extLst>
                <a:ext uri="{FF2B5EF4-FFF2-40B4-BE49-F238E27FC236}">
                  <a16:creationId xmlns:a16="http://schemas.microsoft.com/office/drawing/2014/main" id="{9472A234-B008-43A0-9E9C-F48D3278A38B}"/>
                </a:ext>
              </a:extLst>
            </p:cNvPr>
            <p:cNvSpPr/>
            <p:nvPr/>
          </p:nvSpPr>
          <p:spPr>
            <a:xfrm rot="1800000">
              <a:off x="6303198" y="2852283"/>
              <a:ext cx="910194" cy="784644"/>
            </a:xfrm>
            <a:prstGeom prst="hexagon">
              <a:avLst>
                <a:gd name="adj" fmla="val 28912"/>
                <a:gd name="vf" fmla="val 115470"/>
              </a:avLst>
            </a:prstGeom>
            <a:solidFill>
              <a:srgbClr val="FFFFFF"/>
            </a:solidFill>
            <a:ln w="25400" cap="flat" cmpd="sng" algn="ctr">
              <a:solidFill>
                <a:srgbClr val="C9F9FF"/>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chemeClr val="bg1"/>
                </a:solidFill>
                <a:effectLst/>
                <a:uLnTx/>
                <a:uFillTx/>
                <a:latin typeface="+mn-ea"/>
                <a:cs typeface="+mn-cs"/>
              </a:endParaRPr>
            </a:p>
          </p:txBody>
        </p:sp>
        <p:grpSp>
          <p:nvGrpSpPr>
            <p:cNvPr id="44" name="Group 91">
              <a:extLst>
                <a:ext uri="{FF2B5EF4-FFF2-40B4-BE49-F238E27FC236}">
                  <a16:creationId xmlns:a16="http://schemas.microsoft.com/office/drawing/2014/main" id="{E30FA5C7-D2C8-459D-8321-1B48FB50DC6F}"/>
                </a:ext>
              </a:extLst>
            </p:cNvPr>
            <p:cNvGrpSpPr/>
            <p:nvPr/>
          </p:nvGrpSpPr>
          <p:grpSpPr>
            <a:xfrm>
              <a:off x="6546032" y="3026296"/>
              <a:ext cx="435546" cy="435546"/>
              <a:chOff x="14865350" y="2797175"/>
              <a:chExt cx="250825" cy="250826"/>
            </a:xfrm>
            <a:solidFill>
              <a:srgbClr val="FFFFFF"/>
            </a:solidFill>
          </p:grpSpPr>
          <p:sp>
            <p:nvSpPr>
              <p:cNvPr id="48" name="Freeform: Shape 92">
                <a:extLst>
                  <a:ext uri="{FF2B5EF4-FFF2-40B4-BE49-F238E27FC236}">
                    <a16:creationId xmlns:a16="http://schemas.microsoft.com/office/drawing/2014/main" id="{B5ECC4F0-BABE-4699-9529-96AE22E27CAC}"/>
                  </a:ext>
                </a:extLst>
              </p:cNvPr>
              <p:cNvSpPr>
                <a:spLocks/>
              </p:cNvSpPr>
              <p:nvPr/>
            </p:nvSpPr>
            <p:spPr bwMode="auto">
              <a:xfrm>
                <a:off x="14865350" y="2874963"/>
                <a:ext cx="171450" cy="173038"/>
              </a:xfrm>
              <a:custGeom>
                <a:avLst/>
                <a:gdLst>
                  <a:gd name="T0" fmla="*/ 516 w 653"/>
                  <a:gd name="T1" fmla="*/ 238 h 653"/>
                  <a:gd name="T2" fmla="*/ 568 w 653"/>
                  <a:gd name="T3" fmla="*/ 148 h 653"/>
                  <a:gd name="T4" fmla="*/ 571 w 653"/>
                  <a:gd name="T5" fmla="*/ 114 h 653"/>
                  <a:gd name="T6" fmla="*/ 532 w 653"/>
                  <a:gd name="T7" fmla="*/ 72 h 653"/>
                  <a:gd name="T8" fmla="*/ 498 w 653"/>
                  <a:gd name="T9" fmla="*/ 69 h 653"/>
                  <a:gd name="T10" fmla="*/ 413 w 653"/>
                  <a:gd name="T11" fmla="*/ 132 h 653"/>
                  <a:gd name="T12" fmla="*/ 372 w 653"/>
                  <a:gd name="T13" fmla="*/ 36 h 653"/>
                  <a:gd name="T14" fmla="*/ 355 w 653"/>
                  <a:gd name="T15" fmla="*/ 7 h 653"/>
                  <a:gd name="T16" fmla="*/ 299 w 653"/>
                  <a:gd name="T17" fmla="*/ 0 h 653"/>
                  <a:gd name="T18" fmla="*/ 269 w 653"/>
                  <a:gd name="T19" fmla="*/ 16 h 653"/>
                  <a:gd name="T20" fmla="*/ 262 w 653"/>
                  <a:gd name="T21" fmla="*/ 116 h 653"/>
                  <a:gd name="T22" fmla="*/ 152 w 653"/>
                  <a:gd name="T23" fmla="*/ 90 h 653"/>
                  <a:gd name="T24" fmla="*/ 127 w 653"/>
                  <a:gd name="T25" fmla="*/ 79 h 653"/>
                  <a:gd name="T26" fmla="*/ 76 w 653"/>
                  <a:gd name="T27" fmla="*/ 115 h 653"/>
                  <a:gd name="T28" fmla="*/ 65 w 653"/>
                  <a:gd name="T29" fmla="*/ 141 h 653"/>
                  <a:gd name="T30" fmla="*/ 128 w 653"/>
                  <a:gd name="T31" fmla="*/ 219 h 653"/>
                  <a:gd name="T32" fmla="*/ 104 w 653"/>
                  <a:gd name="T33" fmla="*/ 281 h 653"/>
                  <a:gd name="T34" fmla="*/ 15 w 653"/>
                  <a:gd name="T35" fmla="*/ 288 h 653"/>
                  <a:gd name="T36" fmla="*/ 0 w 653"/>
                  <a:gd name="T37" fmla="*/ 318 h 653"/>
                  <a:gd name="T38" fmla="*/ 5 w 653"/>
                  <a:gd name="T39" fmla="*/ 374 h 653"/>
                  <a:gd name="T40" fmla="*/ 36 w 653"/>
                  <a:gd name="T41" fmla="*/ 391 h 653"/>
                  <a:gd name="T42" fmla="*/ 129 w 653"/>
                  <a:gd name="T43" fmla="*/ 436 h 653"/>
                  <a:gd name="T44" fmla="*/ 81 w 653"/>
                  <a:gd name="T45" fmla="*/ 513 h 653"/>
                  <a:gd name="T46" fmla="*/ 84 w 653"/>
                  <a:gd name="T47" fmla="*/ 546 h 653"/>
                  <a:gd name="T48" fmla="*/ 126 w 653"/>
                  <a:gd name="T49" fmla="*/ 585 h 653"/>
                  <a:gd name="T50" fmla="*/ 160 w 653"/>
                  <a:gd name="T51" fmla="*/ 581 h 653"/>
                  <a:gd name="T52" fmla="*/ 250 w 653"/>
                  <a:gd name="T53" fmla="*/ 534 h 653"/>
                  <a:gd name="T54" fmla="*/ 281 w 653"/>
                  <a:gd name="T55" fmla="*/ 624 h 653"/>
                  <a:gd name="T56" fmla="*/ 303 w 653"/>
                  <a:gd name="T57" fmla="*/ 651 h 653"/>
                  <a:gd name="T58" fmla="*/ 361 w 653"/>
                  <a:gd name="T59" fmla="*/ 652 h 653"/>
                  <a:gd name="T60" fmla="*/ 386 w 653"/>
                  <a:gd name="T61" fmla="*/ 631 h 653"/>
                  <a:gd name="T62" fmla="*/ 403 w 653"/>
                  <a:gd name="T63" fmla="*/ 527 h 653"/>
                  <a:gd name="T64" fmla="*/ 499 w 653"/>
                  <a:gd name="T65" fmla="*/ 565 h 653"/>
                  <a:gd name="T66" fmla="*/ 532 w 653"/>
                  <a:gd name="T67" fmla="*/ 575 h 653"/>
                  <a:gd name="T68" fmla="*/ 577 w 653"/>
                  <a:gd name="T69" fmla="*/ 538 h 653"/>
                  <a:gd name="T70" fmla="*/ 587 w 653"/>
                  <a:gd name="T71" fmla="*/ 506 h 653"/>
                  <a:gd name="T72" fmla="*/ 512 w 653"/>
                  <a:gd name="T73" fmla="*/ 423 h 653"/>
                  <a:gd name="T74" fmla="*/ 616 w 653"/>
                  <a:gd name="T75" fmla="*/ 372 h 653"/>
                  <a:gd name="T76" fmla="*/ 642 w 653"/>
                  <a:gd name="T77" fmla="*/ 362 h 653"/>
                  <a:gd name="T78" fmla="*/ 653 w 653"/>
                  <a:gd name="T79" fmla="*/ 300 h 653"/>
                  <a:gd name="T80" fmla="*/ 642 w 653"/>
                  <a:gd name="T81" fmla="*/ 275 h 653"/>
                  <a:gd name="T82" fmla="*/ 616 w 653"/>
                  <a:gd name="T83" fmla="*/ 263 h 653"/>
                  <a:gd name="T84" fmla="*/ 290 w 653"/>
                  <a:gd name="T85" fmla="*/ 414 h 653"/>
                  <a:gd name="T86" fmla="*/ 253 w 653"/>
                  <a:gd name="T87" fmla="*/ 391 h 653"/>
                  <a:gd name="T88" fmla="*/ 230 w 653"/>
                  <a:gd name="T89" fmla="*/ 354 h 653"/>
                  <a:gd name="T90" fmla="*/ 227 w 653"/>
                  <a:gd name="T91" fmla="*/ 318 h 653"/>
                  <a:gd name="T92" fmla="*/ 242 w 653"/>
                  <a:gd name="T93" fmla="*/ 277 h 653"/>
                  <a:gd name="T94" fmla="*/ 274 w 653"/>
                  <a:gd name="T95" fmla="*/ 247 h 653"/>
                  <a:gd name="T96" fmla="*/ 317 w 653"/>
                  <a:gd name="T97" fmla="*/ 236 h 653"/>
                  <a:gd name="T98" fmla="*/ 352 w 653"/>
                  <a:gd name="T99" fmla="*/ 243 h 653"/>
                  <a:gd name="T100" fmla="*/ 387 w 653"/>
                  <a:gd name="T101" fmla="*/ 269 h 653"/>
                  <a:gd name="T102" fmla="*/ 406 w 653"/>
                  <a:gd name="T103" fmla="*/ 309 h 653"/>
                  <a:gd name="T104" fmla="*/ 406 w 653"/>
                  <a:gd name="T105" fmla="*/ 345 h 653"/>
                  <a:gd name="T106" fmla="*/ 387 w 653"/>
                  <a:gd name="T107" fmla="*/ 384 h 653"/>
                  <a:gd name="T108" fmla="*/ 352 w 653"/>
                  <a:gd name="T109" fmla="*/ 411 h 653"/>
                  <a:gd name="T110" fmla="*/ 317 w 653"/>
                  <a:gd name="T111" fmla="*/ 417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53" h="653">
                    <a:moveTo>
                      <a:pt x="616" y="263"/>
                    </a:moveTo>
                    <a:lnTo>
                      <a:pt x="526" y="263"/>
                    </a:lnTo>
                    <a:lnTo>
                      <a:pt x="526" y="263"/>
                    </a:lnTo>
                    <a:lnTo>
                      <a:pt x="521" y="250"/>
                    </a:lnTo>
                    <a:lnTo>
                      <a:pt x="516" y="238"/>
                    </a:lnTo>
                    <a:lnTo>
                      <a:pt x="509" y="226"/>
                    </a:lnTo>
                    <a:lnTo>
                      <a:pt x="502" y="214"/>
                    </a:lnTo>
                    <a:lnTo>
                      <a:pt x="563" y="154"/>
                    </a:lnTo>
                    <a:lnTo>
                      <a:pt x="563" y="154"/>
                    </a:lnTo>
                    <a:lnTo>
                      <a:pt x="568" y="148"/>
                    </a:lnTo>
                    <a:lnTo>
                      <a:pt x="571" y="142"/>
                    </a:lnTo>
                    <a:lnTo>
                      <a:pt x="573" y="135"/>
                    </a:lnTo>
                    <a:lnTo>
                      <a:pt x="574" y="128"/>
                    </a:lnTo>
                    <a:lnTo>
                      <a:pt x="573" y="122"/>
                    </a:lnTo>
                    <a:lnTo>
                      <a:pt x="571" y="114"/>
                    </a:lnTo>
                    <a:lnTo>
                      <a:pt x="568" y="108"/>
                    </a:lnTo>
                    <a:lnTo>
                      <a:pt x="563" y="103"/>
                    </a:lnTo>
                    <a:lnTo>
                      <a:pt x="538" y="76"/>
                    </a:lnTo>
                    <a:lnTo>
                      <a:pt x="538" y="76"/>
                    </a:lnTo>
                    <a:lnTo>
                      <a:pt x="532" y="72"/>
                    </a:lnTo>
                    <a:lnTo>
                      <a:pt x="526" y="69"/>
                    </a:lnTo>
                    <a:lnTo>
                      <a:pt x="519" y="67"/>
                    </a:lnTo>
                    <a:lnTo>
                      <a:pt x="512" y="66"/>
                    </a:lnTo>
                    <a:lnTo>
                      <a:pt x="505" y="67"/>
                    </a:lnTo>
                    <a:lnTo>
                      <a:pt x="498" y="69"/>
                    </a:lnTo>
                    <a:lnTo>
                      <a:pt x="492" y="72"/>
                    </a:lnTo>
                    <a:lnTo>
                      <a:pt x="487" y="76"/>
                    </a:lnTo>
                    <a:lnTo>
                      <a:pt x="425" y="138"/>
                    </a:lnTo>
                    <a:lnTo>
                      <a:pt x="425" y="138"/>
                    </a:lnTo>
                    <a:lnTo>
                      <a:pt x="413" y="132"/>
                    </a:lnTo>
                    <a:lnTo>
                      <a:pt x="399" y="126"/>
                    </a:lnTo>
                    <a:lnTo>
                      <a:pt x="385" y="121"/>
                    </a:lnTo>
                    <a:lnTo>
                      <a:pt x="372" y="116"/>
                    </a:lnTo>
                    <a:lnTo>
                      <a:pt x="372" y="36"/>
                    </a:lnTo>
                    <a:lnTo>
                      <a:pt x="372" y="36"/>
                    </a:lnTo>
                    <a:lnTo>
                      <a:pt x="371" y="30"/>
                    </a:lnTo>
                    <a:lnTo>
                      <a:pt x="368" y="23"/>
                    </a:lnTo>
                    <a:lnTo>
                      <a:pt x="365" y="16"/>
                    </a:lnTo>
                    <a:lnTo>
                      <a:pt x="361" y="11"/>
                    </a:lnTo>
                    <a:lnTo>
                      <a:pt x="355" y="7"/>
                    </a:lnTo>
                    <a:lnTo>
                      <a:pt x="350" y="3"/>
                    </a:lnTo>
                    <a:lnTo>
                      <a:pt x="342" y="1"/>
                    </a:lnTo>
                    <a:lnTo>
                      <a:pt x="335" y="0"/>
                    </a:lnTo>
                    <a:lnTo>
                      <a:pt x="299" y="0"/>
                    </a:lnTo>
                    <a:lnTo>
                      <a:pt x="299" y="0"/>
                    </a:lnTo>
                    <a:lnTo>
                      <a:pt x="292" y="1"/>
                    </a:lnTo>
                    <a:lnTo>
                      <a:pt x="284" y="3"/>
                    </a:lnTo>
                    <a:lnTo>
                      <a:pt x="279" y="7"/>
                    </a:lnTo>
                    <a:lnTo>
                      <a:pt x="273" y="11"/>
                    </a:lnTo>
                    <a:lnTo>
                      <a:pt x="269" y="16"/>
                    </a:lnTo>
                    <a:lnTo>
                      <a:pt x="265" y="23"/>
                    </a:lnTo>
                    <a:lnTo>
                      <a:pt x="263" y="30"/>
                    </a:lnTo>
                    <a:lnTo>
                      <a:pt x="262" y="36"/>
                    </a:lnTo>
                    <a:lnTo>
                      <a:pt x="262" y="116"/>
                    </a:lnTo>
                    <a:lnTo>
                      <a:pt x="262" y="116"/>
                    </a:lnTo>
                    <a:lnTo>
                      <a:pt x="248" y="121"/>
                    </a:lnTo>
                    <a:lnTo>
                      <a:pt x="232" y="126"/>
                    </a:lnTo>
                    <a:lnTo>
                      <a:pt x="218" y="133"/>
                    </a:lnTo>
                    <a:lnTo>
                      <a:pt x="205" y="141"/>
                    </a:lnTo>
                    <a:lnTo>
                      <a:pt x="152" y="90"/>
                    </a:lnTo>
                    <a:lnTo>
                      <a:pt x="152" y="90"/>
                    </a:lnTo>
                    <a:lnTo>
                      <a:pt x="147" y="85"/>
                    </a:lnTo>
                    <a:lnTo>
                      <a:pt x="141" y="82"/>
                    </a:lnTo>
                    <a:lnTo>
                      <a:pt x="134" y="80"/>
                    </a:lnTo>
                    <a:lnTo>
                      <a:pt x="127" y="79"/>
                    </a:lnTo>
                    <a:lnTo>
                      <a:pt x="120" y="80"/>
                    </a:lnTo>
                    <a:lnTo>
                      <a:pt x="114" y="82"/>
                    </a:lnTo>
                    <a:lnTo>
                      <a:pt x="107" y="85"/>
                    </a:lnTo>
                    <a:lnTo>
                      <a:pt x="102" y="90"/>
                    </a:lnTo>
                    <a:lnTo>
                      <a:pt x="76" y="115"/>
                    </a:lnTo>
                    <a:lnTo>
                      <a:pt x="76" y="115"/>
                    </a:lnTo>
                    <a:lnTo>
                      <a:pt x="72" y="121"/>
                    </a:lnTo>
                    <a:lnTo>
                      <a:pt x="68" y="127"/>
                    </a:lnTo>
                    <a:lnTo>
                      <a:pt x="66" y="134"/>
                    </a:lnTo>
                    <a:lnTo>
                      <a:pt x="65" y="141"/>
                    </a:lnTo>
                    <a:lnTo>
                      <a:pt x="66" y="148"/>
                    </a:lnTo>
                    <a:lnTo>
                      <a:pt x="68" y="155"/>
                    </a:lnTo>
                    <a:lnTo>
                      <a:pt x="72" y="160"/>
                    </a:lnTo>
                    <a:lnTo>
                      <a:pt x="76" y="167"/>
                    </a:lnTo>
                    <a:lnTo>
                      <a:pt x="128" y="219"/>
                    </a:lnTo>
                    <a:lnTo>
                      <a:pt x="128" y="219"/>
                    </a:lnTo>
                    <a:lnTo>
                      <a:pt x="120" y="234"/>
                    </a:lnTo>
                    <a:lnTo>
                      <a:pt x="114" y="249"/>
                    </a:lnTo>
                    <a:lnTo>
                      <a:pt x="108" y="265"/>
                    </a:lnTo>
                    <a:lnTo>
                      <a:pt x="104" y="281"/>
                    </a:lnTo>
                    <a:lnTo>
                      <a:pt x="36" y="281"/>
                    </a:lnTo>
                    <a:lnTo>
                      <a:pt x="36" y="281"/>
                    </a:lnTo>
                    <a:lnTo>
                      <a:pt x="28" y="282"/>
                    </a:lnTo>
                    <a:lnTo>
                      <a:pt x="22" y="284"/>
                    </a:lnTo>
                    <a:lnTo>
                      <a:pt x="15" y="288"/>
                    </a:lnTo>
                    <a:lnTo>
                      <a:pt x="10" y="292"/>
                    </a:lnTo>
                    <a:lnTo>
                      <a:pt x="5" y="298"/>
                    </a:lnTo>
                    <a:lnTo>
                      <a:pt x="2" y="303"/>
                    </a:lnTo>
                    <a:lnTo>
                      <a:pt x="1" y="311"/>
                    </a:lnTo>
                    <a:lnTo>
                      <a:pt x="0" y="318"/>
                    </a:lnTo>
                    <a:lnTo>
                      <a:pt x="0" y="354"/>
                    </a:lnTo>
                    <a:lnTo>
                      <a:pt x="0" y="354"/>
                    </a:lnTo>
                    <a:lnTo>
                      <a:pt x="1" y="361"/>
                    </a:lnTo>
                    <a:lnTo>
                      <a:pt x="2" y="369"/>
                    </a:lnTo>
                    <a:lnTo>
                      <a:pt x="5" y="374"/>
                    </a:lnTo>
                    <a:lnTo>
                      <a:pt x="10" y="380"/>
                    </a:lnTo>
                    <a:lnTo>
                      <a:pt x="15" y="384"/>
                    </a:lnTo>
                    <a:lnTo>
                      <a:pt x="22" y="387"/>
                    </a:lnTo>
                    <a:lnTo>
                      <a:pt x="28" y="390"/>
                    </a:lnTo>
                    <a:lnTo>
                      <a:pt x="36" y="391"/>
                    </a:lnTo>
                    <a:lnTo>
                      <a:pt x="109" y="391"/>
                    </a:lnTo>
                    <a:lnTo>
                      <a:pt x="109" y="391"/>
                    </a:lnTo>
                    <a:lnTo>
                      <a:pt x="115" y="406"/>
                    </a:lnTo>
                    <a:lnTo>
                      <a:pt x="121" y="422"/>
                    </a:lnTo>
                    <a:lnTo>
                      <a:pt x="129" y="436"/>
                    </a:lnTo>
                    <a:lnTo>
                      <a:pt x="138" y="451"/>
                    </a:lnTo>
                    <a:lnTo>
                      <a:pt x="88" y="500"/>
                    </a:lnTo>
                    <a:lnTo>
                      <a:pt x="88" y="500"/>
                    </a:lnTo>
                    <a:lnTo>
                      <a:pt x="84" y="506"/>
                    </a:lnTo>
                    <a:lnTo>
                      <a:pt x="81" y="513"/>
                    </a:lnTo>
                    <a:lnTo>
                      <a:pt x="78" y="519"/>
                    </a:lnTo>
                    <a:lnTo>
                      <a:pt x="78" y="526"/>
                    </a:lnTo>
                    <a:lnTo>
                      <a:pt x="78" y="533"/>
                    </a:lnTo>
                    <a:lnTo>
                      <a:pt x="81" y="539"/>
                    </a:lnTo>
                    <a:lnTo>
                      <a:pt x="84" y="546"/>
                    </a:lnTo>
                    <a:lnTo>
                      <a:pt x="88" y="551"/>
                    </a:lnTo>
                    <a:lnTo>
                      <a:pt x="115" y="577"/>
                    </a:lnTo>
                    <a:lnTo>
                      <a:pt x="115" y="577"/>
                    </a:lnTo>
                    <a:lnTo>
                      <a:pt x="120" y="581"/>
                    </a:lnTo>
                    <a:lnTo>
                      <a:pt x="126" y="585"/>
                    </a:lnTo>
                    <a:lnTo>
                      <a:pt x="133" y="587"/>
                    </a:lnTo>
                    <a:lnTo>
                      <a:pt x="140" y="588"/>
                    </a:lnTo>
                    <a:lnTo>
                      <a:pt x="147" y="587"/>
                    </a:lnTo>
                    <a:lnTo>
                      <a:pt x="154" y="585"/>
                    </a:lnTo>
                    <a:lnTo>
                      <a:pt x="160" y="581"/>
                    </a:lnTo>
                    <a:lnTo>
                      <a:pt x="166" y="577"/>
                    </a:lnTo>
                    <a:lnTo>
                      <a:pt x="221" y="521"/>
                    </a:lnTo>
                    <a:lnTo>
                      <a:pt x="221" y="521"/>
                    </a:lnTo>
                    <a:lnTo>
                      <a:pt x="236" y="528"/>
                    </a:lnTo>
                    <a:lnTo>
                      <a:pt x="250" y="534"/>
                    </a:lnTo>
                    <a:lnTo>
                      <a:pt x="265" y="538"/>
                    </a:lnTo>
                    <a:lnTo>
                      <a:pt x="281" y="541"/>
                    </a:lnTo>
                    <a:lnTo>
                      <a:pt x="281" y="617"/>
                    </a:lnTo>
                    <a:lnTo>
                      <a:pt x="281" y="617"/>
                    </a:lnTo>
                    <a:lnTo>
                      <a:pt x="281" y="624"/>
                    </a:lnTo>
                    <a:lnTo>
                      <a:pt x="283" y="631"/>
                    </a:lnTo>
                    <a:lnTo>
                      <a:pt x="286" y="638"/>
                    </a:lnTo>
                    <a:lnTo>
                      <a:pt x="291" y="643"/>
                    </a:lnTo>
                    <a:lnTo>
                      <a:pt x="296" y="648"/>
                    </a:lnTo>
                    <a:lnTo>
                      <a:pt x="303" y="651"/>
                    </a:lnTo>
                    <a:lnTo>
                      <a:pt x="310" y="652"/>
                    </a:lnTo>
                    <a:lnTo>
                      <a:pt x="317" y="653"/>
                    </a:lnTo>
                    <a:lnTo>
                      <a:pt x="353" y="653"/>
                    </a:lnTo>
                    <a:lnTo>
                      <a:pt x="353" y="653"/>
                    </a:lnTo>
                    <a:lnTo>
                      <a:pt x="361" y="652"/>
                    </a:lnTo>
                    <a:lnTo>
                      <a:pt x="367" y="651"/>
                    </a:lnTo>
                    <a:lnTo>
                      <a:pt x="374" y="648"/>
                    </a:lnTo>
                    <a:lnTo>
                      <a:pt x="378" y="643"/>
                    </a:lnTo>
                    <a:lnTo>
                      <a:pt x="383" y="638"/>
                    </a:lnTo>
                    <a:lnTo>
                      <a:pt x="386" y="631"/>
                    </a:lnTo>
                    <a:lnTo>
                      <a:pt x="388" y="624"/>
                    </a:lnTo>
                    <a:lnTo>
                      <a:pt x="389" y="617"/>
                    </a:lnTo>
                    <a:lnTo>
                      <a:pt x="389" y="531"/>
                    </a:lnTo>
                    <a:lnTo>
                      <a:pt x="389" y="531"/>
                    </a:lnTo>
                    <a:lnTo>
                      <a:pt x="403" y="527"/>
                    </a:lnTo>
                    <a:lnTo>
                      <a:pt x="416" y="520"/>
                    </a:lnTo>
                    <a:lnTo>
                      <a:pt x="428" y="514"/>
                    </a:lnTo>
                    <a:lnTo>
                      <a:pt x="440" y="506"/>
                    </a:lnTo>
                    <a:lnTo>
                      <a:pt x="499" y="565"/>
                    </a:lnTo>
                    <a:lnTo>
                      <a:pt x="499" y="565"/>
                    </a:lnTo>
                    <a:lnTo>
                      <a:pt x="505" y="569"/>
                    </a:lnTo>
                    <a:lnTo>
                      <a:pt x="511" y="572"/>
                    </a:lnTo>
                    <a:lnTo>
                      <a:pt x="518" y="575"/>
                    </a:lnTo>
                    <a:lnTo>
                      <a:pt x="525" y="575"/>
                    </a:lnTo>
                    <a:lnTo>
                      <a:pt x="532" y="575"/>
                    </a:lnTo>
                    <a:lnTo>
                      <a:pt x="539" y="572"/>
                    </a:lnTo>
                    <a:lnTo>
                      <a:pt x="544" y="569"/>
                    </a:lnTo>
                    <a:lnTo>
                      <a:pt x="550" y="565"/>
                    </a:lnTo>
                    <a:lnTo>
                      <a:pt x="577" y="538"/>
                    </a:lnTo>
                    <a:lnTo>
                      <a:pt x="577" y="538"/>
                    </a:lnTo>
                    <a:lnTo>
                      <a:pt x="581" y="533"/>
                    </a:lnTo>
                    <a:lnTo>
                      <a:pt x="584" y="527"/>
                    </a:lnTo>
                    <a:lnTo>
                      <a:pt x="587" y="520"/>
                    </a:lnTo>
                    <a:lnTo>
                      <a:pt x="587" y="513"/>
                    </a:lnTo>
                    <a:lnTo>
                      <a:pt x="587" y="506"/>
                    </a:lnTo>
                    <a:lnTo>
                      <a:pt x="584" y="499"/>
                    </a:lnTo>
                    <a:lnTo>
                      <a:pt x="581" y="493"/>
                    </a:lnTo>
                    <a:lnTo>
                      <a:pt x="577" y="487"/>
                    </a:lnTo>
                    <a:lnTo>
                      <a:pt x="512" y="423"/>
                    </a:lnTo>
                    <a:lnTo>
                      <a:pt x="512" y="423"/>
                    </a:lnTo>
                    <a:lnTo>
                      <a:pt x="518" y="411"/>
                    </a:lnTo>
                    <a:lnTo>
                      <a:pt x="522" y="399"/>
                    </a:lnTo>
                    <a:lnTo>
                      <a:pt x="527" y="385"/>
                    </a:lnTo>
                    <a:lnTo>
                      <a:pt x="530" y="372"/>
                    </a:lnTo>
                    <a:lnTo>
                      <a:pt x="616" y="372"/>
                    </a:lnTo>
                    <a:lnTo>
                      <a:pt x="616" y="372"/>
                    </a:lnTo>
                    <a:lnTo>
                      <a:pt x="623" y="372"/>
                    </a:lnTo>
                    <a:lnTo>
                      <a:pt x="631" y="370"/>
                    </a:lnTo>
                    <a:lnTo>
                      <a:pt x="636" y="366"/>
                    </a:lnTo>
                    <a:lnTo>
                      <a:pt x="642" y="362"/>
                    </a:lnTo>
                    <a:lnTo>
                      <a:pt x="646" y="356"/>
                    </a:lnTo>
                    <a:lnTo>
                      <a:pt x="650" y="350"/>
                    </a:lnTo>
                    <a:lnTo>
                      <a:pt x="652" y="343"/>
                    </a:lnTo>
                    <a:lnTo>
                      <a:pt x="653" y="335"/>
                    </a:lnTo>
                    <a:lnTo>
                      <a:pt x="653" y="300"/>
                    </a:lnTo>
                    <a:lnTo>
                      <a:pt x="653" y="300"/>
                    </a:lnTo>
                    <a:lnTo>
                      <a:pt x="652" y="292"/>
                    </a:lnTo>
                    <a:lnTo>
                      <a:pt x="650" y="286"/>
                    </a:lnTo>
                    <a:lnTo>
                      <a:pt x="646" y="279"/>
                    </a:lnTo>
                    <a:lnTo>
                      <a:pt x="642" y="275"/>
                    </a:lnTo>
                    <a:lnTo>
                      <a:pt x="636" y="270"/>
                    </a:lnTo>
                    <a:lnTo>
                      <a:pt x="631" y="267"/>
                    </a:lnTo>
                    <a:lnTo>
                      <a:pt x="623" y="265"/>
                    </a:lnTo>
                    <a:lnTo>
                      <a:pt x="616" y="263"/>
                    </a:lnTo>
                    <a:lnTo>
                      <a:pt x="616" y="263"/>
                    </a:lnTo>
                    <a:close/>
                    <a:moveTo>
                      <a:pt x="317" y="417"/>
                    </a:moveTo>
                    <a:lnTo>
                      <a:pt x="317" y="417"/>
                    </a:lnTo>
                    <a:lnTo>
                      <a:pt x="308" y="417"/>
                    </a:lnTo>
                    <a:lnTo>
                      <a:pt x="299" y="416"/>
                    </a:lnTo>
                    <a:lnTo>
                      <a:pt x="290" y="414"/>
                    </a:lnTo>
                    <a:lnTo>
                      <a:pt x="282" y="411"/>
                    </a:lnTo>
                    <a:lnTo>
                      <a:pt x="274" y="406"/>
                    </a:lnTo>
                    <a:lnTo>
                      <a:pt x="267" y="402"/>
                    </a:lnTo>
                    <a:lnTo>
                      <a:pt x="259" y="397"/>
                    </a:lnTo>
                    <a:lnTo>
                      <a:pt x="253" y="391"/>
                    </a:lnTo>
                    <a:lnTo>
                      <a:pt x="247" y="384"/>
                    </a:lnTo>
                    <a:lnTo>
                      <a:pt x="242" y="377"/>
                    </a:lnTo>
                    <a:lnTo>
                      <a:pt x="238" y="370"/>
                    </a:lnTo>
                    <a:lnTo>
                      <a:pt x="233" y="362"/>
                    </a:lnTo>
                    <a:lnTo>
                      <a:pt x="230" y="354"/>
                    </a:lnTo>
                    <a:lnTo>
                      <a:pt x="228" y="345"/>
                    </a:lnTo>
                    <a:lnTo>
                      <a:pt x="227" y="337"/>
                    </a:lnTo>
                    <a:lnTo>
                      <a:pt x="227" y="327"/>
                    </a:lnTo>
                    <a:lnTo>
                      <a:pt x="227" y="327"/>
                    </a:lnTo>
                    <a:lnTo>
                      <a:pt x="227" y="318"/>
                    </a:lnTo>
                    <a:lnTo>
                      <a:pt x="228" y="309"/>
                    </a:lnTo>
                    <a:lnTo>
                      <a:pt x="230" y="300"/>
                    </a:lnTo>
                    <a:lnTo>
                      <a:pt x="233" y="291"/>
                    </a:lnTo>
                    <a:lnTo>
                      <a:pt x="238" y="283"/>
                    </a:lnTo>
                    <a:lnTo>
                      <a:pt x="242" y="277"/>
                    </a:lnTo>
                    <a:lnTo>
                      <a:pt x="247" y="269"/>
                    </a:lnTo>
                    <a:lnTo>
                      <a:pt x="253" y="262"/>
                    </a:lnTo>
                    <a:lnTo>
                      <a:pt x="259" y="257"/>
                    </a:lnTo>
                    <a:lnTo>
                      <a:pt x="267" y="251"/>
                    </a:lnTo>
                    <a:lnTo>
                      <a:pt x="274" y="247"/>
                    </a:lnTo>
                    <a:lnTo>
                      <a:pt x="282" y="243"/>
                    </a:lnTo>
                    <a:lnTo>
                      <a:pt x="290" y="240"/>
                    </a:lnTo>
                    <a:lnTo>
                      <a:pt x="299" y="238"/>
                    </a:lnTo>
                    <a:lnTo>
                      <a:pt x="308" y="237"/>
                    </a:lnTo>
                    <a:lnTo>
                      <a:pt x="317" y="236"/>
                    </a:lnTo>
                    <a:lnTo>
                      <a:pt x="317" y="236"/>
                    </a:lnTo>
                    <a:lnTo>
                      <a:pt x="326" y="237"/>
                    </a:lnTo>
                    <a:lnTo>
                      <a:pt x="335" y="238"/>
                    </a:lnTo>
                    <a:lnTo>
                      <a:pt x="344" y="240"/>
                    </a:lnTo>
                    <a:lnTo>
                      <a:pt x="352" y="243"/>
                    </a:lnTo>
                    <a:lnTo>
                      <a:pt x="361" y="247"/>
                    </a:lnTo>
                    <a:lnTo>
                      <a:pt x="367" y="251"/>
                    </a:lnTo>
                    <a:lnTo>
                      <a:pt x="375" y="257"/>
                    </a:lnTo>
                    <a:lnTo>
                      <a:pt x="381" y="262"/>
                    </a:lnTo>
                    <a:lnTo>
                      <a:pt x="387" y="269"/>
                    </a:lnTo>
                    <a:lnTo>
                      <a:pt x="392" y="277"/>
                    </a:lnTo>
                    <a:lnTo>
                      <a:pt x="397" y="283"/>
                    </a:lnTo>
                    <a:lnTo>
                      <a:pt x="401" y="291"/>
                    </a:lnTo>
                    <a:lnTo>
                      <a:pt x="404" y="300"/>
                    </a:lnTo>
                    <a:lnTo>
                      <a:pt x="406" y="309"/>
                    </a:lnTo>
                    <a:lnTo>
                      <a:pt x="407" y="318"/>
                    </a:lnTo>
                    <a:lnTo>
                      <a:pt x="407" y="327"/>
                    </a:lnTo>
                    <a:lnTo>
                      <a:pt x="407" y="327"/>
                    </a:lnTo>
                    <a:lnTo>
                      <a:pt x="407" y="337"/>
                    </a:lnTo>
                    <a:lnTo>
                      <a:pt x="406" y="345"/>
                    </a:lnTo>
                    <a:lnTo>
                      <a:pt x="404" y="354"/>
                    </a:lnTo>
                    <a:lnTo>
                      <a:pt x="401" y="362"/>
                    </a:lnTo>
                    <a:lnTo>
                      <a:pt x="397" y="370"/>
                    </a:lnTo>
                    <a:lnTo>
                      <a:pt x="392" y="377"/>
                    </a:lnTo>
                    <a:lnTo>
                      <a:pt x="387" y="384"/>
                    </a:lnTo>
                    <a:lnTo>
                      <a:pt x="381" y="391"/>
                    </a:lnTo>
                    <a:lnTo>
                      <a:pt x="375" y="397"/>
                    </a:lnTo>
                    <a:lnTo>
                      <a:pt x="367" y="402"/>
                    </a:lnTo>
                    <a:lnTo>
                      <a:pt x="361" y="406"/>
                    </a:lnTo>
                    <a:lnTo>
                      <a:pt x="352" y="411"/>
                    </a:lnTo>
                    <a:lnTo>
                      <a:pt x="344" y="414"/>
                    </a:lnTo>
                    <a:lnTo>
                      <a:pt x="335" y="416"/>
                    </a:lnTo>
                    <a:lnTo>
                      <a:pt x="326" y="417"/>
                    </a:lnTo>
                    <a:lnTo>
                      <a:pt x="317" y="417"/>
                    </a:lnTo>
                    <a:lnTo>
                      <a:pt x="317" y="417"/>
                    </a:lnTo>
                    <a:close/>
                  </a:path>
                </a:pathLst>
              </a:custGeom>
              <a:solidFill>
                <a:srgbClr val="C9F9FF"/>
              </a:solidFill>
              <a:ln>
                <a:noFill/>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chemeClr val="bg1"/>
                  </a:solidFill>
                  <a:effectLst/>
                  <a:uLnTx/>
                  <a:uFillTx/>
                  <a:latin typeface="+mn-ea"/>
                </a:endParaRPr>
              </a:p>
            </p:txBody>
          </p:sp>
          <p:sp>
            <p:nvSpPr>
              <p:cNvPr id="49" name="Freeform: Shape 93">
                <a:extLst>
                  <a:ext uri="{FF2B5EF4-FFF2-40B4-BE49-F238E27FC236}">
                    <a16:creationId xmlns:a16="http://schemas.microsoft.com/office/drawing/2014/main" id="{970B59F8-4B19-4AF8-882E-851973540889}"/>
                  </a:ext>
                </a:extLst>
              </p:cNvPr>
              <p:cNvSpPr>
                <a:spLocks/>
              </p:cNvSpPr>
              <p:nvPr/>
            </p:nvSpPr>
            <p:spPr bwMode="auto">
              <a:xfrm>
                <a:off x="15006638" y="2797175"/>
                <a:ext cx="109537" cy="109538"/>
              </a:xfrm>
              <a:custGeom>
                <a:avLst/>
                <a:gdLst>
                  <a:gd name="T0" fmla="*/ 329 w 417"/>
                  <a:gd name="T1" fmla="*/ 152 h 416"/>
                  <a:gd name="T2" fmla="*/ 362 w 417"/>
                  <a:gd name="T3" fmla="*/ 94 h 416"/>
                  <a:gd name="T4" fmla="*/ 366 w 417"/>
                  <a:gd name="T5" fmla="*/ 78 h 416"/>
                  <a:gd name="T6" fmla="*/ 344 w 417"/>
                  <a:gd name="T7" fmla="*/ 49 h 416"/>
                  <a:gd name="T8" fmla="*/ 331 w 417"/>
                  <a:gd name="T9" fmla="*/ 43 h 416"/>
                  <a:gd name="T10" fmla="*/ 314 w 417"/>
                  <a:gd name="T11" fmla="*/ 47 h 416"/>
                  <a:gd name="T12" fmla="*/ 255 w 417"/>
                  <a:gd name="T13" fmla="*/ 80 h 416"/>
                  <a:gd name="T14" fmla="*/ 237 w 417"/>
                  <a:gd name="T15" fmla="*/ 19 h 416"/>
                  <a:gd name="T16" fmla="*/ 227 w 417"/>
                  <a:gd name="T17" fmla="*/ 5 h 416"/>
                  <a:gd name="T18" fmla="*/ 191 w 417"/>
                  <a:gd name="T19" fmla="*/ 0 h 416"/>
                  <a:gd name="T20" fmla="*/ 179 w 417"/>
                  <a:gd name="T21" fmla="*/ 5 h 416"/>
                  <a:gd name="T22" fmla="*/ 169 w 417"/>
                  <a:gd name="T23" fmla="*/ 19 h 416"/>
                  <a:gd name="T24" fmla="*/ 159 w 417"/>
                  <a:gd name="T25" fmla="*/ 78 h 416"/>
                  <a:gd name="T26" fmla="*/ 99 w 417"/>
                  <a:gd name="T27" fmla="*/ 58 h 416"/>
                  <a:gd name="T28" fmla="*/ 87 w 417"/>
                  <a:gd name="T29" fmla="*/ 51 h 416"/>
                  <a:gd name="T30" fmla="*/ 69 w 417"/>
                  <a:gd name="T31" fmla="*/ 54 h 416"/>
                  <a:gd name="T32" fmla="*/ 47 w 417"/>
                  <a:gd name="T33" fmla="*/ 78 h 416"/>
                  <a:gd name="T34" fmla="*/ 44 w 417"/>
                  <a:gd name="T35" fmla="*/ 94 h 416"/>
                  <a:gd name="T36" fmla="*/ 82 w 417"/>
                  <a:gd name="T37" fmla="*/ 140 h 416"/>
                  <a:gd name="T38" fmla="*/ 70 w 417"/>
                  <a:gd name="T39" fmla="*/ 168 h 416"/>
                  <a:gd name="T40" fmla="*/ 19 w 417"/>
                  <a:gd name="T41" fmla="*/ 180 h 416"/>
                  <a:gd name="T42" fmla="*/ 5 w 417"/>
                  <a:gd name="T43" fmla="*/ 189 h 416"/>
                  <a:gd name="T44" fmla="*/ 0 w 417"/>
                  <a:gd name="T45" fmla="*/ 226 h 416"/>
                  <a:gd name="T46" fmla="*/ 5 w 417"/>
                  <a:gd name="T47" fmla="*/ 238 h 416"/>
                  <a:gd name="T48" fmla="*/ 19 w 417"/>
                  <a:gd name="T49" fmla="*/ 248 h 416"/>
                  <a:gd name="T50" fmla="*/ 73 w 417"/>
                  <a:gd name="T51" fmla="*/ 259 h 416"/>
                  <a:gd name="T52" fmla="*/ 58 w 417"/>
                  <a:gd name="T53" fmla="*/ 318 h 416"/>
                  <a:gd name="T54" fmla="*/ 51 w 417"/>
                  <a:gd name="T55" fmla="*/ 330 h 416"/>
                  <a:gd name="T56" fmla="*/ 55 w 417"/>
                  <a:gd name="T57" fmla="*/ 348 h 416"/>
                  <a:gd name="T58" fmla="*/ 78 w 417"/>
                  <a:gd name="T59" fmla="*/ 370 h 416"/>
                  <a:gd name="T60" fmla="*/ 95 w 417"/>
                  <a:gd name="T61" fmla="*/ 373 h 416"/>
                  <a:gd name="T62" fmla="*/ 142 w 417"/>
                  <a:gd name="T63" fmla="*/ 332 h 416"/>
                  <a:gd name="T64" fmla="*/ 170 w 417"/>
                  <a:gd name="T65" fmla="*/ 342 h 416"/>
                  <a:gd name="T66" fmla="*/ 180 w 417"/>
                  <a:gd name="T67" fmla="*/ 398 h 416"/>
                  <a:gd name="T68" fmla="*/ 190 w 417"/>
                  <a:gd name="T69" fmla="*/ 412 h 416"/>
                  <a:gd name="T70" fmla="*/ 226 w 417"/>
                  <a:gd name="T71" fmla="*/ 416 h 416"/>
                  <a:gd name="T72" fmla="*/ 238 w 417"/>
                  <a:gd name="T73" fmla="*/ 412 h 416"/>
                  <a:gd name="T74" fmla="*/ 248 w 417"/>
                  <a:gd name="T75" fmla="*/ 398 h 416"/>
                  <a:gd name="T76" fmla="*/ 266 w 417"/>
                  <a:gd name="T77" fmla="*/ 331 h 416"/>
                  <a:gd name="T78" fmla="*/ 318 w 417"/>
                  <a:gd name="T79" fmla="*/ 359 h 416"/>
                  <a:gd name="T80" fmla="*/ 335 w 417"/>
                  <a:gd name="T81" fmla="*/ 366 h 416"/>
                  <a:gd name="T82" fmla="*/ 351 w 417"/>
                  <a:gd name="T83" fmla="*/ 359 h 416"/>
                  <a:gd name="T84" fmla="*/ 372 w 417"/>
                  <a:gd name="T85" fmla="*/ 336 h 416"/>
                  <a:gd name="T86" fmla="*/ 372 w 417"/>
                  <a:gd name="T87" fmla="*/ 318 h 416"/>
                  <a:gd name="T88" fmla="*/ 327 w 417"/>
                  <a:gd name="T89" fmla="*/ 269 h 416"/>
                  <a:gd name="T90" fmla="*/ 393 w 417"/>
                  <a:gd name="T91" fmla="*/ 237 h 416"/>
                  <a:gd name="T92" fmla="*/ 409 w 417"/>
                  <a:gd name="T93" fmla="*/ 230 h 416"/>
                  <a:gd name="T94" fmla="*/ 417 w 417"/>
                  <a:gd name="T95" fmla="*/ 214 h 416"/>
                  <a:gd name="T96" fmla="*/ 415 w 417"/>
                  <a:gd name="T97" fmla="*/ 182 h 416"/>
                  <a:gd name="T98" fmla="*/ 402 w 417"/>
                  <a:gd name="T99" fmla="*/ 170 h 416"/>
                  <a:gd name="T100" fmla="*/ 203 w 417"/>
                  <a:gd name="T101" fmla="*/ 266 h 416"/>
                  <a:gd name="T102" fmla="*/ 171 w 417"/>
                  <a:gd name="T103" fmla="*/ 256 h 416"/>
                  <a:gd name="T104" fmla="*/ 147 w 417"/>
                  <a:gd name="T105" fmla="*/ 219 h 416"/>
                  <a:gd name="T106" fmla="*/ 150 w 417"/>
                  <a:gd name="T107" fmla="*/ 186 h 416"/>
                  <a:gd name="T108" fmla="*/ 181 w 417"/>
                  <a:gd name="T109" fmla="*/ 155 h 416"/>
                  <a:gd name="T110" fmla="*/ 214 w 417"/>
                  <a:gd name="T111" fmla="*/ 152 h 416"/>
                  <a:gd name="T112" fmla="*/ 251 w 417"/>
                  <a:gd name="T113" fmla="*/ 176 h 416"/>
                  <a:gd name="T114" fmla="*/ 261 w 417"/>
                  <a:gd name="T115" fmla="*/ 208 h 416"/>
                  <a:gd name="T116" fmla="*/ 244 w 417"/>
                  <a:gd name="T117" fmla="*/ 249 h 416"/>
                  <a:gd name="T118" fmla="*/ 203 w 417"/>
                  <a:gd name="T119" fmla="*/ 266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17" h="416">
                    <a:moveTo>
                      <a:pt x="393" y="167"/>
                    </a:moveTo>
                    <a:lnTo>
                      <a:pt x="335" y="167"/>
                    </a:lnTo>
                    <a:lnTo>
                      <a:pt x="335" y="167"/>
                    </a:lnTo>
                    <a:lnTo>
                      <a:pt x="329" y="152"/>
                    </a:lnTo>
                    <a:lnTo>
                      <a:pt x="322" y="136"/>
                    </a:lnTo>
                    <a:lnTo>
                      <a:pt x="359" y="98"/>
                    </a:lnTo>
                    <a:lnTo>
                      <a:pt x="359" y="98"/>
                    </a:lnTo>
                    <a:lnTo>
                      <a:pt x="362" y="94"/>
                    </a:lnTo>
                    <a:lnTo>
                      <a:pt x="365" y="91"/>
                    </a:lnTo>
                    <a:lnTo>
                      <a:pt x="366" y="86"/>
                    </a:lnTo>
                    <a:lnTo>
                      <a:pt x="366" y="82"/>
                    </a:lnTo>
                    <a:lnTo>
                      <a:pt x="366" y="78"/>
                    </a:lnTo>
                    <a:lnTo>
                      <a:pt x="365" y="73"/>
                    </a:lnTo>
                    <a:lnTo>
                      <a:pt x="362" y="69"/>
                    </a:lnTo>
                    <a:lnTo>
                      <a:pt x="359" y="65"/>
                    </a:lnTo>
                    <a:lnTo>
                      <a:pt x="344" y="49"/>
                    </a:lnTo>
                    <a:lnTo>
                      <a:pt x="344" y="49"/>
                    </a:lnTo>
                    <a:lnTo>
                      <a:pt x="339" y="47"/>
                    </a:lnTo>
                    <a:lnTo>
                      <a:pt x="336" y="44"/>
                    </a:lnTo>
                    <a:lnTo>
                      <a:pt x="331" y="43"/>
                    </a:lnTo>
                    <a:lnTo>
                      <a:pt x="327" y="42"/>
                    </a:lnTo>
                    <a:lnTo>
                      <a:pt x="323" y="43"/>
                    </a:lnTo>
                    <a:lnTo>
                      <a:pt x="318" y="44"/>
                    </a:lnTo>
                    <a:lnTo>
                      <a:pt x="314" y="47"/>
                    </a:lnTo>
                    <a:lnTo>
                      <a:pt x="310" y="49"/>
                    </a:lnTo>
                    <a:lnTo>
                      <a:pt x="272" y="89"/>
                    </a:lnTo>
                    <a:lnTo>
                      <a:pt x="272" y="89"/>
                    </a:lnTo>
                    <a:lnTo>
                      <a:pt x="255" y="80"/>
                    </a:lnTo>
                    <a:lnTo>
                      <a:pt x="237" y="74"/>
                    </a:lnTo>
                    <a:lnTo>
                      <a:pt x="237" y="23"/>
                    </a:lnTo>
                    <a:lnTo>
                      <a:pt x="237" y="23"/>
                    </a:lnTo>
                    <a:lnTo>
                      <a:pt x="237" y="19"/>
                    </a:lnTo>
                    <a:lnTo>
                      <a:pt x="235" y="15"/>
                    </a:lnTo>
                    <a:lnTo>
                      <a:pt x="233" y="11"/>
                    </a:lnTo>
                    <a:lnTo>
                      <a:pt x="231" y="7"/>
                    </a:lnTo>
                    <a:lnTo>
                      <a:pt x="227" y="5"/>
                    </a:lnTo>
                    <a:lnTo>
                      <a:pt x="223" y="2"/>
                    </a:lnTo>
                    <a:lnTo>
                      <a:pt x="219" y="1"/>
                    </a:lnTo>
                    <a:lnTo>
                      <a:pt x="214" y="0"/>
                    </a:lnTo>
                    <a:lnTo>
                      <a:pt x="191" y="0"/>
                    </a:lnTo>
                    <a:lnTo>
                      <a:pt x="191" y="0"/>
                    </a:lnTo>
                    <a:lnTo>
                      <a:pt x="186" y="1"/>
                    </a:lnTo>
                    <a:lnTo>
                      <a:pt x="182" y="2"/>
                    </a:lnTo>
                    <a:lnTo>
                      <a:pt x="179" y="5"/>
                    </a:lnTo>
                    <a:lnTo>
                      <a:pt x="175" y="7"/>
                    </a:lnTo>
                    <a:lnTo>
                      <a:pt x="172" y="11"/>
                    </a:lnTo>
                    <a:lnTo>
                      <a:pt x="170" y="15"/>
                    </a:lnTo>
                    <a:lnTo>
                      <a:pt x="169" y="19"/>
                    </a:lnTo>
                    <a:lnTo>
                      <a:pt x="169" y="23"/>
                    </a:lnTo>
                    <a:lnTo>
                      <a:pt x="169" y="74"/>
                    </a:lnTo>
                    <a:lnTo>
                      <a:pt x="169" y="74"/>
                    </a:lnTo>
                    <a:lnTo>
                      <a:pt x="159" y="78"/>
                    </a:lnTo>
                    <a:lnTo>
                      <a:pt x="149" y="81"/>
                    </a:lnTo>
                    <a:lnTo>
                      <a:pt x="140" y="85"/>
                    </a:lnTo>
                    <a:lnTo>
                      <a:pt x="131" y="90"/>
                    </a:lnTo>
                    <a:lnTo>
                      <a:pt x="99" y="58"/>
                    </a:lnTo>
                    <a:lnTo>
                      <a:pt x="99" y="58"/>
                    </a:lnTo>
                    <a:lnTo>
                      <a:pt x="95" y="54"/>
                    </a:lnTo>
                    <a:lnTo>
                      <a:pt x="91" y="52"/>
                    </a:lnTo>
                    <a:lnTo>
                      <a:pt x="87" y="51"/>
                    </a:lnTo>
                    <a:lnTo>
                      <a:pt x="82" y="51"/>
                    </a:lnTo>
                    <a:lnTo>
                      <a:pt x="78" y="51"/>
                    </a:lnTo>
                    <a:lnTo>
                      <a:pt x="73" y="52"/>
                    </a:lnTo>
                    <a:lnTo>
                      <a:pt x="69" y="54"/>
                    </a:lnTo>
                    <a:lnTo>
                      <a:pt x="66" y="58"/>
                    </a:lnTo>
                    <a:lnTo>
                      <a:pt x="49" y="73"/>
                    </a:lnTo>
                    <a:lnTo>
                      <a:pt x="49" y="73"/>
                    </a:lnTo>
                    <a:lnTo>
                      <a:pt x="47" y="78"/>
                    </a:lnTo>
                    <a:lnTo>
                      <a:pt x="45" y="81"/>
                    </a:lnTo>
                    <a:lnTo>
                      <a:pt x="44" y="85"/>
                    </a:lnTo>
                    <a:lnTo>
                      <a:pt x="42" y="90"/>
                    </a:lnTo>
                    <a:lnTo>
                      <a:pt x="44" y="94"/>
                    </a:lnTo>
                    <a:lnTo>
                      <a:pt x="45" y="99"/>
                    </a:lnTo>
                    <a:lnTo>
                      <a:pt x="47" y="103"/>
                    </a:lnTo>
                    <a:lnTo>
                      <a:pt x="49" y="106"/>
                    </a:lnTo>
                    <a:lnTo>
                      <a:pt x="82" y="140"/>
                    </a:lnTo>
                    <a:lnTo>
                      <a:pt x="82" y="140"/>
                    </a:lnTo>
                    <a:lnTo>
                      <a:pt x="78" y="148"/>
                    </a:lnTo>
                    <a:lnTo>
                      <a:pt x="73" y="158"/>
                    </a:lnTo>
                    <a:lnTo>
                      <a:pt x="70" y="168"/>
                    </a:lnTo>
                    <a:lnTo>
                      <a:pt x="68" y="180"/>
                    </a:lnTo>
                    <a:lnTo>
                      <a:pt x="24" y="180"/>
                    </a:lnTo>
                    <a:lnTo>
                      <a:pt x="24" y="180"/>
                    </a:lnTo>
                    <a:lnTo>
                      <a:pt x="19" y="180"/>
                    </a:lnTo>
                    <a:lnTo>
                      <a:pt x="15" y="182"/>
                    </a:lnTo>
                    <a:lnTo>
                      <a:pt x="11" y="183"/>
                    </a:lnTo>
                    <a:lnTo>
                      <a:pt x="7" y="186"/>
                    </a:lnTo>
                    <a:lnTo>
                      <a:pt x="5" y="189"/>
                    </a:lnTo>
                    <a:lnTo>
                      <a:pt x="3" y="194"/>
                    </a:lnTo>
                    <a:lnTo>
                      <a:pt x="2" y="198"/>
                    </a:lnTo>
                    <a:lnTo>
                      <a:pt x="0" y="203"/>
                    </a:lnTo>
                    <a:lnTo>
                      <a:pt x="0" y="226"/>
                    </a:lnTo>
                    <a:lnTo>
                      <a:pt x="0" y="226"/>
                    </a:lnTo>
                    <a:lnTo>
                      <a:pt x="2" y="230"/>
                    </a:lnTo>
                    <a:lnTo>
                      <a:pt x="3" y="235"/>
                    </a:lnTo>
                    <a:lnTo>
                      <a:pt x="5" y="238"/>
                    </a:lnTo>
                    <a:lnTo>
                      <a:pt x="7" y="242"/>
                    </a:lnTo>
                    <a:lnTo>
                      <a:pt x="11" y="245"/>
                    </a:lnTo>
                    <a:lnTo>
                      <a:pt x="15" y="247"/>
                    </a:lnTo>
                    <a:lnTo>
                      <a:pt x="19" y="248"/>
                    </a:lnTo>
                    <a:lnTo>
                      <a:pt x="24" y="248"/>
                    </a:lnTo>
                    <a:lnTo>
                      <a:pt x="70" y="248"/>
                    </a:lnTo>
                    <a:lnTo>
                      <a:pt x="70" y="248"/>
                    </a:lnTo>
                    <a:lnTo>
                      <a:pt x="73" y="259"/>
                    </a:lnTo>
                    <a:lnTo>
                      <a:pt x="78" y="269"/>
                    </a:lnTo>
                    <a:lnTo>
                      <a:pt x="83" y="278"/>
                    </a:lnTo>
                    <a:lnTo>
                      <a:pt x="89" y="287"/>
                    </a:lnTo>
                    <a:lnTo>
                      <a:pt x="58" y="318"/>
                    </a:lnTo>
                    <a:lnTo>
                      <a:pt x="58" y="318"/>
                    </a:lnTo>
                    <a:lnTo>
                      <a:pt x="55" y="322"/>
                    </a:lnTo>
                    <a:lnTo>
                      <a:pt x="52" y="326"/>
                    </a:lnTo>
                    <a:lnTo>
                      <a:pt x="51" y="330"/>
                    </a:lnTo>
                    <a:lnTo>
                      <a:pt x="51" y="335"/>
                    </a:lnTo>
                    <a:lnTo>
                      <a:pt x="51" y="339"/>
                    </a:lnTo>
                    <a:lnTo>
                      <a:pt x="52" y="343"/>
                    </a:lnTo>
                    <a:lnTo>
                      <a:pt x="55" y="348"/>
                    </a:lnTo>
                    <a:lnTo>
                      <a:pt x="58" y="351"/>
                    </a:lnTo>
                    <a:lnTo>
                      <a:pt x="73" y="368"/>
                    </a:lnTo>
                    <a:lnTo>
                      <a:pt x="73" y="368"/>
                    </a:lnTo>
                    <a:lnTo>
                      <a:pt x="78" y="370"/>
                    </a:lnTo>
                    <a:lnTo>
                      <a:pt x="81" y="372"/>
                    </a:lnTo>
                    <a:lnTo>
                      <a:pt x="86" y="373"/>
                    </a:lnTo>
                    <a:lnTo>
                      <a:pt x="90" y="374"/>
                    </a:lnTo>
                    <a:lnTo>
                      <a:pt x="95" y="373"/>
                    </a:lnTo>
                    <a:lnTo>
                      <a:pt x="99" y="372"/>
                    </a:lnTo>
                    <a:lnTo>
                      <a:pt x="103" y="370"/>
                    </a:lnTo>
                    <a:lnTo>
                      <a:pt x="107" y="368"/>
                    </a:lnTo>
                    <a:lnTo>
                      <a:pt x="142" y="332"/>
                    </a:lnTo>
                    <a:lnTo>
                      <a:pt x="142" y="332"/>
                    </a:lnTo>
                    <a:lnTo>
                      <a:pt x="151" y="337"/>
                    </a:lnTo>
                    <a:lnTo>
                      <a:pt x="160" y="340"/>
                    </a:lnTo>
                    <a:lnTo>
                      <a:pt x="170" y="342"/>
                    </a:lnTo>
                    <a:lnTo>
                      <a:pt x="180" y="344"/>
                    </a:lnTo>
                    <a:lnTo>
                      <a:pt x="180" y="393"/>
                    </a:lnTo>
                    <a:lnTo>
                      <a:pt x="180" y="393"/>
                    </a:lnTo>
                    <a:lnTo>
                      <a:pt x="180" y="398"/>
                    </a:lnTo>
                    <a:lnTo>
                      <a:pt x="182" y="402"/>
                    </a:lnTo>
                    <a:lnTo>
                      <a:pt x="184" y="405"/>
                    </a:lnTo>
                    <a:lnTo>
                      <a:pt x="186" y="409"/>
                    </a:lnTo>
                    <a:lnTo>
                      <a:pt x="190" y="412"/>
                    </a:lnTo>
                    <a:lnTo>
                      <a:pt x="194" y="414"/>
                    </a:lnTo>
                    <a:lnTo>
                      <a:pt x="199" y="415"/>
                    </a:lnTo>
                    <a:lnTo>
                      <a:pt x="203" y="416"/>
                    </a:lnTo>
                    <a:lnTo>
                      <a:pt x="226" y="416"/>
                    </a:lnTo>
                    <a:lnTo>
                      <a:pt x="226" y="416"/>
                    </a:lnTo>
                    <a:lnTo>
                      <a:pt x="231" y="415"/>
                    </a:lnTo>
                    <a:lnTo>
                      <a:pt x="235" y="414"/>
                    </a:lnTo>
                    <a:lnTo>
                      <a:pt x="238" y="412"/>
                    </a:lnTo>
                    <a:lnTo>
                      <a:pt x="242" y="409"/>
                    </a:lnTo>
                    <a:lnTo>
                      <a:pt x="245" y="405"/>
                    </a:lnTo>
                    <a:lnTo>
                      <a:pt x="247" y="402"/>
                    </a:lnTo>
                    <a:lnTo>
                      <a:pt x="248" y="398"/>
                    </a:lnTo>
                    <a:lnTo>
                      <a:pt x="248" y="393"/>
                    </a:lnTo>
                    <a:lnTo>
                      <a:pt x="248" y="339"/>
                    </a:lnTo>
                    <a:lnTo>
                      <a:pt x="248" y="339"/>
                    </a:lnTo>
                    <a:lnTo>
                      <a:pt x="266" y="331"/>
                    </a:lnTo>
                    <a:lnTo>
                      <a:pt x="274" y="327"/>
                    </a:lnTo>
                    <a:lnTo>
                      <a:pt x="282" y="322"/>
                    </a:lnTo>
                    <a:lnTo>
                      <a:pt x="318" y="359"/>
                    </a:lnTo>
                    <a:lnTo>
                      <a:pt x="318" y="359"/>
                    </a:lnTo>
                    <a:lnTo>
                      <a:pt x="323" y="362"/>
                    </a:lnTo>
                    <a:lnTo>
                      <a:pt x="326" y="364"/>
                    </a:lnTo>
                    <a:lnTo>
                      <a:pt x="330" y="366"/>
                    </a:lnTo>
                    <a:lnTo>
                      <a:pt x="335" y="366"/>
                    </a:lnTo>
                    <a:lnTo>
                      <a:pt x="339" y="366"/>
                    </a:lnTo>
                    <a:lnTo>
                      <a:pt x="344" y="364"/>
                    </a:lnTo>
                    <a:lnTo>
                      <a:pt x="348" y="362"/>
                    </a:lnTo>
                    <a:lnTo>
                      <a:pt x="351" y="359"/>
                    </a:lnTo>
                    <a:lnTo>
                      <a:pt x="368" y="343"/>
                    </a:lnTo>
                    <a:lnTo>
                      <a:pt x="368" y="343"/>
                    </a:lnTo>
                    <a:lnTo>
                      <a:pt x="370" y="339"/>
                    </a:lnTo>
                    <a:lnTo>
                      <a:pt x="372" y="336"/>
                    </a:lnTo>
                    <a:lnTo>
                      <a:pt x="374" y="331"/>
                    </a:lnTo>
                    <a:lnTo>
                      <a:pt x="375" y="327"/>
                    </a:lnTo>
                    <a:lnTo>
                      <a:pt x="374" y="322"/>
                    </a:lnTo>
                    <a:lnTo>
                      <a:pt x="372" y="318"/>
                    </a:lnTo>
                    <a:lnTo>
                      <a:pt x="370" y="313"/>
                    </a:lnTo>
                    <a:lnTo>
                      <a:pt x="368" y="310"/>
                    </a:lnTo>
                    <a:lnTo>
                      <a:pt x="327" y="269"/>
                    </a:lnTo>
                    <a:lnTo>
                      <a:pt x="327" y="269"/>
                    </a:lnTo>
                    <a:lnTo>
                      <a:pt x="334" y="254"/>
                    </a:lnTo>
                    <a:lnTo>
                      <a:pt x="338" y="237"/>
                    </a:lnTo>
                    <a:lnTo>
                      <a:pt x="393" y="237"/>
                    </a:lnTo>
                    <a:lnTo>
                      <a:pt x="393" y="237"/>
                    </a:lnTo>
                    <a:lnTo>
                      <a:pt x="398" y="237"/>
                    </a:lnTo>
                    <a:lnTo>
                      <a:pt x="402" y="235"/>
                    </a:lnTo>
                    <a:lnTo>
                      <a:pt x="406" y="233"/>
                    </a:lnTo>
                    <a:lnTo>
                      <a:pt x="409" y="230"/>
                    </a:lnTo>
                    <a:lnTo>
                      <a:pt x="412" y="227"/>
                    </a:lnTo>
                    <a:lnTo>
                      <a:pt x="415" y="223"/>
                    </a:lnTo>
                    <a:lnTo>
                      <a:pt x="416" y="218"/>
                    </a:lnTo>
                    <a:lnTo>
                      <a:pt x="417" y="214"/>
                    </a:lnTo>
                    <a:lnTo>
                      <a:pt x="417" y="191"/>
                    </a:lnTo>
                    <a:lnTo>
                      <a:pt x="417" y="191"/>
                    </a:lnTo>
                    <a:lnTo>
                      <a:pt x="416" y="186"/>
                    </a:lnTo>
                    <a:lnTo>
                      <a:pt x="415" y="182"/>
                    </a:lnTo>
                    <a:lnTo>
                      <a:pt x="412" y="178"/>
                    </a:lnTo>
                    <a:lnTo>
                      <a:pt x="409" y="175"/>
                    </a:lnTo>
                    <a:lnTo>
                      <a:pt x="406" y="172"/>
                    </a:lnTo>
                    <a:lnTo>
                      <a:pt x="402" y="170"/>
                    </a:lnTo>
                    <a:lnTo>
                      <a:pt x="398" y="168"/>
                    </a:lnTo>
                    <a:lnTo>
                      <a:pt x="393" y="167"/>
                    </a:lnTo>
                    <a:lnTo>
                      <a:pt x="393" y="167"/>
                    </a:lnTo>
                    <a:close/>
                    <a:moveTo>
                      <a:pt x="203" y="266"/>
                    </a:moveTo>
                    <a:lnTo>
                      <a:pt x="203" y="266"/>
                    </a:lnTo>
                    <a:lnTo>
                      <a:pt x="191" y="265"/>
                    </a:lnTo>
                    <a:lnTo>
                      <a:pt x="181" y="261"/>
                    </a:lnTo>
                    <a:lnTo>
                      <a:pt x="171" y="256"/>
                    </a:lnTo>
                    <a:lnTo>
                      <a:pt x="162" y="249"/>
                    </a:lnTo>
                    <a:lnTo>
                      <a:pt x="155" y="240"/>
                    </a:lnTo>
                    <a:lnTo>
                      <a:pt x="150" y="230"/>
                    </a:lnTo>
                    <a:lnTo>
                      <a:pt x="147" y="219"/>
                    </a:lnTo>
                    <a:lnTo>
                      <a:pt x="145" y="208"/>
                    </a:lnTo>
                    <a:lnTo>
                      <a:pt x="145" y="208"/>
                    </a:lnTo>
                    <a:lnTo>
                      <a:pt x="147" y="196"/>
                    </a:lnTo>
                    <a:lnTo>
                      <a:pt x="150" y="186"/>
                    </a:lnTo>
                    <a:lnTo>
                      <a:pt x="155" y="176"/>
                    </a:lnTo>
                    <a:lnTo>
                      <a:pt x="162" y="167"/>
                    </a:lnTo>
                    <a:lnTo>
                      <a:pt x="171" y="161"/>
                    </a:lnTo>
                    <a:lnTo>
                      <a:pt x="181" y="155"/>
                    </a:lnTo>
                    <a:lnTo>
                      <a:pt x="191" y="152"/>
                    </a:lnTo>
                    <a:lnTo>
                      <a:pt x="203" y="151"/>
                    </a:lnTo>
                    <a:lnTo>
                      <a:pt x="203" y="151"/>
                    </a:lnTo>
                    <a:lnTo>
                      <a:pt x="214" y="152"/>
                    </a:lnTo>
                    <a:lnTo>
                      <a:pt x="225" y="155"/>
                    </a:lnTo>
                    <a:lnTo>
                      <a:pt x="235" y="161"/>
                    </a:lnTo>
                    <a:lnTo>
                      <a:pt x="244" y="167"/>
                    </a:lnTo>
                    <a:lnTo>
                      <a:pt x="251" y="176"/>
                    </a:lnTo>
                    <a:lnTo>
                      <a:pt x="256" y="186"/>
                    </a:lnTo>
                    <a:lnTo>
                      <a:pt x="260" y="196"/>
                    </a:lnTo>
                    <a:lnTo>
                      <a:pt x="261" y="208"/>
                    </a:lnTo>
                    <a:lnTo>
                      <a:pt x="261" y="208"/>
                    </a:lnTo>
                    <a:lnTo>
                      <a:pt x="260" y="219"/>
                    </a:lnTo>
                    <a:lnTo>
                      <a:pt x="256" y="230"/>
                    </a:lnTo>
                    <a:lnTo>
                      <a:pt x="251" y="240"/>
                    </a:lnTo>
                    <a:lnTo>
                      <a:pt x="244" y="249"/>
                    </a:lnTo>
                    <a:lnTo>
                      <a:pt x="235" y="256"/>
                    </a:lnTo>
                    <a:lnTo>
                      <a:pt x="225" y="261"/>
                    </a:lnTo>
                    <a:lnTo>
                      <a:pt x="214" y="265"/>
                    </a:lnTo>
                    <a:lnTo>
                      <a:pt x="203" y="266"/>
                    </a:lnTo>
                    <a:lnTo>
                      <a:pt x="203" y="266"/>
                    </a:lnTo>
                    <a:close/>
                  </a:path>
                </a:pathLst>
              </a:custGeom>
              <a:solidFill>
                <a:srgbClr val="C9F9FF"/>
              </a:solidFill>
              <a:ln>
                <a:noFill/>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chemeClr val="bg1"/>
                  </a:solidFill>
                  <a:effectLst/>
                  <a:uLnTx/>
                  <a:uFillTx/>
                  <a:latin typeface="+mn-ea"/>
                </a:endParaRPr>
              </a:p>
            </p:txBody>
          </p:sp>
        </p:grpSp>
        <p:grpSp>
          <p:nvGrpSpPr>
            <p:cNvPr id="45" name="Group 35">
              <a:extLst>
                <a:ext uri="{FF2B5EF4-FFF2-40B4-BE49-F238E27FC236}">
                  <a16:creationId xmlns:a16="http://schemas.microsoft.com/office/drawing/2014/main" id="{86F2F56C-AD81-4E93-BF25-E295807CEEC7}"/>
                </a:ext>
              </a:extLst>
            </p:cNvPr>
            <p:cNvGrpSpPr/>
            <p:nvPr/>
          </p:nvGrpSpPr>
          <p:grpSpPr>
            <a:xfrm>
              <a:off x="7212552" y="2980267"/>
              <a:ext cx="4232109" cy="610857"/>
              <a:chOff x="6444107" y="1469392"/>
              <a:chExt cx="4232109" cy="610857"/>
            </a:xfrm>
          </p:grpSpPr>
          <p:sp>
            <p:nvSpPr>
              <p:cNvPr id="46" name="TextBox 36">
                <a:extLst>
                  <a:ext uri="{FF2B5EF4-FFF2-40B4-BE49-F238E27FC236}">
                    <a16:creationId xmlns:a16="http://schemas.microsoft.com/office/drawing/2014/main" id="{6BFFE3B8-03DF-4E41-B574-F516F1DF2343}"/>
                  </a:ext>
                </a:extLst>
              </p:cNvPr>
              <p:cNvSpPr txBox="1"/>
              <p:nvPr/>
            </p:nvSpPr>
            <p:spPr>
              <a:xfrm>
                <a:off x="6444107" y="1469392"/>
                <a:ext cx="4232109" cy="242864"/>
              </a:xfrm>
              <a:prstGeom prst="rect">
                <a:avLst/>
              </a:prstGeom>
              <a:noFill/>
            </p:spPr>
            <p:txBody>
              <a:bodyPr wrap="none" lIns="360000" tIns="0" rIns="0" bIns="0" anchor="b" anchorCtr="0">
                <a:normAutofit lnSpcReduction="10000"/>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600" b="1" i="0" u="none" strike="noStrike" kern="0" cap="none" spc="0" normalizeH="0" baseline="0" noProof="0" dirty="0">
                    <a:ln>
                      <a:noFill/>
                    </a:ln>
                    <a:solidFill>
                      <a:schemeClr val="bg1"/>
                    </a:solidFill>
                    <a:effectLst/>
                    <a:uLnTx/>
                    <a:uFillTx/>
                    <a:latin typeface="+mn-ea"/>
                  </a:rPr>
                  <a:t>Enter the title text</a:t>
                </a:r>
              </a:p>
            </p:txBody>
          </p:sp>
          <p:sp>
            <p:nvSpPr>
              <p:cNvPr id="47" name="TextBox 37">
                <a:extLst>
                  <a:ext uri="{FF2B5EF4-FFF2-40B4-BE49-F238E27FC236}">
                    <a16:creationId xmlns:a16="http://schemas.microsoft.com/office/drawing/2014/main" id="{1015D6F3-9BA7-4D85-B033-138E004C03AF}"/>
                  </a:ext>
                </a:extLst>
              </p:cNvPr>
              <p:cNvSpPr txBox="1">
                <a:spLocks/>
              </p:cNvSpPr>
              <p:nvPr/>
            </p:nvSpPr>
            <p:spPr>
              <a:xfrm>
                <a:off x="6444107" y="1759881"/>
                <a:ext cx="4232109" cy="320368"/>
              </a:xfrm>
              <a:prstGeom prst="rect">
                <a:avLst/>
              </a:prstGeom>
            </p:spPr>
            <p:txBody>
              <a:bodyPr vert="horz" wrap="square" lIns="360000" tIns="0" rIns="0" bIns="0" anchor="ctr" anchorCtr="0">
                <a:noAutofit/>
              </a:bodyPr>
              <a:lstStyle>
                <a:defPPr>
                  <a:defRPr lang="zh-CN"/>
                </a:defPPr>
                <a:lvl1pPr>
                  <a:lnSpc>
                    <a:spcPts val="1800"/>
                  </a:lnSpc>
                  <a:defRPr sz="1050">
                    <a:solidFill>
                      <a:schemeClr val="bg1"/>
                    </a:solidFill>
                    <a:latin typeface="+mn-ea"/>
                  </a:defRPr>
                </a:lvl1pPr>
              </a:lstStyle>
              <a:p>
                <a:r>
                  <a:rPr lang="zh-CN" altLang="en-US" dirty="0">
                    <a:sym typeface="Arial" panose="020B0604020202020204" pitchFamily="34" charset="0"/>
                  </a:rPr>
                  <a:t>Please add specific content here, the text as concise as possible, simple instructions can be, do not have to be too cumbersome, pay attention to the appearance of the layout.</a:t>
                </a:r>
                <a:endParaRPr lang="en-US" altLang="zh-CN" dirty="0">
                  <a:sym typeface="Arial" panose="020B0604020202020204" pitchFamily="34" charset="0"/>
                </a:endParaRPr>
              </a:p>
            </p:txBody>
          </p:sp>
        </p:grpSp>
      </p:grpSp>
      <p:grpSp>
        <p:nvGrpSpPr>
          <p:cNvPr id="50" name="PA_库_组合 37">
            <a:extLst>
              <a:ext uri="{FF2B5EF4-FFF2-40B4-BE49-F238E27FC236}">
                <a16:creationId xmlns:a16="http://schemas.microsoft.com/office/drawing/2014/main" id="{9E9ADFB1-C841-432F-836D-A0A6F56B4F7A}"/>
              </a:ext>
            </a:extLst>
          </p:cNvPr>
          <p:cNvGrpSpPr/>
          <p:nvPr>
            <p:custDataLst>
              <p:tags r:id="rId10"/>
            </p:custDataLst>
          </p:nvPr>
        </p:nvGrpSpPr>
        <p:grpSpPr>
          <a:xfrm>
            <a:off x="5737142" y="3897102"/>
            <a:ext cx="5141463" cy="784644"/>
            <a:chOff x="6303198" y="3897102"/>
            <a:chExt cx="5141463" cy="784644"/>
          </a:xfrm>
        </p:grpSpPr>
        <p:sp>
          <p:nvSpPr>
            <p:cNvPr id="51" name="Hexagon 89">
              <a:extLst>
                <a:ext uri="{FF2B5EF4-FFF2-40B4-BE49-F238E27FC236}">
                  <a16:creationId xmlns:a16="http://schemas.microsoft.com/office/drawing/2014/main" id="{20F9DAB5-25EA-453C-85BD-A70CEA84F005}"/>
                </a:ext>
              </a:extLst>
            </p:cNvPr>
            <p:cNvSpPr/>
            <p:nvPr/>
          </p:nvSpPr>
          <p:spPr>
            <a:xfrm rot="1800000">
              <a:off x="6303198" y="3897102"/>
              <a:ext cx="910194" cy="784644"/>
            </a:xfrm>
            <a:prstGeom prst="hexagon">
              <a:avLst>
                <a:gd name="adj" fmla="val 28912"/>
                <a:gd name="vf" fmla="val 115470"/>
              </a:avLst>
            </a:prstGeom>
            <a:solidFill>
              <a:srgbClr val="FFFFFF"/>
            </a:solidFill>
            <a:ln w="25400" cap="flat" cmpd="sng" algn="ctr">
              <a:solidFill>
                <a:srgbClr val="7F7F7F"/>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chemeClr val="bg1"/>
                </a:solidFill>
                <a:effectLst/>
                <a:uLnTx/>
                <a:uFillTx/>
                <a:latin typeface="+mn-ea"/>
                <a:cs typeface="+mn-cs"/>
              </a:endParaRPr>
            </a:p>
          </p:txBody>
        </p:sp>
        <p:sp>
          <p:nvSpPr>
            <p:cNvPr id="52" name="Freeform: Shape 105">
              <a:extLst>
                <a:ext uri="{FF2B5EF4-FFF2-40B4-BE49-F238E27FC236}">
                  <a16:creationId xmlns:a16="http://schemas.microsoft.com/office/drawing/2014/main" id="{4B802570-D6F0-4DD6-A64D-BCE308C8D39D}"/>
                </a:ext>
              </a:extLst>
            </p:cNvPr>
            <p:cNvSpPr>
              <a:spLocks/>
            </p:cNvSpPr>
            <p:nvPr/>
          </p:nvSpPr>
          <p:spPr bwMode="auto">
            <a:xfrm>
              <a:off x="6522791" y="3993487"/>
              <a:ext cx="518346" cy="518346"/>
            </a:xfrm>
            <a:custGeom>
              <a:avLst/>
              <a:gdLst>
                <a:gd name="T0" fmla="*/ 184 w 260"/>
                <a:gd name="T1" fmla="*/ 106 h 260"/>
                <a:gd name="T2" fmla="*/ 193 w 260"/>
                <a:gd name="T3" fmla="*/ 143 h 260"/>
                <a:gd name="T4" fmla="*/ 117 w 260"/>
                <a:gd name="T5" fmla="*/ 219 h 260"/>
                <a:gd name="T6" fmla="*/ 42 w 260"/>
                <a:gd name="T7" fmla="*/ 143 h 260"/>
                <a:gd name="T8" fmla="*/ 117 w 260"/>
                <a:gd name="T9" fmla="*/ 66 h 260"/>
                <a:gd name="T10" fmla="*/ 154 w 260"/>
                <a:gd name="T11" fmla="*/ 76 h 260"/>
                <a:gd name="T12" fmla="*/ 183 w 260"/>
                <a:gd name="T13" fmla="*/ 46 h 260"/>
                <a:gd name="T14" fmla="*/ 117 w 260"/>
                <a:gd name="T15" fmla="*/ 25 h 260"/>
                <a:gd name="T16" fmla="*/ 0 w 260"/>
                <a:gd name="T17" fmla="*/ 143 h 260"/>
                <a:gd name="T18" fmla="*/ 117 w 260"/>
                <a:gd name="T19" fmla="*/ 260 h 260"/>
                <a:gd name="T20" fmla="*/ 233 w 260"/>
                <a:gd name="T21" fmla="*/ 143 h 260"/>
                <a:gd name="T22" fmla="*/ 213 w 260"/>
                <a:gd name="T23" fmla="*/ 77 h 260"/>
                <a:gd name="T24" fmla="*/ 184 w 260"/>
                <a:gd name="T25" fmla="*/ 106 h 260"/>
                <a:gd name="T26" fmla="*/ 225 w 260"/>
                <a:gd name="T27" fmla="*/ 35 h 260"/>
                <a:gd name="T28" fmla="*/ 225 w 260"/>
                <a:gd name="T29" fmla="*/ 35 h 260"/>
                <a:gd name="T30" fmla="*/ 225 w 260"/>
                <a:gd name="T31" fmla="*/ 0 h 260"/>
                <a:gd name="T32" fmla="*/ 203 w 260"/>
                <a:gd name="T33" fmla="*/ 23 h 260"/>
                <a:gd name="T34" fmla="*/ 203 w 260"/>
                <a:gd name="T35" fmla="*/ 46 h 260"/>
                <a:gd name="T36" fmla="*/ 139 w 260"/>
                <a:gd name="T37" fmla="*/ 111 h 260"/>
                <a:gd name="T38" fmla="*/ 117 w 260"/>
                <a:gd name="T39" fmla="*/ 104 h 260"/>
                <a:gd name="T40" fmla="*/ 79 w 260"/>
                <a:gd name="T41" fmla="*/ 143 h 260"/>
                <a:gd name="T42" fmla="*/ 117 w 260"/>
                <a:gd name="T43" fmla="*/ 181 h 260"/>
                <a:gd name="T44" fmla="*/ 155 w 260"/>
                <a:gd name="T45" fmla="*/ 143 h 260"/>
                <a:gd name="T46" fmla="*/ 150 w 260"/>
                <a:gd name="T47" fmla="*/ 123 h 260"/>
                <a:gd name="T48" fmla="*/ 215 w 260"/>
                <a:gd name="T49" fmla="*/ 58 h 260"/>
                <a:gd name="T50" fmla="*/ 237 w 260"/>
                <a:gd name="T51" fmla="*/ 58 h 260"/>
                <a:gd name="T52" fmla="*/ 260 w 260"/>
                <a:gd name="T53" fmla="*/ 35 h 260"/>
                <a:gd name="T54" fmla="*/ 225 w 260"/>
                <a:gd name="T55" fmla="*/ 35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60" h="260">
                  <a:moveTo>
                    <a:pt x="184" y="106"/>
                  </a:moveTo>
                  <a:cubicBezTo>
                    <a:pt x="190" y="117"/>
                    <a:pt x="193" y="129"/>
                    <a:pt x="193" y="143"/>
                  </a:cubicBezTo>
                  <a:cubicBezTo>
                    <a:pt x="193" y="185"/>
                    <a:pt x="159" y="219"/>
                    <a:pt x="117" y="219"/>
                  </a:cubicBezTo>
                  <a:cubicBezTo>
                    <a:pt x="76" y="219"/>
                    <a:pt x="42" y="185"/>
                    <a:pt x="42" y="143"/>
                  </a:cubicBezTo>
                  <a:cubicBezTo>
                    <a:pt x="42" y="100"/>
                    <a:pt x="76" y="66"/>
                    <a:pt x="117" y="66"/>
                  </a:cubicBezTo>
                  <a:cubicBezTo>
                    <a:pt x="131" y="66"/>
                    <a:pt x="143" y="70"/>
                    <a:pt x="154" y="76"/>
                  </a:cubicBezTo>
                  <a:cubicBezTo>
                    <a:pt x="183" y="46"/>
                    <a:pt x="183" y="46"/>
                    <a:pt x="183" y="46"/>
                  </a:cubicBezTo>
                  <a:cubicBezTo>
                    <a:pt x="165" y="33"/>
                    <a:pt x="141" y="25"/>
                    <a:pt x="117" y="25"/>
                  </a:cubicBezTo>
                  <a:cubicBezTo>
                    <a:pt x="52" y="25"/>
                    <a:pt x="0" y="78"/>
                    <a:pt x="0" y="143"/>
                  </a:cubicBezTo>
                  <a:cubicBezTo>
                    <a:pt x="0" y="207"/>
                    <a:pt x="52" y="260"/>
                    <a:pt x="117" y="260"/>
                  </a:cubicBezTo>
                  <a:cubicBezTo>
                    <a:pt x="181" y="260"/>
                    <a:pt x="233" y="207"/>
                    <a:pt x="233" y="143"/>
                  </a:cubicBezTo>
                  <a:cubicBezTo>
                    <a:pt x="233" y="118"/>
                    <a:pt x="226" y="96"/>
                    <a:pt x="213" y="77"/>
                  </a:cubicBezTo>
                  <a:cubicBezTo>
                    <a:pt x="184" y="106"/>
                    <a:pt x="184" y="106"/>
                    <a:pt x="184" y="106"/>
                  </a:cubicBezTo>
                  <a:close/>
                  <a:moveTo>
                    <a:pt x="225" y="35"/>
                  </a:moveTo>
                  <a:cubicBezTo>
                    <a:pt x="225" y="35"/>
                    <a:pt x="225" y="35"/>
                    <a:pt x="225" y="35"/>
                  </a:cubicBezTo>
                  <a:cubicBezTo>
                    <a:pt x="225" y="0"/>
                    <a:pt x="225" y="0"/>
                    <a:pt x="225" y="0"/>
                  </a:cubicBezTo>
                  <a:cubicBezTo>
                    <a:pt x="203" y="23"/>
                    <a:pt x="203" y="23"/>
                    <a:pt x="203" y="23"/>
                  </a:cubicBezTo>
                  <a:cubicBezTo>
                    <a:pt x="203" y="46"/>
                    <a:pt x="203" y="46"/>
                    <a:pt x="203" y="46"/>
                  </a:cubicBezTo>
                  <a:cubicBezTo>
                    <a:pt x="139" y="111"/>
                    <a:pt x="139" y="111"/>
                    <a:pt x="139" y="111"/>
                  </a:cubicBezTo>
                  <a:cubicBezTo>
                    <a:pt x="133" y="106"/>
                    <a:pt x="125" y="104"/>
                    <a:pt x="117" y="104"/>
                  </a:cubicBezTo>
                  <a:cubicBezTo>
                    <a:pt x="96" y="104"/>
                    <a:pt x="79" y="121"/>
                    <a:pt x="79" y="143"/>
                  </a:cubicBezTo>
                  <a:cubicBezTo>
                    <a:pt x="79" y="164"/>
                    <a:pt x="96" y="181"/>
                    <a:pt x="117" y="181"/>
                  </a:cubicBezTo>
                  <a:cubicBezTo>
                    <a:pt x="138" y="181"/>
                    <a:pt x="155" y="164"/>
                    <a:pt x="155" y="143"/>
                  </a:cubicBezTo>
                  <a:cubicBezTo>
                    <a:pt x="155" y="136"/>
                    <a:pt x="154" y="129"/>
                    <a:pt x="150" y="123"/>
                  </a:cubicBezTo>
                  <a:cubicBezTo>
                    <a:pt x="215" y="58"/>
                    <a:pt x="215" y="58"/>
                    <a:pt x="215" y="58"/>
                  </a:cubicBezTo>
                  <a:cubicBezTo>
                    <a:pt x="237" y="58"/>
                    <a:pt x="237" y="58"/>
                    <a:pt x="237" y="58"/>
                  </a:cubicBezTo>
                  <a:cubicBezTo>
                    <a:pt x="260" y="35"/>
                    <a:pt x="260" y="35"/>
                    <a:pt x="260" y="35"/>
                  </a:cubicBezTo>
                  <a:cubicBezTo>
                    <a:pt x="225" y="35"/>
                    <a:pt x="225" y="35"/>
                    <a:pt x="225" y="35"/>
                  </a:cubicBezTo>
                  <a:close/>
                </a:path>
              </a:pathLst>
            </a:custGeom>
            <a:solidFill>
              <a:srgbClr val="7F7F7F"/>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chemeClr val="bg1"/>
                </a:solidFill>
                <a:effectLst/>
                <a:uLnTx/>
                <a:uFillTx/>
                <a:latin typeface="+mn-ea"/>
              </a:endParaRPr>
            </a:p>
          </p:txBody>
        </p:sp>
        <p:grpSp>
          <p:nvGrpSpPr>
            <p:cNvPr id="53" name="Group 38">
              <a:extLst>
                <a:ext uri="{FF2B5EF4-FFF2-40B4-BE49-F238E27FC236}">
                  <a16:creationId xmlns:a16="http://schemas.microsoft.com/office/drawing/2014/main" id="{AC33A8B0-3D1D-4E47-B11C-71C2F590068F}"/>
                </a:ext>
              </a:extLst>
            </p:cNvPr>
            <p:cNvGrpSpPr/>
            <p:nvPr/>
          </p:nvGrpSpPr>
          <p:grpSpPr>
            <a:xfrm>
              <a:off x="7203027" y="4021145"/>
              <a:ext cx="4241634" cy="629907"/>
              <a:chOff x="6434582" y="1469392"/>
              <a:chExt cx="4241634" cy="629907"/>
            </a:xfrm>
          </p:grpSpPr>
          <p:sp>
            <p:nvSpPr>
              <p:cNvPr id="54" name="TextBox 39">
                <a:extLst>
                  <a:ext uri="{FF2B5EF4-FFF2-40B4-BE49-F238E27FC236}">
                    <a16:creationId xmlns:a16="http://schemas.microsoft.com/office/drawing/2014/main" id="{BE26E0C4-124B-4AB0-810A-1DD72422AEAA}"/>
                  </a:ext>
                </a:extLst>
              </p:cNvPr>
              <p:cNvSpPr txBox="1"/>
              <p:nvPr/>
            </p:nvSpPr>
            <p:spPr>
              <a:xfrm>
                <a:off x="6444107" y="1469392"/>
                <a:ext cx="4232109" cy="242864"/>
              </a:xfrm>
              <a:prstGeom prst="rect">
                <a:avLst/>
              </a:prstGeom>
              <a:noFill/>
            </p:spPr>
            <p:txBody>
              <a:bodyPr wrap="none" lIns="360000" tIns="0" rIns="0" bIns="0" anchor="b" anchorCtr="0">
                <a:normAutofit lnSpcReduction="10000"/>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600" b="1" i="0" u="none" strike="noStrike" kern="0" cap="none" spc="0" normalizeH="0" baseline="0" noProof="0" dirty="0">
                    <a:ln>
                      <a:noFill/>
                    </a:ln>
                    <a:solidFill>
                      <a:schemeClr val="bg1"/>
                    </a:solidFill>
                    <a:effectLst/>
                    <a:uLnTx/>
                    <a:uFillTx/>
                    <a:latin typeface="+mn-ea"/>
                  </a:rPr>
                  <a:t>Enter the title text</a:t>
                </a:r>
              </a:p>
            </p:txBody>
          </p:sp>
          <p:sp>
            <p:nvSpPr>
              <p:cNvPr id="55" name="TextBox 40">
                <a:extLst>
                  <a:ext uri="{FF2B5EF4-FFF2-40B4-BE49-F238E27FC236}">
                    <a16:creationId xmlns:a16="http://schemas.microsoft.com/office/drawing/2014/main" id="{A879FC31-E784-47DB-B8E0-E49D6DE1770B}"/>
                  </a:ext>
                </a:extLst>
              </p:cNvPr>
              <p:cNvSpPr txBox="1">
                <a:spLocks/>
              </p:cNvSpPr>
              <p:nvPr/>
            </p:nvSpPr>
            <p:spPr>
              <a:xfrm>
                <a:off x="6434582" y="1778931"/>
                <a:ext cx="4232109" cy="320368"/>
              </a:xfrm>
              <a:prstGeom prst="rect">
                <a:avLst/>
              </a:prstGeom>
            </p:spPr>
            <p:txBody>
              <a:bodyPr vert="horz" wrap="square" lIns="360000" tIns="0" rIns="0" bIns="0" anchor="ctr" anchorCtr="0">
                <a:noAutofit/>
              </a:bodyPr>
              <a:lstStyle>
                <a:defPPr>
                  <a:defRPr lang="zh-CN"/>
                </a:defPPr>
                <a:lvl1pPr>
                  <a:lnSpc>
                    <a:spcPts val="1800"/>
                  </a:lnSpc>
                  <a:defRPr sz="1050">
                    <a:solidFill>
                      <a:schemeClr val="bg1"/>
                    </a:solidFill>
                    <a:latin typeface="+mn-ea"/>
                  </a:defRPr>
                </a:lvl1pPr>
              </a:lstStyle>
              <a:p>
                <a:r>
                  <a:rPr lang="zh-CN" altLang="en-US" dirty="0">
                    <a:sym typeface="Arial" panose="020B0604020202020204" pitchFamily="34" charset="0"/>
                  </a:rPr>
                  <a:t>Please add specific content here, the text as concise as possible, simple instructions can be, do not have to be too cumbersome, pay attention to the appearance of the layout.</a:t>
                </a:r>
                <a:endParaRPr lang="en-US" altLang="zh-CN" dirty="0">
                  <a:sym typeface="Arial" panose="020B0604020202020204" pitchFamily="34" charset="0"/>
                </a:endParaRPr>
              </a:p>
            </p:txBody>
          </p:sp>
        </p:grpSp>
      </p:grpSp>
      <p:grpSp>
        <p:nvGrpSpPr>
          <p:cNvPr id="56" name="PA_库_组合 38">
            <a:extLst>
              <a:ext uri="{FF2B5EF4-FFF2-40B4-BE49-F238E27FC236}">
                <a16:creationId xmlns:a16="http://schemas.microsoft.com/office/drawing/2014/main" id="{386395F4-0D92-4596-BA03-F367B1AE49F8}"/>
              </a:ext>
            </a:extLst>
          </p:cNvPr>
          <p:cNvGrpSpPr/>
          <p:nvPr>
            <p:custDataLst>
              <p:tags r:id="rId11"/>
            </p:custDataLst>
          </p:nvPr>
        </p:nvGrpSpPr>
        <p:grpSpPr>
          <a:xfrm>
            <a:off x="5737142" y="4941921"/>
            <a:ext cx="5141463" cy="784644"/>
            <a:chOff x="6303198" y="4941921"/>
            <a:chExt cx="5141463" cy="784644"/>
          </a:xfrm>
        </p:grpSpPr>
        <p:sp>
          <p:nvSpPr>
            <p:cNvPr id="57" name="Hexagon 90">
              <a:extLst>
                <a:ext uri="{FF2B5EF4-FFF2-40B4-BE49-F238E27FC236}">
                  <a16:creationId xmlns:a16="http://schemas.microsoft.com/office/drawing/2014/main" id="{D5D1E1AB-2ED6-45FE-AB09-843B2B9DED93}"/>
                </a:ext>
              </a:extLst>
            </p:cNvPr>
            <p:cNvSpPr/>
            <p:nvPr/>
          </p:nvSpPr>
          <p:spPr>
            <a:xfrm rot="1800000">
              <a:off x="6303198" y="4941921"/>
              <a:ext cx="910194" cy="784644"/>
            </a:xfrm>
            <a:prstGeom prst="hexagon">
              <a:avLst>
                <a:gd name="adj" fmla="val 28912"/>
                <a:gd name="vf" fmla="val 115470"/>
              </a:avLst>
            </a:prstGeom>
            <a:solidFill>
              <a:srgbClr val="FFFFFF"/>
            </a:solidFill>
            <a:ln w="25400" cap="flat" cmpd="sng" algn="ctr">
              <a:solidFill>
                <a:srgbClr val="BFBFBF"/>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chemeClr val="bg1"/>
                </a:solidFill>
                <a:effectLst/>
                <a:uLnTx/>
                <a:uFillTx/>
                <a:latin typeface="+mn-ea"/>
                <a:cs typeface="+mn-cs"/>
              </a:endParaRPr>
            </a:p>
          </p:txBody>
        </p:sp>
        <p:sp>
          <p:nvSpPr>
            <p:cNvPr id="58" name="Freeform: Shape 106">
              <a:extLst>
                <a:ext uri="{FF2B5EF4-FFF2-40B4-BE49-F238E27FC236}">
                  <a16:creationId xmlns:a16="http://schemas.microsoft.com/office/drawing/2014/main" id="{EAF8D2BF-AF6E-4C11-8EAE-B3CBC969021F}"/>
                </a:ext>
              </a:extLst>
            </p:cNvPr>
            <p:cNvSpPr>
              <a:spLocks/>
            </p:cNvSpPr>
            <p:nvPr/>
          </p:nvSpPr>
          <p:spPr bwMode="auto">
            <a:xfrm>
              <a:off x="6518516" y="5117006"/>
              <a:ext cx="488433" cy="488433"/>
            </a:xfrm>
            <a:custGeom>
              <a:avLst/>
              <a:gdLst>
                <a:gd name="T0" fmla="*/ 187 w 228"/>
                <a:gd name="T1" fmla="*/ 114 h 240"/>
                <a:gd name="T2" fmla="*/ 114 w 228"/>
                <a:gd name="T3" fmla="*/ 40 h 240"/>
                <a:gd name="T4" fmla="*/ 40 w 228"/>
                <a:gd name="T5" fmla="*/ 114 h 240"/>
                <a:gd name="T6" fmla="*/ 68 w 228"/>
                <a:gd name="T7" fmla="*/ 171 h 240"/>
                <a:gd name="T8" fmla="*/ 74 w 228"/>
                <a:gd name="T9" fmla="*/ 173 h 240"/>
                <a:gd name="T10" fmla="*/ 81 w 228"/>
                <a:gd name="T11" fmla="*/ 169 h 240"/>
                <a:gd name="T12" fmla="*/ 79 w 228"/>
                <a:gd name="T13" fmla="*/ 156 h 240"/>
                <a:gd name="T14" fmla="*/ 59 w 228"/>
                <a:gd name="T15" fmla="*/ 114 h 240"/>
                <a:gd name="T16" fmla="*/ 114 w 228"/>
                <a:gd name="T17" fmla="*/ 59 h 240"/>
                <a:gd name="T18" fmla="*/ 169 w 228"/>
                <a:gd name="T19" fmla="*/ 114 h 240"/>
                <a:gd name="T20" fmla="*/ 152 w 228"/>
                <a:gd name="T21" fmla="*/ 153 h 240"/>
                <a:gd name="T22" fmla="*/ 151 w 228"/>
                <a:gd name="T23" fmla="*/ 166 h 240"/>
                <a:gd name="T24" fmla="*/ 165 w 228"/>
                <a:gd name="T25" fmla="*/ 167 h 240"/>
                <a:gd name="T26" fmla="*/ 187 w 228"/>
                <a:gd name="T27" fmla="*/ 114 h 240"/>
                <a:gd name="T28" fmla="*/ 116 w 228"/>
                <a:gd name="T29" fmla="*/ 79 h 240"/>
                <a:gd name="T30" fmla="*/ 81 w 228"/>
                <a:gd name="T31" fmla="*/ 114 h 240"/>
                <a:gd name="T32" fmla="*/ 101 w 228"/>
                <a:gd name="T33" fmla="*/ 144 h 240"/>
                <a:gd name="T34" fmla="*/ 101 w 228"/>
                <a:gd name="T35" fmla="*/ 226 h 240"/>
                <a:gd name="T36" fmla="*/ 115 w 228"/>
                <a:gd name="T37" fmla="*/ 240 h 240"/>
                <a:gd name="T38" fmla="*/ 129 w 228"/>
                <a:gd name="T39" fmla="*/ 226 h 240"/>
                <a:gd name="T40" fmla="*/ 129 w 228"/>
                <a:gd name="T41" fmla="*/ 145 h 240"/>
                <a:gd name="T42" fmla="*/ 150 w 228"/>
                <a:gd name="T43" fmla="*/ 114 h 240"/>
                <a:gd name="T44" fmla="*/ 116 w 228"/>
                <a:gd name="T45" fmla="*/ 79 h 240"/>
                <a:gd name="T46" fmla="*/ 114 w 228"/>
                <a:gd name="T47" fmla="*/ 0 h 240"/>
                <a:gd name="T48" fmla="*/ 0 w 228"/>
                <a:gd name="T49" fmla="*/ 114 h 240"/>
                <a:gd name="T50" fmla="*/ 52 w 228"/>
                <a:gd name="T51" fmla="*/ 209 h 240"/>
                <a:gd name="T52" fmla="*/ 57 w 228"/>
                <a:gd name="T53" fmla="*/ 211 h 240"/>
                <a:gd name="T54" fmla="*/ 65 w 228"/>
                <a:gd name="T55" fmla="*/ 206 h 240"/>
                <a:gd name="T56" fmla="*/ 62 w 228"/>
                <a:gd name="T57" fmla="*/ 193 h 240"/>
                <a:gd name="T58" fmla="*/ 19 w 228"/>
                <a:gd name="T59" fmla="*/ 114 h 240"/>
                <a:gd name="T60" fmla="*/ 114 w 228"/>
                <a:gd name="T61" fmla="*/ 18 h 240"/>
                <a:gd name="T62" fmla="*/ 209 w 228"/>
                <a:gd name="T63" fmla="*/ 114 h 240"/>
                <a:gd name="T64" fmla="*/ 168 w 228"/>
                <a:gd name="T65" fmla="*/ 192 h 240"/>
                <a:gd name="T66" fmla="*/ 165 w 228"/>
                <a:gd name="T67" fmla="*/ 205 h 240"/>
                <a:gd name="T68" fmla="*/ 178 w 228"/>
                <a:gd name="T69" fmla="*/ 208 h 240"/>
                <a:gd name="T70" fmla="*/ 228 w 228"/>
                <a:gd name="T71" fmla="*/ 114 h 240"/>
                <a:gd name="T72" fmla="*/ 114 w 228"/>
                <a:gd name="T73"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8" h="240">
                  <a:moveTo>
                    <a:pt x="187" y="114"/>
                  </a:moveTo>
                  <a:cubicBezTo>
                    <a:pt x="187" y="73"/>
                    <a:pt x="154" y="40"/>
                    <a:pt x="114" y="40"/>
                  </a:cubicBezTo>
                  <a:cubicBezTo>
                    <a:pt x="73" y="40"/>
                    <a:pt x="40" y="73"/>
                    <a:pt x="40" y="114"/>
                  </a:cubicBezTo>
                  <a:cubicBezTo>
                    <a:pt x="40" y="136"/>
                    <a:pt x="50" y="157"/>
                    <a:pt x="68" y="171"/>
                  </a:cubicBezTo>
                  <a:cubicBezTo>
                    <a:pt x="69" y="172"/>
                    <a:pt x="71" y="173"/>
                    <a:pt x="74" y="173"/>
                  </a:cubicBezTo>
                  <a:cubicBezTo>
                    <a:pt x="76" y="173"/>
                    <a:pt x="79" y="171"/>
                    <a:pt x="81" y="169"/>
                  </a:cubicBezTo>
                  <a:cubicBezTo>
                    <a:pt x="84" y="165"/>
                    <a:pt x="83" y="159"/>
                    <a:pt x="79" y="156"/>
                  </a:cubicBezTo>
                  <a:cubicBezTo>
                    <a:pt x="67" y="146"/>
                    <a:pt x="59" y="130"/>
                    <a:pt x="59" y="114"/>
                  </a:cubicBezTo>
                  <a:cubicBezTo>
                    <a:pt x="59" y="83"/>
                    <a:pt x="84" y="59"/>
                    <a:pt x="114" y="59"/>
                  </a:cubicBezTo>
                  <a:cubicBezTo>
                    <a:pt x="144" y="59"/>
                    <a:pt x="169" y="83"/>
                    <a:pt x="169" y="114"/>
                  </a:cubicBezTo>
                  <a:cubicBezTo>
                    <a:pt x="169" y="129"/>
                    <a:pt x="163" y="143"/>
                    <a:pt x="152" y="153"/>
                  </a:cubicBezTo>
                  <a:cubicBezTo>
                    <a:pt x="148" y="157"/>
                    <a:pt x="148" y="163"/>
                    <a:pt x="151" y="166"/>
                  </a:cubicBezTo>
                  <a:cubicBezTo>
                    <a:pt x="155" y="170"/>
                    <a:pt x="161" y="170"/>
                    <a:pt x="165" y="167"/>
                  </a:cubicBezTo>
                  <a:cubicBezTo>
                    <a:pt x="179" y="153"/>
                    <a:pt x="187" y="134"/>
                    <a:pt x="187" y="114"/>
                  </a:cubicBezTo>
                  <a:close/>
                  <a:moveTo>
                    <a:pt x="116" y="79"/>
                  </a:moveTo>
                  <a:cubicBezTo>
                    <a:pt x="97" y="79"/>
                    <a:pt x="81" y="95"/>
                    <a:pt x="81" y="114"/>
                  </a:cubicBezTo>
                  <a:cubicBezTo>
                    <a:pt x="81" y="127"/>
                    <a:pt x="89" y="139"/>
                    <a:pt x="101" y="144"/>
                  </a:cubicBezTo>
                  <a:cubicBezTo>
                    <a:pt x="101" y="226"/>
                    <a:pt x="101" y="226"/>
                    <a:pt x="101" y="226"/>
                  </a:cubicBezTo>
                  <a:cubicBezTo>
                    <a:pt x="101" y="233"/>
                    <a:pt x="107" y="240"/>
                    <a:pt x="115" y="240"/>
                  </a:cubicBezTo>
                  <a:cubicBezTo>
                    <a:pt x="123" y="240"/>
                    <a:pt x="129" y="233"/>
                    <a:pt x="129" y="226"/>
                  </a:cubicBezTo>
                  <a:cubicBezTo>
                    <a:pt x="129" y="145"/>
                    <a:pt x="129" y="145"/>
                    <a:pt x="129" y="145"/>
                  </a:cubicBezTo>
                  <a:cubicBezTo>
                    <a:pt x="141" y="140"/>
                    <a:pt x="150" y="128"/>
                    <a:pt x="150" y="114"/>
                  </a:cubicBezTo>
                  <a:cubicBezTo>
                    <a:pt x="150" y="95"/>
                    <a:pt x="134" y="79"/>
                    <a:pt x="116" y="79"/>
                  </a:cubicBezTo>
                  <a:close/>
                  <a:moveTo>
                    <a:pt x="114" y="0"/>
                  </a:moveTo>
                  <a:cubicBezTo>
                    <a:pt x="51" y="0"/>
                    <a:pt x="0" y="51"/>
                    <a:pt x="0" y="114"/>
                  </a:cubicBezTo>
                  <a:cubicBezTo>
                    <a:pt x="0" y="152"/>
                    <a:pt x="19" y="188"/>
                    <a:pt x="52" y="209"/>
                  </a:cubicBezTo>
                  <a:cubicBezTo>
                    <a:pt x="54" y="210"/>
                    <a:pt x="55" y="211"/>
                    <a:pt x="57" y="211"/>
                  </a:cubicBezTo>
                  <a:cubicBezTo>
                    <a:pt x="60" y="211"/>
                    <a:pt x="63" y="209"/>
                    <a:pt x="65" y="206"/>
                  </a:cubicBezTo>
                  <a:cubicBezTo>
                    <a:pt x="68" y="202"/>
                    <a:pt x="67" y="196"/>
                    <a:pt x="62" y="193"/>
                  </a:cubicBezTo>
                  <a:cubicBezTo>
                    <a:pt x="35" y="176"/>
                    <a:pt x="19" y="146"/>
                    <a:pt x="19" y="114"/>
                  </a:cubicBezTo>
                  <a:cubicBezTo>
                    <a:pt x="19" y="61"/>
                    <a:pt x="61" y="18"/>
                    <a:pt x="114" y="18"/>
                  </a:cubicBezTo>
                  <a:cubicBezTo>
                    <a:pt x="166" y="18"/>
                    <a:pt x="209" y="61"/>
                    <a:pt x="209" y="114"/>
                  </a:cubicBezTo>
                  <a:cubicBezTo>
                    <a:pt x="209" y="145"/>
                    <a:pt x="194" y="174"/>
                    <a:pt x="168" y="192"/>
                  </a:cubicBezTo>
                  <a:cubicBezTo>
                    <a:pt x="163" y="195"/>
                    <a:pt x="162" y="201"/>
                    <a:pt x="165" y="205"/>
                  </a:cubicBezTo>
                  <a:cubicBezTo>
                    <a:pt x="168" y="209"/>
                    <a:pt x="174" y="211"/>
                    <a:pt x="178" y="208"/>
                  </a:cubicBezTo>
                  <a:cubicBezTo>
                    <a:pt x="209" y="186"/>
                    <a:pt x="228" y="151"/>
                    <a:pt x="228" y="114"/>
                  </a:cubicBezTo>
                  <a:cubicBezTo>
                    <a:pt x="228" y="51"/>
                    <a:pt x="177" y="0"/>
                    <a:pt x="114" y="0"/>
                  </a:cubicBezTo>
                  <a:close/>
                </a:path>
              </a:pathLst>
            </a:custGeom>
            <a:solidFill>
              <a:srgbClr val="BFBFBF"/>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chemeClr val="bg1"/>
                </a:solidFill>
                <a:effectLst/>
                <a:uLnTx/>
                <a:uFillTx/>
                <a:latin typeface="+mn-ea"/>
              </a:endParaRPr>
            </a:p>
          </p:txBody>
        </p:sp>
        <p:grpSp>
          <p:nvGrpSpPr>
            <p:cNvPr id="59" name="Group 41">
              <a:extLst>
                <a:ext uri="{FF2B5EF4-FFF2-40B4-BE49-F238E27FC236}">
                  <a16:creationId xmlns:a16="http://schemas.microsoft.com/office/drawing/2014/main" id="{3DC9AEB8-7659-4683-A35D-F12BEF152F60}"/>
                </a:ext>
              </a:extLst>
            </p:cNvPr>
            <p:cNvGrpSpPr/>
            <p:nvPr/>
          </p:nvGrpSpPr>
          <p:grpSpPr>
            <a:xfrm>
              <a:off x="7212552" y="5062024"/>
              <a:ext cx="4232109" cy="648957"/>
              <a:chOff x="6444107" y="1469392"/>
              <a:chExt cx="4232109" cy="648957"/>
            </a:xfrm>
          </p:grpSpPr>
          <p:sp>
            <p:nvSpPr>
              <p:cNvPr id="60" name="TextBox 42">
                <a:extLst>
                  <a:ext uri="{FF2B5EF4-FFF2-40B4-BE49-F238E27FC236}">
                    <a16:creationId xmlns:a16="http://schemas.microsoft.com/office/drawing/2014/main" id="{9F46BE1B-2978-44A4-8F8C-9E2723078592}"/>
                  </a:ext>
                </a:extLst>
              </p:cNvPr>
              <p:cNvSpPr txBox="1"/>
              <p:nvPr/>
            </p:nvSpPr>
            <p:spPr>
              <a:xfrm>
                <a:off x="6444107" y="1469392"/>
                <a:ext cx="4232109" cy="242864"/>
              </a:xfrm>
              <a:prstGeom prst="rect">
                <a:avLst/>
              </a:prstGeom>
              <a:noFill/>
            </p:spPr>
            <p:txBody>
              <a:bodyPr wrap="none" lIns="360000" tIns="0" rIns="0" bIns="0" anchor="b" anchorCtr="0">
                <a:normAutofit lnSpcReduction="10000"/>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600" b="1" i="0" u="none" strike="noStrike" kern="0" cap="none" spc="0" normalizeH="0" baseline="0" noProof="0" dirty="0">
                    <a:ln>
                      <a:noFill/>
                    </a:ln>
                    <a:solidFill>
                      <a:schemeClr val="bg1"/>
                    </a:solidFill>
                    <a:effectLst/>
                    <a:uLnTx/>
                    <a:uFillTx/>
                    <a:latin typeface="+mn-ea"/>
                  </a:rPr>
                  <a:t>Enter the title text</a:t>
                </a:r>
              </a:p>
            </p:txBody>
          </p:sp>
          <p:sp>
            <p:nvSpPr>
              <p:cNvPr id="61" name="TextBox 43">
                <a:extLst>
                  <a:ext uri="{FF2B5EF4-FFF2-40B4-BE49-F238E27FC236}">
                    <a16:creationId xmlns:a16="http://schemas.microsoft.com/office/drawing/2014/main" id="{F0E06EC9-DDBD-4E92-AE4D-CB435C55315B}"/>
                  </a:ext>
                </a:extLst>
              </p:cNvPr>
              <p:cNvSpPr txBox="1">
                <a:spLocks/>
              </p:cNvSpPr>
              <p:nvPr/>
            </p:nvSpPr>
            <p:spPr>
              <a:xfrm>
                <a:off x="6444107" y="1797981"/>
                <a:ext cx="4232109" cy="320368"/>
              </a:xfrm>
              <a:prstGeom prst="rect">
                <a:avLst/>
              </a:prstGeom>
            </p:spPr>
            <p:txBody>
              <a:bodyPr vert="horz" wrap="square" lIns="360000" tIns="0" rIns="0" bIns="0" anchor="ctr" anchorCtr="0">
                <a:noAutofit/>
              </a:bodyPr>
              <a:lstStyle>
                <a:defPPr>
                  <a:defRPr lang="zh-CN"/>
                </a:defPPr>
                <a:lvl1pPr>
                  <a:lnSpc>
                    <a:spcPts val="1800"/>
                  </a:lnSpc>
                  <a:defRPr sz="1050">
                    <a:solidFill>
                      <a:schemeClr val="bg1"/>
                    </a:solidFill>
                    <a:latin typeface="+mn-ea"/>
                  </a:defRPr>
                </a:lvl1pPr>
              </a:lstStyle>
              <a:p>
                <a:r>
                  <a:rPr lang="zh-CN" altLang="en-US" dirty="0">
                    <a:sym typeface="Arial" panose="020B0604020202020204" pitchFamily="34" charset="0"/>
                  </a:rPr>
                  <a:t>Please add specific content here, the text as concise as possible, simple instructions can be, do not have to be too cumbersome, pay attention to the appearance of the layout.</a:t>
                </a:r>
                <a:endParaRPr lang="en-US" altLang="zh-CN" dirty="0">
                  <a:sym typeface="Arial" panose="020B0604020202020204" pitchFamily="34" charset="0"/>
                </a:endParaRPr>
              </a:p>
            </p:txBody>
          </p:sp>
        </p:grpSp>
      </p:grpSp>
    </p:spTree>
    <p:extLst>
      <p:ext uri="{BB962C8B-B14F-4D97-AF65-F5344CB8AC3E}">
        <p14:creationId xmlns:p14="http://schemas.microsoft.com/office/powerpoint/2010/main" val="3931024270"/>
      </p:ext>
    </p:extLst>
  </p:cSld>
  <p:clrMapOvr>
    <a:masterClrMapping/>
  </p:clrMapOvr>
  <mc:AlternateContent xmlns:mc="http://schemas.openxmlformats.org/markup-compatibility/2006" xmlns:p14="http://schemas.microsoft.com/office/powerpoint/2010/main">
    <mc:Choice Requires="p14">
      <p:transition spd="slow" p14:dur="2000" advClick="0" advTm="0">
        <p14:ferris dir="l"/>
      </p:transition>
    </mc:Choice>
    <mc:Fallback xmlns:a14="http://schemas.microsoft.com/office/drawing/2010/main" xmlns:a16="http://schemas.microsoft.com/office/drawing/2014/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par>
                          <p:cTn id="20" fill="hold">
                            <p:stCondLst>
                              <p:cond delay="500"/>
                            </p:stCondLst>
                            <p:childTnLst>
                              <p:par>
                                <p:cTn id="21" presetID="16" presetClass="entr" presetSubtype="37"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outVertical)">
                                      <p:cBhvr>
                                        <p:cTn id="23" dur="500"/>
                                        <p:tgtEl>
                                          <p:spTgt spid="15"/>
                                        </p:tgtEl>
                                      </p:cBhvr>
                                    </p:animEffect>
                                  </p:childTnLst>
                                </p:cTn>
                              </p:par>
                            </p:childTnLst>
                          </p:cTn>
                        </p:par>
                        <p:par>
                          <p:cTn id="24" fill="hold">
                            <p:stCondLst>
                              <p:cond delay="1000"/>
                            </p:stCondLst>
                            <p:childTnLst>
                              <p:par>
                                <p:cTn id="25" presetID="49" presetClass="entr" presetSubtype="0" decel="100000"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500" fill="hold"/>
                                        <p:tgtEl>
                                          <p:spTgt spid="25"/>
                                        </p:tgtEl>
                                        <p:attrNameLst>
                                          <p:attrName>ppt_w</p:attrName>
                                        </p:attrNameLst>
                                      </p:cBhvr>
                                      <p:tavLst>
                                        <p:tav tm="0">
                                          <p:val>
                                            <p:fltVal val="0"/>
                                          </p:val>
                                        </p:tav>
                                        <p:tav tm="100000">
                                          <p:val>
                                            <p:strVal val="#ppt_w"/>
                                          </p:val>
                                        </p:tav>
                                      </p:tavLst>
                                    </p:anim>
                                    <p:anim calcmode="lin" valueType="num">
                                      <p:cBhvr>
                                        <p:cTn id="28" dur="500" fill="hold"/>
                                        <p:tgtEl>
                                          <p:spTgt spid="25"/>
                                        </p:tgtEl>
                                        <p:attrNameLst>
                                          <p:attrName>ppt_h</p:attrName>
                                        </p:attrNameLst>
                                      </p:cBhvr>
                                      <p:tavLst>
                                        <p:tav tm="0">
                                          <p:val>
                                            <p:fltVal val="0"/>
                                          </p:val>
                                        </p:tav>
                                        <p:tav tm="100000">
                                          <p:val>
                                            <p:strVal val="#ppt_h"/>
                                          </p:val>
                                        </p:tav>
                                      </p:tavLst>
                                    </p:anim>
                                    <p:anim calcmode="lin" valueType="num">
                                      <p:cBhvr>
                                        <p:cTn id="29" dur="500" fill="hold"/>
                                        <p:tgtEl>
                                          <p:spTgt spid="25"/>
                                        </p:tgtEl>
                                        <p:attrNameLst>
                                          <p:attrName>transform.rotation_z</p:attrName>
                                        </p:attrNameLst>
                                      </p:cBhvr>
                                      <p:tavLst>
                                        <p:tav tm="0">
                                          <p:val>
                                            <p:fltVal val="360"/>
                                          </p:val>
                                        </p:tav>
                                        <p:tav tm="100000">
                                          <p:val>
                                            <p:fltVal val="0"/>
                                          </p:val>
                                        </p:tav>
                                      </p:tavLst>
                                    </p:anim>
                                    <p:animEffect transition="in" filter="fade">
                                      <p:cBhvr>
                                        <p:cTn id="30" dur="500"/>
                                        <p:tgtEl>
                                          <p:spTgt spid="25"/>
                                        </p:tgtEl>
                                      </p:cBhvr>
                                    </p:animEffect>
                                  </p:childTnLst>
                                </p:cTn>
                              </p:par>
                            </p:childTnLst>
                          </p:cTn>
                        </p:par>
                        <p:par>
                          <p:cTn id="31" fill="hold">
                            <p:stCondLst>
                              <p:cond delay="1500"/>
                            </p:stCondLst>
                            <p:childTnLst>
                              <p:par>
                                <p:cTn id="32" presetID="49" presetClass="entr" presetSubtype="0" decel="100000"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 calcmode="lin" valueType="num">
                                      <p:cBhvr>
                                        <p:cTn id="34" dur="500" fill="hold"/>
                                        <p:tgtEl>
                                          <p:spTgt spid="30"/>
                                        </p:tgtEl>
                                        <p:attrNameLst>
                                          <p:attrName>ppt_w</p:attrName>
                                        </p:attrNameLst>
                                      </p:cBhvr>
                                      <p:tavLst>
                                        <p:tav tm="0">
                                          <p:val>
                                            <p:fltVal val="0"/>
                                          </p:val>
                                        </p:tav>
                                        <p:tav tm="100000">
                                          <p:val>
                                            <p:strVal val="#ppt_w"/>
                                          </p:val>
                                        </p:tav>
                                      </p:tavLst>
                                    </p:anim>
                                    <p:anim calcmode="lin" valueType="num">
                                      <p:cBhvr>
                                        <p:cTn id="35" dur="500" fill="hold"/>
                                        <p:tgtEl>
                                          <p:spTgt spid="30"/>
                                        </p:tgtEl>
                                        <p:attrNameLst>
                                          <p:attrName>ppt_h</p:attrName>
                                        </p:attrNameLst>
                                      </p:cBhvr>
                                      <p:tavLst>
                                        <p:tav tm="0">
                                          <p:val>
                                            <p:fltVal val="0"/>
                                          </p:val>
                                        </p:tav>
                                        <p:tav tm="100000">
                                          <p:val>
                                            <p:strVal val="#ppt_h"/>
                                          </p:val>
                                        </p:tav>
                                      </p:tavLst>
                                    </p:anim>
                                    <p:anim calcmode="lin" valueType="num">
                                      <p:cBhvr>
                                        <p:cTn id="36" dur="500" fill="hold"/>
                                        <p:tgtEl>
                                          <p:spTgt spid="30"/>
                                        </p:tgtEl>
                                        <p:attrNameLst>
                                          <p:attrName>transform.rotation_z</p:attrName>
                                        </p:attrNameLst>
                                      </p:cBhvr>
                                      <p:tavLst>
                                        <p:tav tm="0">
                                          <p:val>
                                            <p:fltVal val="360"/>
                                          </p:val>
                                        </p:tav>
                                        <p:tav tm="100000">
                                          <p:val>
                                            <p:fltVal val="0"/>
                                          </p:val>
                                        </p:tav>
                                      </p:tavLst>
                                    </p:anim>
                                    <p:animEffect transition="in" filter="fade">
                                      <p:cBhvr>
                                        <p:cTn id="37" dur="500"/>
                                        <p:tgtEl>
                                          <p:spTgt spid="30"/>
                                        </p:tgtEl>
                                      </p:cBhvr>
                                    </p:animEffect>
                                  </p:childTnLst>
                                </p:cTn>
                              </p:par>
                            </p:childTnLst>
                          </p:cTn>
                        </p:par>
                        <p:par>
                          <p:cTn id="38" fill="hold">
                            <p:stCondLst>
                              <p:cond delay="2000"/>
                            </p:stCondLst>
                            <p:childTnLst>
                              <p:par>
                                <p:cTn id="39" presetID="49" presetClass="entr" presetSubtype="0" decel="100000" fill="hold" grpId="0" nodeType="afterEffect">
                                  <p:stCondLst>
                                    <p:cond delay="0"/>
                                  </p:stCondLst>
                                  <p:childTnLst>
                                    <p:set>
                                      <p:cBhvr>
                                        <p:cTn id="40" dur="1" fill="hold">
                                          <p:stCondLst>
                                            <p:cond delay="0"/>
                                          </p:stCondLst>
                                        </p:cTn>
                                        <p:tgtEl>
                                          <p:spTgt spid="31"/>
                                        </p:tgtEl>
                                        <p:attrNameLst>
                                          <p:attrName>style.visibility</p:attrName>
                                        </p:attrNameLst>
                                      </p:cBhvr>
                                      <p:to>
                                        <p:strVal val="visible"/>
                                      </p:to>
                                    </p:set>
                                    <p:anim calcmode="lin" valueType="num">
                                      <p:cBhvr>
                                        <p:cTn id="41" dur="500" fill="hold"/>
                                        <p:tgtEl>
                                          <p:spTgt spid="31"/>
                                        </p:tgtEl>
                                        <p:attrNameLst>
                                          <p:attrName>ppt_w</p:attrName>
                                        </p:attrNameLst>
                                      </p:cBhvr>
                                      <p:tavLst>
                                        <p:tav tm="0">
                                          <p:val>
                                            <p:fltVal val="0"/>
                                          </p:val>
                                        </p:tav>
                                        <p:tav tm="100000">
                                          <p:val>
                                            <p:strVal val="#ppt_w"/>
                                          </p:val>
                                        </p:tav>
                                      </p:tavLst>
                                    </p:anim>
                                    <p:anim calcmode="lin" valueType="num">
                                      <p:cBhvr>
                                        <p:cTn id="42" dur="500" fill="hold"/>
                                        <p:tgtEl>
                                          <p:spTgt spid="31"/>
                                        </p:tgtEl>
                                        <p:attrNameLst>
                                          <p:attrName>ppt_h</p:attrName>
                                        </p:attrNameLst>
                                      </p:cBhvr>
                                      <p:tavLst>
                                        <p:tav tm="0">
                                          <p:val>
                                            <p:fltVal val="0"/>
                                          </p:val>
                                        </p:tav>
                                        <p:tav tm="100000">
                                          <p:val>
                                            <p:strVal val="#ppt_h"/>
                                          </p:val>
                                        </p:tav>
                                      </p:tavLst>
                                    </p:anim>
                                    <p:anim calcmode="lin" valueType="num">
                                      <p:cBhvr>
                                        <p:cTn id="43" dur="500" fill="hold"/>
                                        <p:tgtEl>
                                          <p:spTgt spid="31"/>
                                        </p:tgtEl>
                                        <p:attrNameLst>
                                          <p:attrName>transform.rotation_z</p:attrName>
                                        </p:attrNameLst>
                                      </p:cBhvr>
                                      <p:tavLst>
                                        <p:tav tm="0">
                                          <p:val>
                                            <p:fltVal val="360"/>
                                          </p:val>
                                        </p:tav>
                                        <p:tav tm="100000">
                                          <p:val>
                                            <p:fltVal val="0"/>
                                          </p:val>
                                        </p:tav>
                                      </p:tavLst>
                                    </p:anim>
                                    <p:animEffect transition="in" filter="fade">
                                      <p:cBhvr>
                                        <p:cTn id="44" dur="500"/>
                                        <p:tgtEl>
                                          <p:spTgt spid="31"/>
                                        </p:tgtEl>
                                      </p:cBhvr>
                                    </p:animEffect>
                                  </p:childTnLst>
                                </p:cTn>
                              </p:par>
                            </p:childTnLst>
                          </p:cTn>
                        </p:par>
                        <p:par>
                          <p:cTn id="45" fill="hold">
                            <p:stCondLst>
                              <p:cond delay="2500"/>
                            </p:stCondLst>
                            <p:childTnLst>
                              <p:par>
                                <p:cTn id="46" presetID="49" presetClass="entr" presetSubtype="0" decel="100000" fill="hold" grpId="0" nodeType="afterEffect">
                                  <p:stCondLst>
                                    <p:cond delay="0"/>
                                  </p:stCondLst>
                                  <p:childTnLst>
                                    <p:set>
                                      <p:cBhvr>
                                        <p:cTn id="47" dur="1" fill="hold">
                                          <p:stCondLst>
                                            <p:cond delay="0"/>
                                          </p:stCondLst>
                                        </p:cTn>
                                        <p:tgtEl>
                                          <p:spTgt spid="32"/>
                                        </p:tgtEl>
                                        <p:attrNameLst>
                                          <p:attrName>style.visibility</p:attrName>
                                        </p:attrNameLst>
                                      </p:cBhvr>
                                      <p:to>
                                        <p:strVal val="visible"/>
                                      </p:to>
                                    </p:set>
                                    <p:anim calcmode="lin" valueType="num">
                                      <p:cBhvr>
                                        <p:cTn id="48" dur="500" fill="hold"/>
                                        <p:tgtEl>
                                          <p:spTgt spid="32"/>
                                        </p:tgtEl>
                                        <p:attrNameLst>
                                          <p:attrName>ppt_w</p:attrName>
                                        </p:attrNameLst>
                                      </p:cBhvr>
                                      <p:tavLst>
                                        <p:tav tm="0">
                                          <p:val>
                                            <p:fltVal val="0"/>
                                          </p:val>
                                        </p:tav>
                                        <p:tav tm="100000">
                                          <p:val>
                                            <p:strVal val="#ppt_w"/>
                                          </p:val>
                                        </p:tav>
                                      </p:tavLst>
                                    </p:anim>
                                    <p:anim calcmode="lin" valueType="num">
                                      <p:cBhvr>
                                        <p:cTn id="49" dur="500" fill="hold"/>
                                        <p:tgtEl>
                                          <p:spTgt spid="32"/>
                                        </p:tgtEl>
                                        <p:attrNameLst>
                                          <p:attrName>ppt_h</p:attrName>
                                        </p:attrNameLst>
                                      </p:cBhvr>
                                      <p:tavLst>
                                        <p:tav tm="0">
                                          <p:val>
                                            <p:fltVal val="0"/>
                                          </p:val>
                                        </p:tav>
                                        <p:tav tm="100000">
                                          <p:val>
                                            <p:strVal val="#ppt_h"/>
                                          </p:val>
                                        </p:tav>
                                      </p:tavLst>
                                    </p:anim>
                                    <p:anim calcmode="lin" valueType="num">
                                      <p:cBhvr>
                                        <p:cTn id="50" dur="500" fill="hold"/>
                                        <p:tgtEl>
                                          <p:spTgt spid="32"/>
                                        </p:tgtEl>
                                        <p:attrNameLst>
                                          <p:attrName>transform.rotation_z</p:attrName>
                                        </p:attrNameLst>
                                      </p:cBhvr>
                                      <p:tavLst>
                                        <p:tav tm="0">
                                          <p:val>
                                            <p:fltVal val="360"/>
                                          </p:val>
                                        </p:tav>
                                        <p:tav tm="100000">
                                          <p:val>
                                            <p:fltVal val="0"/>
                                          </p:val>
                                        </p:tav>
                                      </p:tavLst>
                                    </p:anim>
                                    <p:animEffect transition="in" filter="fade">
                                      <p:cBhvr>
                                        <p:cTn id="51" dur="500"/>
                                        <p:tgtEl>
                                          <p:spTgt spid="32"/>
                                        </p:tgtEl>
                                      </p:cBhvr>
                                    </p:animEffect>
                                  </p:childTnLst>
                                </p:cTn>
                              </p:par>
                            </p:childTnLst>
                          </p:cTn>
                        </p:par>
                        <p:par>
                          <p:cTn id="52" fill="hold">
                            <p:stCondLst>
                              <p:cond delay="3000"/>
                            </p:stCondLst>
                            <p:childTnLst>
                              <p:par>
                                <p:cTn id="53" presetID="49" presetClass="entr" presetSubtype="0" decel="100000" fill="hold" grpId="0" nodeType="after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p:cTn id="55" dur="500" fill="hold"/>
                                        <p:tgtEl>
                                          <p:spTgt spid="33"/>
                                        </p:tgtEl>
                                        <p:attrNameLst>
                                          <p:attrName>ppt_w</p:attrName>
                                        </p:attrNameLst>
                                      </p:cBhvr>
                                      <p:tavLst>
                                        <p:tav tm="0">
                                          <p:val>
                                            <p:fltVal val="0"/>
                                          </p:val>
                                        </p:tav>
                                        <p:tav tm="100000">
                                          <p:val>
                                            <p:strVal val="#ppt_w"/>
                                          </p:val>
                                        </p:tav>
                                      </p:tavLst>
                                    </p:anim>
                                    <p:anim calcmode="lin" valueType="num">
                                      <p:cBhvr>
                                        <p:cTn id="56" dur="500" fill="hold"/>
                                        <p:tgtEl>
                                          <p:spTgt spid="33"/>
                                        </p:tgtEl>
                                        <p:attrNameLst>
                                          <p:attrName>ppt_h</p:attrName>
                                        </p:attrNameLst>
                                      </p:cBhvr>
                                      <p:tavLst>
                                        <p:tav tm="0">
                                          <p:val>
                                            <p:fltVal val="0"/>
                                          </p:val>
                                        </p:tav>
                                        <p:tav tm="100000">
                                          <p:val>
                                            <p:strVal val="#ppt_h"/>
                                          </p:val>
                                        </p:tav>
                                      </p:tavLst>
                                    </p:anim>
                                    <p:anim calcmode="lin" valueType="num">
                                      <p:cBhvr>
                                        <p:cTn id="57" dur="500" fill="hold"/>
                                        <p:tgtEl>
                                          <p:spTgt spid="33"/>
                                        </p:tgtEl>
                                        <p:attrNameLst>
                                          <p:attrName>transform.rotation_z</p:attrName>
                                        </p:attrNameLst>
                                      </p:cBhvr>
                                      <p:tavLst>
                                        <p:tav tm="0">
                                          <p:val>
                                            <p:fltVal val="360"/>
                                          </p:val>
                                        </p:tav>
                                        <p:tav tm="100000">
                                          <p:val>
                                            <p:fltVal val="0"/>
                                          </p:val>
                                        </p:tav>
                                      </p:tavLst>
                                    </p:anim>
                                    <p:animEffect transition="in" filter="fade">
                                      <p:cBhvr>
                                        <p:cTn id="58" dur="500"/>
                                        <p:tgtEl>
                                          <p:spTgt spid="33"/>
                                        </p:tgtEl>
                                      </p:cBhvr>
                                    </p:animEffect>
                                  </p:childTnLst>
                                </p:cTn>
                              </p:par>
                            </p:childTnLst>
                          </p:cTn>
                        </p:par>
                        <p:par>
                          <p:cTn id="59" fill="hold">
                            <p:stCondLst>
                              <p:cond delay="3500"/>
                            </p:stCondLst>
                            <p:childTnLst>
                              <p:par>
                                <p:cTn id="60" presetID="49" presetClass="entr" presetSubtype="0" decel="100000" fill="hold" grpId="0" nodeType="afterEffect">
                                  <p:stCondLst>
                                    <p:cond delay="0"/>
                                  </p:stCondLst>
                                  <p:childTnLst>
                                    <p:set>
                                      <p:cBhvr>
                                        <p:cTn id="61" dur="1" fill="hold">
                                          <p:stCondLst>
                                            <p:cond delay="0"/>
                                          </p:stCondLst>
                                        </p:cTn>
                                        <p:tgtEl>
                                          <p:spTgt spid="35"/>
                                        </p:tgtEl>
                                        <p:attrNameLst>
                                          <p:attrName>style.visibility</p:attrName>
                                        </p:attrNameLst>
                                      </p:cBhvr>
                                      <p:to>
                                        <p:strVal val="visible"/>
                                      </p:to>
                                    </p:set>
                                    <p:anim calcmode="lin" valueType="num">
                                      <p:cBhvr>
                                        <p:cTn id="62" dur="500" fill="hold"/>
                                        <p:tgtEl>
                                          <p:spTgt spid="35"/>
                                        </p:tgtEl>
                                        <p:attrNameLst>
                                          <p:attrName>ppt_w</p:attrName>
                                        </p:attrNameLst>
                                      </p:cBhvr>
                                      <p:tavLst>
                                        <p:tav tm="0">
                                          <p:val>
                                            <p:fltVal val="0"/>
                                          </p:val>
                                        </p:tav>
                                        <p:tav tm="100000">
                                          <p:val>
                                            <p:strVal val="#ppt_w"/>
                                          </p:val>
                                        </p:tav>
                                      </p:tavLst>
                                    </p:anim>
                                    <p:anim calcmode="lin" valueType="num">
                                      <p:cBhvr>
                                        <p:cTn id="63" dur="500" fill="hold"/>
                                        <p:tgtEl>
                                          <p:spTgt spid="35"/>
                                        </p:tgtEl>
                                        <p:attrNameLst>
                                          <p:attrName>ppt_h</p:attrName>
                                        </p:attrNameLst>
                                      </p:cBhvr>
                                      <p:tavLst>
                                        <p:tav tm="0">
                                          <p:val>
                                            <p:fltVal val="0"/>
                                          </p:val>
                                        </p:tav>
                                        <p:tav tm="100000">
                                          <p:val>
                                            <p:strVal val="#ppt_h"/>
                                          </p:val>
                                        </p:tav>
                                      </p:tavLst>
                                    </p:anim>
                                    <p:anim calcmode="lin" valueType="num">
                                      <p:cBhvr>
                                        <p:cTn id="64" dur="500" fill="hold"/>
                                        <p:tgtEl>
                                          <p:spTgt spid="35"/>
                                        </p:tgtEl>
                                        <p:attrNameLst>
                                          <p:attrName>transform.rotation_z</p:attrName>
                                        </p:attrNameLst>
                                      </p:cBhvr>
                                      <p:tavLst>
                                        <p:tav tm="0">
                                          <p:val>
                                            <p:fltVal val="360"/>
                                          </p:val>
                                        </p:tav>
                                        <p:tav tm="100000">
                                          <p:val>
                                            <p:fltVal val="0"/>
                                          </p:val>
                                        </p:tav>
                                      </p:tavLst>
                                    </p:anim>
                                    <p:animEffect transition="in" filter="fade">
                                      <p:cBhvr>
                                        <p:cTn id="65" dur="500"/>
                                        <p:tgtEl>
                                          <p:spTgt spid="35"/>
                                        </p:tgtEl>
                                      </p:cBhvr>
                                    </p:animEffect>
                                  </p:childTnLst>
                                </p:cTn>
                              </p:par>
                            </p:childTnLst>
                          </p:cTn>
                        </p:par>
                        <p:par>
                          <p:cTn id="66" fill="hold">
                            <p:stCondLst>
                              <p:cond delay="4000"/>
                            </p:stCondLst>
                            <p:childTnLst>
                              <p:par>
                                <p:cTn id="67" presetID="2" presetClass="entr" presetSubtype="4" fill="hold" nodeType="afterEffect">
                                  <p:stCondLst>
                                    <p:cond delay="0"/>
                                  </p:stCondLst>
                                  <p:childTnLst>
                                    <p:set>
                                      <p:cBhvr>
                                        <p:cTn id="68" dur="1" fill="hold">
                                          <p:stCondLst>
                                            <p:cond delay="0"/>
                                          </p:stCondLst>
                                        </p:cTn>
                                        <p:tgtEl>
                                          <p:spTgt spid="36"/>
                                        </p:tgtEl>
                                        <p:attrNameLst>
                                          <p:attrName>style.visibility</p:attrName>
                                        </p:attrNameLst>
                                      </p:cBhvr>
                                      <p:to>
                                        <p:strVal val="visible"/>
                                      </p:to>
                                    </p:set>
                                    <p:anim calcmode="lin" valueType="num">
                                      <p:cBhvr additive="base">
                                        <p:cTn id="69" dur="500" fill="hold"/>
                                        <p:tgtEl>
                                          <p:spTgt spid="36"/>
                                        </p:tgtEl>
                                        <p:attrNameLst>
                                          <p:attrName>ppt_x</p:attrName>
                                        </p:attrNameLst>
                                      </p:cBhvr>
                                      <p:tavLst>
                                        <p:tav tm="0">
                                          <p:val>
                                            <p:strVal val="#ppt_x"/>
                                          </p:val>
                                        </p:tav>
                                        <p:tav tm="100000">
                                          <p:val>
                                            <p:strVal val="#ppt_x"/>
                                          </p:val>
                                        </p:tav>
                                      </p:tavLst>
                                    </p:anim>
                                    <p:anim calcmode="lin" valueType="num">
                                      <p:cBhvr additive="base">
                                        <p:cTn id="70" dur="500" fill="hold"/>
                                        <p:tgtEl>
                                          <p:spTgt spid="36"/>
                                        </p:tgtEl>
                                        <p:attrNameLst>
                                          <p:attrName>ppt_y</p:attrName>
                                        </p:attrNameLst>
                                      </p:cBhvr>
                                      <p:tavLst>
                                        <p:tav tm="0">
                                          <p:val>
                                            <p:strVal val="1+#ppt_h/2"/>
                                          </p:val>
                                        </p:tav>
                                        <p:tav tm="100000">
                                          <p:val>
                                            <p:strVal val="#ppt_y"/>
                                          </p:val>
                                        </p:tav>
                                      </p:tavLst>
                                    </p:anim>
                                  </p:childTnLst>
                                </p:cTn>
                              </p:par>
                            </p:childTnLst>
                          </p:cTn>
                        </p:par>
                        <p:par>
                          <p:cTn id="71" fill="hold">
                            <p:stCondLst>
                              <p:cond delay="4500"/>
                            </p:stCondLst>
                            <p:childTnLst>
                              <p:par>
                                <p:cTn id="72" presetID="2" presetClass="entr" presetSubtype="4" fill="hold" nodeType="afterEffect">
                                  <p:stCondLst>
                                    <p:cond delay="0"/>
                                  </p:stCondLst>
                                  <p:childTnLst>
                                    <p:set>
                                      <p:cBhvr>
                                        <p:cTn id="73" dur="1" fill="hold">
                                          <p:stCondLst>
                                            <p:cond delay="0"/>
                                          </p:stCondLst>
                                        </p:cTn>
                                        <p:tgtEl>
                                          <p:spTgt spid="42"/>
                                        </p:tgtEl>
                                        <p:attrNameLst>
                                          <p:attrName>style.visibility</p:attrName>
                                        </p:attrNameLst>
                                      </p:cBhvr>
                                      <p:to>
                                        <p:strVal val="visible"/>
                                      </p:to>
                                    </p:set>
                                    <p:anim calcmode="lin" valueType="num">
                                      <p:cBhvr additive="base">
                                        <p:cTn id="74" dur="500" fill="hold"/>
                                        <p:tgtEl>
                                          <p:spTgt spid="42"/>
                                        </p:tgtEl>
                                        <p:attrNameLst>
                                          <p:attrName>ppt_x</p:attrName>
                                        </p:attrNameLst>
                                      </p:cBhvr>
                                      <p:tavLst>
                                        <p:tav tm="0">
                                          <p:val>
                                            <p:strVal val="#ppt_x"/>
                                          </p:val>
                                        </p:tav>
                                        <p:tav tm="100000">
                                          <p:val>
                                            <p:strVal val="#ppt_x"/>
                                          </p:val>
                                        </p:tav>
                                      </p:tavLst>
                                    </p:anim>
                                    <p:anim calcmode="lin" valueType="num">
                                      <p:cBhvr additive="base">
                                        <p:cTn id="75" dur="500" fill="hold"/>
                                        <p:tgtEl>
                                          <p:spTgt spid="42"/>
                                        </p:tgtEl>
                                        <p:attrNameLst>
                                          <p:attrName>ppt_y</p:attrName>
                                        </p:attrNameLst>
                                      </p:cBhvr>
                                      <p:tavLst>
                                        <p:tav tm="0">
                                          <p:val>
                                            <p:strVal val="1+#ppt_h/2"/>
                                          </p:val>
                                        </p:tav>
                                        <p:tav tm="100000">
                                          <p:val>
                                            <p:strVal val="#ppt_y"/>
                                          </p:val>
                                        </p:tav>
                                      </p:tavLst>
                                    </p:anim>
                                  </p:childTnLst>
                                </p:cTn>
                              </p:par>
                            </p:childTnLst>
                          </p:cTn>
                        </p:par>
                        <p:par>
                          <p:cTn id="76" fill="hold">
                            <p:stCondLst>
                              <p:cond delay="5000"/>
                            </p:stCondLst>
                            <p:childTnLst>
                              <p:par>
                                <p:cTn id="77" presetID="2" presetClass="entr" presetSubtype="4" fill="hold" nodeType="afterEffect">
                                  <p:stCondLst>
                                    <p:cond delay="0"/>
                                  </p:stCondLst>
                                  <p:childTnLst>
                                    <p:set>
                                      <p:cBhvr>
                                        <p:cTn id="78" dur="1" fill="hold">
                                          <p:stCondLst>
                                            <p:cond delay="0"/>
                                          </p:stCondLst>
                                        </p:cTn>
                                        <p:tgtEl>
                                          <p:spTgt spid="50"/>
                                        </p:tgtEl>
                                        <p:attrNameLst>
                                          <p:attrName>style.visibility</p:attrName>
                                        </p:attrNameLst>
                                      </p:cBhvr>
                                      <p:to>
                                        <p:strVal val="visible"/>
                                      </p:to>
                                    </p:set>
                                    <p:anim calcmode="lin" valueType="num">
                                      <p:cBhvr additive="base">
                                        <p:cTn id="79" dur="500" fill="hold"/>
                                        <p:tgtEl>
                                          <p:spTgt spid="50"/>
                                        </p:tgtEl>
                                        <p:attrNameLst>
                                          <p:attrName>ppt_x</p:attrName>
                                        </p:attrNameLst>
                                      </p:cBhvr>
                                      <p:tavLst>
                                        <p:tav tm="0">
                                          <p:val>
                                            <p:strVal val="#ppt_x"/>
                                          </p:val>
                                        </p:tav>
                                        <p:tav tm="100000">
                                          <p:val>
                                            <p:strVal val="#ppt_x"/>
                                          </p:val>
                                        </p:tav>
                                      </p:tavLst>
                                    </p:anim>
                                    <p:anim calcmode="lin" valueType="num">
                                      <p:cBhvr additive="base">
                                        <p:cTn id="80" dur="500" fill="hold"/>
                                        <p:tgtEl>
                                          <p:spTgt spid="50"/>
                                        </p:tgtEl>
                                        <p:attrNameLst>
                                          <p:attrName>ppt_y</p:attrName>
                                        </p:attrNameLst>
                                      </p:cBhvr>
                                      <p:tavLst>
                                        <p:tav tm="0">
                                          <p:val>
                                            <p:strVal val="1+#ppt_h/2"/>
                                          </p:val>
                                        </p:tav>
                                        <p:tav tm="100000">
                                          <p:val>
                                            <p:strVal val="#ppt_y"/>
                                          </p:val>
                                        </p:tav>
                                      </p:tavLst>
                                    </p:anim>
                                  </p:childTnLst>
                                </p:cTn>
                              </p:par>
                            </p:childTnLst>
                          </p:cTn>
                        </p:par>
                        <p:par>
                          <p:cTn id="81" fill="hold">
                            <p:stCondLst>
                              <p:cond delay="5500"/>
                            </p:stCondLst>
                            <p:childTnLst>
                              <p:par>
                                <p:cTn id="82" presetID="2" presetClass="entr" presetSubtype="4" fill="hold" nodeType="afterEffect">
                                  <p:stCondLst>
                                    <p:cond delay="0"/>
                                  </p:stCondLst>
                                  <p:childTnLst>
                                    <p:set>
                                      <p:cBhvr>
                                        <p:cTn id="83" dur="1" fill="hold">
                                          <p:stCondLst>
                                            <p:cond delay="0"/>
                                          </p:stCondLst>
                                        </p:cTn>
                                        <p:tgtEl>
                                          <p:spTgt spid="56"/>
                                        </p:tgtEl>
                                        <p:attrNameLst>
                                          <p:attrName>style.visibility</p:attrName>
                                        </p:attrNameLst>
                                      </p:cBhvr>
                                      <p:to>
                                        <p:strVal val="visible"/>
                                      </p:to>
                                    </p:set>
                                    <p:anim calcmode="lin" valueType="num">
                                      <p:cBhvr additive="base">
                                        <p:cTn id="84" dur="500" fill="hold"/>
                                        <p:tgtEl>
                                          <p:spTgt spid="56"/>
                                        </p:tgtEl>
                                        <p:attrNameLst>
                                          <p:attrName>ppt_x</p:attrName>
                                        </p:attrNameLst>
                                      </p:cBhvr>
                                      <p:tavLst>
                                        <p:tav tm="0">
                                          <p:val>
                                            <p:strVal val="#ppt_x"/>
                                          </p:val>
                                        </p:tav>
                                        <p:tav tm="100000">
                                          <p:val>
                                            <p:strVal val="#ppt_x"/>
                                          </p:val>
                                        </p:tav>
                                      </p:tavLst>
                                    </p:anim>
                                    <p:anim calcmode="lin" valueType="num">
                                      <p:cBhvr additive="base">
                                        <p:cTn id="85" dur="500" fill="hold"/>
                                        <p:tgtEl>
                                          <p:spTgt spid="56"/>
                                        </p:tgtEl>
                                        <p:attrNameLst>
                                          <p:attrName>ppt_y</p:attrName>
                                        </p:attrNameLst>
                                      </p:cBhvr>
                                      <p:tavLst>
                                        <p:tav tm="0">
                                          <p:val>
                                            <p:strVal val="1+#ppt_h/2"/>
                                          </p:val>
                                        </p:tav>
                                        <p:tav tm="100000">
                                          <p:val>
                                            <p:strVal val="#ppt_y"/>
                                          </p:val>
                                        </p:tav>
                                      </p:tavLst>
                                    </p:anim>
                                  </p:childTnLst>
                                </p:cTn>
                              </p:par>
                            </p:childTnLst>
                          </p:cTn>
                        </p:par>
                        <p:par>
                          <p:cTn id="86" fill="hold">
                            <p:stCondLst>
                              <p:cond delay="6000"/>
                            </p:stCondLst>
                            <p:childTnLst>
                              <p:par>
                                <p:cTn id="87" presetID="53" presetClass="entr" presetSubtype="528" fill="hold" nodeType="afterEffect">
                                  <p:stCondLst>
                                    <p:cond delay="0"/>
                                  </p:stCondLst>
                                  <p:childTnLst>
                                    <p:set>
                                      <p:cBhvr>
                                        <p:cTn id="88" dur="1" fill="hold">
                                          <p:stCondLst>
                                            <p:cond delay="0"/>
                                          </p:stCondLst>
                                        </p:cTn>
                                        <p:tgtEl>
                                          <p:spTgt spid="34"/>
                                        </p:tgtEl>
                                        <p:attrNameLst>
                                          <p:attrName>style.visibility</p:attrName>
                                        </p:attrNameLst>
                                      </p:cBhvr>
                                      <p:to>
                                        <p:strVal val="visible"/>
                                      </p:to>
                                    </p:set>
                                    <p:anim calcmode="lin" valueType="num">
                                      <p:cBhvr>
                                        <p:cTn id="89" dur="500" fill="hold"/>
                                        <p:tgtEl>
                                          <p:spTgt spid="34"/>
                                        </p:tgtEl>
                                        <p:attrNameLst>
                                          <p:attrName>ppt_w</p:attrName>
                                        </p:attrNameLst>
                                      </p:cBhvr>
                                      <p:tavLst>
                                        <p:tav tm="0">
                                          <p:val>
                                            <p:fltVal val="0"/>
                                          </p:val>
                                        </p:tav>
                                        <p:tav tm="100000">
                                          <p:val>
                                            <p:strVal val="#ppt_w"/>
                                          </p:val>
                                        </p:tav>
                                      </p:tavLst>
                                    </p:anim>
                                    <p:anim calcmode="lin" valueType="num">
                                      <p:cBhvr>
                                        <p:cTn id="90" dur="500" fill="hold"/>
                                        <p:tgtEl>
                                          <p:spTgt spid="34"/>
                                        </p:tgtEl>
                                        <p:attrNameLst>
                                          <p:attrName>ppt_h</p:attrName>
                                        </p:attrNameLst>
                                      </p:cBhvr>
                                      <p:tavLst>
                                        <p:tav tm="0">
                                          <p:val>
                                            <p:fltVal val="0"/>
                                          </p:val>
                                        </p:tav>
                                        <p:tav tm="100000">
                                          <p:val>
                                            <p:strVal val="#ppt_h"/>
                                          </p:val>
                                        </p:tav>
                                      </p:tavLst>
                                    </p:anim>
                                    <p:animEffect transition="in" filter="fade">
                                      <p:cBhvr>
                                        <p:cTn id="91" dur="500"/>
                                        <p:tgtEl>
                                          <p:spTgt spid="34"/>
                                        </p:tgtEl>
                                      </p:cBhvr>
                                    </p:animEffect>
                                    <p:anim calcmode="lin" valueType="num">
                                      <p:cBhvr>
                                        <p:cTn id="92" dur="500" fill="hold"/>
                                        <p:tgtEl>
                                          <p:spTgt spid="34"/>
                                        </p:tgtEl>
                                        <p:attrNameLst>
                                          <p:attrName>ppt_x</p:attrName>
                                        </p:attrNameLst>
                                      </p:cBhvr>
                                      <p:tavLst>
                                        <p:tav tm="0">
                                          <p:val>
                                            <p:fltVal val="0.5"/>
                                          </p:val>
                                        </p:tav>
                                        <p:tav tm="100000">
                                          <p:val>
                                            <p:strVal val="#ppt_x"/>
                                          </p:val>
                                        </p:tav>
                                      </p:tavLst>
                                    </p:anim>
                                    <p:anim calcmode="lin" valueType="num">
                                      <p:cBhvr>
                                        <p:cTn id="93" dur="500" fill="hold"/>
                                        <p:tgtEl>
                                          <p:spTgt spid="3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E1352722-9784-4C4C-BD0D-A40A1AE83416}"/>
              </a:ext>
            </a:extLst>
          </p:cNvPr>
          <p:cNvSpPr/>
          <p:nvPr/>
        </p:nvSpPr>
        <p:spPr>
          <a:xfrm>
            <a:off x="0" y="0"/>
            <a:ext cx="12192000" cy="6858000"/>
          </a:xfrm>
          <a:prstGeom prst="rect">
            <a:avLst/>
          </a:prstGeom>
          <a:solidFill>
            <a:srgbClr val="090F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1BD6F73C-1BF0-46F6-A560-C71063DB98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8629"/>
            <a:ext cx="12192000" cy="6660741"/>
          </a:xfrm>
          <a:prstGeom prst="rect">
            <a:avLst/>
          </a:prstGeom>
        </p:spPr>
      </p:pic>
      <p:pic>
        <p:nvPicPr>
          <p:cNvPr id="7" name="图片 6">
            <a:extLst>
              <a:ext uri="{FF2B5EF4-FFF2-40B4-BE49-F238E27FC236}">
                <a16:creationId xmlns:a16="http://schemas.microsoft.com/office/drawing/2014/main" id="{44E3A2A8-11FB-4767-BEAC-93F12F8DAD9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9481" y="1481380"/>
            <a:ext cx="5819216" cy="4810400"/>
          </a:xfrm>
          <a:prstGeom prst="rect">
            <a:avLst/>
          </a:prstGeom>
        </p:spPr>
      </p:pic>
      <p:pic>
        <p:nvPicPr>
          <p:cNvPr id="12" name="图片 11">
            <a:extLst>
              <a:ext uri="{FF2B5EF4-FFF2-40B4-BE49-F238E27FC236}">
                <a16:creationId xmlns:a16="http://schemas.microsoft.com/office/drawing/2014/main" id="{512548EC-0CB4-42F4-B69C-6D77E67E68A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812683">
            <a:off x="9243931" y="684287"/>
            <a:ext cx="5745980" cy="6773195"/>
          </a:xfrm>
          <a:prstGeom prst="rect">
            <a:avLst/>
          </a:prstGeom>
        </p:spPr>
      </p:pic>
      <p:pic>
        <p:nvPicPr>
          <p:cNvPr id="11" name="图片 10">
            <a:extLst>
              <a:ext uri="{FF2B5EF4-FFF2-40B4-BE49-F238E27FC236}">
                <a16:creationId xmlns:a16="http://schemas.microsoft.com/office/drawing/2014/main" id="{BB121529-72E7-4002-AEC5-8BA7144E566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931398" y="-1365773"/>
            <a:ext cx="3545133" cy="3526648"/>
          </a:xfrm>
          <a:prstGeom prst="rect">
            <a:avLst/>
          </a:prstGeom>
        </p:spPr>
      </p:pic>
      <p:pic>
        <p:nvPicPr>
          <p:cNvPr id="10" name="图片 9">
            <a:extLst>
              <a:ext uri="{FF2B5EF4-FFF2-40B4-BE49-F238E27FC236}">
                <a16:creationId xmlns:a16="http://schemas.microsoft.com/office/drawing/2014/main" id="{E528AED9-5D3C-4536-B709-425422E87AD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93693">
            <a:off x="-1285541" y="3286008"/>
            <a:ext cx="3618600" cy="4579361"/>
          </a:xfrm>
          <a:prstGeom prst="rect">
            <a:avLst/>
          </a:prstGeom>
        </p:spPr>
      </p:pic>
      <p:pic>
        <p:nvPicPr>
          <p:cNvPr id="9" name="图片 8">
            <a:extLst>
              <a:ext uri="{FF2B5EF4-FFF2-40B4-BE49-F238E27FC236}">
                <a16:creationId xmlns:a16="http://schemas.microsoft.com/office/drawing/2014/main" id="{D1ABB8B7-0CB8-4854-9F07-B1E5421127F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6633" y="-698894"/>
            <a:ext cx="4338528" cy="2359480"/>
          </a:xfrm>
          <a:prstGeom prst="rect">
            <a:avLst/>
          </a:prstGeom>
        </p:spPr>
      </p:pic>
      <p:sp>
        <p:nvSpPr>
          <p:cNvPr id="13" name="矩形 12">
            <a:extLst>
              <a:ext uri="{FF2B5EF4-FFF2-40B4-BE49-F238E27FC236}">
                <a16:creationId xmlns:a16="http://schemas.microsoft.com/office/drawing/2014/main" id="{8E532B6E-B4E9-4C0A-B5BA-C83FC2B8E167}"/>
              </a:ext>
            </a:extLst>
          </p:cNvPr>
          <p:cNvSpPr/>
          <p:nvPr/>
        </p:nvSpPr>
        <p:spPr>
          <a:xfrm>
            <a:off x="5340932" y="3772247"/>
            <a:ext cx="5499915" cy="793487"/>
          </a:xfrm>
          <a:prstGeom prst="rect">
            <a:avLst/>
          </a:prstGeom>
        </p:spPr>
        <p:txBody>
          <a:bodyPr wrap="square">
            <a:spAutoFit/>
          </a:bodyPr>
          <a:lstStyle/>
          <a:p>
            <a:pPr>
              <a:lnSpc>
                <a:spcPct val="150000"/>
              </a:lnSpc>
            </a:pPr>
            <a:r>
              <a:rPr lang="en-US" altLang="zh-CN" sz="1600" dirty="0">
                <a:solidFill>
                  <a:schemeClr val="bg1"/>
                </a:solidFill>
                <a:latin typeface="+mj-lt"/>
                <a:ea typeface="Roboto Medium" panose="02000000000000000000" pitchFamily="2" charset="0"/>
              </a:rPr>
              <a:t>After your content hits, or by copying your text, Paste select in this box and let to only only text.</a:t>
            </a:r>
            <a:endParaRPr lang="zh-CN" altLang="en-US" sz="1600" dirty="0">
              <a:solidFill>
                <a:schemeClr val="bg1"/>
              </a:solidFill>
              <a:latin typeface="+mj-lt"/>
            </a:endParaRPr>
          </a:p>
        </p:txBody>
      </p:sp>
      <p:sp>
        <p:nvSpPr>
          <p:cNvPr id="15" name="文本框 14">
            <a:extLst>
              <a:ext uri="{FF2B5EF4-FFF2-40B4-BE49-F238E27FC236}">
                <a16:creationId xmlns:a16="http://schemas.microsoft.com/office/drawing/2014/main" id="{CCD70750-3951-4888-BA6E-32799F3C0A26}"/>
              </a:ext>
            </a:extLst>
          </p:cNvPr>
          <p:cNvSpPr txBox="1"/>
          <p:nvPr/>
        </p:nvSpPr>
        <p:spPr>
          <a:xfrm>
            <a:off x="4781754" y="2763140"/>
            <a:ext cx="5949612" cy="1200329"/>
          </a:xfrm>
          <a:prstGeom prst="rect">
            <a:avLst/>
          </a:prstGeom>
          <a:noFill/>
        </p:spPr>
        <p:txBody>
          <a:bodyPr wrap="square" rtlCol="0" anchor="ctr" anchorCtr="0">
            <a:spAutoFit/>
          </a:bodyPr>
          <a:lstStyle/>
          <a:p>
            <a:pPr algn="ctr" defTabSz="951894">
              <a:defRPr/>
            </a:pPr>
            <a:r>
              <a:rPr lang="zh-CN" altLang="en-US" sz="7200" kern="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Thank you!</a:t>
            </a:r>
            <a:endParaRPr lang="id-ID" altLang="zh-CN" sz="7200" kern="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文本框 17">
            <a:extLst>
              <a:ext uri="{FF2B5EF4-FFF2-40B4-BE49-F238E27FC236}">
                <a16:creationId xmlns:a16="http://schemas.microsoft.com/office/drawing/2014/main" id="{993E9435-9F7A-4E9C-9A3D-4C5313AB2273}"/>
              </a:ext>
            </a:extLst>
          </p:cNvPr>
          <p:cNvSpPr txBox="1"/>
          <p:nvPr/>
        </p:nvSpPr>
        <p:spPr>
          <a:xfrm>
            <a:off x="4781754" y="1437600"/>
            <a:ext cx="3237645" cy="1446550"/>
          </a:xfrm>
          <a:prstGeom prst="rect">
            <a:avLst/>
          </a:prstGeom>
          <a:noFill/>
        </p:spPr>
        <p:txBody>
          <a:bodyPr wrap="square" rtlCol="0" anchor="ctr" anchorCtr="0">
            <a:spAutoFit/>
          </a:bodyPr>
          <a:lstStyle/>
          <a:p>
            <a:pPr algn="ctr"/>
            <a:r>
              <a:rPr lang="en-US" altLang="zh-CN" sz="8800" dirty="0">
                <a:gradFill flip="none" rotWithShape="1">
                  <a:gsLst>
                    <a:gs pos="51000">
                      <a:srgbClr val="47E1FF"/>
                    </a:gs>
                    <a:gs pos="100000">
                      <a:srgbClr val="C9F9FF"/>
                    </a:gs>
                  </a:gsLst>
                  <a:lin ang="18900000" scaled="1"/>
                  <a:tileRect/>
                </a:gradFill>
                <a:latin typeface="Anton" panose="00000500000000000000" pitchFamily="2" charset="0"/>
              </a:rPr>
              <a:t>201X</a:t>
            </a:r>
            <a:endParaRPr lang="zh-CN" altLang="en-US" sz="8800" dirty="0">
              <a:gradFill flip="none" rotWithShape="1">
                <a:gsLst>
                  <a:gs pos="51000">
                    <a:srgbClr val="47E1FF"/>
                  </a:gs>
                  <a:gs pos="100000">
                    <a:srgbClr val="C9F9FF"/>
                  </a:gs>
                </a:gsLst>
                <a:lin ang="18900000" scaled="1"/>
                <a:tileRect/>
              </a:gradFill>
              <a:latin typeface="Anton" panose="00000500000000000000" pitchFamily="2" charset="0"/>
            </a:endParaRPr>
          </a:p>
        </p:txBody>
      </p:sp>
      <p:sp>
        <p:nvSpPr>
          <p:cNvPr id="2" name="矩形: 圆角 1">
            <a:extLst>
              <a:ext uri="{FF2B5EF4-FFF2-40B4-BE49-F238E27FC236}">
                <a16:creationId xmlns:a16="http://schemas.microsoft.com/office/drawing/2014/main" id="{C56D404D-6402-4014-BCF5-1D377C949FA5}"/>
              </a:ext>
            </a:extLst>
          </p:cNvPr>
          <p:cNvSpPr/>
          <p:nvPr/>
        </p:nvSpPr>
        <p:spPr>
          <a:xfrm>
            <a:off x="5455567" y="4691859"/>
            <a:ext cx="3009435" cy="369429"/>
          </a:xfrm>
          <a:prstGeom prst="roundRect">
            <a:avLst>
              <a:gd name="adj" fmla="val 50000"/>
            </a:avLst>
          </a:prstGeom>
          <a:gradFill flip="none" rotWithShape="1">
            <a:gsLst>
              <a:gs pos="0">
                <a:srgbClr val="47E1FF"/>
              </a:gs>
              <a:gs pos="100000">
                <a:srgbClr val="BEF7FF"/>
              </a:gs>
            </a:gsLst>
            <a:path path="rect">
              <a:fillToRect r="100000" b="100000"/>
            </a:path>
            <a:tileRect l="-100000" t="-100000"/>
          </a:gradFill>
          <a:ln>
            <a:noFill/>
          </a:ln>
          <a:effectLst>
            <a:outerShdw blurRad="381000" dist="139700" dir="8100000" sx="105000" sy="105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lumMod val="85000"/>
                    <a:lumOff val="15000"/>
                  </a:schemeClr>
                </a:solidFill>
                <a:cs typeface="Calibri" panose="020F0502020204030204" pitchFamily="34" charset="0"/>
                <a:hlinkClick r:id="rId9">
                  <a:extLst>
                    <a:ext uri="{A12FA001-AC4F-418D-AE19-62706E023703}">
                      <ahyp:hlinkClr xmlns:ahyp="http://schemas.microsoft.com/office/drawing/2018/hyperlinkcolor" val="tx"/>
                    </a:ext>
                  </a:extLst>
                </a:hlinkClick>
              </a:rPr>
              <a:t>https://www.freeppt7.com</a:t>
            </a:r>
            <a:endParaRPr lang="zh-CN" altLang="en-US" sz="1600" dirty="0">
              <a:solidFill>
                <a:schemeClr val="tx1">
                  <a:lumMod val="85000"/>
                  <a:lumOff val="15000"/>
                </a:schemeClr>
              </a:solidFill>
              <a:cs typeface="Calibri" panose="020F0502020204030204" pitchFamily="34" charset="0"/>
            </a:endParaRPr>
          </a:p>
        </p:txBody>
      </p:sp>
    </p:spTree>
    <p:extLst>
      <p:ext uri="{BB962C8B-B14F-4D97-AF65-F5344CB8AC3E}">
        <p14:creationId xmlns:p14="http://schemas.microsoft.com/office/powerpoint/2010/main" val="946650456"/>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ahyp="http://schemas.microsoft.com/office/drawing/2018/hyperlinkcolor" xmlns:a14="http://schemas.microsoft.com/office/drawing/2010/main" xmlns:a16="http://schemas.microsoft.com/office/drawing/2014/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childTnLst>
                          </p:cTn>
                        </p:par>
                        <p:par>
                          <p:cTn id="25" fill="hold">
                            <p:stCondLst>
                              <p:cond delay="500"/>
                            </p:stCondLst>
                            <p:childTnLst>
                              <p:par>
                                <p:cTn id="26" presetID="2" presetClass="entr" presetSubtype="4"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childTnLst>
                          </p:cTn>
                        </p:par>
                        <p:par>
                          <p:cTn id="30" fill="hold">
                            <p:stCondLst>
                              <p:cond delay="1000"/>
                            </p:stCondLst>
                            <p:childTnLst>
                              <p:par>
                                <p:cTn id="31" presetID="53" presetClass="entr" presetSubtype="16"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childTnLst>
                                </p:cTn>
                              </p:par>
                            </p:childTnLst>
                          </p:cTn>
                        </p:par>
                        <p:par>
                          <p:cTn id="36" fill="hold">
                            <p:stCondLst>
                              <p:cond delay="1500"/>
                            </p:stCondLst>
                            <p:childTnLst>
                              <p:par>
                                <p:cTn id="37" presetID="21" presetClass="entr" presetSubtype="1"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heel(1)">
                                      <p:cBhvr>
                                        <p:cTn id="39" dur="2000"/>
                                        <p:tgtEl>
                                          <p:spTgt spid="18"/>
                                        </p:tgtEl>
                                      </p:cBhvr>
                                    </p:animEffect>
                                  </p:childTnLst>
                                </p:cTn>
                              </p:par>
                            </p:childTnLst>
                          </p:cTn>
                        </p:par>
                        <p:par>
                          <p:cTn id="40" fill="hold">
                            <p:stCondLst>
                              <p:cond delay="3500"/>
                            </p:stCondLst>
                            <p:childTnLst>
                              <p:par>
                                <p:cTn id="41" presetID="56" presetClass="entr" presetSubtype="0" fill="hold" grpId="0" nodeType="afterEffect">
                                  <p:stCondLst>
                                    <p:cond delay="0"/>
                                  </p:stCondLst>
                                  <p:iterate type="lt">
                                    <p:tmPct val="10000"/>
                                  </p:iterate>
                                  <p:childTnLst>
                                    <p:set>
                                      <p:cBhvr>
                                        <p:cTn id="42" dur="1" fill="hold">
                                          <p:stCondLst>
                                            <p:cond delay="0"/>
                                          </p:stCondLst>
                                        </p:cTn>
                                        <p:tgtEl>
                                          <p:spTgt spid="15"/>
                                        </p:tgtEl>
                                        <p:attrNameLst>
                                          <p:attrName>style.visibility</p:attrName>
                                        </p:attrNameLst>
                                      </p:cBhvr>
                                      <p:to>
                                        <p:strVal val="visible"/>
                                      </p:to>
                                    </p:set>
                                    <p:anim by="(-#ppt_w*2)" calcmode="lin" valueType="num">
                                      <p:cBhvr rctx="PPT">
                                        <p:cTn id="43" dur="500" autoRev="1" fill="hold">
                                          <p:stCondLst>
                                            <p:cond delay="0"/>
                                          </p:stCondLst>
                                        </p:cTn>
                                        <p:tgtEl>
                                          <p:spTgt spid="15"/>
                                        </p:tgtEl>
                                        <p:attrNameLst>
                                          <p:attrName>ppt_w</p:attrName>
                                        </p:attrNameLst>
                                      </p:cBhvr>
                                    </p:anim>
                                    <p:anim by="(#ppt_w*0.50)" calcmode="lin" valueType="num">
                                      <p:cBhvr>
                                        <p:cTn id="44" dur="500" decel="50000" autoRev="1" fill="hold">
                                          <p:stCondLst>
                                            <p:cond delay="0"/>
                                          </p:stCondLst>
                                        </p:cTn>
                                        <p:tgtEl>
                                          <p:spTgt spid="15"/>
                                        </p:tgtEl>
                                        <p:attrNameLst>
                                          <p:attrName>ppt_x</p:attrName>
                                        </p:attrNameLst>
                                      </p:cBhvr>
                                    </p:anim>
                                    <p:anim from="(-#ppt_h/2)" to="(#ppt_y)" calcmode="lin" valueType="num">
                                      <p:cBhvr>
                                        <p:cTn id="45" dur="1000" fill="hold">
                                          <p:stCondLst>
                                            <p:cond delay="0"/>
                                          </p:stCondLst>
                                        </p:cTn>
                                        <p:tgtEl>
                                          <p:spTgt spid="15"/>
                                        </p:tgtEl>
                                        <p:attrNameLst>
                                          <p:attrName>ppt_y</p:attrName>
                                        </p:attrNameLst>
                                      </p:cBhvr>
                                    </p:anim>
                                    <p:animRot by="21600000">
                                      <p:cBhvr>
                                        <p:cTn id="46" dur="1000" fill="hold">
                                          <p:stCondLst>
                                            <p:cond delay="0"/>
                                          </p:stCondLst>
                                        </p:cTn>
                                        <p:tgtEl>
                                          <p:spTgt spid="15"/>
                                        </p:tgtEl>
                                        <p:attrNameLst>
                                          <p:attrName>r</p:attrName>
                                        </p:attrNameLst>
                                      </p:cBhvr>
                                    </p:animRot>
                                  </p:childTnLst>
                                </p:cTn>
                              </p:par>
                            </p:childTnLst>
                          </p:cTn>
                        </p:par>
                        <p:par>
                          <p:cTn id="47" fill="hold">
                            <p:stCondLst>
                              <p:cond delay="5300"/>
                            </p:stCondLst>
                            <p:childTnLst>
                              <p:par>
                                <p:cTn id="48" presetID="22" presetClass="entr" presetSubtype="8" fill="hold" grpId="0" nodeType="after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left)">
                                      <p:cBhvr>
                                        <p:cTn id="50" dur="500"/>
                                        <p:tgtEl>
                                          <p:spTgt spid="13"/>
                                        </p:tgtEl>
                                      </p:cBhvr>
                                    </p:animEffect>
                                  </p:childTnLst>
                                </p:cTn>
                              </p:par>
                            </p:childTnLst>
                          </p:cTn>
                        </p:par>
                        <p:par>
                          <p:cTn id="51" fill="hold">
                            <p:stCondLst>
                              <p:cond delay="5800"/>
                            </p:stCondLst>
                            <p:childTnLst>
                              <p:par>
                                <p:cTn id="52" presetID="14" presetClass="entr" presetSubtype="10" fill="hold" grpId="0" nodeType="after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randombar(horizontal)">
                                      <p:cBhvr>
                                        <p:cTn id="5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8" grpId="0"/>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08BBBAA-FC41-4676-A4DD-F071916EDB17}"/>
              </a:ext>
            </a:extLst>
          </p:cNvPr>
          <p:cNvSpPr/>
          <p:nvPr/>
        </p:nvSpPr>
        <p:spPr>
          <a:xfrm>
            <a:off x="0" y="0"/>
            <a:ext cx="12192000" cy="6858000"/>
          </a:xfrm>
          <a:prstGeom prst="rect">
            <a:avLst/>
          </a:prstGeom>
          <a:solidFill>
            <a:srgbClr val="090F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03823E82-150D-47FB-BAE3-FAAB6C373A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780505">
            <a:off x="9453481" y="874786"/>
            <a:ext cx="5745980" cy="6773195"/>
          </a:xfrm>
          <a:prstGeom prst="rect">
            <a:avLst/>
          </a:prstGeom>
        </p:spPr>
      </p:pic>
      <p:pic>
        <p:nvPicPr>
          <p:cNvPr id="6" name="图片 5">
            <a:extLst>
              <a:ext uri="{FF2B5EF4-FFF2-40B4-BE49-F238E27FC236}">
                <a16:creationId xmlns:a16="http://schemas.microsoft.com/office/drawing/2014/main" id="{7AD0EBEF-39EE-4A6C-9C9D-1ACE86A3C15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7456684">
            <a:off x="10149112" y="-1928203"/>
            <a:ext cx="3545133" cy="3526648"/>
          </a:xfrm>
          <a:prstGeom prst="rect">
            <a:avLst/>
          </a:prstGeom>
        </p:spPr>
      </p:pic>
      <p:pic>
        <p:nvPicPr>
          <p:cNvPr id="7" name="图片 6">
            <a:extLst>
              <a:ext uri="{FF2B5EF4-FFF2-40B4-BE49-F238E27FC236}">
                <a16:creationId xmlns:a16="http://schemas.microsoft.com/office/drawing/2014/main" id="{0F344E70-EA64-4CC5-8E4D-9BFD05207B7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679931">
            <a:off x="-1982227" y="3510917"/>
            <a:ext cx="3618600" cy="4579361"/>
          </a:xfrm>
          <a:prstGeom prst="rect">
            <a:avLst/>
          </a:prstGeom>
        </p:spPr>
      </p:pic>
      <p:pic>
        <p:nvPicPr>
          <p:cNvPr id="8" name="图片 7">
            <a:extLst>
              <a:ext uri="{FF2B5EF4-FFF2-40B4-BE49-F238E27FC236}">
                <a16:creationId xmlns:a16="http://schemas.microsoft.com/office/drawing/2014/main" id="{E36C4C40-5B11-4316-A37F-CD0D451A6E7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20954830">
            <a:off x="-754121" y="-1179740"/>
            <a:ext cx="4338528" cy="2359480"/>
          </a:xfrm>
          <a:prstGeom prst="rect">
            <a:avLst/>
          </a:prstGeom>
        </p:spPr>
      </p:pic>
      <p:sp>
        <p:nvSpPr>
          <p:cNvPr id="62" name="任意多边形 2">
            <a:extLst>
              <a:ext uri="{FF2B5EF4-FFF2-40B4-BE49-F238E27FC236}">
                <a16:creationId xmlns:a16="http://schemas.microsoft.com/office/drawing/2014/main" id="{A6F6DE78-AB1F-4A1F-831A-223875F5DF12}"/>
              </a:ext>
            </a:extLst>
          </p:cNvPr>
          <p:cNvSpPr/>
          <p:nvPr/>
        </p:nvSpPr>
        <p:spPr>
          <a:xfrm>
            <a:off x="2241551" y="3807884"/>
            <a:ext cx="596900" cy="656167"/>
          </a:xfrm>
          <a:custGeom>
            <a:avLst/>
            <a:gdLst>
              <a:gd name="connsiteX0" fmla="*/ 0 w 561975"/>
              <a:gd name="connsiteY0" fmla="*/ 0 h 547688"/>
              <a:gd name="connsiteX1" fmla="*/ 552450 w 561975"/>
              <a:gd name="connsiteY1" fmla="*/ 547688 h 547688"/>
              <a:gd name="connsiteX2" fmla="*/ 561975 w 561975"/>
              <a:gd name="connsiteY2" fmla="*/ 0 h 547688"/>
              <a:gd name="connsiteX3" fmla="*/ 0 w 561975"/>
              <a:gd name="connsiteY3" fmla="*/ 0 h 547688"/>
              <a:gd name="connsiteX0-1" fmla="*/ 0 w 576263"/>
              <a:gd name="connsiteY0-2" fmla="*/ 0 h 547688"/>
              <a:gd name="connsiteX1-3" fmla="*/ 566738 w 576263"/>
              <a:gd name="connsiteY1-4" fmla="*/ 547688 h 547688"/>
              <a:gd name="connsiteX2-5" fmla="*/ 576263 w 576263"/>
              <a:gd name="connsiteY2-6" fmla="*/ 0 h 547688"/>
              <a:gd name="connsiteX3-7" fmla="*/ 0 w 576263"/>
              <a:gd name="connsiteY3-8" fmla="*/ 0 h 547688"/>
              <a:gd name="connsiteX0-9" fmla="*/ 0 w 576263"/>
              <a:gd name="connsiteY0-10" fmla="*/ 0 h 571500"/>
              <a:gd name="connsiteX1-11" fmla="*/ 566738 w 576263"/>
              <a:gd name="connsiteY1-12" fmla="*/ 571500 h 571500"/>
              <a:gd name="connsiteX2-13" fmla="*/ 576263 w 576263"/>
              <a:gd name="connsiteY2-14" fmla="*/ 0 h 571500"/>
              <a:gd name="connsiteX3-15" fmla="*/ 0 w 576263"/>
              <a:gd name="connsiteY3-16" fmla="*/ 0 h 571500"/>
              <a:gd name="connsiteX0-17" fmla="*/ 0 w 576263"/>
              <a:gd name="connsiteY0-18" fmla="*/ 0 h 576263"/>
              <a:gd name="connsiteX1-19" fmla="*/ 571335 w 576263"/>
              <a:gd name="connsiteY1-20" fmla="*/ 576263 h 576263"/>
              <a:gd name="connsiteX2-21" fmla="*/ 576263 w 576263"/>
              <a:gd name="connsiteY2-22" fmla="*/ 0 h 576263"/>
              <a:gd name="connsiteX3-23" fmla="*/ 0 w 576263"/>
              <a:gd name="connsiteY3-24" fmla="*/ 0 h 576263"/>
              <a:gd name="connsiteX0-25" fmla="*/ 0 w 576448"/>
              <a:gd name="connsiteY0-26" fmla="*/ 0 h 576263"/>
              <a:gd name="connsiteX1-27" fmla="*/ 575933 w 576448"/>
              <a:gd name="connsiteY1-28" fmla="*/ 576263 h 576263"/>
              <a:gd name="connsiteX2-29" fmla="*/ 576263 w 576448"/>
              <a:gd name="connsiteY2-30" fmla="*/ 0 h 576263"/>
              <a:gd name="connsiteX3-31" fmla="*/ 0 w 576448"/>
              <a:gd name="connsiteY3-32" fmla="*/ 0 h 576263"/>
            </a:gdLst>
            <a:ahLst/>
            <a:cxnLst>
              <a:cxn ang="0">
                <a:pos x="connsiteX0-1" y="connsiteY0-2"/>
              </a:cxn>
              <a:cxn ang="0">
                <a:pos x="connsiteX1-3" y="connsiteY1-4"/>
              </a:cxn>
              <a:cxn ang="0">
                <a:pos x="connsiteX2-5" y="connsiteY2-6"/>
              </a:cxn>
              <a:cxn ang="0">
                <a:pos x="connsiteX3-7" y="connsiteY3-8"/>
              </a:cxn>
            </a:cxnLst>
            <a:rect l="l" t="t" r="r" b="b"/>
            <a:pathLst>
              <a:path w="576448" h="576263">
                <a:moveTo>
                  <a:pt x="0" y="0"/>
                </a:moveTo>
                <a:lnTo>
                  <a:pt x="575933" y="576263"/>
                </a:lnTo>
                <a:cubicBezTo>
                  <a:pt x="577576" y="384175"/>
                  <a:pt x="574620" y="192088"/>
                  <a:pt x="576263" y="0"/>
                </a:cubicBezTo>
                <a:lnTo>
                  <a:pt x="0" y="0"/>
                </a:lnTo>
                <a:close/>
              </a:path>
            </a:pathLst>
          </a:custGeom>
          <a:solidFill>
            <a:srgbClr val="6194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trike="noStrike" noProof="1">
              <a:solidFill>
                <a:prstClr val="white"/>
              </a:solidFill>
            </a:endParaRPr>
          </a:p>
        </p:txBody>
      </p:sp>
      <p:sp>
        <p:nvSpPr>
          <p:cNvPr id="63" name="矩形 62">
            <a:extLst>
              <a:ext uri="{FF2B5EF4-FFF2-40B4-BE49-F238E27FC236}">
                <a16:creationId xmlns:a16="http://schemas.microsoft.com/office/drawing/2014/main" id="{E1564841-6C7F-4930-BB01-005D7C666C32}"/>
              </a:ext>
            </a:extLst>
          </p:cNvPr>
          <p:cNvSpPr/>
          <p:nvPr/>
        </p:nvSpPr>
        <p:spPr>
          <a:xfrm>
            <a:off x="2832100" y="3810000"/>
            <a:ext cx="9359900" cy="6582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0" rIns="180000" bIns="0" anchor="ctr"/>
          <a:lstStyle/>
          <a:p>
            <a:pPr algn="ctr" fontAlgn="base">
              <a:defRPr/>
            </a:pPr>
            <a:r>
              <a:rPr lang="en-US" altLang="zh-CN" sz="2800" strike="noStrike"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rPr>
              <a:t>https://www.freeppt7.com</a:t>
            </a:r>
          </a:p>
        </p:txBody>
      </p:sp>
      <p:sp>
        <p:nvSpPr>
          <p:cNvPr id="64" name="矩形 63">
            <a:extLst>
              <a:ext uri="{FF2B5EF4-FFF2-40B4-BE49-F238E27FC236}">
                <a16:creationId xmlns:a16="http://schemas.microsoft.com/office/drawing/2014/main" id="{05260D38-66F5-47AF-AC3A-39D6B7E48F56}"/>
              </a:ext>
            </a:extLst>
          </p:cNvPr>
          <p:cNvSpPr/>
          <p:nvPr/>
        </p:nvSpPr>
        <p:spPr>
          <a:xfrm>
            <a:off x="0" y="3043767"/>
            <a:ext cx="9313333" cy="7747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l" fontAlgn="base">
              <a:defRPr/>
            </a:pPr>
            <a:r>
              <a:rPr lang="zh-CN" altLang="en-US" sz="3200" strike="noStrike" spc="200" noProof="1">
                <a:solidFill>
                  <a:srgbClr val="FFFFFF"/>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                </a:t>
            </a:r>
            <a:r>
              <a:rPr sz="2400" strike="noStrike" spc="20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Best PPT templates for free download</a:t>
            </a:r>
          </a:p>
        </p:txBody>
      </p:sp>
      <p:sp>
        <p:nvSpPr>
          <p:cNvPr id="65" name="直角三角形 64">
            <a:extLst>
              <a:ext uri="{FF2B5EF4-FFF2-40B4-BE49-F238E27FC236}">
                <a16:creationId xmlns:a16="http://schemas.microsoft.com/office/drawing/2014/main" id="{C3D9B0F1-5B51-4BE2-903C-8018F403088C}"/>
              </a:ext>
            </a:extLst>
          </p:cNvPr>
          <p:cNvSpPr/>
          <p:nvPr/>
        </p:nvSpPr>
        <p:spPr>
          <a:xfrm>
            <a:off x="9311217" y="3039533"/>
            <a:ext cx="855133" cy="778933"/>
          </a:xfrm>
          <a:prstGeom prst="rtTriangle">
            <a:avLst/>
          </a:prstGeom>
          <a:solidFill>
            <a:srgbClr val="007CA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trike="noStrike" noProof="1">
              <a:solidFill>
                <a:prstClr val="white"/>
              </a:solidFill>
            </a:endParaRPr>
          </a:p>
        </p:txBody>
      </p:sp>
      <p:sp>
        <p:nvSpPr>
          <p:cNvPr id="66" name="矩形 11">
            <a:extLst>
              <a:ext uri="{FF2B5EF4-FFF2-40B4-BE49-F238E27FC236}">
                <a16:creationId xmlns:a16="http://schemas.microsoft.com/office/drawing/2014/main" id="{BDC9867D-9FE6-4126-B16B-0E969872623E}"/>
              </a:ext>
            </a:extLst>
          </p:cNvPr>
          <p:cNvSpPr/>
          <p:nvPr/>
        </p:nvSpPr>
        <p:spPr>
          <a:xfrm>
            <a:off x="2643717" y="3920067"/>
            <a:ext cx="6904567" cy="1693333"/>
          </a:xfrm>
          <a:prstGeom prst="rect">
            <a:avLst/>
          </a:prstGeom>
          <a:noFill/>
          <a:ln w="25400">
            <a:noFill/>
          </a:ln>
        </p:spPr>
        <p:txBody>
          <a:bodyPr anchor="ctr"/>
          <a:lstStyle/>
          <a:p>
            <a:pPr>
              <a:lnSpc>
                <a:spcPts val="2400"/>
              </a:lnSpc>
            </a:pPr>
            <a:r>
              <a:rPr lang="en-US" altLang="zh-CN" sz="1200" dirty="0">
                <a:solidFill>
                  <a:srgbClr val="4A452A"/>
                </a:solidFill>
                <a:latin typeface="微软雅黑" panose="020B0503020204020204" pitchFamily="34" charset="-122"/>
                <a:ea typeface="微软雅黑" panose="020B0503020204020204" pitchFamily="34" charset="-122"/>
              </a:rPr>
              <a:t> </a:t>
            </a:r>
          </a:p>
        </p:txBody>
      </p:sp>
      <p:pic>
        <p:nvPicPr>
          <p:cNvPr id="67" name="图片 4" descr="logo">
            <a:hlinkClick r:id="rId7" action="ppaction://hlinkfile"/>
            <a:extLst>
              <a:ext uri="{FF2B5EF4-FFF2-40B4-BE49-F238E27FC236}">
                <a16:creationId xmlns:a16="http://schemas.microsoft.com/office/drawing/2014/main" id="{8D0FECA0-132F-480D-A986-3BC7EE93157C}"/>
              </a:ext>
            </a:extLst>
          </p:cNvPr>
          <p:cNvPicPr>
            <a:picLocks noChangeAspect="1"/>
          </p:cNvPicPr>
          <p:nvPr/>
        </p:nvPicPr>
        <p:blipFill>
          <a:blip r:embed="rId8"/>
          <a:stretch>
            <a:fillRect/>
          </a:stretch>
        </p:blipFill>
        <p:spPr>
          <a:xfrm>
            <a:off x="3321051" y="844551"/>
            <a:ext cx="5549900" cy="1280583"/>
          </a:xfrm>
          <a:prstGeom prst="rect">
            <a:avLst/>
          </a:prstGeom>
          <a:noFill/>
          <a:ln w="9525">
            <a:noFill/>
          </a:ln>
        </p:spPr>
      </p:pic>
    </p:spTree>
    <p:extLst>
      <p:ext uri="{BB962C8B-B14F-4D97-AF65-F5344CB8AC3E}">
        <p14:creationId xmlns:p14="http://schemas.microsoft.com/office/powerpoint/2010/main" val="3555048821"/>
      </p:ext>
    </p:extLst>
  </p:cSld>
  <p:clrMapOvr>
    <a:masterClrMapping/>
  </p:clrMapOvr>
  <mc:AlternateContent xmlns:mc="http://schemas.openxmlformats.org/markup-compatibility/2006" xmlns:p14="http://schemas.microsoft.com/office/powerpoint/2010/main">
    <mc:Choice Requires="p14">
      <p:transition spd="slow" p14:dur="2000" advClick="0" advTm="0">
        <p14:ferris dir="l"/>
      </p:transition>
    </mc:Choice>
    <mc:Fallback xmlns:a14="http://schemas.microsoft.com/office/drawing/2010/main" xmlns:a16="http://schemas.microsoft.com/office/drawing/2014/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E53C65D-A8D7-41E9-BF2F-87521288DDF9}"/>
              </a:ext>
            </a:extLst>
          </p:cNvPr>
          <p:cNvSpPr/>
          <p:nvPr/>
        </p:nvSpPr>
        <p:spPr>
          <a:xfrm>
            <a:off x="0" y="0"/>
            <a:ext cx="12192000" cy="6858000"/>
          </a:xfrm>
          <a:prstGeom prst="rect">
            <a:avLst/>
          </a:prstGeom>
          <a:solidFill>
            <a:srgbClr val="090F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D09914F2-65FC-4583-BE26-B62E36C42BA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23403" y="808441"/>
            <a:ext cx="11073276" cy="6049559"/>
          </a:xfrm>
          <a:prstGeom prst="rect">
            <a:avLst/>
          </a:prstGeom>
        </p:spPr>
      </p:pic>
      <p:pic>
        <p:nvPicPr>
          <p:cNvPr id="5" name="图片 4">
            <a:extLst>
              <a:ext uri="{FF2B5EF4-FFF2-40B4-BE49-F238E27FC236}">
                <a16:creationId xmlns:a16="http://schemas.microsoft.com/office/drawing/2014/main" id="{343A5A83-DB72-4CB4-8628-F9B4723437E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0812683">
            <a:off x="9243931" y="684287"/>
            <a:ext cx="5745980" cy="6773195"/>
          </a:xfrm>
          <a:prstGeom prst="rect">
            <a:avLst/>
          </a:prstGeom>
        </p:spPr>
      </p:pic>
      <p:pic>
        <p:nvPicPr>
          <p:cNvPr id="6" name="图片 5">
            <a:extLst>
              <a:ext uri="{FF2B5EF4-FFF2-40B4-BE49-F238E27FC236}">
                <a16:creationId xmlns:a16="http://schemas.microsoft.com/office/drawing/2014/main" id="{BE09AAB9-F764-44BC-8C01-8EC2BE78B05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931398" y="-1365773"/>
            <a:ext cx="3545133" cy="3526648"/>
          </a:xfrm>
          <a:prstGeom prst="rect">
            <a:avLst/>
          </a:prstGeom>
        </p:spPr>
      </p:pic>
      <p:pic>
        <p:nvPicPr>
          <p:cNvPr id="7" name="图片 6">
            <a:extLst>
              <a:ext uri="{FF2B5EF4-FFF2-40B4-BE49-F238E27FC236}">
                <a16:creationId xmlns:a16="http://schemas.microsoft.com/office/drawing/2014/main" id="{AA096419-76C1-48FC-A0E5-CA953E82367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93693">
            <a:off x="-1285541" y="3286008"/>
            <a:ext cx="3618600" cy="4579361"/>
          </a:xfrm>
          <a:prstGeom prst="rect">
            <a:avLst/>
          </a:prstGeom>
        </p:spPr>
      </p:pic>
      <p:pic>
        <p:nvPicPr>
          <p:cNvPr id="8" name="图片 7">
            <a:extLst>
              <a:ext uri="{FF2B5EF4-FFF2-40B4-BE49-F238E27FC236}">
                <a16:creationId xmlns:a16="http://schemas.microsoft.com/office/drawing/2014/main" id="{8A1821F2-6828-4515-BC4A-7CE2A53AB8F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96633" y="-698894"/>
            <a:ext cx="4338528" cy="2359480"/>
          </a:xfrm>
          <a:prstGeom prst="rect">
            <a:avLst/>
          </a:prstGeom>
        </p:spPr>
      </p:pic>
      <p:pic>
        <p:nvPicPr>
          <p:cNvPr id="9" name="图片 8">
            <a:extLst>
              <a:ext uri="{FF2B5EF4-FFF2-40B4-BE49-F238E27FC236}">
                <a16:creationId xmlns:a16="http://schemas.microsoft.com/office/drawing/2014/main" id="{DFE83B60-C8FE-49AB-A701-36EC7360CD2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68830" y="1185840"/>
            <a:ext cx="5427170" cy="4486319"/>
          </a:xfrm>
          <a:prstGeom prst="rect">
            <a:avLst/>
          </a:prstGeom>
        </p:spPr>
      </p:pic>
      <p:sp>
        <p:nvSpPr>
          <p:cNvPr id="11" name="文本框 10">
            <a:extLst>
              <a:ext uri="{FF2B5EF4-FFF2-40B4-BE49-F238E27FC236}">
                <a16:creationId xmlns:a16="http://schemas.microsoft.com/office/drawing/2014/main" id="{94D06858-834C-40A8-9B31-396A69A5E630}"/>
              </a:ext>
            </a:extLst>
          </p:cNvPr>
          <p:cNvSpPr txBox="1"/>
          <p:nvPr/>
        </p:nvSpPr>
        <p:spPr>
          <a:xfrm>
            <a:off x="6471294" y="3452610"/>
            <a:ext cx="5632003" cy="1328569"/>
          </a:xfrm>
          <a:prstGeom prst="rect">
            <a:avLst/>
          </a:prstGeom>
          <a:noFill/>
        </p:spPr>
        <p:txBody>
          <a:bodyPr wrap="square" rtlCol="0">
            <a:spAutoFit/>
          </a:bodyPr>
          <a:lstStyle/>
          <a:p>
            <a:pPr defTabSz="449911">
              <a:defRPr/>
            </a:pPr>
            <a:r>
              <a:rPr kumimoji="1" lang="zh-CN" altLang="en-US" sz="4800" b="1" kern="0" dirty="0">
                <a:solidFill>
                  <a:schemeClr val="bg1"/>
                </a:solidFill>
                <a:latin typeface="+mn-ea"/>
                <a:cs typeface="+mn-ea"/>
                <a:sym typeface="+mn-ea"/>
              </a:rPr>
              <a:t>Opening content</a:t>
            </a:r>
          </a:p>
          <a:p>
            <a:pPr>
              <a:lnSpc>
                <a:spcPts val="1000"/>
              </a:lnSpc>
              <a:defRPr/>
            </a:pPr>
            <a:endParaRPr lang="en-US" altLang="zh-CN" sz="2400" dirty="0">
              <a:solidFill>
                <a:schemeClr val="bg1"/>
              </a:solidFill>
              <a:latin typeface="+mn-ea"/>
            </a:endParaRPr>
          </a:p>
          <a:p>
            <a:pPr>
              <a:defRPr/>
            </a:pPr>
            <a:r>
              <a:rPr lang="en-US" altLang="zh-CN" sz="2400" dirty="0">
                <a:solidFill>
                  <a:schemeClr val="bg1"/>
                </a:solidFill>
                <a:latin typeface="+mn-ea"/>
              </a:rPr>
              <a:t>Click here to add your text here </a:t>
            </a:r>
            <a:endParaRPr lang="zh-CN" altLang="en-US" sz="2400" dirty="0">
              <a:solidFill>
                <a:schemeClr val="bg1"/>
              </a:solidFill>
              <a:latin typeface="+mn-ea"/>
            </a:endParaRPr>
          </a:p>
        </p:txBody>
      </p:sp>
      <p:sp>
        <p:nvSpPr>
          <p:cNvPr id="12" name="文本框 11">
            <a:extLst>
              <a:ext uri="{FF2B5EF4-FFF2-40B4-BE49-F238E27FC236}">
                <a16:creationId xmlns:a16="http://schemas.microsoft.com/office/drawing/2014/main" id="{1FF69372-5436-4099-BBE9-3735F3A9477A}"/>
              </a:ext>
            </a:extLst>
          </p:cNvPr>
          <p:cNvSpPr txBox="1"/>
          <p:nvPr/>
        </p:nvSpPr>
        <p:spPr>
          <a:xfrm>
            <a:off x="6471294" y="2413336"/>
            <a:ext cx="3752146" cy="1015663"/>
          </a:xfrm>
          <a:prstGeom prst="rect">
            <a:avLst/>
          </a:prstGeom>
          <a:noFill/>
        </p:spPr>
        <p:txBody>
          <a:bodyPr wrap="square" rtlCol="0">
            <a:spAutoFit/>
          </a:bodyPr>
          <a:lstStyle/>
          <a:p>
            <a:r>
              <a:rPr lang="en-US" altLang="zh-CN" sz="6000" b="1" dirty="0">
                <a:solidFill>
                  <a:schemeClr val="bg1"/>
                </a:solidFill>
                <a:latin typeface="方正黑体简体" panose="02010601030101010101" pitchFamily="2" charset="-122"/>
                <a:ea typeface="方正黑体简体" panose="02010601030101010101" pitchFamily="2" charset="-122"/>
                <a:cs typeface="+mn-ea"/>
                <a:sym typeface="+mn-lt"/>
              </a:rPr>
              <a:t>PART </a:t>
            </a:r>
            <a:r>
              <a:rPr lang="en-US" altLang="zh-CN" sz="6000" b="1" dirty="0">
                <a:solidFill>
                  <a:schemeClr val="tx1">
                    <a:lumMod val="95000"/>
                    <a:lumOff val="5000"/>
                  </a:schemeClr>
                </a:solidFill>
                <a:latin typeface="方正黑体简体" panose="02010601030101010101" pitchFamily="2" charset="-122"/>
                <a:ea typeface="方正黑体简体" panose="02010601030101010101" pitchFamily="2" charset="-122"/>
                <a:cs typeface="+mn-ea"/>
                <a:sym typeface="+mn-lt"/>
              </a:rPr>
              <a:t>01</a:t>
            </a:r>
            <a:endParaRPr lang="zh-CN" altLang="en-US" sz="6000" b="1" dirty="0">
              <a:solidFill>
                <a:schemeClr val="tx1">
                  <a:lumMod val="95000"/>
                  <a:lumOff val="5000"/>
                </a:schemeClr>
              </a:solidFill>
              <a:latin typeface="方正黑体简体" panose="02010601030101010101" pitchFamily="2" charset="-122"/>
              <a:ea typeface="方正黑体简体" panose="02010601030101010101" pitchFamily="2" charset="-122"/>
              <a:cs typeface="+mn-ea"/>
              <a:sym typeface="+mn-lt"/>
            </a:endParaRPr>
          </a:p>
        </p:txBody>
      </p:sp>
    </p:spTree>
    <p:extLst>
      <p:ext uri="{BB962C8B-B14F-4D97-AF65-F5344CB8AC3E}">
        <p14:creationId xmlns:p14="http://schemas.microsoft.com/office/powerpoint/2010/main" val="724210253"/>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a14="http://schemas.microsoft.com/office/drawing/2010/main" xmlns:a16="http://schemas.microsoft.com/office/drawing/2014/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500"/>
                            </p:stCondLst>
                            <p:childTnLst>
                              <p:par>
                                <p:cTn id="26" presetID="53" presetClass="entr" presetSubtype="16"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par>
                          <p:cTn id="31" fill="hold">
                            <p:stCondLst>
                              <p:cond delay="1000"/>
                            </p:stCondLst>
                            <p:childTnLst>
                              <p:par>
                                <p:cTn id="32" presetID="53" presetClass="entr" presetSubtype="16"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childTnLst>
                          </p:cTn>
                        </p:par>
                        <p:par>
                          <p:cTn id="37" fill="hold">
                            <p:stCondLst>
                              <p:cond delay="1500"/>
                            </p:stCondLst>
                            <p:childTnLst>
                              <p:par>
                                <p:cTn id="38" presetID="22" presetClass="entr" presetSubtype="8"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08BBBAA-FC41-4676-A4DD-F071916EDB17}"/>
              </a:ext>
            </a:extLst>
          </p:cNvPr>
          <p:cNvSpPr/>
          <p:nvPr/>
        </p:nvSpPr>
        <p:spPr>
          <a:xfrm>
            <a:off x="0" y="0"/>
            <a:ext cx="12192000" cy="6858000"/>
          </a:xfrm>
          <a:prstGeom prst="rect">
            <a:avLst/>
          </a:prstGeom>
          <a:solidFill>
            <a:srgbClr val="090F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03823E82-150D-47FB-BAE3-FAAB6C373A7A}"/>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rot="20780505">
            <a:off x="9453481" y="874786"/>
            <a:ext cx="5745980" cy="6773195"/>
          </a:xfrm>
          <a:prstGeom prst="rect">
            <a:avLst/>
          </a:prstGeom>
        </p:spPr>
      </p:pic>
      <p:pic>
        <p:nvPicPr>
          <p:cNvPr id="6" name="图片 5">
            <a:extLst>
              <a:ext uri="{FF2B5EF4-FFF2-40B4-BE49-F238E27FC236}">
                <a16:creationId xmlns:a16="http://schemas.microsoft.com/office/drawing/2014/main" id="{7AD0EBEF-39EE-4A6C-9C9D-1ACE86A3C152}"/>
              </a:ext>
            </a:extLst>
          </p:cNvPr>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rot="7456684">
            <a:off x="10149112" y="-1928203"/>
            <a:ext cx="3545133" cy="3526648"/>
          </a:xfrm>
          <a:prstGeom prst="rect">
            <a:avLst/>
          </a:prstGeom>
        </p:spPr>
      </p:pic>
      <p:pic>
        <p:nvPicPr>
          <p:cNvPr id="7" name="图片 6">
            <a:extLst>
              <a:ext uri="{FF2B5EF4-FFF2-40B4-BE49-F238E27FC236}">
                <a16:creationId xmlns:a16="http://schemas.microsoft.com/office/drawing/2014/main" id="{0F344E70-EA64-4CC5-8E4D-9BFD05207B7E}"/>
              </a:ext>
            </a:extLst>
          </p:cNvPr>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rot="1679931">
            <a:off x="-1982227" y="3510917"/>
            <a:ext cx="3618600" cy="4579361"/>
          </a:xfrm>
          <a:prstGeom prst="rect">
            <a:avLst/>
          </a:prstGeom>
        </p:spPr>
      </p:pic>
      <p:pic>
        <p:nvPicPr>
          <p:cNvPr id="8" name="图片 7">
            <a:extLst>
              <a:ext uri="{FF2B5EF4-FFF2-40B4-BE49-F238E27FC236}">
                <a16:creationId xmlns:a16="http://schemas.microsoft.com/office/drawing/2014/main" id="{E36C4C40-5B11-4316-A37F-CD0D451A6E7D}"/>
              </a:ext>
            </a:extLst>
          </p:cNvPr>
          <p:cNvPicPr>
            <a:picLocks noChangeAspect="1"/>
          </p:cNvPicPr>
          <p:nvPr/>
        </p:nvPicPr>
        <p:blipFill>
          <a:blip r:embed="rId20" cstate="hqprint">
            <a:extLst>
              <a:ext uri="{28A0092B-C50C-407E-A947-70E740481C1C}">
                <a14:useLocalDpi xmlns:a14="http://schemas.microsoft.com/office/drawing/2010/main" val="0"/>
              </a:ext>
            </a:extLst>
          </a:blip>
          <a:stretch>
            <a:fillRect/>
          </a:stretch>
        </p:blipFill>
        <p:spPr>
          <a:xfrm rot="20954830">
            <a:off x="-754121" y="-1179740"/>
            <a:ext cx="4338528" cy="2359480"/>
          </a:xfrm>
          <a:prstGeom prst="rect">
            <a:avLst/>
          </a:prstGeom>
        </p:spPr>
      </p:pic>
      <p:grpSp>
        <p:nvGrpSpPr>
          <p:cNvPr id="15" name="组合 14">
            <a:extLst>
              <a:ext uri="{FF2B5EF4-FFF2-40B4-BE49-F238E27FC236}">
                <a16:creationId xmlns:a16="http://schemas.microsoft.com/office/drawing/2014/main" id="{FF72460A-4BA9-4EAF-BE89-0F550D3768F6}"/>
              </a:ext>
            </a:extLst>
          </p:cNvPr>
          <p:cNvGrpSpPr/>
          <p:nvPr/>
        </p:nvGrpSpPr>
        <p:grpSpPr>
          <a:xfrm>
            <a:off x="3855325" y="85568"/>
            <a:ext cx="4425737" cy="1200329"/>
            <a:chOff x="3855325" y="85568"/>
            <a:chExt cx="4425737" cy="1200329"/>
          </a:xfrm>
        </p:grpSpPr>
        <p:sp>
          <p:nvSpPr>
            <p:cNvPr id="10" name="文本框 9">
              <a:extLst>
                <a:ext uri="{FF2B5EF4-FFF2-40B4-BE49-F238E27FC236}">
                  <a16:creationId xmlns:a16="http://schemas.microsoft.com/office/drawing/2014/main" id="{D315F1C2-E846-42A5-8A94-436A1147E1AD}"/>
                </a:ext>
              </a:extLst>
            </p:cNvPr>
            <p:cNvSpPr txBox="1"/>
            <p:nvPr/>
          </p:nvSpPr>
          <p:spPr>
            <a:xfrm>
              <a:off x="4085753" y="85568"/>
              <a:ext cx="4018906" cy="1200329"/>
            </a:xfrm>
            <a:prstGeom prst="rect">
              <a:avLst/>
            </a:prstGeom>
            <a:noFill/>
          </p:spPr>
          <p:txBody>
            <a:bodyPr wrap="square" rtlCol="0" anchor="ctr" anchorCtr="0">
              <a:spAutoFit/>
            </a:bodyPr>
            <a:lstStyle>
              <a:defPPr>
                <a:defRPr lang="zh-CN"/>
              </a:defPPr>
              <a:lvl1pPr algn="ctr">
                <a:defRPr sz="8800">
                  <a:gradFill flip="none" rotWithShape="1">
                    <a:gsLst>
                      <a:gs pos="51000">
                        <a:srgbClr val="47E1FF"/>
                      </a:gs>
                      <a:gs pos="100000">
                        <a:srgbClr val="C9F9FF"/>
                      </a:gs>
                    </a:gsLst>
                    <a:lin ang="18900000" scaled="1"/>
                    <a:tileRect/>
                  </a:gradFill>
                  <a:latin typeface="Anton" panose="00000500000000000000" pitchFamily="2" charset="0"/>
                </a:defRPr>
              </a:lvl1pPr>
            </a:lstStyle>
            <a:p>
              <a:r>
                <a:rPr lang="en-US" altLang="zh-CN" sz="3600" dirty="0">
                  <a:latin typeface="+mn-ea"/>
                  <a:sym typeface="+mn-lt"/>
                </a:rPr>
                <a:t>PART 01 </a:t>
              </a:r>
            </a:p>
            <a:p>
              <a:r>
                <a:rPr lang="zh-CN" altLang="en-US" sz="3600" dirty="0">
                  <a:latin typeface="+mn-ea"/>
                  <a:sym typeface="+mn-ea"/>
                </a:rPr>
                <a:t>Opening content</a:t>
              </a:r>
            </a:p>
          </p:txBody>
        </p:sp>
        <p:sp>
          <p:nvSpPr>
            <p:cNvPr id="11" name="椭圆 10">
              <a:extLst>
                <a:ext uri="{FF2B5EF4-FFF2-40B4-BE49-F238E27FC236}">
                  <a16:creationId xmlns:a16="http://schemas.microsoft.com/office/drawing/2014/main" id="{D74F04AE-DD34-46C9-AB8D-486D6A22625F}"/>
                </a:ext>
              </a:extLst>
            </p:cNvPr>
            <p:cNvSpPr/>
            <p:nvPr/>
          </p:nvSpPr>
          <p:spPr>
            <a:xfrm>
              <a:off x="3855325" y="241984"/>
              <a:ext cx="221375" cy="221375"/>
            </a:xfrm>
            <a:prstGeom prst="ellipse">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A8589EE5-C1FE-4864-9901-4943EF74912E}"/>
                </a:ext>
              </a:extLst>
            </p:cNvPr>
            <p:cNvSpPr/>
            <p:nvPr/>
          </p:nvSpPr>
          <p:spPr>
            <a:xfrm>
              <a:off x="8059687" y="241984"/>
              <a:ext cx="221375" cy="221375"/>
            </a:xfrm>
            <a:prstGeom prst="ellipse">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12" name="PA_库_Freeform: Shape 30">
            <a:extLst>
              <a:ext uri="{FF2B5EF4-FFF2-40B4-BE49-F238E27FC236}">
                <a16:creationId xmlns:a16="http://schemas.microsoft.com/office/drawing/2014/main" id="{5BBCF9FF-B1C4-4CCD-A479-E4EA9CDFB930}"/>
              </a:ext>
            </a:extLst>
          </p:cNvPr>
          <p:cNvSpPr>
            <a:spLocks/>
          </p:cNvSpPr>
          <p:nvPr>
            <p:custDataLst>
              <p:tags r:id="rId1"/>
            </p:custDataLst>
          </p:nvPr>
        </p:nvSpPr>
        <p:spPr bwMode="auto">
          <a:xfrm rot="18900000">
            <a:off x="4250223" y="2094177"/>
            <a:ext cx="1571674" cy="1478138"/>
          </a:xfrm>
          <a:custGeom>
            <a:avLst/>
            <a:gdLst>
              <a:gd name="connsiteX0" fmla="*/ 1357187 w 1571674"/>
              <a:gd name="connsiteY0" fmla="*/ 568121 h 1478138"/>
              <a:gd name="connsiteX1" fmla="*/ 1518053 w 1571674"/>
              <a:gd name="connsiteY1" fmla="*/ 1376073 h 1478138"/>
              <a:gd name="connsiteX2" fmla="*/ 1470015 w 1571674"/>
              <a:gd name="connsiteY2" fmla="*/ 1468369 h 1478138"/>
              <a:gd name="connsiteX3" fmla="*/ 1440510 w 1571674"/>
              <a:gd name="connsiteY3" fmla="*/ 1441700 h 1478138"/>
              <a:gd name="connsiteX4" fmla="*/ 148898 w 1571674"/>
              <a:gd name="connsiteY4" fmla="*/ 1441700 h 1478138"/>
              <a:gd name="connsiteX5" fmla="*/ 108584 w 1571674"/>
              <a:gd name="connsiteY5" fmla="*/ 1478138 h 1478138"/>
              <a:gd name="connsiteX6" fmla="*/ 54547 w 1571674"/>
              <a:gd name="connsiteY6" fmla="*/ 1376073 h 1478138"/>
              <a:gd name="connsiteX7" fmla="*/ 218186 w 1571674"/>
              <a:gd name="connsiteY7" fmla="*/ 568121 h 1478138"/>
              <a:gd name="connsiteX8" fmla="*/ 785221 w 1571674"/>
              <a:gd name="connsiteY8" fmla="*/ 0 h 1478138"/>
              <a:gd name="connsiteX9" fmla="*/ 1357187 w 1571674"/>
              <a:gd name="connsiteY9" fmla="*/ 568121 h 147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1674" h="1478138">
                <a:moveTo>
                  <a:pt x="1357187" y="568121"/>
                </a:moveTo>
                <a:cubicBezTo>
                  <a:pt x="1571674" y="786724"/>
                  <a:pt x="1625296" y="1108145"/>
                  <a:pt x="1518053" y="1376073"/>
                </a:cubicBezTo>
                <a:lnTo>
                  <a:pt x="1470015" y="1468369"/>
                </a:lnTo>
                <a:lnTo>
                  <a:pt x="1440510" y="1441700"/>
                </a:lnTo>
                <a:cubicBezTo>
                  <a:pt x="1065413" y="1135766"/>
                  <a:pt x="523995" y="1135766"/>
                  <a:pt x="148898" y="1441700"/>
                </a:cubicBezTo>
                <a:lnTo>
                  <a:pt x="108584" y="1478138"/>
                </a:lnTo>
                <a:lnTo>
                  <a:pt x="54547" y="1376073"/>
                </a:lnTo>
                <a:cubicBezTo>
                  <a:pt x="-54546" y="1108145"/>
                  <a:pt x="0" y="786724"/>
                  <a:pt x="218186" y="568121"/>
                </a:cubicBezTo>
                <a:cubicBezTo>
                  <a:pt x="218186" y="568121"/>
                  <a:pt x="218186" y="568121"/>
                  <a:pt x="785221" y="0"/>
                </a:cubicBezTo>
                <a:cubicBezTo>
                  <a:pt x="785221" y="0"/>
                  <a:pt x="785221" y="0"/>
                  <a:pt x="1357187" y="568121"/>
                </a:cubicBezTo>
                <a:close/>
              </a:path>
            </a:pathLst>
          </a:cu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solidFill>
                <a:schemeClr val="bg1"/>
              </a:solidFill>
            </a:endParaRPr>
          </a:p>
        </p:txBody>
      </p:sp>
      <p:sp>
        <p:nvSpPr>
          <p:cNvPr id="13" name="PA_库_Freeform: Shape 31">
            <a:extLst>
              <a:ext uri="{FF2B5EF4-FFF2-40B4-BE49-F238E27FC236}">
                <a16:creationId xmlns:a16="http://schemas.microsoft.com/office/drawing/2014/main" id="{F374DCFB-837C-4B4A-9178-474D31DA2A10}"/>
              </a:ext>
            </a:extLst>
          </p:cNvPr>
          <p:cNvSpPr>
            <a:spLocks/>
          </p:cNvSpPr>
          <p:nvPr>
            <p:custDataLst>
              <p:tags r:id="rId2"/>
            </p:custDataLst>
          </p:nvPr>
        </p:nvSpPr>
        <p:spPr bwMode="auto">
          <a:xfrm rot="2700000">
            <a:off x="6370602" y="2096638"/>
            <a:ext cx="1572083" cy="1468661"/>
          </a:xfrm>
          <a:custGeom>
            <a:avLst/>
            <a:gdLst>
              <a:gd name="connsiteX0" fmla="*/ 785426 w 1572083"/>
              <a:gd name="connsiteY0" fmla="*/ 0 h 1468661"/>
              <a:gd name="connsiteX1" fmla="*/ 1357541 w 1572083"/>
              <a:gd name="connsiteY1" fmla="*/ 567973 h 1468661"/>
              <a:gd name="connsiteX2" fmla="*/ 1518448 w 1572083"/>
              <a:gd name="connsiteY2" fmla="*/ 1375715 h 1468661"/>
              <a:gd name="connsiteX3" fmla="*/ 1470047 w 1572083"/>
              <a:gd name="connsiteY3" fmla="*/ 1468661 h 1468661"/>
              <a:gd name="connsiteX4" fmla="*/ 1430367 w 1572083"/>
              <a:gd name="connsiteY4" fmla="*/ 1432795 h 1468661"/>
              <a:gd name="connsiteX5" fmla="*/ 138755 w 1572083"/>
              <a:gd name="connsiteY5" fmla="*/ 1432795 h 1468661"/>
              <a:gd name="connsiteX6" fmla="*/ 102267 w 1572083"/>
              <a:gd name="connsiteY6" fmla="*/ 1465775 h 1468661"/>
              <a:gd name="connsiteX7" fmla="*/ 54561 w 1572083"/>
              <a:gd name="connsiteY7" fmla="*/ 1375715 h 1468661"/>
              <a:gd name="connsiteX8" fmla="*/ 218242 w 1572083"/>
              <a:gd name="connsiteY8" fmla="*/ 567974 h 1468661"/>
              <a:gd name="connsiteX9" fmla="*/ 785426 w 1572083"/>
              <a:gd name="connsiteY9" fmla="*/ 0 h 1468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2083" h="1468661">
                <a:moveTo>
                  <a:pt x="785426" y="0"/>
                </a:moveTo>
                <a:cubicBezTo>
                  <a:pt x="785426" y="0"/>
                  <a:pt x="785426" y="0"/>
                  <a:pt x="1357541" y="567973"/>
                </a:cubicBezTo>
                <a:cubicBezTo>
                  <a:pt x="1572084" y="786520"/>
                  <a:pt x="1625719" y="1107857"/>
                  <a:pt x="1518448" y="1375715"/>
                </a:cubicBezTo>
                <a:lnTo>
                  <a:pt x="1470047" y="1468661"/>
                </a:lnTo>
                <a:lnTo>
                  <a:pt x="1430367" y="1432795"/>
                </a:lnTo>
                <a:cubicBezTo>
                  <a:pt x="1055270" y="1126861"/>
                  <a:pt x="513852" y="1126861"/>
                  <a:pt x="138755" y="1432795"/>
                </a:cubicBezTo>
                <a:lnTo>
                  <a:pt x="102267" y="1465775"/>
                </a:lnTo>
                <a:lnTo>
                  <a:pt x="54561" y="1375715"/>
                </a:lnTo>
                <a:cubicBezTo>
                  <a:pt x="-54560" y="1107857"/>
                  <a:pt x="0" y="786520"/>
                  <a:pt x="218242" y="567974"/>
                </a:cubicBezTo>
                <a:cubicBezTo>
                  <a:pt x="218242" y="567974"/>
                  <a:pt x="218242" y="567974"/>
                  <a:pt x="785426" y="0"/>
                </a:cubicBezTo>
                <a:close/>
              </a:path>
            </a:pathLst>
          </a:cu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solidFill>
                <a:schemeClr val="bg1"/>
              </a:solidFill>
            </a:endParaRPr>
          </a:p>
        </p:txBody>
      </p:sp>
      <p:sp>
        <p:nvSpPr>
          <p:cNvPr id="16" name="PA_库_Freeform: Shape 32">
            <a:extLst>
              <a:ext uri="{FF2B5EF4-FFF2-40B4-BE49-F238E27FC236}">
                <a16:creationId xmlns:a16="http://schemas.microsoft.com/office/drawing/2014/main" id="{D3E90883-2C30-458B-9DA6-D9D6114C130C}"/>
              </a:ext>
            </a:extLst>
          </p:cNvPr>
          <p:cNvSpPr>
            <a:spLocks/>
          </p:cNvSpPr>
          <p:nvPr>
            <p:custDataLst>
              <p:tags r:id="rId3"/>
            </p:custDataLst>
          </p:nvPr>
        </p:nvSpPr>
        <p:spPr bwMode="auto">
          <a:xfrm rot="2700000" flipH="1">
            <a:off x="4258524" y="4204046"/>
            <a:ext cx="1572083" cy="1469615"/>
          </a:xfrm>
          <a:custGeom>
            <a:avLst/>
            <a:gdLst>
              <a:gd name="connsiteX0" fmla="*/ 1471100 w 1572083"/>
              <a:gd name="connsiteY0" fmla="*/ 0 h 1469615"/>
              <a:gd name="connsiteX1" fmla="*/ 1430363 w 1572083"/>
              <a:gd name="connsiteY1" fmla="*/ 36821 h 1469615"/>
              <a:gd name="connsiteX2" fmla="*/ 138751 w 1572083"/>
              <a:gd name="connsiteY2" fmla="*/ 36821 h 1469615"/>
              <a:gd name="connsiteX3" fmla="*/ 101208 w 1572083"/>
              <a:gd name="connsiteY3" fmla="*/ 2887 h 1469615"/>
              <a:gd name="connsiteX4" fmla="*/ 54561 w 1572083"/>
              <a:gd name="connsiteY4" fmla="*/ 91740 h 1469615"/>
              <a:gd name="connsiteX5" fmla="*/ 218242 w 1572083"/>
              <a:gd name="connsiteY5" fmla="*/ 896703 h 1469615"/>
              <a:gd name="connsiteX6" fmla="*/ 785425 w 1572083"/>
              <a:gd name="connsiteY6" fmla="*/ 1469615 h 1469615"/>
              <a:gd name="connsiteX7" fmla="*/ 1357540 w 1572083"/>
              <a:gd name="connsiteY7" fmla="*/ 896703 h 1469615"/>
              <a:gd name="connsiteX8" fmla="*/ 1518447 w 1572083"/>
              <a:gd name="connsiteY8" fmla="*/ 91739 h 146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2083" h="1469615">
                <a:moveTo>
                  <a:pt x="1471100" y="0"/>
                </a:moveTo>
                <a:lnTo>
                  <a:pt x="1430363" y="36821"/>
                </a:lnTo>
                <a:cubicBezTo>
                  <a:pt x="1055266" y="342755"/>
                  <a:pt x="513848" y="342755"/>
                  <a:pt x="138751" y="36821"/>
                </a:cubicBezTo>
                <a:lnTo>
                  <a:pt x="101208" y="2887"/>
                </a:lnTo>
                <a:lnTo>
                  <a:pt x="54561" y="91740"/>
                </a:lnTo>
                <a:cubicBezTo>
                  <a:pt x="-54560" y="361450"/>
                  <a:pt x="0" y="681861"/>
                  <a:pt x="218242" y="896703"/>
                </a:cubicBezTo>
                <a:cubicBezTo>
                  <a:pt x="785425" y="1469615"/>
                  <a:pt x="785425" y="1469615"/>
                  <a:pt x="785425" y="1469615"/>
                </a:cubicBezTo>
                <a:cubicBezTo>
                  <a:pt x="1357540" y="896703"/>
                  <a:pt x="1357540" y="896703"/>
                  <a:pt x="1357540" y="896703"/>
                </a:cubicBezTo>
                <a:cubicBezTo>
                  <a:pt x="1572083" y="681861"/>
                  <a:pt x="1625719" y="361450"/>
                  <a:pt x="1518447" y="91739"/>
                </a:cubicBezTo>
                <a:close/>
              </a:path>
            </a:pathLst>
          </a:cu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solidFill>
                <a:schemeClr val="bg1"/>
              </a:solidFill>
            </a:endParaRPr>
          </a:p>
        </p:txBody>
      </p:sp>
      <p:sp>
        <p:nvSpPr>
          <p:cNvPr id="17" name="PA_库_Freeform: Shape 33">
            <a:extLst>
              <a:ext uri="{FF2B5EF4-FFF2-40B4-BE49-F238E27FC236}">
                <a16:creationId xmlns:a16="http://schemas.microsoft.com/office/drawing/2014/main" id="{20B467AC-36F4-4B0E-B70C-4C68B250EF6D}"/>
              </a:ext>
            </a:extLst>
          </p:cNvPr>
          <p:cNvSpPr>
            <a:spLocks/>
          </p:cNvSpPr>
          <p:nvPr>
            <p:custDataLst>
              <p:tags r:id="rId4"/>
            </p:custDataLst>
          </p:nvPr>
        </p:nvSpPr>
        <p:spPr bwMode="auto">
          <a:xfrm rot="18900000" flipH="1">
            <a:off x="6370104" y="4205857"/>
            <a:ext cx="1571673" cy="1468752"/>
          </a:xfrm>
          <a:custGeom>
            <a:avLst/>
            <a:gdLst>
              <a:gd name="connsiteX0" fmla="*/ 101647 w 1571673"/>
              <a:gd name="connsiteY0" fmla="*/ 755 h 1468752"/>
              <a:gd name="connsiteX1" fmla="*/ 54547 w 1571673"/>
              <a:gd name="connsiteY1" fmla="*/ 90518 h 1468752"/>
              <a:gd name="connsiteX2" fmla="*/ 218186 w 1571673"/>
              <a:gd name="connsiteY2" fmla="*/ 895691 h 1468752"/>
              <a:gd name="connsiteX3" fmla="*/ 785221 w 1571673"/>
              <a:gd name="connsiteY3" fmla="*/ 1468752 h 1468752"/>
              <a:gd name="connsiteX4" fmla="*/ 1357186 w 1571673"/>
              <a:gd name="connsiteY4" fmla="*/ 895691 h 1468752"/>
              <a:gd name="connsiteX5" fmla="*/ 1518052 w 1571673"/>
              <a:gd name="connsiteY5" fmla="*/ 90518 h 1468752"/>
              <a:gd name="connsiteX6" fmla="*/ 1471360 w 1571673"/>
              <a:gd name="connsiteY6" fmla="*/ 0 h 1468752"/>
              <a:gd name="connsiteX7" fmla="*/ 1431891 w 1571673"/>
              <a:gd name="connsiteY7" fmla="*/ 35674 h 1468752"/>
              <a:gd name="connsiteX8" fmla="*/ 140279 w 1571673"/>
              <a:gd name="connsiteY8" fmla="*/ 35674 h 1468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73" h="1468752">
                <a:moveTo>
                  <a:pt x="101647" y="755"/>
                </a:moveTo>
                <a:lnTo>
                  <a:pt x="54547" y="90518"/>
                </a:lnTo>
                <a:cubicBezTo>
                  <a:pt x="-54546" y="360298"/>
                  <a:pt x="0" y="680792"/>
                  <a:pt x="218186" y="895691"/>
                </a:cubicBezTo>
                <a:cubicBezTo>
                  <a:pt x="785221" y="1468752"/>
                  <a:pt x="785221" y="1468752"/>
                  <a:pt x="785221" y="1468752"/>
                </a:cubicBezTo>
                <a:cubicBezTo>
                  <a:pt x="1357186" y="895691"/>
                  <a:pt x="1357186" y="895691"/>
                  <a:pt x="1357186" y="895691"/>
                </a:cubicBezTo>
                <a:cubicBezTo>
                  <a:pt x="1571674" y="680792"/>
                  <a:pt x="1625295" y="360298"/>
                  <a:pt x="1518052" y="90518"/>
                </a:cubicBezTo>
                <a:lnTo>
                  <a:pt x="1471360" y="0"/>
                </a:lnTo>
                <a:lnTo>
                  <a:pt x="1431891" y="35674"/>
                </a:lnTo>
                <a:cubicBezTo>
                  <a:pt x="1056794" y="341608"/>
                  <a:pt x="515376" y="341608"/>
                  <a:pt x="140279" y="35674"/>
                </a:cubicBezTo>
                <a:close/>
              </a:path>
            </a:pathLst>
          </a:cu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solidFill>
                <a:schemeClr val="bg1"/>
              </a:solidFill>
            </a:endParaRPr>
          </a:p>
        </p:txBody>
      </p:sp>
      <p:sp>
        <p:nvSpPr>
          <p:cNvPr id="18" name="PA_库_椭圆 34">
            <a:extLst>
              <a:ext uri="{FF2B5EF4-FFF2-40B4-BE49-F238E27FC236}">
                <a16:creationId xmlns:a16="http://schemas.microsoft.com/office/drawing/2014/main" id="{29E68D74-5F8A-43D3-A8D6-DA97439CC07B}"/>
              </a:ext>
            </a:extLst>
          </p:cNvPr>
          <p:cNvSpPr/>
          <p:nvPr>
            <p:custDataLst>
              <p:tags r:id="rId5"/>
            </p:custDataLst>
          </p:nvPr>
        </p:nvSpPr>
        <p:spPr>
          <a:xfrm>
            <a:off x="5241140" y="3030051"/>
            <a:ext cx="1709721" cy="1709721"/>
          </a:xfrm>
          <a:prstGeom prst="ellipse">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solidFill>
                <a:schemeClr val="bg1"/>
              </a:solidFill>
            </a:endParaRPr>
          </a:p>
        </p:txBody>
      </p:sp>
      <p:sp>
        <p:nvSpPr>
          <p:cNvPr id="19" name="PA_库_文本框 35">
            <a:extLst>
              <a:ext uri="{FF2B5EF4-FFF2-40B4-BE49-F238E27FC236}">
                <a16:creationId xmlns:a16="http://schemas.microsoft.com/office/drawing/2014/main" id="{BA4ABAD6-D6DA-4784-983C-B0503CE2738B}"/>
              </a:ext>
            </a:extLst>
          </p:cNvPr>
          <p:cNvSpPr txBox="1"/>
          <p:nvPr>
            <p:custDataLst>
              <p:tags r:id="rId6"/>
            </p:custDataLst>
          </p:nvPr>
        </p:nvSpPr>
        <p:spPr>
          <a:xfrm>
            <a:off x="6856819" y="2569358"/>
            <a:ext cx="585417" cy="523220"/>
          </a:xfrm>
          <a:prstGeom prst="rect">
            <a:avLst/>
          </a:prstGeom>
          <a:noFill/>
        </p:spPr>
        <p:txBody>
          <a:bodyPr wrap="none">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Century Gothic"/>
                <a:cs typeface="+mn-cs"/>
              </a:rPr>
              <a:t>02</a:t>
            </a:r>
          </a:p>
        </p:txBody>
      </p:sp>
      <p:sp>
        <p:nvSpPr>
          <p:cNvPr id="20" name="PA_库_文本框 36">
            <a:extLst>
              <a:ext uri="{FF2B5EF4-FFF2-40B4-BE49-F238E27FC236}">
                <a16:creationId xmlns:a16="http://schemas.microsoft.com/office/drawing/2014/main" id="{C97AFE0A-9C30-41A3-94AC-634F3FDC6B55}"/>
              </a:ext>
            </a:extLst>
          </p:cNvPr>
          <p:cNvSpPr txBox="1"/>
          <p:nvPr>
            <p:custDataLst>
              <p:tags r:id="rId7"/>
            </p:custDataLst>
          </p:nvPr>
        </p:nvSpPr>
        <p:spPr>
          <a:xfrm>
            <a:off x="4736939" y="2569358"/>
            <a:ext cx="585417" cy="523220"/>
          </a:xfrm>
          <a:prstGeom prst="rect">
            <a:avLst/>
          </a:prstGeom>
          <a:noFill/>
        </p:spPr>
        <p:txBody>
          <a:bodyPr wrap="none">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Century Gothic"/>
                <a:cs typeface="+mn-cs"/>
              </a:rPr>
              <a:t>01</a:t>
            </a:r>
          </a:p>
        </p:txBody>
      </p:sp>
      <p:sp>
        <p:nvSpPr>
          <p:cNvPr id="21" name="PA_库_文本框 37">
            <a:extLst>
              <a:ext uri="{FF2B5EF4-FFF2-40B4-BE49-F238E27FC236}">
                <a16:creationId xmlns:a16="http://schemas.microsoft.com/office/drawing/2014/main" id="{B335C3EF-EB60-48E4-A06E-CDE2B7B8A544}"/>
              </a:ext>
            </a:extLst>
          </p:cNvPr>
          <p:cNvSpPr txBox="1"/>
          <p:nvPr>
            <p:custDataLst>
              <p:tags r:id="rId8"/>
            </p:custDataLst>
          </p:nvPr>
        </p:nvSpPr>
        <p:spPr>
          <a:xfrm>
            <a:off x="6856818" y="4674980"/>
            <a:ext cx="585417" cy="523220"/>
          </a:xfrm>
          <a:prstGeom prst="rect">
            <a:avLst/>
          </a:prstGeom>
          <a:noFill/>
        </p:spPr>
        <p:txBody>
          <a:bodyPr wrap="none">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Century Gothic"/>
                <a:cs typeface="+mn-cs"/>
              </a:rPr>
              <a:t>03</a:t>
            </a:r>
          </a:p>
        </p:txBody>
      </p:sp>
      <p:sp>
        <p:nvSpPr>
          <p:cNvPr id="22" name="PA_库_文本框 38">
            <a:extLst>
              <a:ext uri="{FF2B5EF4-FFF2-40B4-BE49-F238E27FC236}">
                <a16:creationId xmlns:a16="http://schemas.microsoft.com/office/drawing/2014/main" id="{1C34B6F9-49EE-4866-931B-9DA68D5B73E5}"/>
              </a:ext>
            </a:extLst>
          </p:cNvPr>
          <p:cNvSpPr txBox="1"/>
          <p:nvPr>
            <p:custDataLst>
              <p:tags r:id="rId9"/>
            </p:custDataLst>
          </p:nvPr>
        </p:nvSpPr>
        <p:spPr>
          <a:xfrm>
            <a:off x="4745444" y="4685629"/>
            <a:ext cx="585417" cy="523220"/>
          </a:xfrm>
          <a:prstGeom prst="rect">
            <a:avLst/>
          </a:prstGeom>
          <a:noFill/>
        </p:spPr>
        <p:txBody>
          <a:bodyPr wrap="none">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Century Gothic"/>
                <a:cs typeface="+mn-cs"/>
              </a:rPr>
              <a:t>04</a:t>
            </a:r>
          </a:p>
        </p:txBody>
      </p:sp>
      <p:grpSp>
        <p:nvGrpSpPr>
          <p:cNvPr id="23" name="PA_库_组合 39">
            <a:extLst>
              <a:ext uri="{FF2B5EF4-FFF2-40B4-BE49-F238E27FC236}">
                <a16:creationId xmlns:a16="http://schemas.microsoft.com/office/drawing/2014/main" id="{46E8A3DD-37A8-4748-A0D5-9A46548FEF43}"/>
              </a:ext>
            </a:extLst>
          </p:cNvPr>
          <p:cNvGrpSpPr/>
          <p:nvPr>
            <p:custDataLst>
              <p:tags r:id="rId10"/>
            </p:custDataLst>
          </p:nvPr>
        </p:nvGrpSpPr>
        <p:grpSpPr>
          <a:xfrm>
            <a:off x="5942013" y="3640436"/>
            <a:ext cx="307975" cy="488950"/>
            <a:chOff x="3824288" y="5486400"/>
            <a:chExt cx="307975" cy="488950"/>
          </a:xfrm>
          <a:solidFill>
            <a:schemeClr val="bg2"/>
          </a:solidFill>
          <a:effectLst>
            <a:outerShdw blurRad="63500" sx="102000" sy="102000" algn="ctr" rotWithShape="0">
              <a:prstClr val="black">
                <a:alpha val="40000"/>
              </a:prstClr>
            </a:outerShdw>
          </a:effectLst>
        </p:grpSpPr>
        <p:sp>
          <p:nvSpPr>
            <p:cNvPr id="24" name="Freeform: Shape 40">
              <a:extLst>
                <a:ext uri="{FF2B5EF4-FFF2-40B4-BE49-F238E27FC236}">
                  <a16:creationId xmlns:a16="http://schemas.microsoft.com/office/drawing/2014/main" id="{9D70C498-52E5-4719-B7FC-75AB6BBA1303}"/>
                </a:ext>
              </a:extLst>
            </p:cNvPr>
            <p:cNvSpPr>
              <a:spLocks/>
            </p:cNvSpPr>
            <p:nvPr/>
          </p:nvSpPr>
          <p:spPr bwMode="auto">
            <a:xfrm>
              <a:off x="3824288" y="5486400"/>
              <a:ext cx="307975" cy="338138"/>
            </a:xfrm>
            <a:custGeom>
              <a:avLst/>
              <a:gdLst>
                <a:gd name="T0" fmla="*/ 227 w 401"/>
                <a:gd name="T1" fmla="*/ 250 h 440"/>
                <a:gd name="T2" fmla="*/ 215 w 401"/>
                <a:gd name="T3" fmla="*/ 251 h 440"/>
                <a:gd name="T4" fmla="*/ 224 w 401"/>
                <a:gd name="T5" fmla="*/ 283 h 440"/>
                <a:gd name="T6" fmla="*/ 200 w 401"/>
                <a:gd name="T7" fmla="*/ 329 h 440"/>
                <a:gd name="T8" fmla="*/ 175 w 401"/>
                <a:gd name="T9" fmla="*/ 283 h 440"/>
                <a:gd name="T10" fmla="*/ 187 w 401"/>
                <a:gd name="T11" fmla="*/ 251 h 440"/>
                <a:gd name="T12" fmla="*/ 181 w 401"/>
                <a:gd name="T13" fmla="*/ 250 h 440"/>
                <a:gd name="T14" fmla="*/ 148 w 401"/>
                <a:gd name="T15" fmla="*/ 283 h 440"/>
                <a:gd name="T16" fmla="*/ 148 w 401"/>
                <a:gd name="T17" fmla="*/ 440 h 440"/>
                <a:gd name="T18" fmla="*/ 254 w 401"/>
                <a:gd name="T19" fmla="*/ 440 h 440"/>
                <a:gd name="T20" fmla="*/ 254 w 401"/>
                <a:gd name="T21" fmla="*/ 280 h 440"/>
                <a:gd name="T22" fmla="*/ 227 w 401"/>
                <a:gd name="T23" fmla="*/ 250 h 440"/>
                <a:gd name="T24" fmla="*/ 401 w 401"/>
                <a:gd name="T25" fmla="*/ 201 h 440"/>
                <a:gd name="T26" fmla="*/ 200 w 401"/>
                <a:gd name="T27" fmla="*/ 0 h 440"/>
                <a:gd name="T28" fmla="*/ 0 w 401"/>
                <a:gd name="T29" fmla="*/ 201 h 440"/>
                <a:gd name="T30" fmla="*/ 0 w 401"/>
                <a:gd name="T31" fmla="*/ 211 h 440"/>
                <a:gd name="T32" fmla="*/ 0 w 401"/>
                <a:gd name="T33" fmla="*/ 220 h 440"/>
                <a:gd name="T34" fmla="*/ 84 w 401"/>
                <a:gd name="T35" fmla="*/ 375 h 440"/>
                <a:gd name="T36" fmla="*/ 113 w 401"/>
                <a:gd name="T37" fmla="*/ 440 h 440"/>
                <a:gd name="T38" fmla="*/ 113 w 401"/>
                <a:gd name="T39" fmla="*/ 440 h 440"/>
                <a:gd name="T40" fmla="*/ 131 w 401"/>
                <a:gd name="T41" fmla="*/ 440 h 440"/>
                <a:gd name="T42" fmla="*/ 131 w 401"/>
                <a:gd name="T43" fmla="*/ 283 h 440"/>
                <a:gd name="T44" fmla="*/ 181 w 401"/>
                <a:gd name="T45" fmla="*/ 234 h 440"/>
                <a:gd name="T46" fmla="*/ 202 w 401"/>
                <a:gd name="T47" fmla="*/ 239 h 440"/>
                <a:gd name="T48" fmla="*/ 227 w 401"/>
                <a:gd name="T49" fmla="*/ 233 h 440"/>
                <a:gd name="T50" fmla="*/ 271 w 401"/>
                <a:gd name="T51" fmla="*/ 280 h 440"/>
                <a:gd name="T52" fmla="*/ 271 w 401"/>
                <a:gd name="T53" fmla="*/ 440 h 440"/>
                <a:gd name="T54" fmla="*/ 288 w 401"/>
                <a:gd name="T55" fmla="*/ 440 h 440"/>
                <a:gd name="T56" fmla="*/ 288 w 401"/>
                <a:gd name="T57" fmla="*/ 440 h 440"/>
                <a:gd name="T58" fmla="*/ 317 w 401"/>
                <a:gd name="T59" fmla="*/ 375 h 440"/>
                <a:gd name="T60" fmla="*/ 401 w 401"/>
                <a:gd name="T61" fmla="*/ 220 h 440"/>
                <a:gd name="T62" fmla="*/ 401 w 401"/>
                <a:gd name="T63" fmla="*/ 211 h 440"/>
                <a:gd name="T64" fmla="*/ 401 w 401"/>
                <a:gd name="T65" fmla="*/ 201 h 440"/>
                <a:gd name="T66" fmla="*/ 208 w 401"/>
                <a:gd name="T67" fmla="*/ 283 h 440"/>
                <a:gd name="T68" fmla="*/ 201 w 401"/>
                <a:gd name="T69" fmla="*/ 260 h 440"/>
                <a:gd name="T70" fmla="*/ 192 w 401"/>
                <a:gd name="T71" fmla="*/ 283 h 440"/>
                <a:gd name="T72" fmla="*/ 200 w 401"/>
                <a:gd name="T73" fmla="*/ 313 h 440"/>
                <a:gd name="T74" fmla="*/ 208 w 401"/>
                <a:gd name="T75" fmla="*/ 283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01" h="440">
                  <a:moveTo>
                    <a:pt x="227" y="250"/>
                  </a:moveTo>
                  <a:cubicBezTo>
                    <a:pt x="223" y="250"/>
                    <a:pt x="219" y="250"/>
                    <a:pt x="215" y="251"/>
                  </a:cubicBezTo>
                  <a:cubicBezTo>
                    <a:pt x="221" y="260"/>
                    <a:pt x="224" y="270"/>
                    <a:pt x="224" y="283"/>
                  </a:cubicBezTo>
                  <a:cubicBezTo>
                    <a:pt x="224" y="317"/>
                    <a:pt x="211" y="329"/>
                    <a:pt x="200" y="329"/>
                  </a:cubicBezTo>
                  <a:cubicBezTo>
                    <a:pt x="188" y="329"/>
                    <a:pt x="175" y="315"/>
                    <a:pt x="175" y="283"/>
                  </a:cubicBezTo>
                  <a:cubicBezTo>
                    <a:pt x="175" y="270"/>
                    <a:pt x="180" y="259"/>
                    <a:pt x="187" y="251"/>
                  </a:cubicBezTo>
                  <a:cubicBezTo>
                    <a:pt x="185" y="250"/>
                    <a:pt x="183" y="250"/>
                    <a:pt x="181" y="250"/>
                  </a:cubicBezTo>
                  <a:cubicBezTo>
                    <a:pt x="165" y="250"/>
                    <a:pt x="148" y="262"/>
                    <a:pt x="148" y="283"/>
                  </a:cubicBezTo>
                  <a:cubicBezTo>
                    <a:pt x="148" y="440"/>
                    <a:pt x="148" y="440"/>
                    <a:pt x="148" y="440"/>
                  </a:cubicBezTo>
                  <a:cubicBezTo>
                    <a:pt x="254" y="440"/>
                    <a:pt x="254" y="440"/>
                    <a:pt x="254" y="440"/>
                  </a:cubicBezTo>
                  <a:cubicBezTo>
                    <a:pt x="254" y="280"/>
                    <a:pt x="254" y="280"/>
                    <a:pt x="254" y="280"/>
                  </a:cubicBezTo>
                  <a:cubicBezTo>
                    <a:pt x="254" y="252"/>
                    <a:pt x="233" y="250"/>
                    <a:pt x="227" y="250"/>
                  </a:cubicBezTo>
                  <a:close/>
                  <a:moveTo>
                    <a:pt x="401" y="201"/>
                  </a:moveTo>
                  <a:cubicBezTo>
                    <a:pt x="401" y="90"/>
                    <a:pt x="311" y="0"/>
                    <a:pt x="200" y="0"/>
                  </a:cubicBezTo>
                  <a:cubicBezTo>
                    <a:pt x="89" y="0"/>
                    <a:pt x="0" y="90"/>
                    <a:pt x="0" y="201"/>
                  </a:cubicBezTo>
                  <a:cubicBezTo>
                    <a:pt x="0" y="204"/>
                    <a:pt x="0" y="208"/>
                    <a:pt x="0" y="211"/>
                  </a:cubicBezTo>
                  <a:cubicBezTo>
                    <a:pt x="0" y="214"/>
                    <a:pt x="0" y="217"/>
                    <a:pt x="0" y="220"/>
                  </a:cubicBezTo>
                  <a:cubicBezTo>
                    <a:pt x="0" y="300"/>
                    <a:pt x="84" y="375"/>
                    <a:pt x="84" y="375"/>
                  </a:cubicBezTo>
                  <a:cubicBezTo>
                    <a:pt x="100" y="390"/>
                    <a:pt x="113" y="419"/>
                    <a:pt x="113" y="440"/>
                  </a:cubicBezTo>
                  <a:cubicBezTo>
                    <a:pt x="113" y="440"/>
                    <a:pt x="113" y="440"/>
                    <a:pt x="113" y="440"/>
                  </a:cubicBezTo>
                  <a:cubicBezTo>
                    <a:pt x="131" y="440"/>
                    <a:pt x="131" y="440"/>
                    <a:pt x="131" y="440"/>
                  </a:cubicBezTo>
                  <a:cubicBezTo>
                    <a:pt x="131" y="283"/>
                    <a:pt x="131" y="283"/>
                    <a:pt x="131" y="283"/>
                  </a:cubicBezTo>
                  <a:cubicBezTo>
                    <a:pt x="131" y="252"/>
                    <a:pt x="156" y="234"/>
                    <a:pt x="181" y="234"/>
                  </a:cubicBezTo>
                  <a:cubicBezTo>
                    <a:pt x="189" y="234"/>
                    <a:pt x="196" y="236"/>
                    <a:pt x="202" y="239"/>
                  </a:cubicBezTo>
                  <a:cubicBezTo>
                    <a:pt x="210" y="235"/>
                    <a:pt x="218" y="233"/>
                    <a:pt x="227" y="233"/>
                  </a:cubicBezTo>
                  <a:cubicBezTo>
                    <a:pt x="249" y="233"/>
                    <a:pt x="271" y="248"/>
                    <a:pt x="271" y="280"/>
                  </a:cubicBezTo>
                  <a:cubicBezTo>
                    <a:pt x="271" y="440"/>
                    <a:pt x="271" y="440"/>
                    <a:pt x="271" y="440"/>
                  </a:cubicBezTo>
                  <a:cubicBezTo>
                    <a:pt x="288" y="440"/>
                    <a:pt x="288" y="440"/>
                    <a:pt x="288" y="440"/>
                  </a:cubicBezTo>
                  <a:cubicBezTo>
                    <a:pt x="288" y="440"/>
                    <a:pt x="288" y="440"/>
                    <a:pt x="288" y="440"/>
                  </a:cubicBezTo>
                  <a:cubicBezTo>
                    <a:pt x="288" y="419"/>
                    <a:pt x="301" y="390"/>
                    <a:pt x="317" y="375"/>
                  </a:cubicBezTo>
                  <a:cubicBezTo>
                    <a:pt x="317" y="375"/>
                    <a:pt x="401" y="300"/>
                    <a:pt x="401" y="220"/>
                  </a:cubicBezTo>
                  <a:cubicBezTo>
                    <a:pt x="401" y="217"/>
                    <a:pt x="401" y="214"/>
                    <a:pt x="401" y="211"/>
                  </a:cubicBezTo>
                  <a:cubicBezTo>
                    <a:pt x="401" y="208"/>
                    <a:pt x="401" y="204"/>
                    <a:pt x="401" y="201"/>
                  </a:cubicBezTo>
                  <a:close/>
                  <a:moveTo>
                    <a:pt x="208" y="283"/>
                  </a:moveTo>
                  <a:cubicBezTo>
                    <a:pt x="208" y="272"/>
                    <a:pt x="205" y="265"/>
                    <a:pt x="201" y="260"/>
                  </a:cubicBezTo>
                  <a:cubicBezTo>
                    <a:pt x="195" y="265"/>
                    <a:pt x="192" y="273"/>
                    <a:pt x="192" y="283"/>
                  </a:cubicBezTo>
                  <a:cubicBezTo>
                    <a:pt x="192" y="304"/>
                    <a:pt x="198" y="312"/>
                    <a:pt x="200" y="313"/>
                  </a:cubicBezTo>
                  <a:cubicBezTo>
                    <a:pt x="201" y="312"/>
                    <a:pt x="208" y="306"/>
                    <a:pt x="208" y="283"/>
                  </a:cubicBezTo>
                  <a:close/>
                </a:path>
              </a:pathLst>
            </a:custGeom>
            <a:grpFill/>
            <a:ln>
              <a:noFill/>
            </a:ln>
            <a:extLst>
              <a:ext uri="{91240B29-F687-4f45-9708-019B960494DF}">
                <a14:hiddenLine xmlns:lc="http://schemas.openxmlformats.org/drawingml/2006/lockedCanvas" xmlns:a14="http://schemas.microsoft.com/office/drawing/2010/main" xmlns:p14="http://schemas.microsoft.com/office/powerpoint/2010/main" xmlns:mc="http://schemas.openxmlformats.org/markup-compatibility/2006" xmlns:a16="http://schemas.microsoft.com/office/drawing/2014/main" xmlns=""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bg1"/>
                </a:solidFill>
                <a:effectLst/>
                <a:uLnTx/>
                <a:uFillTx/>
                <a:latin typeface="Century Gothic"/>
                <a:cs typeface="+mn-cs"/>
              </a:endParaRPr>
            </a:p>
          </p:txBody>
        </p:sp>
        <p:sp>
          <p:nvSpPr>
            <p:cNvPr id="25" name="Freeform: Shape 41">
              <a:extLst>
                <a:ext uri="{FF2B5EF4-FFF2-40B4-BE49-F238E27FC236}">
                  <a16:creationId xmlns:a16="http://schemas.microsoft.com/office/drawing/2014/main" id="{7CDC47AA-17E1-4C07-A952-4C7C0B9F2888}"/>
                </a:ext>
              </a:extLst>
            </p:cNvPr>
            <p:cNvSpPr>
              <a:spLocks/>
            </p:cNvSpPr>
            <p:nvPr/>
          </p:nvSpPr>
          <p:spPr bwMode="auto">
            <a:xfrm>
              <a:off x="3917950" y="5843588"/>
              <a:ext cx="119063" cy="25400"/>
            </a:xfrm>
            <a:custGeom>
              <a:avLst/>
              <a:gdLst>
                <a:gd name="T0" fmla="*/ 145 w 154"/>
                <a:gd name="T1" fmla="*/ 33 h 33"/>
                <a:gd name="T2" fmla="*/ 154 w 154"/>
                <a:gd name="T3" fmla="*/ 23 h 33"/>
                <a:gd name="T4" fmla="*/ 154 w 154"/>
                <a:gd name="T5" fmla="*/ 10 h 33"/>
                <a:gd name="T6" fmla="*/ 145 w 154"/>
                <a:gd name="T7" fmla="*/ 0 h 33"/>
                <a:gd name="T8" fmla="*/ 9 w 154"/>
                <a:gd name="T9" fmla="*/ 0 h 33"/>
                <a:gd name="T10" fmla="*/ 0 w 154"/>
                <a:gd name="T11" fmla="*/ 10 h 33"/>
                <a:gd name="T12" fmla="*/ 0 w 154"/>
                <a:gd name="T13" fmla="*/ 23 h 33"/>
                <a:gd name="T14" fmla="*/ 9 w 154"/>
                <a:gd name="T15" fmla="*/ 33 h 33"/>
                <a:gd name="T16" fmla="*/ 145 w 154"/>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33">
                  <a:moveTo>
                    <a:pt x="145" y="33"/>
                  </a:moveTo>
                  <a:cubicBezTo>
                    <a:pt x="150" y="33"/>
                    <a:pt x="154" y="28"/>
                    <a:pt x="154" y="23"/>
                  </a:cubicBezTo>
                  <a:cubicBezTo>
                    <a:pt x="154" y="10"/>
                    <a:pt x="154" y="10"/>
                    <a:pt x="154" y="10"/>
                  </a:cubicBezTo>
                  <a:cubicBezTo>
                    <a:pt x="154" y="4"/>
                    <a:pt x="150" y="0"/>
                    <a:pt x="145" y="0"/>
                  </a:cubicBezTo>
                  <a:cubicBezTo>
                    <a:pt x="9" y="0"/>
                    <a:pt x="9" y="0"/>
                    <a:pt x="9" y="0"/>
                  </a:cubicBezTo>
                  <a:cubicBezTo>
                    <a:pt x="4" y="0"/>
                    <a:pt x="0" y="4"/>
                    <a:pt x="0" y="10"/>
                  </a:cubicBezTo>
                  <a:cubicBezTo>
                    <a:pt x="0" y="23"/>
                    <a:pt x="0" y="23"/>
                    <a:pt x="0" y="23"/>
                  </a:cubicBezTo>
                  <a:cubicBezTo>
                    <a:pt x="0" y="28"/>
                    <a:pt x="4" y="33"/>
                    <a:pt x="9" y="33"/>
                  </a:cubicBezTo>
                  <a:lnTo>
                    <a:pt x="145" y="33"/>
                  </a:lnTo>
                  <a:close/>
                </a:path>
              </a:pathLst>
            </a:custGeom>
            <a:grpFill/>
            <a:ln>
              <a:noFill/>
            </a:ln>
            <a:extLst>
              <a:ext uri="{91240B29-F687-4f45-9708-019B960494DF}">
                <a14:hiddenLine xmlns:lc="http://schemas.openxmlformats.org/drawingml/2006/lockedCanvas" xmlns:a14="http://schemas.microsoft.com/office/drawing/2010/main" xmlns:p14="http://schemas.microsoft.com/office/powerpoint/2010/main" xmlns:mc="http://schemas.openxmlformats.org/markup-compatibility/2006" xmlns:a16="http://schemas.microsoft.com/office/drawing/2014/main" xmlns=""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bg1"/>
                </a:solidFill>
                <a:effectLst/>
                <a:uLnTx/>
                <a:uFillTx/>
                <a:latin typeface="Century Gothic"/>
                <a:cs typeface="+mn-cs"/>
              </a:endParaRPr>
            </a:p>
          </p:txBody>
        </p:sp>
        <p:sp>
          <p:nvSpPr>
            <p:cNvPr id="26" name="Freeform: Shape 42">
              <a:extLst>
                <a:ext uri="{FF2B5EF4-FFF2-40B4-BE49-F238E27FC236}">
                  <a16:creationId xmlns:a16="http://schemas.microsoft.com/office/drawing/2014/main" id="{EC45E529-D5C3-4D17-BA15-E33A52C3B597}"/>
                </a:ext>
              </a:extLst>
            </p:cNvPr>
            <p:cNvSpPr>
              <a:spLocks/>
            </p:cNvSpPr>
            <p:nvPr/>
          </p:nvSpPr>
          <p:spPr bwMode="auto">
            <a:xfrm>
              <a:off x="3917950" y="5880100"/>
              <a:ext cx="119063" cy="25400"/>
            </a:xfrm>
            <a:custGeom>
              <a:avLst/>
              <a:gdLst>
                <a:gd name="T0" fmla="*/ 145 w 154"/>
                <a:gd name="T1" fmla="*/ 33 h 33"/>
                <a:gd name="T2" fmla="*/ 154 w 154"/>
                <a:gd name="T3" fmla="*/ 23 h 33"/>
                <a:gd name="T4" fmla="*/ 154 w 154"/>
                <a:gd name="T5" fmla="*/ 10 h 33"/>
                <a:gd name="T6" fmla="*/ 145 w 154"/>
                <a:gd name="T7" fmla="*/ 0 h 33"/>
                <a:gd name="T8" fmla="*/ 9 w 154"/>
                <a:gd name="T9" fmla="*/ 0 h 33"/>
                <a:gd name="T10" fmla="*/ 0 w 154"/>
                <a:gd name="T11" fmla="*/ 10 h 33"/>
                <a:gd name="T12" fmla="*/ 0 w 154"/>
                <a:gd name="T13" fmla="*/ 23 h 33"/>
                <a:gd name="T14" fmla="*/ 9 w 154"/>
                <a:gd name="T15" fmla="*/ 33 h 33"/>
                <a:gd name="T16" fmla="*/ 145 w 154"/>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33">
                  <a:moveTo>
                    <a:pt x="145" y="33"/>
                  </a:moveTo>
                  <a:cubicBezTo>
                    <a:pt x="150" y="33"/>
                    <a:pt x="154" y="29"/>
                    <a:pt x="154" y="23"/>
                  </a:cubicBezTo>
                  <a:cubicBezTo>
                    <a:pt x="154" y="10"/>
                    <a:pt x="154" y="10"/>
                    <a:pt x="154" y="10"/>
                  </a:cubicBezTo>
                  <a:cubicBezTo>
                    <a:pt x="154" y="5"/>
                    <a:pt x="150" y="0"/>
                    <a:pt x="145" y="0"/>
                  </a:cubicBezTo>
                  <a:cubicBezTo>
                    <a:pt x="9" y="0"/>
                    <a:pt x="9" y="0"/>
                    <a:pt x="9" y="0"/>
                  </a:cubicBezTo>
                  <a:cubicBezTo>
                    <a:pt x="4" y="0"/>
                    <a:pt x="0" y="5"/>
                    <a:pt x="0" y="10"/>
                  </a:cubicBezTo>
                  <a:cubicBezTo>
                    <a:pt x="0" y="23"/>
                    <a:pt x="0" y="23"/>
                    <a:pt x="0" y="23"/>
                  </a:cubicBezTo>
                  <a:cubicBezTo>
                    <a:pt x="0" y="29"/>
                    <a:pt x="4" y="33"/>
                    <a:pt x="9" y="33"/>
                  </a:cubicBezTo>
                  <a:lnTo>
                    <a:pt x="145" y="33"/>
                  </a:lnTo>
                  <a:close/>
                </a:path>
              </a:pathLst>
            </a:custGeom>
            <a:grpFill/>
            <a:ln>
              <a:noFill/>
            </a:ln>
            <a:extLst>
              <a:ext uri="{91240B29-F687-4f45-9708-019B960494DF}">
                <a14:hiddenLine xmlns:lc="http://schemas.openxmlformats.org/drawingml/2006/lockedCanvas" xmlns:a14="http://schemas.microsoft.com/office/drawing/2010/main" xmlns:p14="http://schemas.microsoft.com/office/powerpoint/2010/main" xmlns:mc="http://schemas.openxmlformats.org/markup-compatibility/2006" xmlns:a16="http://schemas.microsoft.com/office/drawing/2014/main" xmlns=""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bg1"/>
                </a:solidFill>
                <a:effectLst/>
                <a:uLnTx/>
                <a:uFillTx/>
                <a:latin typeface="Century Gothic"/>
                <a:cs typeface="+mn-cs"/>
              </a:endParaRPr>
            </a:p>
          </p:txBody>
        </p:sp>
        <p:sp>
          <p:nvSpPr>
            <p:cNvPr id="27" name="Freeform: Shape 43">
              <a:extLst>
                <a:ext uri="{FF2B5EF4-FFF2-40B4-BE49-F238E27FC236}">
                  <a16:creationId xmlns:a16="http://schemas.microsoft.com/office/drawing/2014/main" id="{6B56EB16-2809-4295-9B47-98655A059A09}"/>
                </a:ext>
              </a:extLst>
            </p:cNvPr>
            <p:cNvSpPr>
              <a:spLocks/>
            </p:cNvSpPr>
            <p:nvPr/>
          </p:nvSpPr>
          <p:spPr bwMode="auto">
            <a:xfrm>
              <a:off x="3917950" y="5916613"/>
              <a:ext cx="119063" cy="25400"/>
            </a:xfrm>
            <a:custGeom>
              <a:avLst/>
              <a:gdLst>
                <a:gd name="T0" fmla="*/ 145 w 154"/>
                <a:gd name="T1" fmla="*/ 33 h 33"/>
                <a:gd name="T2" fmla="*/ 154 w 154"/>
                <a:gd name="T3" fmla="*/ 23 h 33"/>
                <a:gd name="T4" fmla="*/ 154 w 154"/>
                <a:gd name="T5" fmla="*/ 10 h 33"/>
                <a:gd name="T6" fmla="*/ 145 w 154"/>
                <a:gd name="T7" fmla="*/ 0 h 33"/>
                <a:gd name="T8" fmla="*/ 9 w 154"/>
                <a:gd name="T9" fmla="*/ 0 h 33"/>
                <a:gd name="T10" fmla="*/ 0 w 154"/>
                <a:gd name="T11" fmla="*/ 10 h 33"/>
                <a:gd name="T12" fmla="*/ 0 w 154"/>
                <a:gd name="T13" fmla="*/ 23 h 33"/>
                <a:gd name="T14" fmla="*/ 9 w 154"/>
                <a:gd name="T15" fmla="*/ 33 h 33"/>
                <a:gd name="T16" fmla="*/ 145 w 154"/>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33">
                  <a:moveTo>
                    <a:pt x="145" y="33"/>
                  </a:moveTo>
                  <a:cubicBezTo>
                    <a:pt x="150" y="33"/>
                    <a:pt x="154" y="28"/>
                    <a:pt x="154" y="23"/>
                  </a:cubicBezTo>
                  <a:cubicBezTo>
                    <a:pt x="154" y="10"/>
                    <a:pt x="154" y="10"/>
                    <a:pt x="154" y="10"/>
                  </a:cubicBezTo>
                  <a:cubicBezTo>
                    <a:pt x="154" y="4"/>
                    <a:pt x="150" y="0"/>
                    <a:pt x="145" y="0"/>
                  </a:cubicBezTo>
                  <a:cubicBezTo>
                    <a:pt x="9" y="0"/>
                    <a:pt x="9" y="0"/>
                    <a:pt x="9" y="0"/>
                  </a:cubicBezTo>
                  <a:cubicBezTo>
                    <a:pt x="4" y="0"/>
                    <a:pt x="0" y="4"/>
                    <a:pt x="0" y="10"/>
                  </a:cubicBezTo>
                  <a:cubicBezTo>
                    <a:pt x="0" y="23"/>
                    <a:pt x="0" y="23"/>
                    <a:pt x="0" y="23"/>
                  </a:cubicBezTo>
                  <a:cubicBezTo>
                    <a:pt x="0" y="28"/>
                    <a:pt x="4" y="33"/>
                    <a:pt x="9" y="33"/>
                  </a:cubicBezTo>
                  <a:lnTo>
                    <a:pt x="145" y="33"/>
                  </a:lnTo>
                  <a:close/>
                </a:path>
              </a:pathLst>
            </a:custGeom>
            <a:grpFill/>
            <a:ln>
              <a:noFill/>
            </a:ln>
            <a:extLst>
              <a:ext uri="{91240B29-F687-4f45-9708-019B960494DF}">
                <a14:hiddenLine xmlns:lc="http://schemas.openxmlformats.org/drawingml/2006/lockedCanvas" xmlns:a14="http://schemas.microsoft.com/office/drawing/2010/main" xmlns:p14="http://schemas.microsoft.com/office/powerpoint/2010/main" xmlns:mc="http://schemas.openxmlformats.org/markup-compatibility/2006" xmlns:a16="http://schemas.microsoft.com/office/drawing/2014/main" xmlns=""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bg1"/>
                </a:solidFill>
                <a:effectLst/>
                <a:uLnTx/>
                <a:uFillTx/>
                <a:latin typeface="Century Gothic"/>
                <a:cs typeface="+mn-cs"/>
              </a:endParaRPr>
            </a:p>
          </p:txBody>
        </p:sp>
        <p:sp>
          <p:nvSpPr>
            <p:cNvPr id="28" name="Freeform: Shape 44">
              <a:extLst>
                <a:ext uri="{FF2B5EF4-FFF2-40B4-BE49-F238E27FC236}">
                  <a16:creationId xmlns:a16="http://schemas.microsoft.com/office/drawing/2014/main" id="{C3FB832F-27E4-4EFF-B2A5-05663FAF669F}"/>
                </a:ext>
              </a:extLst>
            </p:cNvPr>
            <p:cNvSpPr>
              <a:spLocks/>
            </p:cNvSpPr>
            <p:nvPr/>
          </p:nvSpPr>
          <p:spPr bwMode="auto">
            <a:xfrm>
              <a:off x="3943350" y="5953125"/>
              <a:ext cx="68263" cy="22225"/>
            </a:xfrm>
            <a:custGeom>
              <a:avLst/>
              <a:gdLst>
                <a:gd name="T0" fmla="*/ 0 w 90"/>
                <a:gd name="T1" fmla="*/ 0 h 29"/>
                <a:gd name="T2" fmla="*/ 45 w 90"/>
                <a:gd name="T3" fmla="*/ 29 h 29"/>
                <a:gd name="T4" fmla="*/ 90 w 90"/>
                <a:gd name="T5" fmla="*/ 0 h 29"/>
                <a:gd name="T6" fmla="*/ 0 w 90"/>
                <a:gd name="T7" fmla="*/ 0 h 29"/>
              </a:gdLst>
              <a:ahLst/>
              <a:cxnLst>
                <a:cxn ang="0">
                  <a:pos x="T0" y="T1"/>
                </a:cxn>
                <a:cxn ang="0">
                  <a:pos x="T2" y="T3"/>
                </a:cxn>
                <a:cxn ang="0">
                  <a:pos x="T4" y="T5"/>
                </a:cxn>
                <a:cxn ang="0">
                  <a:pos x="T6" y="T7"/>
                </a:cxn>
              </a:cxnLst>
              <a:rect l="0" t="0" r="r" b="b"/>
              <a:pathLst>
                <a:path w="90" h="29">
                  <a:moveTo>
                    <a:pt x="0" y="0"/>
                  </a:moveTo>
                  <a:cubicBezTo>
                    <a:pt x="9" y="17"/>
                    <a:pt x="26" y="29"/>
                    <a:pt x="45" y="29"/>
                  </a:cubicBezTo>
                  <a:cubicBezTo>
                    <a:pt x="65" y="29"/>
                    <a:pt x="82" y="17"/>
                    <a:pt x="90" y="0"/>
                  </a:cubicBezTo>
                  <a:lnTo>
                    <a:pt x="0" y="0"/>
                  </a:lnTo>
                  <a:close/>
                </a:path>
              </a:pathLst>
            </a:custGeom>
            <a:grpFill/>
            <a:ln>
              <a:noFill/>
            </a:ln>
            <a:extLst>
              <a:ext uri="{91240B29-F687-4f45-9708-019B960494DF}">
                <a14:hiddenLine xmlns:lc="http://schemas.openxmlformats.org/drawingml/2006/lockedCanvas" xmlns:a14="http://schemas.microsoft.com/office/drawing/2010/main" xmlns:p14="http://schemas.microsoft.com/office/powerpoint/2010/main" xmlns:mc="http://schemas.openxmlformats.org/markup-compatibility/2006" xmlns:a16="http://schemas.microsoft.com/office/drawing/2014/main" xmlns=""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bg1"/>
                </a:solidFill>
                <a:effectLst/>
                <a:uLnTx/>
                <a:uFillTx/>
                <a:latin typeface="Century Gothic"/>
                <a:cs typeface="+mn-cs"/>
              </a:endParaRPr>
            </a:p>
          </p:txBody>
        </p:sp>
      </p:grpSp>
      <p:grpSp>
        <p:nvGrpSpPr>
          <p:cNvPr id="29" name="PA_库_组合 57">
            <a:extLst>
              <a:ext uri="{FF2B5EF4-FFF2-40B4-BE49-F238E27FC236}">
                <a16:creationId xmlns:a16="http://schemas.microsoft.com/office/drawing/2014/main" id="{1AF34ADB-1C25-4EA7-A31E-199EA7B8968B}"/>
              </a:ext>
            </a:extLst>
          </p:cNvPr>
          <p:cNvGrpSpPr/>
          <p:nvPr>
            <p:custDataLst>
              <p:tags r:id="rId11"/>
            </p:custDataLst>
          </p:nvPr>
        </p:nvGrpSpPr>
        <p:grpSpPr>
          <a:xfrm>
            <a:off x="1532494" y="2652601"/>
            <a:ext cx="2296300" cy="696959"/>
            <a:chOff x="820738" y="2652601"/>
            <a:chExt cx="2296300" cy="696959"/>
          </a:xfrm>
        </p:grpSpPr>
        <p:sp>
          <p:nvSpPr>
            <p:cNvPr id="30" name="Rectangle 45">
              <a:extLst>
                <a:ext uri="{FF2B5EF4-FFF2-40B4-BE49-F238E27FC236}">
                  <a16:creationId xmlns:a16="http://schemas.microsoft.com/office/drawing/2014/main" id="{03D8F5C1-2922-4BC8-B6B2-6A868641C1F1}"/>
                </a:ext>
              </a:extLst>
            </p:cNvPr>
            <p:cNvSpPr>
              <a:spLocks/>
            </p:cNvSpPr>
            <p:nvPr/>
          </p:nvSpPr>
          <p:spPr bwMode="auto">
            <a:xfrm>
              <a:off x="1953870" y="2652601"/>
              <a:ext cx="1077218" cy="215444"/>
            </a:xfrm>
            <a:prstGeom prst="rect">
              <a:avLst/>
            </a:prstGeom>
            <a:noFill/>
            <a:ln>
              <a:noFill/>
            </a:ln>
            <a:extLst>
              <a:ext uri="{909E8E84-426E-40dd-AFC4-6F175D3DCCD1}">
                <a14:hiddenFill xmlns:lc="http://schemas.openxmlformats.org/drawingml/2006/lockedCanvas" xmlns:a14="http://schemas.microsoft.com/office/drawing/2010/main" xmlns:p14="http://schemas.microsoft.com/office/powerpoint/2010/main" xmlns:mc="http://schemas.openxmlformats.org/markup-compatibility/2006" xmlns:a16="http://schemas.microsoft.com/office/drawing/2014/main" xmlns="">
                  <a:solidFill>
                    <a:srgbClr val="FFFFFF"/>
                  </a:solidFill>
                </a14:hiddenFill>
              </a:ext>
              <a:ext uri="{91240B29-F687-4f45-9708-019B960494DF}">
                <a14:hiddenLine xmlns:lc="http://schemas.openxmlformats.org/drawingml/2006/lockedCanvas" xmlns:a14="http://schemas.microsoft.com/office/drawing/2010/main" xmlns:p14="http://schemas.microsoft.com/office/powerpoint/2010/main" xmlns:mc="http://schemas.openxmlformats.org/markup-compatibility/2006" xmlns:a16="http://schemas.microsoft.com/office/drawing/2014/main" xmlns="" w="9525">
                  <a:solidFill>
                    <a:srgbClr val="000000"/>
                  </a:solidFill>
                  <a:miter lim="800000"/>
                  <a:headEnd/>
                  <a:tailEnd/>
                </a14:hiddenLine>
              </a:ext>
            </a:extLst>
          </p:spPr>
          <p:txBody>
            <a:bodyPr vert="horz" wrap="none" lIns="0" tIns="0" rIns="0" bIns="0" anchor="t" anchorCtr="0" compatLnSpc="1">
              <a:prstTxWarp prst="textNoShape">
                <a:avLst/>
              </a:prstTxWarp>
              <a:norm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chemeClr val="bg1"/>
                  </a:solidFill>
                  <a:effectLst/>
                  <a:uLnTx/>
                  <a:uFillTx/>
                  <a:latin typeface="Century Gothic"/>
                  <a:cs typeface="+mn-cs"/>
                </a:rPr>
                <a:t>Enter the title text</a:t>
              </a:r>
            </a:p>
          </p:txBody>
        </p:sp>
        <p:sp>
          <p:nvSpPr>
            <p:cNvPr id="31" name="TextBox 46">
              <a:extLst>
                <a:ext uri="{FF2B5EF4-FFF2-40B4-BE49-F238E27FC236}">
                  <a16:creationId xmlns:a16="http://schemas.microsoft.com/office/drawing/2014/main" id="{C33D3A34-0532-45C1-A91A-3BABDECD76A3}"/>
                </a:ext>
              </a:extLst>
            </p:cNvPr>
            <p:cNvSpPr txBox="1"/>
            <p:nvPr/>
          </p:nvSpPr>
          <p:spPr>
            <a:xfrm>
              <a:off x="820738" y="2850962"/>
              <a:ext cx="2296300" cy="498598"/>
            </a:xfrm>
            <a:prstGeom prst="rect">
              <a:avLst/>
            </a:prstGeom>
            <a:noFill/>
          </p:spPr>
          <p:txBody>
            <a:bodyPr wrap="square">
              <a:noAutofit/>
            </a:bodyPr>
            <a:lstStyle>
              <a:defPPr>
                <a:defRPr lang="zh-CN"/>
              </a:defPPr>
              <a:lvl1pPr>
                <a:lnSpc>
                  <a:spcPts val="1800"/>
                </a:lnSpc>
                <a:defRPr sz="1000">
                  <a:solidFill>
                    <a:schemeClr val="bg1"/>
                  </a:solidFill>
                  <a:latin typeface="+mn-ea"/>
                </a:defRPr>
              </a:lvl1pPr>
            </a:lstStyle>
            <a:p>
              <a:pPr algn="r"/>
              <a:r>
                <a:rPr lang="zh-CN" altLang="en-US" dirty="0">
                  <a:sym typeface="Arial" panose="020B0604020202020204" pitchFamily="34" charset="0"/>
                </a:rPr>
                <a:t>Please add specific content here, the text as concise as possible, simple instructions can be, do not have to be too cumbersome, pay attention to the appearance of the layout.</a:t>
              </a:r>
              <a:endParaRPr lang="en-US" altLang="zh-CN" dirty="0">
                <a:sym typeface="Arial" panose="020B0604020202020204" pitchFamily="34" charset="0"/>
              </a:endParaRPr>
            </a:p>
          </p:txBody>
        </p:sp>
      </p:grpSp>
      <p:grpSp>
        <p:nvGrpSpPr>
          <p:cNvPr id="32" name="PA_库_组合 58">
            <a:extLst>
              <a:ext uri="{FF2B5EF4-FFF2-40B4-BE49-F238E27FC236}">
                <a16:creationId xmlns:a16="http://schemas.microsoft.com/office/drawing/2014/main" id="{8762E920-540E-48A2-ABDD-A951B879F5FD}"/>
              </a:ext>
            </a:extLst>
          </p:cNvPr>
          <p:cNvGrpSpPr/>
          <p:nvPr>
            <p:custDataLst>
              <p:tags r:id="rId12"/>
            </p:custDataLst>
          </p:nvPr>
        </p:nvGrpSpPr>
        <p:grpSpPr>
          <a:xfrm>
            <a:off x="1569698" y="3920090"/>
            <a:ext cx="2296300" cy="685669"/>
            <a:chOff x="849727" y="4052748"/>
            <a:chExt cx="2296300" cy="685669"/>
          </a:xfrm>
        </p:grpSpPr>
        <p:sp>
          <p:nvSpPr>
            <p:cNvPr id="33" name="Rectangle 49">
              <a:extLst>
                <a:ext uri="{FF2B5EF4-FFF2-40B4-BE49-F238E27FC236}">
                  <a16:creationId xmlns:a16="http://schemas.microsoft.com/office/drawing/2014/main" id="{D2E14B92-4C43-49C5-8CDD-91CD667C2259}"/>
                </a:ext>
              </a:extLst>
            </p:cNvPr>
            <p:cNvSpPr>
              <a:spLocks/>
            </p:cNvSpPr>
            <p:nvPr/>
          </p:nvSpPr>
          <p:spPr bwMode="auto">
            <a:xfrm>
              <a:off x="1953870" y="4052748"/>
              <a:ext cx="1077218" cy="215444"/>
            </a:xfrm>
            <a:prstGeom prst="rect">
              <a:avLst/>
            </a:prstGeom>
            <a:noFill/>
            <a:ln>
              <a:noFill/>
            </a:ln>
            <a:extLst>
              <a:ext uri="{909E8E84-426E-40dd-AFC4-6F175D3DCCD1}">
                <a14:hiddenFill xmlns:lc="http://schemas.openxmlformats.org/drawingml/2006/lockedCanvas" xmlns:a14="http://schemas.microsoft.com/office/drawing/2010/main" xmlns:p14="http://schemas.microsoft.com/office/powerpoint/2010/main" xmlns:mc="http://schemas.openxmlformats.org/markup-compatibility/2006" xmlns:a16="http://schemas.microsoft.com/office/drawing/2014/main" xmlns="">
                  <a:solidFill>
                    <a:srgbClr val="FFFFFF"/>
                  </a:solidFill>
                </a14:hiddenFill>
              </a:ext>
              <a:ext uri="{91240B29-F687-4f45-9708-019B960494DF}">
                <a14:hiddenLine xmlns:lc="http://schemas.openxmlformats.org/drawingml/2006/lockedCanvas" xmlns:a14="http://schemas.microsoft.com/office/drawing/2010/main" xmlns:p14="http://schemas.microsoft.com/office/powerpoint/2010/main" xmlns:mc="http://schemas.openxmlformats.org/markup-compatibility/2006" xmlns:a16="http://schemas.microsoft.com/office/drawing/2014/main" xmlns="" w="9525">
                  <a:solidFill>
                    <a:srgbClr val="000000"/>
                  </a:solidFill>
                  <a:miter lim="800000"/>
                  <a:headEnd/>
                  <a:tailEnd/>
                </a14:hiddenLine>
              </a:ext>
            </a:extLst>
          </p:spPr>
          <p:txBody>
            <a:bodyPr vert="horz" wrap="none" lIns="0" tIns="0" rIns="0" bIns="0" anchor="t" anchorCtr="0" compatLnSpc="1">
              <a:prstTxWarp prst="textNoShape">
                <a:avLst/>
              </a:prstTxWarp>
              <a:normAutofit/>
            </a:bodyPr>
            <a:lstStyle/>
            <a:p>
              <a:pPr algn="r" defTabSz="1219170"/>
              <a:r>
                <a:rPr lang="zh-CN" altLang="en-US" sz="1400" b="1" dirty="0">
                  <a:solidFill>
                    <a:schemeClr val="bg1"/>
                  </a:solidFill>
                  <a:latin typeface="Century Gothic"/>
                </a:rPr>
                <a:t>Enter the title text</a:t>
              </a:r>
            </a:p>
          </p:txBody>
        </p:sp>
        <p:sp>
          <p:nvSpPr>
            <p:cNvPr id="34" name="TextBox 50">
              <a:extLst>
                <a:ext uri="{FF2B5EF4-FFF2-40B4-BE49-F238E27FC236}">
                  <a16:creationId xmlns:a16="http://schemas.microsoft.com/office/drawing/2014/main" id="{A03DFDF8-9F6F-4A53-9C5B-7E4F2E0C9336}"/>
                </a:ext>
              </a:extLst>
            </p:cNvPr>
            <p:cNvSpPr txBox="1"/>
            <p:nvPr/>
          </p:nvSpPr>
          <p:spPr>
            <a:xfrm>
              <a:off x="849727" y="4239819"/>
              <a:ext cx="2296300" cy="498598"/>
            </a:xfrm>
            <a:prstGeom prst="rect">
              <a:avLst/>
            </a:prstGeom>
            <a:noFill/>
          </p:spPr>
          <p:txBody>
            <a:bodyPr wrap="square">
              <a:noAutofit/>
            </a:bodyPr>
            <a:lstStyle>
              <a:defPPr>
                <a:defRPr lang="zh-CN"/>
              </a:defPPr>
              <a:lvl1pPr algn="r">
                <a:lnSpc>
                  <a:spcPts val="1800"/>
                </a:lnSpc>
                <a:defRPr sz="1000">
                  <a:solidFill>
                    <a:schemeClr val="bg1"/>
                  </a:solidFill>
                  <a:latin typeface="+mn-ea"/>
                </a:defRPr>
              </a:lvl1pPr>
            </a:lstStyle>
            <a:p>
              <a:r>
                <a:rPr lang="zh-CN" altLang="en-US" dirty="0">
                  <a:sym typeface="Arial" panose="020B0604020202020204" pitchFamily="34" charset="0"/>
                </a:rPr>
                <a:t>Please add specific content here, the text as concise as possible, simple instructions can be, do not have to be too cumbersome, pay attention to the appearance of the layout.</a:t>
              </a:r>
              <a:endParaRPr lang="en-US" altLang="zh-CN" dirty="0">
                <a:sym typeface="Arial" panose="020B0604020202020204" pitchFamily="34" charset="0"/>
              </a:endParaRPr>
            </a:p>
          </p:txBody>
        </p:sp>
      </p:grpSp>
      <p:grpSp>
        <p:nvGrpSpPr>
          <p:cNvPr id="35" name="PA_库_组合 59">
            <a:extLst>
              <a:ext uri="{FF2B5EF4-FFF2-40B4-BE49-F238E27FC236}">
                <a16:creationId xmlns:a16="http://schemas.microsoft.com/office/drawing/2014/main" id="{BD3DF298-5E39-4116-812E-E0372560A587}"/>
              </a:ext>
            </a:extLst>
          </p:cNvPr>
          <p:cNvGrpSpPr/>
          <p:nvPr>
            <p:custDataLst>
              <p:tags r:id="rId13"/>
            </p:custDataLst>
          </p:nvPr>
        </p:nvGrpSpPr>
        <p:grpSpPr>
          <a:xfrm>
            <a:off x="8298841" y="2652601"/>
            <a:ext cx="2296300" cy="741576"/>
            <a:chOff x="9108734" y="2652601"/>
            <a:chExt cx="2296300" cy="741576"/>
          </a:xfrm>
        </p:grpSpPr>
        <p:sp>
          <p:nvSpPr>
            <p:cNvPr id="36" name="Rectangle 52">
              <a:extLst>
                <a:ext uri="{FF2B5EF4-FFF2-40B4-BE49-F238E27FC236}">
                  <a16:creationId xmlns:a16="http://schemas.microsoft.com/office/drawing/2014/main" id="{401351D3-1953-4CF2-8E33-8A748B735C53}"/>
                </a:ext>
              </a:extLst>
            </p:cNvPr>
            <p:cNvSpPr>
              <a:spLocks/>
            </p:cNvSpPr>
            <p:nvPr/>
          </p:nvSpPr>
          <p:spPr bwMode="auto">
            <a:xfrm>
              <a:off x="9194569" y="2652601"/>
              <a:ext cx="1077218" cy="215444"/>
            </a:xfrm>
            <a:prstGeom prst="rect">
              <a:avLst/>
            </a:prstGeom>
            <a:noFill/>
            <a:ln>
              <a:noFill/>
            </a:ln>
            <a:extLst>
              <a:ext uri="{909E8E84-426E-40dd-AFC4-6F175D3DCCD1}">
                <a14:hiddenFill xmlns:lc="http://schemas.openxmlformats.org/drawingml/2006/lockedCanvas" xmlns:a14="http://schemas.microsoft.com/office/drawing/2010/main" xmlns:p14="http://schemas.microsoft.com/office/powerpoint/2010/main" xmlns:mc="http://schemas.openxmlformats.org/markup-compatibility/2006" xmlns:a16="http://schemas.microsoft.com/office/drawing/2014/main" xmlns="">
                  <a:solidFill>
                    <a:srgbClr val="FFFFFF"/>
                  </a:solidFill>
                </a14:hiddenFill>
              </a:ext>
              <a:ext uri="{91240B29-F687-4f45-9708-019B960494DF}">
                <a14:hiddenLine xmlns:lc="http://schemas.openxmlformats.org/drawingml/2006/lockedCanvas" xmlns:a14="http://schemas.microsoft.com/office/drawing/2010/main" xmlns:p14="http://schemas.microsoft.com/office/powerpoint/2010/main" xmlns:mc="http://schemas.openxmlformats.org/markup-compatibility/2006" xmlns:a16="http://schemas.microsoft.com/office/drawing/2014/main" xmlns="" w="9525">
                  <a:solidFill>
                    <a:srgbClr val="000000"/>
                  </a:solidFill>
                  <a:miter lim="800000"/>
                  <a:headEnd/>
                  <a:tailEnd/>
                </a14:hiddenLine>
              </a:ext>
            </a:extLst>
          </p:spPr>
          <p:txBody>
            <a:bodyPr vert="horz" wrap="none" lIns="0" tIns="0" rIns="0" bIns="0" anchor="t" anchorCtr="0" compatLnSpc="1">
              <a:prstTxWarp prst="textNoShape">
                <a:avLst/>
              </a:prstTxWarp>
              <a:norm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chemeClr val="bg1"/>
                  </a:solidFill>
                  <a:effectLst/>
                  <a:uLnTx/>
                  <a:uFillTx/>
                  <a:latin typeface="Century Gothic"/>
                  <a:cs typeface="+mn-cs"/>
                </a:rPr>
                <a:t>Enter the title text</a:t>
              </a:r>
            </a:p>
          </p:txBody>
        </p:sp>
        <p:sp>
          <p:nvSpPr>
            <p:cNvPr id="37" name="TextBox 53">
              <a:extLst>
                <a:ext uri="{FF2B5EF4-FFF2-40B4-BE49-F238E27FC236}">
                  <a16:creationId xmlns:a16="http://schemas.microsoft.com/office/drawing/2014/main" id="{5594AD4F-DF6F-4CE4-9F8B-96D4393B98C0}"/>
                </a:ext>
              </a:extLst>
            </p:cNvPr>
            <p:cNvSpPr txBox="1"/>
            <p:nvPr/>
          </p:nvSpPr>
          <p:spPr>
            <a:xfrm>
              <a:off x="9108734" y="2895579"/>
              <a:ext cx="2296300" cy="498598"/>
            </a:xfrm>
            <a:prstGeom prst="rect">
              <a:avLst/>
            </a:prstGeom>
            <a:noFill/>
          </p:spPr>
          <p:txBody>
            <a:bodyPr wrap="square">
              <a:noAutofit/>
            </a:bodyPr>
            <a:lstStyle/>
            <a:p>
              <a:pPr>
                <a:lnSpc>
                  <a:spcPts val="1800"/>
                </a:lnSpc>
              </a:pPr>
              <a:r>
                <a:rPr lang="zh-CN" altLang="en-US" sz="1000" dirty="0">
                  <a:solidFill>
                    <a:schemeClr val="bg1"/>
                  </a:solidFill>
                  <a:latin typeface="+mn-ea"/>
                  <a:sym typeface="Arial" panose="020B0604020202020204" pitchFamily="34" charset="0"/>
                </a:rPr>
                <a:t>Please add specific content here, the text as concise as possible, simple instructions can be, do not have to be too cumbersome, pay attention to the appearance of the layout.</a:t>
              </a:r>
              <a:endParaRPr lang="en-US" altLang="zh-CN" sz="1000" dirty="0">
                <a:solidFill>
                  <a:schemeClr val="bg1"/>
                </a:solidFill>
                <a:latin typeface="+mn-ea"/>
                <a:sym typeface="Arial" panose="020B0604020202020204" pitchFamily="34" charset="0"/>
              </a:endParaRPr>
            </a:p>
          </p:txBody>
        </p:sp>
      </p:grpSp>
      <p:grpSp>
        <p:nvGrpSpPr>
          <p:cNvPr id="38" name="PA_库_组合 60">
            <a:extLst>
              <a:ext uri="{FF2B5EF4-FFF2-40B4-BE49-F238E27FC236}">
                <a16:creationId xmlns:a16="http://schemas.microsoft.com/office/drawing/2014/main" id="{5536C091-70BA-40FC-8D4D-0E1BEEF71305}"/>
              </a:ext>
            </a:extLst>
          </p:cNvPr>
          <p:cNvGrpSpPr/>
          <p:nvPr>
            <p:custDataLst>
              <p:tags r:id="rId14"/>
            </p:custDataLst>
          </p:nvPr>
        </p:nvGrpSpPr>
        <p:grpSpPr>
          <a:xfrm>
            <a:off x="8313744" y="4052748"/>
            <a:ext cx="2296300" cy="714042"/>
            <a:chOff x="9123637" y="4052748"/>
            <a:chExt cx="2296300" cy="714042"/>
          </a:xfrm>
        </p:grpSpPr>
        <p:sp>
          <p:nvSpPr>
            <p:cNvPr id="39" name="Rectangle 55">
              <a:extLst>
                <a:ext uri="{FF2B5EF4-FFF2-40B4-BE49-F238E27FC236}">
                  <a16:creationId xmlns:a16="http://schemas.microsoft.com/office/drawing/2014/main" id="{9963E1AB-3830-4CF5-AF01-E28CF1F2E085}"/>
                </a:ext>
              </a:extLst>
            </p:cNvPr>
            <p:cNvSpPr>
              <a:spLocks/>
            </p:cNvSpPr>
            <p:nvPr/>
          </p:nvSpPr>
          <p:spPr bwMode="auto">
            <a:xfrm>
              <a:off x="9194569" y="4052748"/>
              <a:ext cx="1077218" cy="215444"/>
            </a:xfrm>
            <a:prstGeom prst="rect">
              <a:avLst/>
            </a:prstGeom>
            <a:noFill/>
            <a:ln>
              <a:noFill/>
            </a:ln>
            <a:extLst>
              <a:ext uri="{909E8E84-426E-40dd-AFC4-6F175D3DCCD1}">
                <a14:hiddenFill xmlns:lc="http://schemas.openxmlformats.org/drawingml/2006/lockedCanvas" xmlns:a14="http://schemas.microsoft.com/office/drawing/2010/main" xmlns:p14="http://schemas.microsoft.com/office/powerpoint/2010/main" xmlns:mc="http://schemas.openxmlformats.org/markup-compatibility/2006" xmlns:a16="http://schemas.microsoft.com/office/drawing/2014/main" xmlns="">
                  <a:solidFill>
                    <a:srgbClr val="FFFFFF"/>
                  </a:solidFill>
                </a14:hiddenFill>
              </a:ext>
              <a:ext uri="{91240B29-F687-4f45-9708-019B960494DF}">
                <a14:hiddenLine xmlns:lc="http://schemas.openxmlformats.org/drawingml/2006/lockedCanvas" xmlns:a14="http://schemas.microsoft.com/office/drawing/2010/main" xmlns:p14="http://schemas.microsoft.com/office/powerpoint/2010/main" xmlns:mc="http://schemas.openxmlformats.org/markup-compatibility/2006" xmlns:a16="http://schemas.microsoft.com/office/drawing/2014/main" xmlns="" w="9525">
                  <a:solidFill>
                    <a:srgbClr val="000000"/>
                  </a:solidFill>
                  <a:miter lim="800000"/>
                  <a:headEnd/>
                  <a:tailEnd/>
                </a14:hiddenLine>
              </a:ext>
            </a:extLst>
          </p:spPr>
          <p:txBody>
            <a:bodyPr vert="horz" wrap="none" lIns="0" tIns="0" rIns="0" bIns="0" anchor="t" anchorCtr="0" compatLnSpc="1">
              <a:prstTxWarp prst="textNoShape">
                <a:avLst/>
              </a:prstTxWarp>
              <a:norm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chemeClr val="bg1"/>
                  </a:solidFill>
                  <a:effectLst/>
                  <a:uLnTx/>
                  <a:uFillTx/>
                  <a:latin typeface="Century Gothic"/>
                  <a:cs typeface="+mn-cs"/>
                </a:rPr>
                <a:t>Enter the title text</a:t>
              </a:r>
            </a:p>
          </p:txBody>
        </p:sp>
        <p:sp>
          <p:nvSpPr>
            <p:cNvPr id="40" name="TextBox 56">
              <a:extLst>
                <a:ext uri="{FF2B5EF4-FFF2-40B4-BE49-F238E27FC236}">
                  <a16:creationId xmlns:a16="http://schemas.microsoft.com/office/drawing/2014/main" id="{66C6C551-6D68-4C06-80EF-79A8F96D8CE3}"/>
                </a:ext>
              </a:extLst>
            </p:cNvPr>
            <p:cNvSpPr txBox="1"/>
            <p:nvPr/>
          </p:nvSpPr>
          <p:spPr>
            <a:xfrm>
              <a:off x="9123637" y="4268192"/>
              <a:ext cx="2296300" cy="498598"/>
            </a:xfrm>
            <a:prstGeom prst="rect">
              <a:avLst/>
            </a:prstGeom>
            <a:noFill/>
          </p:spPr>
          <p:txBody>
            <a:bodyPr wrap="square">
              <a:noAutofit/>
            </a:bodyPr>
            <a:lstStyle>
              <a:defPPr>
                <a:defRPr lang="zh-CN"/>
              </a:defPPr>
              <a:lvl1pPr>
                <a:lnSpc>
                  <a:spcPts val="1800"/>
                </a:lnSpc>
                <a:defRPr sz="1000">
                  <a:solidFill>
                    <a:schemeClr val="bg1"/>
                  </a:solidFill>
                  <a:latin typeface="+mn-ea"/>
                </a:defRPr>
              </a:lvl1pPr>
            </a:lstStyle>
            <a:p>
              <a:r>
                <a:rPr lang="zh-CN" altLang="en-US" dirty="0">
                  <a:sym typeface="Arial" panose="020B0604020202020204" pitchFamily="34" charset="0"/>
                </a:rPr>
                <a:t>Please add specific content here, the text as concise as possible, simple instructions can be, do not have to be too cumbersome, pay attention to the appearance of the layout.</a:t>
              </a:r>
              <a:endParaRPr lang="en-US" altLang="zh-CN" dirty="0">
                <a:sym typeface="Arial" panose="020B0604020202020204" pitchFamily="34" charset="0"/>
              </a:endParaRPr>
            </a:p>
          </p:txBody>
        </p:sp>
      </p:grpSp>
    </p:spTree>
    <p:extLst>
      <p:ext uri="{BB962C8B-B14F-4D97-AF65-F5344CB8AC3E}">
        <p14:creationId xmlns:p14="http://schemas.microsoft.com/office/powerpoint/2010/main" val="1654686845"/>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lc="http://schemas.openxmlformats.org/drawingml/2006/lockedCanvas" xmlns:a14="http://schemas.microsoft.com/office/drawing/2010/main" xmlns:a16="http://schemas.microsoft.com/office/drawing/2014/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par>
                          <p:cTn id="25" fill="hold">
                            <p:stCondLst>
                              <p:cond delay="500"/>
                            </p:stCondLst>
                            <p:childTnLst>
                              <p:par>
                                <p:cTn id="26" presetID="16" presetClass="entr" presetSubtype="37"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outVertical)">
                                      <p:cBhvr>
                                        <p:cTn id="28" dur="500"/>
                                        <p:tgtEl>
                                          <p:spTgt spid="15"/>
                                        </p:tgtEl>
                                      </p:cBhvr>
                                    </p:animEffect>
                                  </p:childTnLst>
                                </p:cTn>
                              </p:par>
                            </p:childTnLst>
                          </p:cTn>
                        </p:par>
                        <p:par>
                          <p:cTn id="29" fill="hold">
                            <p:stCondLst>
                              <p:cond delay="1000"/>
                            </p:stCondLst>
                            <p:childTnLst>
                              <p:par>
                                <p:cTn id="30" presetID="49" presetClass="entr" presetSubtype="0" decel="100000"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 calcmode="lin" valueType="num">
                                      <p:cBhvr>
                                        <p:cTn id="34" dur="500" fill="hold"/>
                                        <p:tgtEl>
                                          <p:spTgt spid="12"/>
                                        </p:tgtEl>
                                        <p:attrNameLst>
                                          <p:attrName>transform.rotation_z</p:attrName>
                                        </p:attrNameLst>
                                      </p:cBhvr>
                                      <p:tavLst>
                                        <p:tav tm="0">
                                          <p:val>
                                            <p:fltVal val="360"/>
                                          </p:val>
                                        </p:tav>
                                        <p:tav tm="100000">
                                          <p:val>
                                            <p:fltVal val="0"/>
                                          </p:val>
                                        </p:tav>
                                      </p:tavLst>
                                    </p:anim>
                                    <p:animEffect transition="in" filter="fade">
                                      <p:cBhvr>
                                        <p:cTn id="35" dur="500"/>
                                        <p:tgtEl>
                                          <p:spTgt spid="12"/>
                                        </p:tgtEl>
                                      </p:cBhvr>
                                    </p:animEffect>
                                  </p:childTnLst>
                                </p:cTn>
                              </p:par>
                            </p:childTnLst>
                          </p:cTn>
                        </p:par>
                        <p:par>
                          <p:cTn id="36" fill="hold">
                            <p:stCondLst>
                              <p:cond delay="1500"/>
                            </p:stCondLst>
                            <p:childTnLst>
                              <p:par>
                                <p:cTn id="37" presetID="49" presetClass="entr" presetSubtype="0" decel="100000"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fltVal val="0"/>
                                          </p:val>
                                        </p:tav>
                                        <p:tav tm="100000">
                                          <p:val>
                                            <p:strVal val="#ppt_h"/>
                                          </p:val>
                                        </p:tav>
                                      </p:tavLst>
                                    </p:anim>
                                    <p:anim calcmode="lin" valueType="num">
                                      <p:cBhvr>
                                        <p:cTn id="41" dur="500" fill="hold"/>
                                        <p:tgtEl>
                                          <p:spTgt spid="13"/>
                                        </p:tgtEl>
                                        <p:attrNameLst>
                                          <p:attrName>transform.rotation_z</p:attrName>
                                        </p:attrNameLst>
                                      </p:cBhvr>
                                      <p:tavLst>
                                        <p:tav tm="0">
                                          <p:val>
                                            <p:fltVal val="360"/>
                                          </p:val>
                                        </p:tav>
                                        <p:tav tm="100000">
                                          <p:val>
                                            <p:fltVal val="0"/>
                                          </p:val>
                                        </p:tav>
                                      </p:tavLst>
                                    </p:anim>
                                    <p:animEffect transition="in" filter="fade">
                                      <p:cBhvr>
                                        <p:cTn id="42" dur="500"/>
                                        <p:tgtEl>
                                          <p:spTgt spid="13"/>
                                        </p:tgtEl>
                                      </p:cBhvr>
                                    </p:animEffect>
                                  </p:childTnLst>
                                </p:cTn>
                              </p:par>
                            </p:childTnLst>
                          </p:cTn>
                        </p:par>
                        <p:par>
                          <p:cTn id="43" fill="hold">
                            <p:stCondLst>
                              <p:cond delay="2000"/>
                            </p:stCondLst>
                            <p:childTnLst>
                              <p:par>
                                <p:cTn id="44" presetID="49" presetClass="entr" presetSubtype="0" decel="100000" fill="hold" grpId="0" nodeType="afterEffect">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cBhvr>
                                        <p:cTn id="46" dur="500" fill="hold"/>
                                        <p:tgtEl>
                                          <p:spTgt spid="16"/>
                                        </p:tgtEl>
                                        <p:attrNameLst>
                                          <p:attrName>ppt_w</p:attrName>
                                        </p:attrNameLst>
                                      </p:cBhvr>
                                      <p:tavLst>
                                        <p:tav tm="0">
                                          <p:val>
                                            <p:fltVal val="0"/>
                                          </p:val>
                                        </p:tav>
                                        <p:tav tm="100000">
                                          <p:val>
                                            <p:strVal val="#ppt_w"/>
                                          </p:val>
                                        </p:tav>
                                      </p:tavLst>
                                    </p:anim>
                                    <p:anim calcmode="lin" valueType="num">
                                      <p:cBhvr>
                                        <p:cTn id="47" dur="500" fill="hold"/>
                                        <p:tgtEl>
                                          <p:spTgt spid="16"/>
                                        </p:tgtEl>
                                        <p:attrNameLst>
                                          <p:attrName>ppt_h</p:attrName>
                                        </p:attrNameLst>
                                      </p:cBhvr>
                                      <p:tavLst>
                                        <p:tav tm="0">
                                          <p:val>
                                            <p:fltVal val="0"/>
                                          </p:val>
                                        </p:tav>
                                        <p:tav tm="100000">
                                          <p:val>
                                            <p:strVal val="#ppt_h"/>
                                          </p:val>
                                        </p:tav>
                                      </p:tavLst>
                                    </p:anim>
                                    <p:anim calcmode="lin" valueType="num">
                                      <p:cBhvr>
                                        <p:cTn id="48" dur="500" fill="hold"/>
                                        <p:tgtEl>
                                          <p:spTgt spid="16"/>
                                        </p:tgtEl>
                                        <p:attrNameLst>
                                          <p:attrName>transform.rotation_z</p:attrName>
                                        </p:attrNameLst>
                                      </p:cBhvr>
                                      <p:tavLst>
                                        <p:tav tm="0">
                                          <p:val>
                                            <p:fltVal val="360"/>
                                          </p:val>
                                        </p:tav>
                                        <p:tav tm="100000">
                                          <p:val>
                                            <p:fltVal val="0"/>
                                          </p:val>
                                        </p:tav>
                                      </p:tavLst>
                                    </p:anim>
                                    <p:animEffect transition="in" filter="fade">
                                      <p:cBhvr>
                                        <p:cTn id="49" dur="500"/>
                                        <p:tgtEl>
                                          <p:spTgt spid="16"/>
                                        </p:tgtEl>
                                      </p:cBhvr>
                                    </p:animEffect>
                                  </p:childTnLst>
                                </p:cTn>
                              </p:par>
                            </p:childTnLst>
                          </p:cTn>
                        </p:par>
                        <p:par>
                          <p:cTn id="50" fill="hold">
                            <p:stCondLst>
                              <p:cond delay="2500"/>
                            </p:stCondLst>
                            <p:childTnLst>
                              <p:par>
                                <p:cTn id="51" presetID="49" presetClass="entr" presetSubtype="0" decel="100000" fill="hold" grpId="0" nodeType="after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p:cTn id="53" dur="500" fill="hold"/>
                                        <p:tgtEl>
                                          <p:spTgt spid="17"/>
                                        </p:tgtEl>
                                        <p:attrNameLst>
                                          <p:attrName>ppt_w</p:attrName>
                                        </p:attrNameLst>
                                      </p:cBhvr>
                                      <p:tavLst>
                                        <p:tav tm="0">
                                          <p:val>
                                            <p:fltVal val="0"/>
                                          </p:val>
                                        </p:tav>
                                        <p:tav tm="100000">
                                          <p:val>
                                            <p:strVal val="#ppt_w"/>
                                          </p:val>
                                        </p:tav>
                                      </p:tavLst>
                                    </p:anim>
                                    <p:anim calcmode="lin" valueType="num">
                                      <p:cBhvr>
                                        <p:cTn id="54" dur="500" fill="hold"/>
                                        <p:tgtEl>
                                          <p:spTgt spid="17"/>
                                        </p:tgtEl>
                                        <p:attrNameLst>
                                          <p:attrName>ppt_h</p:attrName>
                                        </p:attrNameLst>
                                      </p:cBhvr>
                                      <p:tavLst>
                                        <p:tav tm="0">
                                          <p:val>
                                            <p:fltVal val="0"/>
                                          </p:val>
                                        </p:tav>
                                        <p:tav tm="100000">
                                          <p:val>
                                            <p:strVal val="#ppt_h"/>
                                          </p:val>
                                        </p:tav>
                                      </p:tavLst>
                                    </p:anim>
                                    <p:anim calcmode="lin" valueType="num">
                                      <p:cBhvr>
                                        <p:cTn id="55" dur="500" fill="hold"/>
                                        <p:tgtEl>
                                          <p:spTgt spid="17"/>
                                        </p:tgtEl>
                                        <p:attrNameLst>
                                          <p:attrName>transform.rotation_z</p:attrName>
                                        </p:attrNameLst>
                                      </p:cBhvr>
                                      <p:tavLst>
                                        <p:tav tm="0">
                                          <p:val>
                                            <p:fltVal val="360"/>
                                          </p:val>
                                        </p:tav>
                                        <p:tav tm="100000">
                                          <p:val>
                                            <p:fltVal val="0"/>
                                          </p:val>
                                        </p:tav>
                                      </p:tavLst>
                                    </p:anim>
                                    <p:animEffect transition="in" filter="fade">
                                      <p:cBhvr>
                                        <p:cTn id="56" dur="500"/>
                                        <p:tgtEl>
                                          <p:spTgt spid="17"/>
                                        </p:tgtEl>
                                      </p:cBhvr>
                                    </p:animEffect>
                                  </p:childTnLst>
                                </p:cTn>
                              </p:par>
                            </p:childTnLst>
                          </p:cTn>
                        </p:par>
                        <p:par>
                          <p:cTn id="57" fill="hold">
                            <p:stCondLst>
                              <p:cond delay="3000"/>
                            </p:stCondLst>
                            <p:childTnLst>
                              <p:par>
                                <p:cTn id="58" presetID="49" presetClass="entr" presetSubtype="0" decel="100000" fill="hold" grpId="0" nodeType="afterEffect">
                                  <p:stCondLst>
                                    <p:cond delay="0"/>
                                  </p:stCondLst>
                                  <p:childTnLst>
                                    <p:set>
                                      <p:cBhvr>
                                        <p:cTn id="59" dur="1" fill="hold">
                                          <p:stCondLst>
                                            <p:cond delay="0"/>
                                          </p:stCondLst>
                                        </p:cTn>
                                        <p:tgtEl>
                                          <p:spTgt spid="18"/>
                                        </p:tgtEl>
                                        <p:attrNameLst>
                                          <p:attrName>style.visibility</p:attrName>
                                        </p:attrNameLst>
                                      </p:cBhvr>
                                      <p:to>
                                        <p:strVal val="visible"/>
                                      </p:to>
                                    </p:set>
                                    <p:anim calcmode="lin" valueType="num">
                                      <p:cBhvr>
                                        <p:cTn id="60" dur="500" fill="hold"/>
                                        <p:tgtEl>
                                          <p:spTgt spid="18"/>
                                        </p:tgtEl>
                                        <p:attrNameLst>
                                          <p:attrName>ppt_w</p:attrName>
                                        </p:attrNameLst>
                                      </p:cBhvr>
                                      <p:tavLst>
                                        <p:tav tm="0">
                                          <p:val>
                                            <p:fltVal val="0"/>
                                          </p:val>
                                        </p:tav>
                                        <p:tav tm="100000">
                                          <p:val>
                                            <p:strVal val="#ppt_w"/>
                                          </p:val>
                                        </p:tav>
                                      </p:tavLst>
                                    </p:anim>
                                    <p:anim calcmode="lin" valueType="num">
                                      <p:cBhvr>
                                        <p:cTn id="61" dur="500" fill="hold"/>
                                        <p:tgtEl>
                                          <p:spTgt spid="18"/>
                                        </p:tgtEl>
                                        <p:attrNameLst>
                                          <p:attrName>ppt_h</p:attrName>
                                        </p:attrNameLst>
                                      </p:cBhvr>
                                      <p:tavLst>
                                        <p:tav tm="0">
                                          <p:val>
                                            <p:fltVal val="0"/>
                                          </p:val>
                                        </p:tav>
                                        <p:tav tm="100000">
                                          <p:val>
                                            <p:strVal val="#ppt_h"/>
                                          </p:val>
                                        </p:tav>
                                      </p:tavLst>
                                    </p:anim>
                                    <p:anim calcmode="lin" valueType="num">
                                      <p:cBhvr>
                                        <p:cTn id="62" dur="500" fill="hold"/>
                                        <p:tgtEl>
                                          <p:spTgt spid="18"/>
                                        </p:tgtEl>
                                        <p:attrNameLst>
                                          <p:attrName>transform.rotation_z</p:attrName>
                                        </p:attrNameLst>
                                      </p:cBhvr>
                                      <p:tavLst>
                                        <p:tav tm="0">
                                          <p:val>
                                            <p:fltVal val="360"/>
                                          </p:val>
                                        </p:tav>
                                        <p:tav tm="100000">
                                          <p:val>
                                            <p:fltVal val="0"/>
                                          </p:val>
                                        </p:tav>
                                      </p:tavLst>
                                    </p:anim>
                                    <p:animEffect transition="in" filter="fade">
                                      <p:cBhvr>
                                        <p:cTn id="63" dur="500"/>
                                        <p:tgtEl>
                                          <p:spTgt spid="18"/>
                                        </p:tgtEl>
                                      </p:cBhvr>
                                    </p:animEffect>
                                  </p:childTnLst>
                                </p:cTn>
                              </p:par>
                            </p:childTnLst>
                          </p:cTn>
                        </p:par>
                        <p:par>
                          <p:cTn id="64" fill="hold">
                            <p:stCondLst>
                              <p:cond delay="3500"/>
                            </p:stCondLst>
                            <p:childTnLst>
                              <p:par>
                                <p:cTn id="65" presetID="49" presetClass="entr" presetSubtype="0" decel="100000" fill="hold" grpId="0" nodeType="after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p:cTn id="67" dur="500" fill="hold"/>
                                        <p:tgtEl>
                                          <p:spTgt spid="19"/>
                                        </p:tgtEl>
                                        <p:attrNameLst>
                                          <p:attrName>ppt_w</p:attrName>
                                        </p:attrNameLst>
                                      </p:cBhvr>
                                      <p:tavLst>
                                        <p:tav tm="0">
                                          <p:val>
                                            <p:fltVal val="0"/>
                                          </p:val>
                                        </p:tav>
                                        <p:tav tm="100000">
                                          <p:val>
                                            <p:strVal val="#ppt_w"/>
                                          </p:val>
                                        </p:tav>
                                      </p:tavLst>
                                    </p:anim>
                                    <p:anim calcmode="lin" valueType="num">
                                      <p:cBhvr>
                                        <p:cTn id="68" dur="500" fill="hold"/>
                                        <p:tgtEl>
                                          <p:spTgt spid="19"/>
                                        </p:tgtEl>
                                        <p:attrNameLst>
                                          <p:attrName>ppt_h</p:attrName>
                                        </p:attrNameLst>
                                      </p:cBhvr>
                                      <p:tavLst>
                                        <p:tav tm="0">
                                          <p:val>
                                            <p:fltVal val="0"/>
                                          </p:val>
                                        </p:tav>
                                        <p:tav tm="100000">
                                          <p:val>
                                            <p:strVal val="#ppt_h"/>
                                          </p:val>
                                        </p:tav>
                                      </p:tavLst>
                                    </p:anim>
                                    <p:anim calcmode="lin" valueType="num">
                                      <p:cBhvr>
                                        <p:cTn id="69" dur="500" fill="hold"/>
                                        <p:tgtEl>
                                          <p:spTgt spid="19"/>
                                        </p:tgtEl>
                                        <p:attrNameLst>
                                          <p:attrName>transform.rotation_z</p:attrName>
                                        </p:attrNameLst>
                                      </p:cBhvr>
                                      <p:tavLst>
                                        <p:tav tm="0">
                                          <p:val>
                                            <p:fltVal val="360"/>
                                          </p:val>
                                        </p:tav>
                                        <p:tav tm="100000">
                                          <p:val>
                                            <p:fltVal val="0"/>
                                          </p:val>
                                        </p:tav>
                                      </p:tavLst>
                                    </p:anim>
                                    <p:animEffect transition="in" filter="fade">
                                      <p:cBhvr>
                                        <p:cTn id="70" dur="500"/>
                                        <p:tgtEl>
                                          <p:spTgt spid="19"/>
                                        </p:tgtEl>
                                      </p:cBhvr>
                                    </p:animEffect>
                                  </p:childTnLst>
                                </p:cTn>
                              </p:par>
                            </p:childTnLst>
                          </p:cTn>
                        </p:par>
                        <p:par>
                          <p:cTn id="71" fill="hold">
                            <p:stCondLst>
                              <p:cond delay="4000"/>
                            </p:stCondLst>
                            <p:childTnLst>
                              <p:par>
                                <p:cTn id="72" presetID="49" presetClass="entr" presetSubtype="0" decel="100000" fill="hold" grpId="0" nodeType="afterEffect">
                                  <p:stCondLst>
                                    <p:cond delay="0"/>
                                  </p:stCondLst>
                                  <p:childTnLst>
                                    <p:set>
                                      <p:cBhvr>
                                        <p:cTn id="73" dur="1" fill="hold">
                                          <p:stCondLst>
                                            <p:cond delay="0"/>
                                          </p:stCondLst>
                                        </p:cTn>
                                        <p:tgtEl>
                                          <p:spTgt spid="20"/>
                                        </p:tgtEl>
                                        <p:attrNameLst>
                                          <p:attrName>style.visibility</p:attrName>
                                        </p:attrNameLst>
                                      </p:cBhvr>
                                      <p:to>
                                        <p:strVal val="visible"/>
                                      </p:to>
                                    </p:set>
                                    <p:anim calcmode="lin" valueType="num">
                                      <p:cBhvr>
                                        <p:cTn id="74" dur="500" fill="hold"/>
                                        <p:tgtEl>
                                          <p:spTgt spid="20"/>
                                        </p:tgtEl>
                                        <p:attrNameLst>
                                          <p:attrName>ppt_w</p:attrName>
                                        </p:attrNameLst>
                                      </p:cBhvr>
                                      <p:tavLst>
                                        <p:tav tm="0">
                                          <p:val>
                                            <p:fltVal val="0"/>
                                          </p:val>
                                        </p:tav>
                                        <p:tav tm="100000">
                                          <p:val>
                                            <p:strVal val="#ppt_w"/>
                                          </p:val>
                                        </p:tav>
                                      </p:tavLst>
                                    </p:anim>
                                    <p:anim calcmode="lin" valueType="num">
                                      <p:cBhvr>
                                        <p:cTn id="75" dur="500" fill="hold"/>
                                        <p:tgtEl>
                                          <p:spTgt spid="20"/>
                                        </p:tgtEl>
                                        <p:attrNameLst>
                                          <p:attrName>ppt_h</p:attrName>
                                        </p:attrNameLst>
                                      </p:cBhvr>
                                      <p:tavLst>
                                        <p:tav tm="0">
                                          <p:val>
                                            <p:fltVal val="0"/>
                                          </p:val>
                                        </p:tav>
                                        <p:tav tm="100000">
                                          <p:val>
                                            <p:strVal val="#ppt_h"/>
                                          </p:val>
                                        </p:tav>
                                      </p:tavLst>
                                    </p:anim>
                                    <p:anim calcmode="lin" valueType="num">
                                      <p:cBhvr>
                                        <p:cTn id="76" dur="500" fill="hold"/>
                                        <p:tgtEl>
                                          <p:spTgt spid="20"/>
                                        </p:tgtEl>
                                        <p:attrNameLst>
                                          <p:attrName>transform.rotation_z</p:attrName>
                                        </p:attrNameLst>
                                      </p:cBhvr>
                                      <p:tavLst>
                                        <p:tav tm="0">
                                          <p:val>
                                            <p:fltVal val="360"/>
                                          </p:val>
                                        </p:tav>
                                        <p:tav tm="100000">
                                          <p:val>
                                            <p:fltVal val="0"/>
                                          </p:val>
                                        </p:tav>
                                      </p:tavLst>
                                    </p:anim>
                                    <p:animEffect transition="in" filter="fade">
                                      <p:cBhvr>
                                        <p:cTn id="77" dur="500"/>
                                        <p:tgtEl>
                                          <p:spTgt spid="20"/>
                                        </p:tgtEl>
                                      </p:cBhvr>
                                    </p:animEffect>
                                  </p:childTnLst>
                                </p:cTn>
                              </p:par>
                            </p:childTnLst>
                          </p:cTn>
                        </p:par>
                        <p:par>
                          <p:cTn id="78" fill="hold">
                            <p:stCondLst>
                              <p:cond delay="4500"/>
                            </p:stCondLst>
                            <p:childTnLst>
                              <p:par>
                                <p:cTn id="79" presetID="49" presetClass="entr" presetSubtype="0" decel="100000" fill="hold" grpId="0" nodeType="afterEffect">
                                  <p:stCondLst>
                                    <p:cond delay="0"/>
                                  </p:stCondLst>
                                  <p:childTnLst>
                                    <p:set>
                                      <p:cBhvr>
                                        <p:cTn id="80" dur="1" fill="hold">
                                          <p:stCondLst>
                                            <p:cond delay="0"/>
                                          </p:stCondLst>
                                        </p:cTn>
                                        <p:tgtEl>
                                          <p:spTgt spid="21"/>
                                        </p:tgtEl>
                                        <p:attrNameLst>
                                          <p:attrName>style.visibility</p:attrName>
                                        </p:attrNameLst>
                                      </p:cBhvr>
                                      <p:to>
                                        <p:strVal val="visible"/>
                                      </p:to>
                                    </p:set>
                                    <p:anim calcmode="lin" valueType="num">
                                      <p:cBhvr>
                                        <p:cTn id="81" dur="500" fill="hold"/>
                                        <p:tgtEl>
                                          <p:spTgt spid="21"/>
                                        </p:tgtEl>
                                        <p:attrNameLst>
                                          <p:attrName>ppt_w</p:attrName>
                                        </p:attrNameLst>
                                      </p:cBhvr>
                                      <p:tavLst>
                                        <p:tav tm="0">
                                          <p:val>
                                            <p:fltVal val="0"/>
                                          </p:val>
                                        </p:tav>
                                        <p:tav tm="100000">
                                          <p:val>
                                            <p:strVal val="#ppt_w"/>
                                          </p:val>
                                        </p:tav>
                                      </p:tavLst>
                                    </p:anim>
                                    <p:anim calcmode="lin" valueType="num">
                                      <p:cBhvr>
                                        <p:cTn id="82" dur="500" fill="hold"/>
                                        <p:tgtEl>
                                          <p:spTgt spid="21"/>
                                        </p:tgtEl>
                                        <p:attrNameLst>
                                          <p:attrName>ppt_h</p:attrName>
                                        </p:attrNameLst>
                                      </p:cBhvr>
                                      <p:tavLst>
                                        <p:tav tm="0">
                                          <p:val>
                                            <p:fltVal val="0"/>
                                          </p:val>
                                        </p:tav>
                                        <p:tav tm="100000">
                                          <p:val>
                                            <p:strVal val="#ppt_h"/>
                                          </p:val>
                                        </p:tav>
                                      </p:tavLst>
                                    </p:anim>
                                    <p:anim calcmode="lin" valueType="num">
                                      <p:cBhvr>
                                        <p:cTn id="83" dur="500" fill="hold"/>
                                        <p:tgtEl>
                                          <p:spTgt spid="21"/>
                                        </p:tgtEl>
                                        <p:attrNameLst>
                                          <p:attrName>transform.rotation_z</p:attrName>
                                        </p:attrNameLst>
                                      </p:cBhvr>
                                      <p:tavLst>
                                        <p:tav tm="0">
                                          <p:val>
                                            <p:fltVal val="360"/>
                                          </p:val>
                                        </p:tav>
                                        <p:tav tm="100000">
                                          <p:val>
                                            <p:fltVal val="0"/>
                                          </p:val>
                                        </p:tav>
                                      </p:tavLst>
                                    </p:anim>
                                    <p:animEffect transition="in" filter="fade">
                                      <p:cBhvr>
                                        <p:cTn id="84" dur="500"/>
                                        <p:tgtEl>
                                          <p:spTgt spid="21"/>
                                        </p:tgtEl>
                                      </p:cBhvr>
                                    </p:animEffect>
                                  </p:childTnLst>
                                </p:cTn>
                              </p:par>
                            </p:childTnLst>
                          </p:cTn>
                        </p:par>
                        <p:par>
                          <p:cTn id="85" fill="hold">
                            <p:stCondLst>
                              <p:cond delay="5000"/>
                            </p:stCondLst>
                            <p:childTnLst>
                              <p:par>
                                <p:cTn id="86" presetID="49" presetClass="entr" presetSubtype="0" decel="100000" fill="hold" grpId="0" nodeType="afterEffect">
                                  <p:stCondLst>
                                    <p:cond delay="0"/>
                                  </p:stCondLst>
                                  <p:childTnLst>
                                    <p:set>
                                      <p:cBhvr>
                                        <p:cTn id="87" dur="1" fill="hold">
                                          <p:stCondLst>
                                            <p:cond delay="0"/>
                                          </p:stCondLst>
                                        </p:cTn>
                                        <p:tgtEl>
                                          <p:spTgt spid="22"/>
                                        </p:tgtEl>
                                        <p:attrNameLst>
                                          <p:attrName>style.visibility</p:attrName>
                                        </p:attrNameLst>
                                      </p:cBhvr>
                                      <p:to>
                                        <p:strVal val="visible"/>
                                      </p:to>
                                    </p:set>
                                    <p:anim calcmode="lin" valueType="num">
                                      <p:cBhvr>
                                        <p:cTn id="88" dur="500" fill="hold"/>
                                        <p:tgtEl>
                                          <p:spTgt spid="22"/>
                                        </p:tgtEl>
                                        <p:attrNameLst>
                                          <p:attrName>ppt_w</p:attrName>
                                        </p:attrNameLst>
                                      </p:cBhvr>
                                      <p:tavLst>
                                        <p:tav tm="0">
                                          <p:val>
                                            <p:fltVal val="0"/>
                                          </p:val>
                                        </p:tav>
                                        <p:tav tm="100000">
                                          <p:val>
                                            <p:strVal val="#ppt_w"/>
                                          </p:val>
                                        </p:tav>
                                      </p:tavLst>
                                    </p:anim>
                                    <p:anim calcmode="lin" valueType="num">
                                      <p:cBhvr>
                                        <p:cTn id="89" dur="500" fill="hold"/>
                                        <p:tgtEl>
                                          <p:spTgt spid="22"/>
                                        </p:tgtEl>
                                        <p:attrNameLst>
                                          <p:attrName>ppt_h</p:attrName>
                                        </p:attrNameLst>
                                      </p:cBhvr>
                                      <p:tavLst>
                                        <p:tav tm="0">
                                          <p:val>
                                            <p:fltVal val="0"/>
                                          </p:val>
                                        </p:tav>
                                        <p:tav tm="100000">
                                          <p:val>
                                            <p:strVal val="#ppt_h"/>
                                          </p:val>
                                        </p:tav>
                                      </p:tavLst>
                                    </p:anim>
                                    <p:anim calcmode="lin" valueType="num">
                                      <p:cBhvr>
                                        <p:cTn id="90" dur="500" fill="hold"/>
                                        <p:tgtEl>
                                          <p:spTgt spid="22"/>
                                        </p:tgtEl>
                                        <p:attrNameLst>
                                          <p:attrName>transform.rotation_z</p:attrName>
                                        </p:attrNameLst>
                                      </p:cBhvr>
                                      <p:tavLst>
                                        <p:tav tm="0">
                                          <p:val>
                                            <p:fltVal val="360"/>
                                          </p:val>
                                        </p:tav>
                                        <p:tav tm="100000">
                                          <p:val>
                                            <p:fltVal val="0"/>
                                          </p:val>
                                        </p:tav>
                                      </p:tavLst>
                                    </p:anim>
                                    <p:animEffect transition="in" filter="fade">
                                      <p:cBhvr>
                                        <p:cTn id="91" dur="500"/>
                                        <p:tgtEl>
                                          <p:spTgt spid="22"/>
                                        </p:tgtEl>
                                      </p:cBhvr>
                                    </p:animEffect>
                                  </p:childTnLst>
                                </p:cTn>
                              </p:par>
                            </p:childTnLst>
                          </p:cTn>
                        </p:par>
                        <p:par>
                          <p:cTn id="92" fill="hold">
                            <p:stCondLst>
                              <p:cond delay="5500"/>
                            </p:stCondLst>
                            <p:childTnLst>
                              <p:par>
                                <p:cTn id="93" presetID="49" presetClass="entr" presetSubtype="0" decel="100000" fill="hold" nodeType="afterEffect">
                                  <p:stCondLst>
                                    <p:cond delay="0"/>
                                  </p:stCondLst>
                                  <p:childTnLst>
                                    <p:set>
                                      <p:cBhvr>
                                        <p:cTn id="94" dur="1" fill="hold">
                                          <p:stCondLst>
                                            <p:cond delay="0"/>
                                          </p:stCondLst>
                                        </p:cTn>
                                        <p:tgtEl>
                                          <p:spTgt spid="23"/>
                                        </p:tgtEl>
                                        <p:attrNameLst>
                                          <p:attrName>style.visibility</p:attrName>
                                        </p:attrNameLst>
                                      </p:cBhvr>
                                      <p:to>
                                        <p:strVal val="visible"/>
                                      </p:to>
                                    </p:set>
                                    <p:anim calcmode="lin" valueType="num">
                                      <p:cBhvr>
                                        <p:cTn id="95" dur="500" fill="hold"/>
                                        <p:tgtEl>
                                          <p:spTgt spid="23"/>
                                        </p:tgtEl>
                                        <p:attrNameLst>
                                          <p:attrName>ppt_w</p:attrName>
                                        </p:attrNameLst>
                                      </p:cBhvr>
                                      <p:tavLst>
                                        <p:tav tm="0">
                                          <p:val>
                                            <p:fltVal val="0"/>
                                          </p:val>
                                        </p:tav>
                                        <p:tav tm="100000">
                                          <p:val>
                                            <p:strVal val="#ppt_w"/>
                                          </p:val>
                                        </p:tav>
                                      </p:tavLst>
                                    </p:anim>
                                    <p:anim calcmode="lin" valueType="num">
                                      <p:cBhvr>
                                        <p:cTn id="96" dur="500" fill="hold"/>
                                        <p:tgtEl>
                                          <p:spTgt spid="23"/>
                                        </p:tgtEl>
                                        <p:attrNameLst>
                                          <p:attrName>ppt_h</p:attrName>
                                        </p:attrNameLst>
                                      </p:cBhvr>
                                      <p:tavLst>
                                        <p:tav tm="0">
                                          <p:val>
                                            <p:fltVal val="0"/>
                                          </p:val>
                                        </p:tav>
                                        <p:tav tm="100000">
                                          <p:val>
                                            <p:strVal val="#ppt_h"/>
                                          </p:val>
                                        </p:tav>
                                      </p:tavLst>
                                    </p:anim>
                                    <p:anim calcmode="lin" valueType="num">
                                      <p:cBhvr>
                                        <p:cTn id="97" dur="500" fill="hold"/>
                                        <p:tgtEl>
                                          <p:spTgt spid="23"/>
                                        </p:tgtEl>
                                        <p:attrNameLst>
                                          <p:attrName>transform.rotation_z</p:attrName>
                                        </p:attrNameLst>
                                      </p:cBhvr>
                                      <p:tavLst>
                                        <p:tav tm="0">
                                          <p:val>
                                            <p:fltVal val="360"/>
                                          </p:val>
                                        </p:tav>
                                        <p:tav tm="100000">
                                          <p:val>
                                            <p:fltVal val="0"/>
                                          </p:val>
                                        </p:tav>
                                      </p:tavLst>
                                    </p:anim>
                                    <p:animEffect transition="in" filter="fade">
                                      <p:cBhvr>
                                        <p:cTn id="98" dur="500"/>
                                        <p:tgtEl>
                                          <p:spTgt spid="23"/>
                                        </p:tgtEl>
                                      </p:cBhvr>
                                    </p:animEffect>
                                  </p:childTnLst>
                                </p:cTn>
                              </p:par>
                            </p:childTnLst>
                          </p:cTn>
                        </p:par>
                        <p:par>
                          <p:cTn id="99" fill="hold">
                            <p:stCondLst>
                              <p:cond delay="6000"/>
                            </p:stCondLst>
                            <p:childTnLst>
                              <p:par>
                                <p:cTn id="100" presetID="53" presetClass="entr" presetSubtype="528" fill="hold" nodeType="afterEffect">
                                  <p:stCondLst>
                                    <p:cond delay="0"/>
                                  </p:stCondLst>
                                  <p:childTnLst>
                                    <p:set>
                                      <p:cBhvr>
                                        <p:cTn id="101" dur="1" fill="hold">
                                          <p:stCondLst>
                                            <p:cond delay="0"/>
                                          </p:stCondLst>
                                        </p:cTn>
                                        <p:tgtEl>
                                          <p:spTgt spid="29"/>
                                        </p:tgtEl>
                                        <p:attrNameLst>
                                          <p:attrName>style.visibility</p:attrName>
                                        </p:attrNameLst>
                                      </p:cBhvr>
                                      <p:to>
                                        <p:strVal val="visible"/>
                                      </p:to>
                                    </p:set>
                                    <p:anim calcmode="lin" valueType="num">
                                      <p:cBhvr>
                                        <p:cTn id="102" dur="500" fill="hold"/>
                                        <p:tgtEl>
                                          <p:spTgt spid="29"/>
                                        </p:tgtEl>
                                        <p:attrNameLst>
                                          <p:attrName>ppt_w</p:attrName>
                                        </p:attrNameLst>
                                      </p:cBhvr>
                                      <p:tavLst>
                                        <p:tav tm="0">
                                          <p:val>
                                            <p:fltVal val="0"/>
                                          </p:val>
                                        </p:tav>
                                        <p:tav tm="100000">
                                          <p:val>
                                            <p:strVal val="#ppt_w"/>
                                          </p:val>
                                        </p:tav>
                                      </p:tavLst>
                                    </p:anim>
                                    <p:anim calcmode="lin" valueType="num">
                                      <p:cBhvr>
                                        <p:cTn id="103" dur="500" fill="hold"/>
                                        <p:tgtEl>
                                          <p:spTgt spid="29"/>
                                        </p:tgtEl>
                                        <p:attrNameLst>
                                          <p:attrName>ppt_h</p:attrName>
                                        </p:attrNameLst>
                                      </p:cBhvr>
                                      <p:tavLst>
                                        <p:tav tm="0">
                                          <p:val>
                                            <p:fltVal val="0"/>
                                          </p:val>
                                        </p:tav>
                                        <p:tav tm="100000">
                                          <p:val>
                                            <p:strVal val="#ppt_h"/>
                                          </p:val>
                                        </p:tav>
                                      </p:tavLst>
                                    </p:anim>
                                    <p:animEffect transition="in" filter="fade">
                                      <p:cBhvr>
                                        <p:cTn id="104" dur="500"/>
                                        <p:tgtEl>
                                          <p:spTgt spid="29"/>
                                        </p:tgtEl>
                                      </p:cBhvr>
                                    </p:animEffect>
                                    <p:anim calcmode="lin" valueType="num">
                                      <p:cBhvr>
                                        <p:cTn id="105" dur="500" fill="hold"/>
                                        <p:tgtEl>
                                          <p:spTgt spid="29"/>
                                        </p:tgtEl>
                                        <p:attrNameLst>
                                          <p:attrName>ppt_x</p:attrName>
                                        </p:attrNameLst>
                                      </p:cBhvr>
                                      <p:tavLst>
                                        <p:tav tm="0">
                                          <p:val>
                                            <p:fltVal val="0.5"/>
                                          </p:val>
                                        </p:tav>
                                        <p:tav tm="100000">
                                          <p:val>
                                            <p:strVal val="#ppt_x"/>
                                          </p:val>
                                        </p:tav>
                                      </p:tavLst>
                                    </p:anim>
                                    <p:anim calcmode="lin" valueType="num">
                                      <p:cBhvr>
                                        <p:cTn id="106" dur="500" fill="hold"/>
                                        <p:tgtEl>
                                          <p:spTgt spid="29"/>
                                        </p:tgtEl>
                                        <p:attrNameLst>
                                          <p:attrName>ppt_y</p:attrName>
                                        </p:attrNameLst>
                                      </p:cBhvr>
                                      <p:tavLst>
                                        <p:tav tm="0">
                                          <p:val>
                                            <p:fltVal val="0.5"/>
                                          </p:val>
                                        </p:tav>
                                        <p:tav tm="100000">
                                          <p:val>
                                            <p:strVal val="#ppt_y"/>
                                          </p:val>
                                        </p:tav>
                                      </p:tavLst>
                                    </p:anim>
                                  </p:childTnLst>
                                </p:cTn>
                              </p:par>
                            </p:childTnLst>
                          </p:cTn>
                        </p:par>
                        <p:par>
                          <p:cTn id="107" fill="hold">
                            <p:stCondLst>
                              <p:cond delay="6500"/>
                            </p:stCondLst>
                            <p:childTnLst>
                              <p:par>
                                <p:cTn id="108" presetID="53" presetClass="entr" presetSubtype="528" fill="hold" nodeType="afterEffect">
                                  <p:stCondLst>
                                    <p:cond delay="0"/>
                                  </p:stCondLst>
                                  <p:childTnLst>
                                    <p:set>
                                      <p:cBhvr>
                                        <p:cTn id="109" dur="1" fill="hold">
                                          <p:stCondLst>
                                            <p:cond delay="0"/>
                                          </p:stCondLst>
                                        </p:cTn>
                                        <p:tgtEl>
                                          <p:spTgt spid="35"/>
                                        </p:tgtEl>
                                        <p:attrNameLst>
                                          <p:attrName>style.visibility</p:attrName>
                                        </p:attrNameLst>
                                      </p:cBhvr>
                                      <p:to>
                                        <p:strVal val="visible"/>
                                      </p:to>
                                    </p:set>
                                    <p:anim calcmode="lin" valueType="num">
                                      <p:cBhvr>
                                        <p:cTn id="110" dur="500" fill="hold"/>
                                        <p:tgtEl>
                                          <p:spTgt spid="35"/>
                                        </p:tgtEl>
                                        <p:attrNameLst>
                                          <p:attrName>ppt_w</p:attrName>
                                        </p:attrNameLst>
                                      </p:cBhvr>
                                      <p:tavLst>
                                        <p:tav tm="0">
                                          <p:val>
                                            <p:fltVal val="0"/>
                                          </p:val>
                                        </p:tav>
                                        <p:tav tm="100000">
                                          <p:val>
                                            <p:strVal val="#ppt_w"/>
                                          </p:val>
                                        </p:tav>
                                      </p:tavLst>
                                    </p:anim>
                                    <p:anim calcmode="lin" valueType="num">
                                      <p:cBhvr>
                                        <p:cTn id="111" dur="500" fill="hold"/>
                                        <p:tgtEl>
                                          <p:spTgt spid="35"/>
                                        </p:tgtEl>
                                        <p:attrNameLst>
                                          <p:attrName>ppt_h</p:attrName>
                                        </p:attrNameLst>
                                      </p:cBhvr>
                                      <p:tavLst>
                                        <p:tav tm="0">
                                          <p:val>
                                            <p:fltVal val="0"/>
                                          </p:val>
                                        </p:tav>
                                        <p:tav tm="100000">
                                          <p:val>
                                            <p:strVal val="#ppt_h"/>
                                          </p:val>
                                        </p:tav>
                                      </p:tavLst>
                                    </p:anim>
                                    <p:animEffect transition="in" filter="fade">
                                      <p:cBhvr>
                                        <p:cTn id="112" dur="500"/>
                                        <p:tgtEl>
                                          <p:spTgt spid="35"/>
                                        </p:tgtEl>
                                      </p:cBhvr>
                                    </p:animEffect>
                                    <p:anim calcmode="lin" valueType="num">
                                      <p:cBhvr>
                                        <p:cTn id="113" dur="500" fill="hold"/>
                                        <p:tgtEl>
                                          <p:spTgt spid="35"/>
                                        </p:tgtEl>
                                        <p:attrNameLst>
                                          <p:attrName>ppt_x</p:attrName>
                                        </p:attrNameLst>
                                      </p:cBhvr>
                                      <p:tavLst>
                                        <p:tav tm="0">
                                          <p:val>
                                            <p:fltVal val="0.5"/>
                                          </p:val>
                                        </p:tav>
                                        <p:tav tm="100000">
                                          <p:val>
                                            <p:strVal val="#ppt_x"/>
                                          </p:val>
                                        </p:tav>
                                      </p:tavLst>
                                    </p:anim>
                                    <p:anim calcmode="lin" valueType="num">
                                      <p:cBhvr>
                                        <p:cTn id="114" dur="500" fill="hold"/>
                                        <p:tgtEl>
                                          <p:spTgt spid="35"/>
                                        </p:tgtEl>
                                        <p:attrNameLst>
                                          <p:attrName>ppt_y</p:attrName>
                                        </p:attrNameLst>
                                      </p:cBhvr>
                                      <p:tavLst>
                                        <p:tav tm="0">
                                          <p:val>
                                            <p:fltVal val="0.5"/>
                                          </p:val>
                                        </p:tav>
                                        <p:tav tm="100000">
                                          <p:val>
                                            <p:strVal val="#ppt_y"/>
                                          </p:val>
                                        </p:tav>
                                      </p:tavLst>
                                    </p:anim>
                                  </p:childTnLst>
                                </p:cTn>
                              </p:par>
                            </p:childTnLst>
                          </p:cTn>
                        </p:par>
                        <p:par>
                          <p:cTn id="115" fill="hold">
                            <p:stCondLst>
                              <p:cond delay="7000"/>
                            </p:stCondLst>
                            <p:childTnLst>
                              <p:par>
                                <p:cTn id="116" presetID="53" presetClass="entr" presetSubtype="528" fill="hold" nodeType="afterEffect">
                                  <p:stCondLst>
                                    <p:cond delay="0"/>
                                  </p:stCondLst>
                                  <p:childTnLst>
                                    <p:set>
                                      <p:cBhvr>
                                        <p:cTn id="117" dur="1" fill="hold">
                                          <p:stCondLst>
                                            <p:cond delay="0"/>
                                          </p:stCondLst>
                                        </p:cTn>
                                        <p:tgtEl>
                                          <p:spTgt spid="32"/>
                                        </p:tgtEl>
                                        <p:attrNameLst>
                                          <p:attrName>style.visibility</p:attrName>
                                        </p:attrNameLst>
                                      </p:cBhvr>
                                      <p:to>
                                        <p:strVal val="visible"/>
                                      </p:to>
                                    </p:set>
                                    <p:anim calcmode="lin" valueType="num">
                                      <p:cBhvr>
                                        <p:cTn id="118" dur="500" fill="hold"/>
                                        <p:tgtEl>
                                          <p:spTgt spid="32"/>
                                        </p:tgtEl>
                                        <p:attrNameLst>
                                          <p:attrName>ppt_w</p:attrName>
                                        </p:attrNameLst>
                                      </p:cBhvr>
                                      <p:tavLst>
                                        <p:tav tm="0">
                                          <p:val>
                                            <p:fltVal val="0"/>
                                          </p:val>
                                        </p:tav>
                                        <p:tav tm="100000">
                                          <p:val>
                                            <p:strVal val="#ppt_w"/>
                                          </p:val>
                                        </p:tav>
                                      </p:tavLst>
                                    </p:anim>
                                    <p:anim calcmode="lin" valueType="num">
                                      <p:cBhvr>
                                        <p:cTn id="119" dur="500" fill="hold"/>
                                        <p:tgtEl>
                                          <p:spTgt spid="32"/>
                                        </p:tgtEl>
                                        <p:attrNameLst>
                                          <p:attrName>ppt_h</p:attrName>
                                        </p:attrNameLst>
                                      </p:cBhvr>
                                      <p:tavLst>
                                        <p:tav tm="0">
                                          <p:val>
                                            <p:fltVal val="0"/>
                                          </p:val>
                                        </p:tav>
                                        <p:tav tm="100000">
                                          <p:val>
                                            <p:strVal val="#ppt_h"/>
                                          </p:val>
                                        </p:tav>
                                      </p:tavLst>
                                    </p:anim>
                                    <p:animEffect transition="in" filter="fade">
                                      <p:cBhvr>
                                        <p:cTn id="120" dur="500"/>
                                        <p:tgtEl>
                                          <p:spTgt spid="32"/>
                                        </p:tgtEl>
                                      </p:cBhvr>
                                    </p:animEffect>
                                    <p:anim calcmode="lin" valueType="num">
                                      <p:cBhvr>
                                        <p:cTn id="121" dur="500" fill="hold"/>
                                        <p:tgtEl>
                                          <p:spTgt spid="32"/>
                                        </p:tgtEl>
                                        <p:attrNameLst>
                                          <p:attrName>ppt_x</p:attrName>
                                        </p:attrNameLst>
                                      </p:cBhvr>
                                      <p:tavLst>
                                        <p:tav tm="0">
                                          <p:val>
                                            <p:fltVal val="0.5"/>
                                          </p:val>
                                        </p:tav>
                                        <p:tav tm="100000">
                                          <p:val>
                                            <p:strVal val="#ppt_x"/>
                                          </p:val>
                                        </p:tav>
                                      </p:tavLst>
                                    </p:anim>
                                    <p:anim calcmode="lin" valueType="num">
                                      <p:cBhvr>
                                        <p:cTn id="122" dur="500" fill="hold"/>
                                        <p:tgtEl>
                                          <p:spTgt spid="32"/>
                                        </p:tgtEl>
                                        <p:attrNameLst>
                                          <p:attrName>ppt_y</p:attrName>
                                        </p:attrNameLst>
                                      </p:cBhvr>
                                      <p:tavLst>
                                        <p:tav tm="0">
                                          <p:val>
                                            <p:fltVal val="0.5"/>
                                          </p:val>
                                        </p:tav>
                                        <p:tav tm="100000">
                                          <p:val>
                                            <p:strVal val="#ppt_y"/>
                                          </p:val>
                                        </p:tav>
                                      </p:tavLst>
                                    </p:anim>
                                  </p:childTnLst>
                                </p:cTn>
                              </p:par>
                            </p:childTnLst>
                          </p:cTn>
                        </p:par>
                        <p:par>
                          <p:cTn id="123" fill="hold">
                            <p:stCondLst>
                              <p:cond delay="7500"/>
                            </p:stCondLst>
                            <p:childTnLst>
                              <p:par>
                                <p:cTn id="124" presetID="53" presetClass="entr" presetSubtype="528" fill="hold" nodeType="afterEffect">
                                  <p:stCondLst>
                                    <p:cond delay="0"/>
                                  </p:stCondLst>
                                  <p:childTnLst>
                                    <p:set>
                                      <p:cBhvr>
                                        <p:cTn id="125" dur="1" fill="hold">
                                          <p:stCondLst>
                                            <p:cond delay="0"/>
                                          </p:stCondLst>
                                        </p:cTn>
                                        <p:tgtEl>
                                          <p:spTgt spid="38"/>
                                        </p:tgtEl>
                                        <p:attrNameLst>
                                          <p:attrName>style.visibility</p:attrName>
                                        </p:attrNameLst>
                                      </p:cBhvr>
                                      <p:to>
                                        <p:strVal val="visible"/>
                                      </p:to>
                                    </p:set>
                                    <p:anim calcmode="lin" valueType="num">
                                      <p:cBhvr>
                                        <p:cTn id="126" dur="500" fill="hold"/>
                                        <p:tgtEl>
                                          <p:spTgt spid="38"/>
                                        </p:tgtEl>
                                        <p:attrNameLst>
                                          <p:attrName>ppt_w</p:attrName>
                                        </p:attrNameLst>
                                      </p:cBhvr>
                                      <p:tavLst>
                                        <p:tav tm="0">
                                          <p:val>
                                            <p:fltVal val="0"/>
                                          </p:val>
                                        </p:tav>
                                        <p:tav tm="100000">
                                          <p:val>
                                            <p:strVal val="#ppt_w"/>
                                          </p:val>
                                        </p:tav>
                                      </p:tavLst>
                                    </p:anim>
                                    <p:anim calcmode="lin" valueType="num">
                                      <p:cBhvr>
                                        <p:cTn id="127" dur="500" fill="hold"/>
                                        <p:tgtEl>
                                          <p:spTgt spid="38"/>
                                        </p:tgtEl>
                                        <p:attrNameLst>
                                          <p:attrName>ppt_h</p:attrName>
                                        </p:attrNameLst>
                                      </p:cBhvr>
                                      <p:tavLst>
                                        <p:tav tm="0">
                                          <p:val>
                                            <p:fltVal val="0"/>
                                          </p:val>
                                        </p:tav>
                                        <p:tav tm="100000">
                                          <p:val>
                                            <p:strVal val="#ppt_h"/>
                                          </p:val>
                                        </p:tav>
                                      </p:tavLst>
                                    </p:anim>
                                    <p:animEffect transition="in" filter="fade">
                                      <p:cBhvr>
                                        <p:cTn id="128" dur="500"/>
                                        <p:tgtEl>
                                          <p:spTgt spid="38"/>
                                        </p:tgtEl>
                                      </p:cBhvr>
                                    </p:animEffect>
                                    <p:anim calcmode="lin" valueType="num">
                                      <p:cBhvr>
                                        <p:cTn id="129" dur="500" fill="hold"/>
                                        <p:tgtEl>
                                          <p:spTgt spid="38"/>
                                        </p:tgtEl>
                                        <p:attrNameLst>
                                          <p:attrName>ppt_x</p:attrName>
                                        </p:attrNameLst>
                                      </p:cBhvr>
                                      <p:tavLst>
                                        <p:tav tm="0">
                                          <p:val>
                                            <p:fltVal val="0.5"/>
                                          </p:val>
                                        </p:tav>
                                        <p:tav tm="100000">
                                          <p:val>
                                            <p:strVal val="#ppt_x"/>
                                          </p:val>
                                        </p:tav>
                                      </p:tavLst>
                                    </p:anim>
                                    <p:anim calcmode="lin" valueType="num">
                                      <p:cBhvr>
                                        <p:cTn id="130" dur="500" fill="hold"/>
                                        <p:tgtEl>
                                          <p:spTgt spid="3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7" grpId="0" animBg="1"/>
      <p:bldP spid="18" grpId="0" animBg="1"/>
      <p:bldP spid="19" grpId="0"/>
      <p:bldP spid="20" grpId="0"/>
      <p:bldP spid="21"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08BBBAA-FC41-4676-A4DD-F071916EDB17}"/>
              </a:ext>
            </a:extLst>
          </p:cNvPr>
          <p:cNvSpPr/>
          <p:nvPr/>
        </p:nvSpPr>
        <p:spPr>
          <a:xfrm>
            <a:off x="0" y="0"/>
            <a:ext cx="12192000" cy="6858000"/>
          </a:xfrm>
          <a:prstGeom prst="rect">
            <a:avLst/>
          </a:prstGeom>
          <a:solidFill>
            <a:srgbClr val="090F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03823E82-150D-47FB-BAE3-FAAB6C373A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780505">
            <a:off x="9453481" y="874786"/>
            <a:ext cx="5745980" cy="6773195"/>
          </a:xfrm>
          <a:prstGeom prst="rect">
            <a:avLst/>
          </a:prstGeom>
        </p:spPr>
      </p:pic>
      <p:pic>
        <p:nvPicPr>
          <p:cNvPr id="6" name="图片 5">
            <a:extLst>
              <a:ext uri="{FF2B5EF4-FFF2-40B4-BE49-F238E27FC236}">
                <a16:creationId xmlns:a16="http://schemas.microsoft.com/office/drawing/2014/main" id="{7AD0EBEF-39EE-4A6C-9C9D-1ACE86A3C15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7456684">
            <a:off x="10149112" y="-1928203"/>
            <a:ext cx="3545133" cy="3526648"/>
          </a:xfrm>
          <a:prstGeom prst="rect">
            <a:avLst/>
          </a:prstGeom>
        </p:spPr>
      </p:pic>
      <p:pic>
        <p:nvPicPr>
          <p:cNvPr id="7" name="图片 6">
            <a:extLst>
              <a:ext uri="{FF2B5EF4-FFF2-40B4-BE49-F238E27FC236}">
                <a16:creationId xmlns:a16="http://schemas.microsoft.com/office/drawing/2014/main" id="{0F344E70-EA64-4CC5-8E4D-9BFD05207B7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679931">
            <a:off x="-1982227" y="3510917"/>
            <a:ext cx="3618600" cy="4579361"/>
          </a:xfrm>
          <a:prstGeom prst="rect">
            <a:avLst/>
          </a:prstGeom>
        </p:spPr>
      </p:pic>
      <p:pic>
        <p:nvPicPr>
          <p:cNvPr id="8" name="图片 7">
            <a:extLst>
              <a:ext uri="{FF2B5EF4-FFF2-40B4-BE49-F238E27FC236}">
                <a16:creationId xmlns:a16="http://schemas.microsoft.com/office/drawing/2014/main" id="{E36C4C40-5B11-4316-A37F-CD0D451A6E7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20954830">
            <a:off x="-754121" y="-1179740"/>
            <a:ext cx="4338528" cy="2359480"/>
          </a:xfrm>
          <a:prstGeom prst="rect">
            <a:avLst/>
          </a:prstGeom>
        </p:spPr>
      </p:pic>
      <p:grpSp>
        <p:nvGrpSpPr>
          <p:cNvPr id="15" name="组合 14">
            <a:extLst>
              <a:ext uri="{FF2B5EF4-FFF2-40B4-BE49-F238E27FC236}">
                <a16:creationId xmlns:a16="http://schemas.microsoft.com/office/drawing/2014/main" id="{FF72460A-4BA9-4EAF-BE89-0F550D3768F6}"/>
              </a:ext>
            </a:extLst>
          </p:cNvPr>
          <p:cNvGrpSpPr/>
          <p:nvPr/>
        </p:nvGrpSpPr>
        <p:grpSpPr>
          <a:xfrm>
            <a:off x="3855325" y="41667"/>
            <a:ext cx="4425737" cy="1200329"/>
            <a:chOff x="3855325" y="41667"/>
            <a:chExt cx="4425737" cy="1200329"/>
          </a:xfrm>
        </p:grpSpPr>
        <p:sp>
          <p:nvSpPr>
            <p:cNvPr id="10" name="文本框 9">
              <a:extLst>
                <a:ext uri="{FF2B5EF4-FFF2-40B4-BE49-F238E27FC236}">
                  <a16:creationId xmlns:a16="http://schemas.microsoft.com/office/drawing/2014/main" id="{D315F1C2-E846-42A5-8A94-436A1147E1AD}"/>
                </a:ext>
              </a:extLst>
            </p:cNvPr>
            <p:cNvSpPr txBox="1"/>
            <p:nvPr/>
          </p:nvSpPr>
          <p:spPr>
            <a:xfrm>
              <a:off x="4096396" y="41667"/>
              <a:ext cx="4018906" cy="1200329"/>
            </a:xfrm>
            <a:prstGeom prst="rect">
              <a:avLst/>
            </a:prstGeom>
            <a:noFill/>
          </p:spPr>
          <p:txBody>
            <a:bodyPr wrap="square" rtlCol="0" anchor="ctr" anchorCtr="0">
              <a:spAutoFit/>
            </a:bodyPr>
            <a:lstStyle>
              <a:defPPr>
                <a:defRPr lang="zh-CN"/>
              </a:defPPr>
              <a:lvl1pPr algn="ctr">
                <a:defRPr sz="8800">
                  <a:gradFill flip="none" rotWithShape="1">
                    <a:gsLst>
                      <a:gs pos="51000">
                        <a:srgbClr val="47E1FF"/>
                      </a:gs>
                      <a:gs pos="100000">
                        <a:srgbClr val="C9F9FF"/>
                      </a:gs>
                    </a:gsLst>
                    <a:lin ang="18900000" scaled="1"/>
                    <a:tileRect/>
                  </a:gradFill>
                  <a:latin typeface="Anton" panose="00000500000000000000" pitchFamily="2" charset="0"/>
                </a:defRPr>
              </a:lvl1pPr>
            </a:lstStyle>
            <a:p>
              <a:r>
                <a:rPr lang="en-US" altLang="zh-CN" sz="3600" dirty="0">
                  <a:latin typeface="+mn-ea"/>
                  <a:sym typeface="+mn-lt"/>
                </a:rPr>
                <a:t>PART 01 </a:t>
              </a:r>
            </a:p>
            <a:p>
              <a:r>
                <a:rPr lang="zh-CN" altLang="en-US" sz="3600" dirty="0">
                  <a:latin typeface="+mn-ea"/>
                  <a:sym typeface="+mn-ea"/>
                </a:rPr>
                <a:t>Opening content</a:t>
              </a:r>
            </a:p>
          </p:txBody>
        </p:sp>
        <p:sp>
          <p:nvSpPr>
            <p:cNvPr id="11" name="椭圆 10">
              <a:extLst>
                <a:ext uri="{FF2B5EF4-FFF2-40B4-BE49-F238E27FC236}">
                  <a16:creationId xmlns:a16="http://schemas.microsoft.com/office/drawing/2014/main" id="{D74F04AE-DD34-46C9-AB8D-486D6A22625F}"/>
                </a:ext>
              </a:extLst>
            </p:cNvPr>
            <p:cNvSpPr/>
            <p:nvPr/>
          </p:nvSpPr>
          <p:spPr>
            <a:xfrm>
              <a:off x="3855325" y="241984"/>
              <a:ext cx="221375" cy="221375"/>
            </a:xfrm>
            <a:prstGeom prst="ellipse">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A8589EE5-C1FE-4864-9901-4943EF74912E}"/>
                </a:ext>
              </a:extLst>
            </p:cNvPr>
            <p:cNvSpPr/>
            <p:nvPr/>
          </p:nvSpPr>
          <p:spPr>
            <a:xfrm>
              <a:off x="8059687" y="241984"/>
              <a:ext cx="221375" cy="221375"/>
            </a:xfrm>
            <a:prstGeom prst="ellipse">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pic>
        <p:nvPicPr>
          <p:cNvPr id="41" name="图片占位符 7">
            <a:extLst>
              <a:ext uri="{FF2B5EF4-FFF2-40B4-BE49-F238E27FC236}">
                <a16:creationId xmlns:a16="http://schemas.microsoft.com/office/drawing/2014/main" id="{8E4B5E2E-1B49-4823-97D5-C7567C1798C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33985" y="1283663"/>
            <a:ext cx="2479783" cy="2479783"/>
          </a:xfrm>
          <a:prstGeom prst="rect">
            <a:avLst/>
          </a:prstGeom>
        </p:spPr>
      </p:pic>
      <p:pic>
        <p:nvPicPr>
          <p:cNvPr id="42" name="图片占位符 9">
            <a:extLst>
              <a:ext uri="{FF2B5EF4-FFF2-40B4-BE49-F238E27FC236}">
                <a16:creationId xmlns:a16="http://schemas.microsoft.com/office/drawing/2014/main" id="{B80AC15D-631D-4D09-BCFA-058E3D4B23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13646" y="1283663"/>
            <a:ext cx="2479783" cy="2479783"/>
          </a:xfrm>
          <a:prstGeom prst="rect">
            <a:avLst/>
          </a:prstGeom>
        </p:spPr>
      </p:pic>
      <p:pic>
        <p:nvPicPr>
          <p:cNvPr id="43" name="图片占位符 11">
            <a:extLst>
              <a:ext uri="{FF2B5EF4-FFF2-40B4-BE49-F238E27FC236}">
                <a16:creationId xmlns:a16="http://schemas.microsoft.com/office/drawing/2014/main" id="{DC132D5A-D06E-44F2-9C1A-10722790F37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76916" y="1283663"/>
            <a:ext cx="2479783" cy="2479783"/>
          </a:xfrm>
          <a:prstGeom prst="rect">
            <a:avLst/>
          </a:prstGeom>
        </p:spPr>
      </p:pic>
      <p:pic>
        <p:nvPicPr>
          <p:cNvPr id="44" name="图片占位符 13">
            <a:extLst>
              <a:ext uri="{FF2B5EF4-FFF2-40B4-BE49-F238E27FC236}">
                <a16:creationId xmlns:a16="http://schemas.microsoft.com/office/drawing/2014/main" id="{5FBA50E5-EE3F-4B76-B112-836B1EF4BF3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40186" y="1283663"/>
            <a:ext cx="2479783" cy="2479783"/>
          </a:xfrm>
          <a:prstGeom prst="rect">
            <a:avLst/>
          </a:prstGeom>
        </p:spPr>
      </p:pic>
      <p:sp>
        <p:nvSpPr>
          <p:cNvPr id="45" name="文本框 44">
            <a:extLst>
              <a:ext uri="{FF2B5EF4-FFF2-40B4-BE49-F238E27FC236}">
                <a16:creationId xmlns:a16="http://schemas.microsoft.com/office/drawing/2014/main" id="{340DCFAD-43E6-4982-B014-3BD4FB9844A0}"/>
              </a:ext>
            </a:extLst>
          </p:cNvPr>
          <p:cNvSpPr txBox="1"/>
          <p:nvPr/>
        </p:nvSpPr>
        <p:spPr>
          <a:xfrm>
            <a:off x="305234" y="4931341"/>
            <a:ext cx="2524951" cy="909288"/>
          </a:xfrm>
          <a:prstGeom prst="rect">
            <a:avLst/>
          </a:prstGeom>
          <a:noFill/>
        </p:spPr>
        <p:txBody>
          <a:bodyPr wrap="square" rtlCol="0">
            <a:spAutoFit/>
          </a:bodyPr>
          <a:lstStyle/>
          <a:p>
            <a:pPr algn="ctr">
              <a:lnSpc>
                <a:spcPts val="2200"/>
              </a:lnSpc>
            </a:pPr>
            <a:r>
              <a:rPr lang="zh-CN" altLang="en-US" sz="1200" dirty="0">
                <a:solidFill>
                  <a:schemeClr val="bg1"/>
                </a:solidFill>
                <a:latin typeface="+mn-ea"/>
                <a:sym typeface="Arial" panose="020B0604020202020204" pitchFamily="34" charset="0"/>
              </a:rPr>
              <a:t>Please add specific content here, the text as concise as possible, simple instructions can be, do not have to be too cumbersome, pay attention to the appearance of the layout.</a:t>
            </a:r>
            <a:endParaRPr lang="en-US" altLang="zh-CN" sz="1200" dirty="0">
              <a:solidFill>
                <a:schemeClr val="bg1"/>
              </a:solidFill>
              <a:latin typeface="+mn-ea"/>
              <a:sym typeface="Arial" panose="020B0604020202020204" pitchFamily="34" charset="0"/>
            </a:endParaRPr>
          </a:p>
        </p:txBody>
      </p:sp>
      <p:sp>
        <p:nvSpPr>
          <p:cNvPr id="46" name="圆角矩形 28">
            <a:extLst>
              <a:ext uri="{FF2B5EF4-FFF2-40B4-BE49-F238E27FC236}">
                <a16:creationId xmlns:a16="http://schemas.microsoft.com/office/drawing/2014/main" id="{A14C1237-D1C6-42A2-8827-1029220E9455}"/>
              </a:ext>
            </a:extLst>
          </p:cNvPr>
          <p:cNvSpPr/>
          <p:nvPr/>
        </p:nvSpPr>
        <p:spPr>
          <a:xfrm>
            <a:off x="436486" y="4281588"/>
            <a:ext cx="2274780" cy="556494"/>
          </a:xfrm>
          <a:prstGeom prst="roundRect">
            <a:avLst>
              <a:gd name="adj" fmla="val 50000"/>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solidFill>
              <a:latin typeface="+mn-ea"/>
            </a:endParaRPr>
          </a:p>
        </p:txBody>
      </p:sp>
      <p:sp>
        <p:nvSpPr>
          <p:cNvPr id="47" name="文本框 46">
            <a:extLst>
              <a:ext uri="{FF2B5EF4-FFF2-40B4-BE49-F238E27FC236}">
                <a16:creationId xmlns:a16="http://schemas.microsoft.com/office/drawing/2014/main" id="{1F357281-FAC7-4AB5-A37B-D13D7BDC9482}"/>
              </a:ext>
            </a:extLst>
          </p:cNvPr>
          <p:cNvSpPr txBox="1"/>
          <p:nvPr/>
        </p:nvSpPr>
        <p:spPr>
          <a:xfrm>
            <a:off x="572136" y="4390558"/>
            <a:ext cx="196515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n-ea"/>
                <a:cs typeface="+mn-ea"/>
                <a:sym typeface="+mn-lt"/>
              </a:rPr>
              <a:t>Title content</a:t>
            </a:r>
          </a:p>
        </p:txBody>
      </p:sp>
      <p:sp>
        <p:nvSpPr>
          <p:cNvPr id="48" name="文本框 47">
            <a:extLst>
              <a:ext uri="{FF2B5EF4-FFF2-40B4-BE49-F238E27FC236}">
                <a16:creationId xmlns:a16="http://schemas.microsoft.com/office/drawing/2014/main" id="{1D2FC8F5-507D-4C80-A6B7-4C9888BAEDF7}"/>
              </a:ext>
            </a:extLst>
          </p:cNvPr>
          <p:cNvSpPr txBox="1"/>
          <p:nvPr/>
        </p:nvSpPr>
        <p:spPr>
          <a:xfrm>
            <a:off x="3413646" y="4934538"/>
            <a:ext cx="2493673" cy="909288"/>
          </a:xfrm>
          <a:prstGeom prst="rect">
            <a:avLst/>
          </a:prstGeom>
          <a:noFill/>
        </p:spPr>
        <p:txBody>
          <a:bodyPr wrap="square" rtlCol="0">
            <a:spAutoFit/>
          </a:bodyPr>
          <a:lstStyle>
            <a:defPPr>
              <a:defRPr lang="zh-CN"/>
            </a:defPPr>
            <a:lvl1pPr algn="ctr">
              <a:lnSpc>
                <a:spcPts val="2200"/>
              </a:lnSpc>
              <a:defRPr sz="1200">
                <a:solidFill>
                  <a:schemeClr val="bg1"/>
                </a:solidFill>
                <a:latin typeface="+mn-ea"/>
              </a:defRPr>
            </a:lvl1pPr>
          </a:lstStyle>
          <a:p>
            <a:r>
              <a:rPr lang="zh-CN" altLang="en-US" dirty="0">
                <a:sym typeface="Arial" panose="020B0604020202020204" pitchFamily="34" charset="0"/>
              </a:rPr>
              <a:t>Please add specific content here, the text as concise as possible, simple instructions can be, do not have to be too cumbersome, pay attention to the appearance of the layout.</a:t>
            </a:r>
            <a:endParaRPr lang="en-US" altLang="zh-CN" dirty="0">
              <a:sym typeface="Arial" panose="020B0604020202020204" pitchFamily="34" charset="0"/>
            </a:endParaRPr>
          </a:p>
        </p:txBody>
      </p:sp>
      <p:sp>
        <p:nvSpPr>
          <p:cNvPr id="49" name="圆角矩形 28">
            <a:extLst>
              <a:ext uri="{FF2B5EF4-FFF2-40B4-BE49-F238E27FC236}">
                <a16:creationId xmlns:a16="http://schemas.microsoft.com/office/drawing/2014/main" id="{B19E462C-DCAD-4063-9D78-67B37F170714}"/>
              </a:ext>
            </a:extLst>
          </p:cNvPr>
          <p:cNvSpPr/>
          <p:nvPr/>
        </p:nvSpPr>
        <p:spPr>
          <a:xfrm>
            <a:off x="3517148" y="4281588"/>
            <a:ext cx="2274780" cy="556494"/>
          </a:xfrm>
          <a:prstGeom prst="roundRect">
            <a:avLst>
              <a:gd name="adj" fmla="val 50000"/>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solidFill>
              <a:latin typeface="+mn-ea"/>
            </a:endParaRPr>
          </a:p>
        </p:txBody>
      </p:sp>
      <p:sp>
        <p:nvSpPr>
          <p:cNvPr id="50" name="文本框 49">
            <a:extLst>
              <a:ext uri="{FF2B5EF4-FFF2-40B4-BE49-F238E27FC236}">
                <a16:creationId xmlns:a16="http://schemas.microsoft.com/office/drawing/2014/main" id="{A266676F-0CC8-4487-BB47-7FD3F6DE6CA4}"/>
              </a:ext>
            </a:extLst>
          </p:cNvPr>
          <p:cNvSpPr txBox="1"/>
          <p:nvPr/>
        </p:nvSpPr>
        <p:spPr>
          <a:xfrm>
            <a:off x="3666721" y="4371274"/>
            <a:ext cx="2006980" cy="338554"/>
          </a:xfrm>
          <a:prstGeom prst="rect">
            <a:avLst/>
          </a:prstGeom>
          <a:no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1600" b="0" i="0" u="none" strike="noStrike" cap="none" spc="0" normalizeH="0" baseline="0">
                <a:ln>
                  <a:noFill/>
                </a:ln>
                <a:solidFill>
                  <a:prstClr val="white"/>
                </a:solidFill>
                <a:effectLst>
                  <a:outerShdw blurRad="38100" dist="38100" dir="2700000" algn="tl">
                    <a:srgbClr val="000000">
                      <a:alpha val="43137"/>
                    </a:srgbClr>
                  </a:outerShdw>
                </a:effectLst>
                <a:uLnTx/>
                <a:uFillTx/>
                <a:latin typeface="+mn-ea"/>
                <a:cs typeface="+mn-ea"/>
              </a:defRPr>
            </a:lvl1pPr>
          </a:lstStyle>
          <a:p>
            <a:r>
              <a:rPr lang="zh-CN" altLang="en-US" dirty="0">
                <a:sym typeface="+mn-lt"/>
              </a:rPr>
              <a:t>Title content</a:t>
            </a:r>
          </a:p>
        </p:txBody>
      </p:sp>
      <p:sp>
        <p:nvSpPr>
          <p:cNvPr id="51" name="文本框 50">
            <a:extLst>
              <a:ext uri="{FF2B5EF4-FFF2-40B4-BE49-F238E27FC236}">
                <a16:creationId xmlns:a16="http://schemas.microsoft.com/office/drawing/2014/main" id="{4B52DD9A-ED87-4CFE-837B-65AE2B15AB25}"/>
              </a:ext>
            </a:extLst>
          </p:cNvPr>
          <p:cNvSpPr txBox="1"/>
          <p:nvPr/>
        </p:nvSpPr>
        <p:spPr>
          <a:xfrm>
            <a:off x="6296572" y="4934538"/>
            <a:ext cx="2493673" cy="909288"/>
          </a:xfrm>
          <a:prstGeom prst="rect">
            <a:avLst/>
          </a:prstGeom>
          <a:noFill/>
        </p:spPr>
        <p:txBody>
          <a:bodyPr wrap="square" rtlCol="0">
            <a:spAutoFit/>
          </a:bodyPr>
          <a:lstStyle>
            <a:defPPr>
              <a:defRPr lang="zh-CN"/>
            </a:defPPr>
            <a:lvl1pPr algn="ctr">
              <a:lnSpc>
                <a:spcPts val="2200"/>
              </a:lnSpc>
              <a:defRPr sz="1200">
                <a:solidFill>
                  <a:schemeClr val="bg1"/>
                </a:solidFill>
                <a:latin typeface="+mn-ea"/>
              </a:defRPr>
            </a:lvl1pPr>
          </a:lstStyle>
          <a:p>
            <a:r>
              <a:rPr lang="zh-CN" altLang="en-US" dirty="0">
                <a:sym typeface="Arial" panose="020B0604020202020204" pitchFamily="34" charset="0"/>
              </a:rPr>
              <a:t>Please add specific content here, the text as concise as possible, simple instructions can be, do not have to be too cumbersome, pay attention to the appearance of the layout.</a:t>
            </a:r>
            <a:endParaRPr lang="en-US" altLang="zh-CN" dirty="0">
              <a:sym typeface="Arial" panose="020B0604020202020204" pitchFamily="34" charset="0"/>
            </a:endParaRPr>
          </a:p>
        </p:txBody>
      </p:sp>
      <p:sp>
        <p:nvSpPr>
          <p:cNvPr id="52" name="圆角矩形 28">
            <a:extLst>
              <a:ext uri="{FF2B5EF4-FFF2-40B4-BE49-F238E27FC236}">
                <a16:creationId xmlns:a16="http://schemas.microsoft.com/office/drawing/2014/main" id="{A08CB12F-AB6E-4080-9A7D-BE13D9AB9779}"/>
              </a:ext>
            </a:extLst>
          </p:cNvPr>
          <p:cNvSpPr/>
          <p:nvPr/>
        </p:nvSpPr>
        <p:spPr>
          <a:xfrm>
            <a:off x="6400074" y="4281588"/>
            <a:ext cx="2274780" cy="556494"/>
          </a:xfrm>
          <a:prstGeom prst="roundRect">
            <a:avLst>
              <a:gd name="adj" fmla="val 50000"/>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solidFill>
              <a:latin typeface="+mn-ea"/>
            </a:endParaRPr>
          </a:p>
        </p:txBody>
      </p:sp>
      <p:sp>
        <p:nvSpPr>
          <p:cNvPr id="53" name="文本框 52">
            <a:extLst>
              <a:ext uri="{FF2B5EF4-FFF2-40B4-BE49-F238E27FC236}">
                <a16:creationId xmlns:a16="http://schemas.microsoft.com/office/drawing/2014/main" id="{13E046A9-D07F-41C6-A9C9-AD693B67CBC9}"/>
              </a:ext>
            </a:extLst>
          </p:cNvPr>
          <p:cNvSpPr txBox="1"/>
          <p:nvPr/>
        </p:nvSpPr>
        <p:spPr>
          <a:xfrm>
            <a:off x="6537617" y="4388515"/>
            <a:ext cx="2146365" cy="338554"/>
          </a:xfrm>
          <a:prstGeom prst="rect">
            <a:avLst/>
          </a:prstGeom>
          <a:no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1600" b="0" i="0" u="none" strike="noStrike" cap="none" spc="0" normalizeH="0" baseline="0">
                <a:ln>
                  <a:noFill/>
                </a:ln>
                <a:solidFill>
                  <a:prstClr val="white"/>
                </a:solidFill>
                <a:effectLst>
                  <a:outerShdw blurRad="38100" dist="38100" dir="2700000" algn="tl">
                    <a:srgbClr val="000000">
                      <a:alpha val="43137"/>
                    </a:srgbClr>
                  </a:outerShdw>
                </a:effectLst>
                <a:uLnTx/>
                <a:uFillTx/>
                <a:latin typeface="+mn-ea"/>
                <a:cs typeface="+mn-ea"/>
              </a:defRPr>
            </a:lvl1pPr>
          </a:lstStyle>
          <a:p>
            <a:r>
              <a:rPr lang="zh-CN" altLang="en-US" dirty="0">
                <a:sym typeface="+mn-lt"/>
              </a:rPr>
              <a:t>Title content</a:t>
            </a:r>
          </a:p>
        </p:txBody>
      </p:sp>
      <p:sp>
        <p:nvSpPr>
          <p:cNvPr id="54" name="文本框 53">
            <a:extLst>
              <a:ext uri="{FF2B5EF4-FFF2-40B4-BE49-F238E27FC236}">
                <a16:creationId xmlns:a16="http://schemas.microsoft.com/office/drawing/2014/main" id="{A82B87DF-2435-4722-9029-442025D7E3F4}"/>
              </a:ext>
            </a:extLst>
          </p:cNvPr>
          <p:cNvSpPr txBox="1"/>
          <p:nvPr/>
        </p:nvSpPr>
        <p:spPr>
          <a:xfrm>
            <a:off x="9377234" y="4934538"/>
            <a:ext cx="2493673" cy="909288"/>
          </a:xfrm>
          <a:prstGeom prst="rect">
            <a:avLst/>
          </a:prstGeom>
          <a:noFill/>
        </p:spPr>
        <p:txBody>
          <a:bodyPr wrap="square" rtlCol="0">
            <a:spAutoFit/>
          </a:bodyPr>
          <a:lstStyle>
            <a:defPPr>
              <a:defRPr lang="zh-CN"/>
            </a:defPPr>
            <a:lvl1pPr algn="ctr">
              <a:lnSpc>
                <a:spcPts val="2200"/>
              </a:lnSpc>
              <a:defRPr sz="1200">
                <a:solidFill>
                  <a:schemeClr val="bg1"/>
                </a:solidFill>
                <a:latin typeface="+mn-ea"/>
              </a:defRPr>
            </a:lvl1pPr>
          </a:lstStyle>
          <a:p>
            <a:r>
              <a:rPr lang="zh-CN" altLang="en-US" dirty="0">
                <a:sym typeface="Arial" panose="020B0604020202020204" pitchFamily="34" charset="0"/>
              </a:rPr>
              <a:t>Please add specific content here, the text as concise as possible, simple instructions can be, do not have to be too cumbersome, pay attention to the appearance of the layout.</a:t>
            </a:r>
            <a:endParaRPr lang="en-US" altLang="zh-CN" dirty="0">
              <a:sym typeface="Arial" panose="020B0604020202020204" pitchFamily="34" charset="0"/>
            </a:endParaRPr>
          </a:p>
        </p:txBody>
      </p:sp>
      <p:sp>
        <p:nvSpPr>
          <p:cNvPr id="55" name="圆角矩形 28">
            <a:extLst>
              <a:ext uri="{FF2B5EF4-FFF2-40B4-BE49-F238E27FC236}">
                <a16:creationId xmlns:a16="http://schemas.microsoft.com/office/drawing/2014/main" id="{282F13A1-B0E9-4725-8987-99EE0837D015}"/>
              </a:ext>
            </a:extLst>
          </p:cNvPr>
          <p:cNvSpPr/>
          <p:nvPr/>
        </p:nvSpPr>
        <p:spPr>
          <a:xfrm>
            <a:off x="9480736" y="4281588"/>
            <a:ext cx="2274780" cy="556494"/>
          </a:xfrm>
          <a:prstGeom prst="roundRect">
            <a:avLst>
              <a:gd name="adj" fmla="val 50000"/>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solidFill>
              <a:latin typeface="+mn-ea"/>
            </a:endParaRPr>
          </a:p>
        </p:txBody>
      </p:sp>
      <p:sp>
        <p:nvSpPr>
          <p:cNvPr id="56" name="文本框 55">
            <a:extLst>
              <a:ext uri="{FF2B5EF4-FFF2-40B4-BE49-F238E27FC236}">
                <a16:creationId xmlns:a16="http://schemas.microsoft.com/office/drawing/2014/main" id="{79386703-12F2-4FDB-8AA0-CA7C51051AA9}"/>
              </a:ext>
            </a:extLst>
          </p:cNvPr>
          <p:cNvSpPr txBox="1"/>
          <p:nvPr/>
        </p:nvSpPr>
        <p:spPr>
          <a:xfrm>
            <a:off x="9504933" y="4364322"/>
            <a:ext cx="2274780" cy="338554"/>
          </a:xfrm>
          <a:prstGeom prst="rect">
            <a:avLst/>
          </a:prstGeom>
          <a:no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1600" b="0" i="0" u="none" strike="noStrike" cap="none" spc="0" normalizeH="0" baseline="0">
                <a:ln>
                  <a:noFill/>
                </a:ln>
                <a:solidFill>
                  <a:prstClr val="white"/>
                </a:solidFill>
                <a:effectLst>
                  <a:outerShdw blurRad="38100" dist="38100" dir="2700000" algn="tl">
                    <a:srgbClr val="000000">
                      <a:alpha val="43137"/>
                    </a:srgbClr>
                  </a:outerShdw>
                </a:effectLst>
                <a:uLnTx/>
                <a:uFillTx/>
                <a:latin typeface="+mn-ea"/>
                <a:cs typeface="+mn-ea"/>
              </a:defRPr>
            </a:lvl1pPr>
          </a:lstStyle>
          <a:p>
            <a:r>
              <a:rPr lang="zh-CN" altLang="en-US" dirty="0">
                <a:sym typeface="+mn-lt"/>
              </a:rPr>
              <a:t>Title content</a:t>
            </a:r>
          </a:p>
        </p:txBody>
      </p:sp>
    </p:spTree>
    <p:extLst>
      <p:ext uri="{BB962C8B-B14F-4D97-AF65-F5344CB8AC3E}">
        <p14:creationId xmlns:p14="http://schemas.microsoft.com/office/powerpoint/2010/main" val="256379947"/>
      </p:ext>
    </p:extLst>
  </p:cSld>
  <p:clrMapOvr>
    <a:masterClrMapping/>
  </p:clrMapOvr>
  <mc:AlternateContent xmlns:mc="http://schemas.openxmlformats.org/markup-compatibility/2006" xmlns:p14="http://schemas.microsoft.com/office/powerpoint/2010/main">
    <mc:Choice Requires="p14">
      <p:transition spd="slow" p14:dur="1400" advClick="0" advTm="0">
        <p14:doors dir="vert"/>
      </p:transition>
    </mc:Choice>
    <mc:Fallback xmlns:a14="http://schemas.microsoft.com/office/drawing/2010/main" xmlns:a16="http://schemas.microsoft.com/office/drawing/2014/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par>
                          <p:cTn id="25" fill="hold">
                            <p:stCondLst>
                              <p:cond delay="500"/>
                            </p:stCondLst>
                            <p:childTnLst>
                              <p:par>
                                <p:cTn id="26" presetID="16" presetClass="entr" presetSubtype="37"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outVertical)">
                                      <p:cBhvr>
                                        <p:cTn id="28" dur="500"/>
                                        <p:tgtEl>
                                          <p:spTgt spid="15"/>
                                        </p:tgtEl>
                                      </p:cBhvr>
                                    </p:animEffect>
                                  </p:childTnLst>
                                </p:cTn>
                              </p:par>
                            </p:childTnLst>
                          </p:cTn>
                        </p:par>
                        <p:par>
                          <p:cTn id="29" fill="hold">
                            <p:stCondLst>
                              <p:cond delay="1000"/>
                            </p:stCondLst>
                            <p:childTnLst>
                              <p:par>
                                <p:cTn id="30" presetID="53" presetClass="entr" presetSubtype="16" fill="hold" nodeType="afterEffect">
                                  <p:stCondLst>
                                    <p:cond delay="0"/>
                                  </p:stCondLst>
                                  <p:childTnLst>
                                    <p:set>
                                      <p:cBhvr>
                                        <p:cTn id="31" dur="1" fill="hold">
                                          <p:stCondLst>
                                            <p:cond delay="0"/>
                                          </p:stCondLst>
                                        </p:cTn>
                                        <p:tgtEl>
                                          <p:spTgt spid="41"/>
                                        </p:tgtEl>
                                        <p:attrNameLst>
                                          <p:attrName>style.visibility</p:attrName>
                                        </p:attrNameLst>
                                      </p:cBhvr>
                                      <p:to>
                                        <p:strVal val="visible"/>
                                      </p:to>
                                    </p:set>
                                    <p:anim calcmode="lin" valueType="num">
                                      <p:cBhvr>
                                        <p:cTn id="32" dur="500" fill="hold"/>
                                        <p:tgtEl>
                                          <p:spTgt spid="41"/>
                                        </p:tgtEl>
                                        <p:attrNameLst>
                                          <p:attrName>ppt_w</p:attrName>
                                        </p:attrNameLst>
                                      </p:cBhvr>
                                      <p:tavLst>
                                        <p:tav tm="0">
                                          <p:val>
                                            <p:fltVal val="0"/>
                                          </p:val>
                                        </p:tav>
                                        <p:tav tm="100000">
                                          <p:val>
                                            <p:strVal val="#ppt_w"/>
                                          </p:val>
                                        </p:tav>
                                      </p:tavLst>
                                    </p:anim>
                                    <p:anim calcmode="lin" valueType="num">
                                      <p:cBhvr>
                                        <p:cTn id="33" dur="500" fill="hold"/>
                                        <p:tgtEl>
                                          <p:spTgt spid="41"/>
                                        </p:tgtEl>
                                        <p:attrNameLst>
                                          <p:attrName>ppt_h</p:attrName>
                                        </p:attrNameLst>
                                      </p:cBhvr>
                                      <p:tavLst>
                                        <p:tav tm="0">
                                          <p:val>
                                            <p:fltVal val="0"/>
                                          </p:val>
                                        </p:tav>
                                        <p:tav tm="100000">
                                          <p:val>
                                            <p:strVal val="#ppt_h"/>
                                          </p:val>
                                        </p:tav>
                                      </p:tavLst>
                                    </p:anim>
                                    <p:animEffect transition="in" filter="fade">
                                      <p:cBhvr>
                                        <p:cTn id="34" dur="500"/>
                                        <p:tgtEl>
                                          <p:spTgt spid="41"/>
                                        </p:tgtEl>
                                      </p:cBhvr>
                                    </p:animEffect>
                                  </p:childTnLst>
                                </p:cTn>
                              </p:par>
                              <p:par>
                                <p:cTn id="35" presetID="53" presetClass="entr" presetSubtype="16"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cBhvr>
                                        <p:cTn id="37" dur="500" fill="hold"/>
                                        <p:tgtEl>
                                          <p:spTgt spid="42"/>
                                        </p:tgtEl>
                                        <p:attrNameLst>
                                          <p:attrName>ppt_w</p:attrName>
                                        </p:attrNameLst>
                                      </p:cBhvr>
                                      <p:tavLst>
                                        <p:tav tm="0">
                                          <p:val>
                                            <p:fltVal val="0"/>
                                          </p:val>
                                        </p:tav>
                                        <p:tav tm="100000">
                                          <p:val>
                                            <p:strVal val="#ppt_w"/>
                                          </p:val>
                                        </p:tav>
                                      </p:tavLst>
                                    </p:anim>
                                    <p:anim calcmode="lin" valueType="num">
                                      <p:cBhvr>
                                        <p:cTn id="38" dur="500" fill="hold"/>
                                        <p:tgtEl>
                                          <p:spTgt spid="42"/>
                                        </p:tgtEl>
                                        <p:attrNameLst>
                                          <p:attrName>ppt_h</p:attrName>
                                        </p:attrNameLst>
                                      </p:cBhvr>
                                      <p:tavLst>
                                        <p:tav tm="0">
                                          <p:val>
                                            <p:fltVal val="0"/>
                                          </p:val>
                                        </p:tav>
                                        <p:tav tm="100000">
                                          <p:val>
                                            <p:strVal val="#ppt_h"/>
                                          </p:val>
                                        </p:tav>
                                      </p:tavLst>
                                    </p:anim>
                                    <p:animEffect transition="in" filter="fade">
                                      <p:cBhvr>
                                        <p:cTn id="39" dur="500"/>
                                        <p:tgtEl>
                                          <p:spTgt spid="42"/>
                                        </p:tgtEl>
                                      </p:cBhvr>
                                    </p:animEffect>
                                  </p:childTnLst>
                                </p:cTn>
                              </p:par>
                              <p:par>
                                <p:cTn id="40" presetID="53" presetClass="entr" presetSubtype="16"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anim calcmode="lin" valueType="num">
                                      <p:cBhvr>
                                        <p:cTn id="42" dur="500" fill="hold"/>
                                        <p:tgtEl>
                                          <p:spTgt spid="43"/>
                                        </p:tgtEl>
                                        <p:attrNameLst>
                                          <p:attrName>ppt_w</p:attrName>
                                        </p:attrNameLst>
                                      </p:cBhvr>
                                      <p:tavLst>
                                        <p:tav tm="0">
                                          <p:val>
                                            <p:fltVal val="0"/>
                                          </p:val>
                                        </p:tav>
                                        <p:tav tm="100000">
                                          <p:val>
                                            <p:strVal val="#ppt_w"/>
                                          </p:val>
                                        </p:tav>
                                      </p:tavLst>
                                    </p:anim>
                                    <p:anim calcmode="lin" valueType="num">
                                      <p:cBhvr>
                                        <p:cTn id="43" dur="500" fill="hold"/>
                                        <p:tgtEl>
                                          <p:spTgt spid="43"/>
                                        </p:tgtEl>
                                        <p:attrNameLst>
                                          <p:attrName>ppt_h</p:attrName>
                                        </p:attrNameLst>
                                      </p:cBhvr>
                                      <p:tavLst>
                                        <p:tav tm="0">
                                          <p:val>
                                            <p:fltVal val="0"/>
                                          </p:val>
                                        </p:tav>
                                        <p:tav tm="100000">
                                          <p:val>
                                            <p:strVal val="#ppt_h"/>
                                          </p:val>
                                        </p:tav>
                                      </p:tavLst>
                                    </p:anim>
                                    <p:animEffect transition="in" filter="fade">
                                      <p:cBhvr>
                                        <p:cTn id="44" dur="500"/>
                                        <p:tgtEl>
                                          <p:spTgt spid="43"/>
                                        </p:tgtEl>
                                      </p:cBhvr>
                                    </p:animEffect>
                                  </p:childTnLst>
                                </p:cTn>
                              </p:par>
                              <p:par>
                                <p:cTn id="45" presetID="53" presetClass="entr" presetSubtype="16" fill="hold" nodeType="withEffect">
                                  <p:stCondLst>
                                    <p:cond delay="0"/>
                                  </p:stCondLst>
                                  <p:childTnLst>
                                    <p:set>
                                      <p:cBhvr>
                                        <p:cTn id="46" dur="1" fill="hold">
                                          <p:stCondLst>
                                            <p:cond delay="0"/>
                                          </p:stCondLst>
                                        </p:cTn>
                                        <p:tgtEl>
                                          <p:spTgt spid="44"/>
                                        </p:tgtEl>
                                        <p:attrNameLst>
                                          <p:attrName>style.visibility</p:attrName>
                                        </p:attrNameLst>
                                      </p:cBhvr>
                                      <p:to>
                                        <p:strVal val="visible"/>
                                      </p:to>
                                    </p:set>
                                    <p:anim calcmode="lin" valueType="num">
                                      <p:cBhvr>
                                        <p:cTn id="47" dur="500" fill="hold"/>
                                        <p:tgtEl>
                                          <p:spTgt spid="44"/>
                                        </p:tgtEl>
                                        <p:attrNameLst>
                                          <p:attrName>ppt_w</p:attrName>
                                        </p:attrNameLst>
                                      </p:cBhvr>
                                      <p:tavLst>
                                        <p:tav tm="0">
                                          <p:val>
                                            <p:fltVal val="0"/>
                                          </p:val>
                                        </p:tav>
                                        <p:tav tm="100000">
                                          <p:val>
                                            <p:strVal val="#ppt_w"/>
                                          </p:val>
                                        </p:tav>
                                      </p:tavLst>
                                    </p:anim>
                                    <p:anim calcmode="lin" valueType="num">
                                      <p:cBhvr>
                                        <p:cTn id="48" dur="500" fill="hold"/>
                                        <p:tgtEl>
                                          <p:spTgt spid="44"/>
                                        </p:tgtEl>
                                        <p:attrNameLst>
                                          <p:attrName>ppt_h</p:attrName>
                                        </p:attrNameLst>
                                      </p:cBhvr>
                                      <p:tavLst>
                                        <p:tav tm="0">
                                          <p:val>
                                            <p:fltVal val="0"/>
                                          </p:val>
                                        </p:tav>
                                        <p:tav tm="100000">
                                          <p:val>
                                            <p:strVal val="#ppt_h"/>
                                          </p:val>
                                        </p:tav>
                                      </p:tavLst>
                                    </p:anim>
                                    <p:animEffect transition="in" filter="fade">
                                      <p:cBhvr>
                                        <p:cTn id="49" dur="500"/>
                                        <p:tgtEl>
                                          <p:spTgt spid="44"/>
                                        </p:tgtEl>
                                      </p:cBhvr>
                                    </p:animEffect>
                                  </p:childTnLst>
                                </p:cTn>
                              </p:par>
                            </p:childTnLst>
                          </p:cTn>
                        </p:par>
                        <p:par>
                          <p:cTn id="50" fill="hold">
                            <p:stCondLst>
                              <p:cond delay="1500"/>
                            </p:stCondLst>
                            <p:childTnLst>
                              <p:par>
                                <p:cTn id="51" presetID="10" presetClass="entr" presetSubtype="0" fill="hold" grpId="0" nodeType="afterEffect">
                                  <p:stCondLst>
                                    <p:cond delay="0"/>
                                  </p:stCondLst>
                                  <p:childTnLst>
                                    <p:set>
                                      <p:cBhvr>
                                        <p:cTn id="52" dur="1" fill="hold">
                                          <p:stCondLst>
                                            <p:cond delay="0"/>
                                          </p:stCondLst>
                                        </p:cTn>
                                        <p:tgtEl>
                                          <p:spTgt spid="46"/>
                                        </p:tgtEl>
                                        <p:attrNameLst>
                                          <p:attrName>style.visibility</p:attrName>
                                        </p:attrNameLst>
                                      </p:cBhvr>
                                      <p:to>
                                        <p:strVal val="visible"/>
                                      </p:to>
                                    </p:set>
                                    <p:animEffect transition="in" filter="fade">
                                      <p:cBhvr>
                                        <p:cTn id="53" dur="500"/>
                                        <p:tgtEl>
                                          <p:spTgt spid="46"/>
                                        </p:tgtEl>
                                      </p:cBhvr>
                                    </p:animEffect>
                                  </p:childTnLst>
                                </p:cTn>
                              </p:par>
                            </p:childTnLst>
                          </p:cTn>
                        </p:par>
                        <p:par>
                          <p:cTn id="54" fill="hold">
                            <p:stCondLst>
                              <p:cond delay="2000"/>
                            </p:stCondLst>
                            <p:childTnLst>
                              <p:par>
                                <p:cTn id="55" presetID="10" presetClass="entr" presetSubtype="0" fill="hold" grpId="0" nodeType="after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fade">
                                      <p:cBhvr>
                                        <p:cTn id="57" dur="500"/>
                                        <p:tgtEl>
                                          <p:spTgt spid="47"/>
                                        </p:tgtEl>
                                      </p:cBhvr>
                                    </p:animEffect>
                                  </p:childTnLst>
                                </p:cTn>
                              </p:par>
                            </p:childTnLst>
                          </p:cTn>
                        </p:par>
                        <p:par>
                          <p:cTn id="58" fill="hold">
                            <p:stCondLst>
                              <p:cond delay="2500"/>
                            </p:stCondLst>
                            <p:childTnLst>
                              <p:par>
                                <p:cTn id="59" presetID="2" presetClass="entr" presetSubtype="4" fill="hold" grpId="0" nodeType="afterEffect">
                                  <p:stCondLst>
                                    <p:cond delay="0"/>
                                  </p:stCondLst>
                                  <p:childTnLst>
                                    <p:set>
                                      <p:cBhvr>
                                        <p:cTn id="60" dur="1" fill="hold">
                                          <p:stCondLst>
                                            <p:cond delay="0"/>
                                          </p:stCondLst>
                                        </p:cTn>
                                        <p:tgtEl>
                                          <p:spTgt spid="45"/>
                                        </p:tgtEl>
                                        <p:attrNameLst>
                                          <p:attrName>style.visibility</p:attrName>
                                        </p:attrNameLst>
                                      </p:cBhvr>
                                      <p:to>
                                        <p:strVal val="visible"/>
                                      </p:to>
                                    </p:set>
                                    <p:anim calcmode="lin" valueType="num">
                                      <p:cBhvr additive="base">
                                        <p:cTn id="61" dur="500" fill="hold"/>
                                        <p:tgtEl>
                                          <p:spTgt spid="45"/>
                                        </p:tgtEl>
                                        <p:attrNameLst>
                                          <p:attrName>ppt_x</p:attrName>
                                        </p:attrNameLst>
                                      </p:cBhvr>
                                      <p:tavLst>
                                        <p:tav tm="0">
                                          <p:val>
                                            <p:strVal val="#ppt_x"/>
                                          </p:val>
                                        </p:tav>
                                        <p:tav tm="100000">
                                          <p:val>
                                            <p:strVal val="#ppt_x"/>
                                          </p:val>
                                        </p:tav>
                                      </p:tavLst>
                                    </p:anim>
                                    <p:anim calcmode="lin" valueType="num">
                                      <p:cBhvr additive="base">
                                        <p:cTn id="62" dur="500" fill="hold"/>
                                        <p:tgtEl>
                                          <p:spTgt spid="45"/>
                                        </p:tgtEl>
                                        <p:attrNameLst>
                                          <p:attrName>ppt_y</p:attrName>
                                        </p:attrNameLst>
                                      </p:cBhvr>
                                      <p:tavLst>
                                        <p:tav tm="0">
                                          <p:val>
                                            <p:strVal val="1+#ppt_h/2"/>
                                          </p:val>
                                        </p:tav>
                                        <p:tav tm="100000">
                                          <p:val>
                                            <p:strVal val="#ppt_y"/>
                                          </p:val>
                                        </p:tav>
                                      </p:tavLst>
                                    </p:anim>
                                  </p:childTnLst>
                                </p:cTn>
                              </p:par>
                            </p:childTnLst>
                          </p:cTn>
                        </p:par>
                        <p:par>
                          <p:cTn id="63" fill="hold">
                            <p:stCondLst>
                              <p:cond delay="3000"/>
                            </p:stCondLst>
                            <p:childTnLst>
                              <p:par>
                                <p:cTn id="64" presetID="10" presetClass="entr" presetSubtype="0" fill="hold" grpId="0" nodeType="afterEffect">
                                  <p:stCondLst>
                                    <p:cond delay="0"/>
                                  </p:stCondLst>
                                  <p:childTnLst>
                                    <p:set>
                                      <p:cBhvr>
                                        <p:cTn id="65" dur="1" fill="hold">
                                          <p:stCondLst>
                                            <p:cond delay="0"/>
                                          </p:stCondLst>
                                        </p:cTn>
                                        <p:tgtEl>
                                          <p:spTgt spid="49"/>
                                        </p:tgtEl>
                                        <p:attrNameLst>
                                          <p:attrName>style.visibility</p:attrName>
                                        </p:attrNameLst>
                                      </p:cBhvr>
                                      <p:to>
                                        <p:strVal val="visible"/>
                                      </p:to>
                                    </p:set>
                                    <p:animEffect transition="in" filter="fade">
                                      <p:cBhvr>
                                        <p:cTn id="66" dur="500"/>
                                        <p:tgtEl>
                                          <p:spTgt spid="49"/>
                                        </p:tgtEl>
                                      </p:cBhvr>
                                    </p:animEffect>
                                  </p:childTnLst>
                                </p:cTn>
                              </p:par>
                            </p:childTnLst>
                          </p:cTn>
                        </p:par>
                        <p:par>
                          <p:cTn id="67" fill="hold">
                            <p:stCondLst>
                              <p:cond delay="3500"/>
                            </p:stCondLst>
                            <p:childTnLst>
                              <p:par>
                                <p:cTn id="68" presetID="10" presetClass="entr" presetSubtype="0" fill="hold" grpId="0" nodeType="afterEffect">
                                  <p:stCondLst>
                                    <p:cond delay="0"/>
                                  </p:stCondLst>
                                  <p:childTnLst>
                                    <p:set>
                                      <p:cBhvr>
                                        <p:cTn id="69" dur="1" fill="hold">
                                          <p:stCondLst>
                                            <p:cond delay="0"/>
                                          </p:stCondLst>
                                        </p:cTn>
                                        <p:tgtEl>
                                          <p:spTgt spid="50"/>
                                        </p:tgtEl>
                                        <p:attrNameLst>
                                          <p:attrName>style.visibility</p:attrName>
                                        </p:attrNameLst>
                                      </p:cBhvr>
                                      <p:to>
                                        <p:strVal val="visible"/>
                                      </p:to>
                                    </p:set>
                                    <p:animEffect transition="in" filter="fade">
                                      <p:cBhvr>
                                        <p:cTn id="70" dur="500"/>
                                        <p:tgtEl>
                                          <p:spTgt spid="50"/>
                                        </p:tgtEl>
                                      </p:cBhvr>
                                    </p:animEffect>
                                  </p:childTnLst>
                                </p:cTn>
                              </p:par>
                            </p:childTnLst>
                          </p:cTn>
                        </p:par>
                        <p:par>
                          <p:cTn id="71" fill="hold">
                            <p:stCondLst>
                              <p:cond delay="4000"/>
                            </p:stCondLst>
                            <p:childTnLst>
                              <p:par>
                                <p:cTn id="72" presetID="2" presetClass="entr" presetSubtype="4" fill="hold" grpId="0" nodeType="afterEffect">
                                  <p:stCondLst>
                                    <p:cond delay="0"/>
                                  </p:stCondLst>
                                  <p:childTnLst>
                                    <p:set>
                                      <p:cBhvr>
                                        <p:cTn id="73" dur="1" fill="hold">
                                          <p:stCondLst>
                                            <p:cond delay="0"/>
                                          </p:stCondLst>
                                        </p:cTn>
                                        <p:tgtEl>
                                          <p:spTgt spid="48"/>
                                        </p:tgtEl>
                                        <p:attrNameLst>
                                          <p:attrName>style.visibility</p:attrName>
                                        </p:attrNameLst>
                                      </p:cBhvr>
                                      <p:to>
                                        <p:strVal val="visible"/>
                                      </p:to>
                                    </p:set>
                                    <p:anim calcmode="lin" valueType="num">
                                      <p:cBhvr additive="base">
                                        <p:cTn id="74" dur="500" fill="hold"/>
                                        <p:tgtEl>
                                          <p:spTgt spid="48"/>
                                        </p:tgtEl>
                                        <p:attrNameLst>
                                          <p:attrName>ppt_x</p:attrName>
                                        </p:attrNameLst>
                                      </p:cBhvr>
                                      <p:tavLst>
                                        <p:tav tm="0">
                                          <p:val>
                                            <p:strVal val="#ppt_x"/>
                                          </p:val>
                                        </p:tav>
                                        <p:tav tm="100000">
                                          <p:val>
                                            <p:strVal val="#ppt_x"/>
                                          </p:val>
                                        </p:tav>
                                      </p:tavLst>
                                    </p:anim>
                                    <p:anim calcmode="lin" valueType="num">
                                      <p:cBhvr additive="base">
                                        <p:cTn id="75" dur="500" fill="hold"/>
                                        <p:tgtEl>
                                          <p:spTgt spid="48"/>
                                        </p:tgtEl>
                                        <p:attrNameLst>
                                          <p:attrName>ppt_y</p:attrName>
                                        </p:attrNameLst>
                                      </p:cBhvr>
                                      <p:tavLst>
                                        <p:tav tm="0">
                                          <p:val>
                                            <p:strVal val="1+#ppt_h/2"/>
                                          </p:val>
                                        </p:tav>
                                        <p:tav tm="100000">
                                          <p:val>
                                            <p:strVal val="#ppt_y"/>
                                          </p:val>
                                        </p:tav>
                                      </p:tavLst>
                                    </p:anim>
                                  </p:childTnLst>
                                </p:cTn>
                              </p:par>
                            </p:childTnLst>
                          </p:cTn>
                        </p:par>
                        <p:par>
                          <p:cTn id="76" fill="hold">
                            <p:stCondLst>
                              <p:cond delay="4500"/>
                            </p:stCondLst>
                            <p:childTnLst>
                              <p:par>
                                <p:cTn id="77" presetID="10" presetClass="entr" presetSubtype="0" fill="hold" grpId="0" nodeType="afterEffect">
                                  <p:stCondLst>
                                    <p:cond delay="0"/>
                                  </p:stCondLst>
                                  <p:childTnLst>
                                    <p:set>
                                      <p:cBhvr>
                                        <p:cTn id="78" dur="1" fill="hold">
                                          <p:stCondLst>
                                            <p:cond delay="0"/>
                                          </p:stCondLst>
                                        </p:cTn>
                                        <p:tgtEl>
                                          <p:spTgt spid="52"/>
                                        </p:tgtEl>
                                        <p:attrNameLst>
                                          <p:attrName>style.visibility</p:attrName>
                                        </p:attrNameLst>
                                      </p:cBhvr>
                                      <p:to>
                                        <p:strVal val="visible"/>
                                      </p:to>
                                    </p:set>
                                    <p:animEffect transition="in" filter="fade">
                                      <p:cBhvr>
                                        <p:cTn id="79" dur="500"/>
                                        <p:tgtEl>
                                          <p:spTgt spid="52"/>
                                        </p:tgtEl>
                                      </p:cBhvr>
                                    </p:animEffect>
                                  </p:childTnLst>
                                </p:cTn>
                              </p:par>
                            </p:childTnLst>
                          </p:cTn>
                        </p:par>
                        <p:par>
                          <p:cTn id="80" fill="hold">
                            <p:stCondLst>
                              <p:cond delay="5000"/>
                            </p:stCondLst>
                            <p:childTnLst>
                              <p:par>
                                <p:cTn id="81" presetID="10" presetClass="entr" presetSubtype="0" fill="hold" grpId="0" nodeType="afterEffect">
                                  <p:stCondLst>
                                    <p:cond delay="0"/>
                                  </p:stCondLst>
                                  <p:childTnLst>
                                    <p:set>
                                      <p:cBhvr>
                                        <p:cTn id="82" dur="1" fill="hold">
                                          <p:stCondLst>
                                            <p:cond delay="0"/>
                                          </p:stCondLst>
                                        </p:cTn>
                                        <p:tgtEl>
                                          <p:spTgt spid="53"/>
                                        </p:tgtEl>
                                        <p:attrNameLst>
                                          <p:attrName>style.visibility</p:attrName>
                                        </p:attrNameLst>
                                      </p:cBhvr>
                                      <p:to>
                                        <p:strVal val="visible"/>
                                      </p:to>
                                    </p:set>
                                    <p:animEffect transition="in" filter="fade">
                                      <p:cBhvr>
                                        <p:cTn id="83" dur="500"/>
                                        <p:tgtEl>
                                          <p:spTgt spid="53"/>
                                        </p:tgtEl>
                                      </p:cBhvr>
                                    </p:animEffect>
                                  </p:childTnLst>
                                </p:cTn>
                              </p:par>
                            </p:childTnLst>
                          </p:cTn>
                        </p:par>
                        <p:par>
                          <p:cTn id="84" fill="hold">
                            <p:stCondLst>
                              <p:cond delay="5500"/>
                            </p:stCondLst>
                            <p:childTnLst>
                              <p:par>
                                <p:cTn id="85" presetID="2" presetClass="entr" presetSubtype="4" fill="hold" grpId="0" nodeType="afterEffect">
                                  <p:stCondLst>
                                    <p:cond delay="0"/>
                                  </p:stCondLst>
                                  <p:childTnLst>
                                    <p:set>
                                      <p:cBhvr>
                                        <p:cTn id="86" dur="1" fill="hold">
                                          <p:stCondLst>
                                            <p:cond delay="0"/>
                                          </p:stCondLst>
                                        </p:cTn>
                                        <p:tgtEl>
                                          <p:spTgt spid="51"/>
                                        </p:tgtEl>
                                        <p:attrNameLst>
                                          <p:attrName>style.visibility</p:attrName>
                                        </p:attrNameLst>
                                      </p:cBhvr>
                                      <p:to>
                                        <p:strVal val="visible"/>
                                      </p:to>
                                    </p:set>
                                    <p:anim calcmode="lin" valueType="num">
                                      <p:cBhvr additive="base">
                                        <p:cTn id="87" dur="500" fill="hold"/>
                                        <p:tgtEl>
                                          <p:spTgt spid="51"/>
                                        </p:tgtEl>
                                        <p:attrNameLst>
                                          <p:attrName>ppt_x</p:attrName>
                                        </p:attrNameLst>
                                      </p:cBhvr>
                                      <p:tavLst>
                                        <p:tav tm="0">
                                          <p:val>
                                            <p:strVal val="#ppt_x"/>
                                          </p:val>
                                        </p:tav>
                                        <p:tav tm="100000">
                                          <p:val>
                                            <p:strVal val="#ppt_x"/>
                                          </p:val>
                                        </p:tav>
                                      </p:tavLst>
                                    </p:anim>
                                    <p:anim calcmode="lin" valueType="num">
                                      <p:cBhvr additive="base">
                                        <p:cTn id="88" dur="500" fill="hold"/>
                                        <p:tgtEl>
                                          <p:spTgt spid="51"/>
                                        </p:tgtEl>
                                        <p:attrNameLst>
                                          <p:attrName>ppt_y</p:attrName>
                                        </p:attrNameLst>
                                      </p:cBhvr>
                                      <p:tavLst>
                                        <p:tav tm="0">
                                          <p:val>
                                            <p:strVal val="1+#ppt_h/2"/>
                                          </p:val>
                                        </p:tav>
                                        <p:tav tm="100000">
                                          <p:val>
                                            <p:strVal val="#ppt_y"/>
                                          </p:val>
                                        </p:tav>
                                      </p:tavLst>
                                    </p:anim>
                                  </p:childTnLst>
                                </p:cTn>
                              </p:par>
                            </p:childTnLst>
                          </p:cTn>
                        </p:par>
                        <p:par>
                          <p:cTn id="89" fill="hold">
                            <p:stCondLst>
                              <p:cond delay="6000"/>
                            </p:stCondLst>
                            <p:childTnLst>
                              <p:par>
                                <p:cTn id="90" presetID="10" presetClass="entr" presetSubtype="0" fill="hold" grpId="0" nodeType="afterEffect">
                                  <p:stCondLst>
                                    <p:cond delay="0"/>
                                  </p:stCondLst>
                                  <p:childTnLst>
                                    <p:set>
                                      <p:cBhvr>
                                        <p:cTn id="91" dur="1" fill="hold">
                                          <p:stCondLst>
                                            <p:cond delay="0"/>
                                          </p:stCondLst>
                                        </p:cTn>
                                        <p:tgtEl>
                                          <p:spTgt spid="55"/>
                                        </p:tgtEl>
                                        <p:attrNameLst>
                                          <p:attrName>style.visibility</p:attrName>
                                        </p:attrNameLst>
                                      </p:cBhvr>
                                      <p:to>
                                        <p:strVal val="visible"/>
                                      </p:to>
                                    </p:set>
                                    <p:animEffect transition="in" filter="fade">
                                      <p:cBhvr>
                                        <p:cTn id="92" dur="500"/>
                                        <p:tgtEl>
                                          <p:spTgt spid="55"/>
                                        </p:tgtEl>
                                      </p:cBhvr>
                                    </p:animEffect>
                                  </p:childTnLst>
                                </p:cTn>
                              </p:par>
                            </p:childTnLst>
                          </p:cTn>
                        </p:par>
                        <p:par>
                          <p:cTn id="93" fill="hold">
                            <p:stCondLst>
                              <p:cond delay="6500"/>
                            </p:stCondLst>
                            <p:childTnLst>
                              <p:par>
                                <p:cTn id="94" presetID="10" presetClass="entr" presetSubtype="0" fill="hold" grpId="0" nodeType="afterEffect">
                                  <p:stCondLst>
                                    <p:cond delay="0"/>
                                  </p:stCondLst>
                                  <p:childTnLst>
                                    <p:set>
                                      <p:cBhvr>
                                        <p:cTn id="95" dur="1" fill="hold">
                                          <p:stCondLst>
                                            <p:cond delay="0"/>
                                          </p:stCondLst>
                                        </p:cTn>
                                        <p:tgtEl>
                                          <p:spTgt spid="56"/>
                                        </p:tgtEl>
                                        <p:attrNameLst>
                                          <p:attrName>style.visibility</p:attrName>
                                        </p:attrNameLst>
                                      </p:cBhvr>
                                      <p:to>
                                        <p:strVal val="visible"/>
                                      </p:to>
                                    </p:set>
                                    <p:animEffect transition="in" filter="fade">
                                      <p:cBhvr>
                                        <p:cTn id="96" dur="500"/>
                                        <p:tgtEl>
                                          <p:spTgt spid="56"/>
                                        </p:tgtEl>
                                      </p:cBhvr>
                                    </p:animEffect>
                                  </p:childTnLst>
                                </p:cTn>
                              </p:par>
                            </p:childTnLst>
                          </p:cTn>
                        </p:par>
                        <p:par>
                          <p:cTn id="97" fill="hold">
                            <p:stCondLst>
                              <p:cond delay="7000"/>
                            </p:stCondLst>
                            <p:childTnLst>
                              <p:par>
                                <p:cTn id="98" presetID="2" presetClass="entr" presetSubtype="4" fill="hold" grpId="0" nodeType="afterEffect">
                                  <p:stCondLst>
                                    <p:cond delay="0"/>
                                  </p:stCondLst>
                                  <p:childTnLst>
                                    <p:set>
                                      <p:cBhvr>
                                        <p:cTn id="99" dur="1" fill="hold">
                                          <p:stCondLst>
                                            <p:cond delay="0"/>
                                          </p:stCondLst>
                                        </p:cTn>
                                        <p:tgtEl>
                                          <p:spTgt spid="54"/>
                                        </p:tgtEl>
                                        <p:attrNameLst>
                                          <p:attrName>style.visibility</p:attrName>
                                        </p:attrNameLst>
                                      </p:cBhvr>
                                      <p:to>
                                        <p:strVal val="visible"/>
                                      </p:to>
                                    </p:set>
                                    <p:anim calcmode="lin" valueType="num">
                                      <p:cBhvr additive="base">
                                        <p:cTn id="100" dur="500" fill="hold"/>
                                        <p:tgtEl>
                                          <p:spTgt spid="54"/>
                                        </p:tgtEl>
                                        <p:attrNameLst>
                                          <p:attrName>ppt_x</p:attrName>
                                        </p:attrNameLst>
                                      </p:cBhvr>
                                      <p:tavLst>
                                        <p:tav tm="0">
                                          <p:val>
                                            <p:strVal val="#ppt_x"/>
                                          </p:val>
                                        </p:tav>
                                        <p:tav tm="100000">
                                          <p:val>
                                            <p:strVal val="#ppt_x"/>
                                          </p:val>
                                        </p:tav>
                                      </p:tavLst>
                                    </p:anim>
                                    <p:anim calcmode="lin" valueType="num">
                                      <p:cBhvr additive="base">
                                        <p:cTn id="101"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animBg="1"/>
      <p:bldP spid="47" grpId="0"/>
      <p:bldP spid="48" grpId="0"/>
      <p:bldP spid="49" grpId="0" animBg="1"/>
      <p:bldP spid="50" grpId="0"/>
      <p:bldP spid="51" grpId="0"/>
      <p:bldP spid="52" grpId="0" animBg="1"/>
      <p:bldP spid="53" grpId="0"/>
      <p:bldP spid="54" grpId="0"/>
      <p:bldP spid="55" grpId="0" animBg="1"/>
      <p:bldP spid="5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08BBBAA-FC41-4676-A4DD-F071916EDB17}"/>
              </a:ext>
            </a:extLst>
          </p:cNvPr>
          <p:cNvSpPr/>
          <p:nvPr/>
        </p:nvSpPr>
        <p:spPr>
          <a:xfrm>
            <a:off x="0" y="0"/>
            <a:ext cx="12192000" cy="6858000"/>
          </a:xfrm>
          <a:prstGeom prst="rect">
            <a:avLst/>
          </a:prstGeom>
          <a:solidFill>
            <a:srgbClr val="090F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03823E82-150D-47FB-BAE3-FAAB6C373A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780505">
            <a:off x="9453481" y="874786"/>
            <a:ext cx="5745980" cy="6773195"/>
          </a:xfrm>
          <a:prstGeom prst="rect">
            <a:avLst/>
          </a:prstGeom>
        </p:spPr>
      </p:pic>
      <p:pic>
        <p:nvPicPr>
          <p:cNvPr id="6" name="图片 5">
            <a:extLst>
              <a:ext uri="{FF2B5EF4-FFF2-40B4-BE49-F238E27FC236}">
                <a16:creationId xmlns:a16="http://schemas.microsoft.com/office/drawing/2014/main" id="{7AD0EBEF-39EE-4A6C-9C9D-1ACE86A3C15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7456684">
            <a:off x="10149112" y="-1928203"/>
            <a:ext cx="3545133" cy="3526648"/>
          </a:xfrm>
          <a:prstGeom prst="rect">
            <a:avLst/>
          </a:prstGeom>
        </p:spPr>
      </p:pic>
      <p:pic>
        <p:nvPicPr>
          <p:cNvPr id="7" name="图片 6">
            <a:extLst>
              <a:ext uri="{FF2B5EF4-FFF2-40B4-BE49-F238E27FC236}">
                <a16:creationId xmlns:a16="http://schemas.microsoft.com/office/drawing/2014/main" id="{0F344E70-EA64-4CC5-8E4D-9BFD05207B7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679931">
            <a:off x="-1982227" y="3510917"/>
            <a:ext cx="3618600" cy="4579361"/>
          </a:xfrm>
          <a:prstGeom prst="rect">
            <a:avLst/>
          </a:prstGeom>
        </p:spPr>
      </p:pic>
      <p:pic>
        <p:nvPicPr>
          <p:cNvPr id="8" name="图片 7">
            <a:extLst>
              <a:ext uri="{FF2B5EF4-FFF2-40B4-BE49-F238E27FC236}">
                <a16:creationId xmlns:a16="http://schemas.microsoft.com/office/drawing/2014/main" id="{E36C4C40-5B11-4316-A37F-CD0D451A6E7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20954830">
            <a:off x="-754121" y="-1179740"/>
            <a:ext cx="4338528" cy="2359480"/>
          </a:xfrm>
          <a:prstGeom prst="rect">
            <a:avLst/>
          </a:prstGeom>
        </p:spPr>
      </p:pic>
      <p:grpSp>
        <p:nvGrpSpPr>
          <p:cNvPr id="15" name="组合 14">
            <a:extLst>
              <a:ext uri="{FF2B5EF4-FFF2-40B4-BE49-F238E27FC236}">
                <a16:creationId xmlns:a16="http://schemas.microsoft.com/office/drawing/2014/main" id="{FF72460A-4BA9-4EAF-BE89-0F550D3768F6}"/>
              </a:ext>
            </a:extLst>
          </p:cNvPr>
          <p:cNvGrpSpPr/>
          <p:nvPr/>
        </p:nvGrpSpPr>
        <p:grpSpPr>
          <a:xfrm>
            <a:off x="3855325" y="10744"/>
            <a:ext cx="4425737" cy="1200329"/>
            <a:chOff x="3855325" y="10744"/>
            <a:chExt cx="4425737" cy="1200329"/>
          </a:xfrm>
        </p:grpSpPr>
        <p:sp>
          <p:nvSpPr>
            <p:cNvPr id="10" name="文本框 9">
              <a:extLst>
                <a:ext uri="{FF2B5EF4-FFF2-40B4-BE49-F238E27FC236}">
                  <a16:creationId xmlns:a16="http://schemas.microsoft.com/office/drawing/2014/main" id="{D315F1C2-E846-42A5-8A94-436A1147E1AD}"/>
                </a:ext>
              </a:extLst>
            </p:cNvPr>
            <p:cNvSpPr txBox="1"/>
            <p:nvPr/>
          </p:nvSpPr>
          <p:spPr>
            <a:xfrm>
              <a:off x="4188881" y="10744"/>
              <a:ext cx="4018906" cy="1200329"/>
            </a:xfrm>
            <a:prstGeom prst="rect">
              <a:avLst/>
            </a:prstGeom>
            <a:noFill/>
          </p:spPr>
          <p:txBody>
            <a:bodyPr wrap="square" rtlCol="0" anchor="ctr" anchorCtr="0">
              <a:spAutoFit/>
            </a:bodyPr>
            <a:lstStyle>
              <a:defPPr>
                <a:defRPr lang="zh-CN"/>
              </a:defPPr>
              <a:lvl1pPr algn="ctr">
                <a:defRPr sz="8800">
                  <a:gradFill flip="none" rotWithShape="1">
                    <a:gsLst>
                      <a:gs pos="51000">
                        <a:srgbClr val="47E1FF"/>
                      </a:gs>
                      <a:gs pos="100000">
                        <a:srgbClr val="C9F9FF"/>
                      </a:gs>
                    </a:gsLst>
                    <a:lin ang="18900000" scaled="1"/>
                    <a:tileRect/>
                  </a:gradFill>
                  <a:latin typeface="Anton" panose="00000500000000000000" pitchFamily="2" charset="0"/>
                </a:defRPr>
              </a:lvl1pPr>
            </a:lstStyle>
            <a:p>
              <a:r>
                <a:rPr lang="en-US" altLang="zh-CN" sz="3600" dirty="0">
                  <a:latin typeface="+mn-ea"/>
                  <a:sym typeface="+mn-lt"/>
                </a:rPr>
                <a:t>PART 01 </a:t>
              </a:r>
            </a:p>
            <a:p>
              <a:r>
                <a:rPr lang="zh-CN" altLang="en-US" sz="3600" dirty="0">
                  <a:latin typeface="+mn-ea"/>
                  <a:sym typeface="+mn-ea"/>
                </a:rPr>
                <a:t>Opening content</a:t>
              </a:r>
            </a:p>
          </p:txBody>
        </p:sp>
        <p:sp>
          <p:nvSpPr>
            <p:cNvPr id="11" name="椭圆 10">
              <a:extLst>
                <a:ext uri="{FF2B5EF4-FFF2-40B4-BE49-F238E27FC236}">
                  <a16:creationId xmlns:a16="http://schemas.microsoft.com/office/drawing/2014/main" id="{D74F04AE-DD34-46C9-AB8D-486D6A22625F}"/>
                </a:ext>
              </a:extLst>
            </p:cNvPr>
            <p:cNvSpPr/>
            <p:nvPr/>
          </p:nvSpPr>
          <p:spPr>
            <a:xfrm>
              <a:off x="3855325" y="241984"/>
              <a:ext cx="221375" cy="221375"/>
            </a:xfrm>
            <a:prstGeom prst="ellipse">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A8589EE5-C1FE-4864-9901-4943EF74912E}"/>
                </a:ext>
              </a:extLst>
            </p:cNvPr>
            <p:cNvSpPr/>
            <p:nvPr/>
          </p:nvSpPr>
          <p:spPr>
            <a:xfrm>
              <a:off x="8059687" y="241984"/>
              <a:ext cx="221375" cy="221375"/>
            </a:xfrm>
            <a:prstGeom prst="ellipse">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13" name="Oval 3">
            <a:extLst>
              <a:ext uri="{FF2B5EF4-FFF2-40B4-BE49-F238E27FC236}">
                <a16:creationId xmlns:a16="http://schemas.microsoft.com/office/drawing/2014/main" id="{8DAB25B2-0333-4303-B3C4-2D122D3FFE18}"/>
              </a:ext>
            </a:extLst>
          </p:cNvPr>
          <p:cNvSpPr>
            <a:spLocks/>
          </p:cNvSpPr>
          <p:nvPr/>
        </p:nvSpPr>
        <p:spPr bwMode="auto">
          <a:xfrm rot="900000">
            <a:off x="1691615" y="2119966"/>
            <a:ext cx="3235420" cy="3235420"/>
          </a:xfrm>
          <a:prstGeom prst="ellipse">
            <a:avLst/>
          </a:prstGeom>
          <a:noFill/>
          <a:ln w="6350" cap="flat">
            <a:solidFill>
              <a:schemeClr val="tx2"/>
            </a:solidFill>
            <a:prstDash val="dash"/>
            <a:miter lim="800000"/>
            <a:headEnd/>
            <a:tailEnd/>
          </a:ln>
          <a:effectLst/>
          <a:extLst>
            <a:ext uri="{909E8E84-426E-40DD-AFC4-6F175D3DCCD1}">
              <a14:hiddenFill xmlns:a14="http://schemas.microsoft.com/office/drawing/2010/main">
                <a:solidFill>
                  <a:srgbClr val="FFFFFF"/>
                </a:solidFill>
              </a14:hiddenFill>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bg1"/>
              </a:solidFill>
              <a:effectLst/>
              <a:uLnTx/>
              <a:uFillTx/>
              <a:latin typeface="等线" panose="020F0502020204030204"/>
              <a:ea typeface="+mn-ea"/>
              <a:cs typeface="+mn-cs"/>
            </a:endParaRPr>
          </a:p>
        </p:txBody>
      </p:sp>
      <p:grpSp>
        <p:nvGrpSpPr>
          <p:cNvPr id="16" name="Group 57">
            <a:extLst>
              <a:ext uri="{FF2B5EF4-FFF2-40B4-BE49-F238E27FC236}">
                <a16:creationId xmlns:a16="http://schemas.microsoft.com/office/drawing/2014/main" id="{18FEC8CD-C97A-402C-ACF0-2B7D201FAAA8}"/>
              </a:ext>
            </a:extLst>
          </p:cNvPr>
          <p:cNvGrpSpPr/>
          <p:nvPr/>
        </p:nvGrpSpPr>
        <p:grpSpPr>
          <a:xfrm>
            <a:off x="1231460" y="1679498"/>
            <a:ext cx="4048536" cy="3874448"/>
            <a:chOff x="983432" y="1156712"/>
            <a:chExt cx="5186001" cy="4963002"/>
          </a:xfrm>
        </p:grpSpPr>
        <p:sp>
          <p:nvSpPr>
            <p:cNvPr id="17" name="Freeform: Shape 4">
              <a:extLst>
                <a:ext uri="{FF2B5EF4-FFF2-40B4-BE49-F238E27FC236}">
                  <a16:creationId xmlns:a16="http://schemas.microsoft.com/office/drawing/2014/main" id="{07343E5D-F7D8-4BAB-B919-3DC988753728}"/>
                </a:ext>
              </a:extLst>
            </p:cNvPr>
            <p:cNvSpPr>
              <a:spLocks/>
            </p:cNvSpPr>
            <p:nvPr/>
          </p:nvSpPr>
          <p:spPr bwMode="auto">
            <a:xfrm rot="900000">
              <a:off x="3816927" y="1800639"/>
              <a:ext cx="1092164" cy="2225915"/>
            </a:xfrm>
            <a:custGeom>
              <a:avLst/>
              <a:gdLst>
                <a:gd name="T0" fmla="*/ 239 w 316"/>
                <a:gd name="T1" fmla="*/ 120 h 644"/>
                <a:gd name="T2" fmla="*/ 56 w 316"/>
                <a:gd name="T3" fmla="*/ 16 h 644"/>
                <a:gd name="T4" fmla="*/ 58 w 316"/>
                <a:gd name="T5" fmla="*/ 0 h 644"/>
                <a:gd name="T6" fmla="*/ 0 w 316"/>
                <a:gd name="T7" fmla="*/ 27 h 644"/>
                <a:gd name="T8" fmla="*/ 52 w 316"/>
                <a:gd name="T9" fmla="*/ 64 h 644"/>
                <a:gd name="T10" fmla="*/ 53 w 316"/>
                <a:gd name="T11" fmla="*/ 48 h 644"/>
                <a:gd name="T12" fmla="*/ 284 w 316"/>
                <a:gd name="T13" fmla="*/ 328 h 644"/>
                <a:gd name="T14" fmla="*/ 0 w 316"/>
                <a:gd name="T15" fmla="*/ 612 h 644"/>
                <a:gd name="T16" fmla="*/ 0 w 316"/>
                <a:gd name="T17" fmla="*/ 644 h 644"/>
                <a:gd name="T18" fmla="*/ 316 w 316"/>
                <a:gd name="T19" fmla="*/ 328 h 644"/>
                <a:gd name="T20" fmla="*/ 239 w 316"/>
                <a:gd name="T21" fmla="*/ 120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644">
                  <a:moveTo>
                    <a:pt x="239" y="120"/>
                  </a:moveTo>
                  <a:cubicBezTo>
                    <a:pt x="192" y="66"/>
                    <a:pt x="127" y="29"/>
                    <a:pt x="56" y="16"/>
                  </a:cubicBezTo>
                  <a:cubicBezTo>
                    <a:pt x="58" y="0"/>
                    <a:pt x="58" y="0"/>
                    <a:pt x="58" y="0"/>
                  </a:cubicBezTo>
                  <a:cubicBezTo>
                    <a:pt x="0" y="27"/>
                    <a:pt x="0" y="27"/>
                    <a:pt x="0" y="27"/>
                  </a:cubicBezTo>
                  <a:cubicBezTo>
                    <a:pt x="52" y="64"/>
                    <a:pt x="52" y="64"/>
                    <a:pt x="52" y="64"/>
                  </a:cubicBezTo>
                  <a:cubicBezTo>
                    <a:pt x="53" y="48"/>
                    <a:pt x="53" y="48"/>
                    <a:pt x="53" y="48"/>
                  </a:cubicBezTo>
                  <a:cubicBezTo>
                    <a:pt x="186" y="73"/>
                    <a:pt x="284" y="192"/>
                    <a:pt x="284" y="328"/>
                  </a:cubicBezTo>
                  <a:cubicBezTo>
                    <a:pt x="284" y="485"/>
                    <a:pt x="157" y="612"/>
                    <a:pt x="0" y="612"/>
                  </a:cubicBezTo>
                  <a:cubicBezTo>
                    <a:pt x="0" y="644"/>
                    <a:pt x="0" y="644"/>
                    <a:pt x="0" y="644"/>
                  </a:cubicBezTo>
                  <a:cubicBezTo>
                    <a:pt x="174" y="644"/>
                    <a:pt x="316" y="502"/>
                    <a:pt x="316" y="328"/>
                  </a:cubicBezTo>
                  <a:cubicBezTo>
                    <a:pt x="316" y="251"/>
                    <a:pt x="289" y="178"/>
                    <a:pt x="239" y="120"/>
                  </a:cubicBezTo>
                  <a:close/>
                </a:path>
              </a:pathLst>
            </a:custGeom>
            <a:solidFill>
              <a:schemeClr val="bg1">
                <a:lumMod val="75000"/>
              </a:schemeClr>
            </a:soli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18" name="Freeform: Shape 5">
              <a:extLst>
                <a:ext uri="{FF2B5EF4-FFF2-40B4-BE49-F238E27FC236}">
                  <a16:creationId xmlns:a16="http://schemas.microsoft.com/office/drawing/2014/main" id="{119E16C9-F63E-4D4C-BB15-E1DDC737292B}"/>
                </a:ext>
              </a:extLst>
            </p:cNvPr>
            <p:cNvSpPr>
              <a:spLocks/>
            </p:cNvSpPr>
            <p:nvPr/>
          </p:nvSpPr>
          <p:spPr bwMode="auto">
            <a:xfrm rot="900000">
              <a:off x="1776122" y="2135694"/>
              <a:ext cx="2144545" cy="1459232"/>
            </a:xfrm>
            <a:custGeom>
              <a:avLst/>
              <a:gdLst>
                <a:gd name="T0" fmla="*/ 576 w 621"/>
                <a:gd name="T1" fmla="*/ 181 h 422"/>
                <a:gd name="T2" fmla="*/ 392 w 621"/>
                <a:gd name="T3" fmla="*/ 23 h 422"/>
                <a:gd name="T4" fmla="*/ 171 w 621"/>
                <a:gd name="T5" fmla="*/ 33 h 422"/>
                <a:gd name="T6" fmla="*/ 15 w 621"/>
                <a:gd name="T7" fmla="*/ 174 h 422"/>
                <a:gd name="T8" fmla="*/ 0 w 621"/>
                <a:gd name="T9" fmla="*/ 168 h 422"/>
                <a:gd name="T10" fmla="*/ 8 w 621"/>
                <a:gd name="T11" fmla="*/ 231 h 422"/>
                <a:gd name="T12" fmla="*/ 59 w 621"/>
                <a:gd name="T13" fmla="*/ 193 h 422"/>
                <a:gd name="T14" fmla="*/ 44 w 621"/>
                <a:gd name="T15" fmla="*/ 187 h 422"/>
                <a:gd name="T16" fmla="*/ 382 w 621"/>
                <a:gd name="T17" fmla="*/ 54 h 422"/>
                <a:gd name="T18" fmla="*/ 547 w 621"/>
                <a:gd name="T19" fmla="*/ 195 h 422"/>
                <a:gd name="T20" fmla="*/ 565 w 621"/>
                <a:gd name="T21" fmla="*/ 412 h 422"/>
                <a:gd name="T22" fmla="*/ 595 w 621"/>
                <a:gd name="T23" fmla="*/ 422 h 422"/>
                <a:gd name="T24" fmla="*/ 576 w 621"/>
                <a:gd name="T25" fmla="*/ 181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1" h="422">
                  <a:moveTo>
                    <a:pt x="576" y="181"/>
                  </a:moveTo>
                  <a:cubicBezTo>
                    <a:pt x="538" y="105"/>
                    <a:pt x="472" y="49"/>
                    <a:pt x="392" y="23"/>
                  </a:cubicBezTo>
                  <a:cubicBezTo>
                    <a:pt x="319" y="0"/>
                    <a:pt x="241" y="3"/>
                    <a:pt x="171" y="33"/>
                  </a:cubicBezTo>
                  <a:cubicBezTo>
                    <a:pt x="104" y="61"/>
                    <a:pt x="49" y="111"/>
                    <a:pt x="15" y="174"/>
                  </a:cubicBezTo>
                  <a:cubicBezTo>
                    <a:pt x="0" y="168"/>
                    <a:pt x="0" y="168"/>
                    <a:pt x="0" y="168"/>
                  </a:cubicBezTo>
                  <a:cubicBezTo>
                    <a:pt x="8" y="231"/>
                    <a:pt x="8" y="231"/>
                    <a:pt x="8" y="231"/>
                  </a:cubicBezTo>
                  <a:cubicBezTo>
                    <a:pt x="59" y="193"/>
                    <a:pt x="59" y="193"/>
                    <a:pt x="59" y="193"/>
                  </a:cubicBezTo>
                  <a:cubicBezTo>
                    <a:pt x="44" y="187"/>
                    <a:pt x="44" y="187"/>
                    <a:pt x="44" y="187"/>
                  </a:cubicBezTo>
                  <a:cubicBezTo>
                    <a:pt x="109" y="69"/>
                    <a:pt x="252" y="12"/>
                    <a:pt x="382" y="54"/>
                  </a:cubicBezTo>
                  <a:cubicBezTo>
                    <a:pt x="454" y="77"/>
                    <a:pt x="513" y="127"/>
                    <a:pt x="547" y="195"/>
                  </a:cubicBezTo>
                  <a:cubicBezTo>
                    <a:pt x="582" y="263"/>
                    <a:pt x="588" y="340"/>
                    <a:pt x="565" y="412"/>
                  </a:cubicBezTo>
                  <a:cubicBezTo>
                    <a:pt x="595" y="422"/>
                    <a:pt x="595" y="422"/>
                    <a:pt x="595" y="422"/>
                  </a:cubicBezTo>
                  <a:cubicBezTo>
                    <a:pt x="621" y="342"/>
                    <a:pt x="614" y="256"/>
                    <a:pt x="576" y="181"/>
                  </a:cubicBezTo>
                  <a:close/>
                </a:path>
              </a:pathLst>
            </a:custGeom>
            <a:solidFill>
              <a:schemeClr val="bg1">
                <a:lumMod val="75000"/>
              </a:schemeClr>
            </a:soli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19" name="Freeform: Shape 6">
              <a:extLst>
                <a:ext uri="{FF2B5EF4-FFF2-40B4-BE49-F238E27FC236}">
                  <a16:creationId xmlns:a16="http://schemas.microsoft.com/office/drawing/2014/main" id="{5CDEC256-B8C2-432D-BF76-BA5C9CF66ABC}"/>
                </a:ext>
              </a:extLst>
            </p:cNvPr>
            <p:cNvSpPr>
              <a:spLocks/>
            </p:cNvSpPr>
            <p:nvPr/>
          </p:nvSpPr>
          <p:spPr bwMode="auto">
            <a:xfrm rot="900000">
              <a:off x="1701220" y="3154414"/>
              <a:ext cx="1753971" cy="2081258"/>
            </a:xfrm>
            <a:custGeom>
              <a:avLst/>
              <a:gdLst>
                <a:gd name="T0" fmla="*/ 66 w 508"/>
                <a:gd name="T1" fmla="*/ 172 h 602"/>
                <a:gd name="T2" fmla="*/ 6 w 508"/>
                <a:gd name="T3" fmla="*/ 385 h 602"/>
                <a:gd name="T4" fmla="*/ 93 w 508"/>
                <a:gd name="T5" fmla="*/ 577 h 602"/>
                <a:gd name="T6" fmla="*/ 83 w 508"/>
                <a:gd name="T7" fmla="*/ 589 h 602"/>
                <a:gd name="T8" fmla="*/ 145 w 508"/>
                <a:gd name="T9" fmla="*/ 602 h 602"/>
                <a:gd name="T10" fmla="*/ 125 w 508"/>
                <a:gd name="T11" fmla="*/ 541 h 602"/>
                <a:gd name="T12" fmla="*/ 114 w 508"/>
                <a:gd name="T13" fmla="*/ 553 h 602"/>
                <a:gd name="T14" fmla="*/ 92 w 508"/>
                <a:gd name="T15" fmla="*/ 191 h 602"/>
                <a:gd name="T16" fmla="*/ 277 w 508"/>
                <a:gd name="T17" fmla="*/ 77 h 602"/>
                <a:gd name="T18" fmla="*/ 489 w 508"/>
                <a:gd name="T19" fmla="*/ 128 h 602"/>
                <a:gd name="T20" fmla="*/ 508 w 508"/>
                <a:gd name="T21" fmla="*/ 102 h 602"/>
                <a:gd name="T22" fmla="*/ 66 w 508"/>
                <a:gd name="T23" fmla="*/ 172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8" h="602">
                  <a:moveTo>
                    <a:pt x="66" y="172"/>
                  </a:moveTo>
                  <a:cubicBezTo>
                    <a:pt x="21" y="234"/>
                    <a:pt x="0" y="310"/>
                    <a:pt x="6" y="385"/>
                  </a:cubicBezTo>
                  <a:cubicBezTo>
                    <a:pt x="13" y="458"/>
                    <a:pt x="43" y="525"/>
                    <a:pt x="93" y="577"/>
                  </a:cubicBezTo>
                  <a:cubicBezTo>
                    <a:pt x="83" y="589"/>
                    <a:pt x="83" y="589"/>
                    <a:pt x="83" y="589"/>
                  </a:cubicBezTo>
                  <a:cubicBezTo>
                    <a:pt x="145" y="602"/>
                    <a:pt x="145" y="602"/>
                    <a:pt x="145" y="602"/>
                  </a:cubicBezTo>
                  <a:cubicBezTo>
                    <a:pt x="125" y="541"/>
                    <a:pt x="125" y="541"/>
                    <a:pt x="125" y="541"/>
                  </a:cubicBezTo>
                  <a:cubicBezTo>
                    <a:pt x="114" y="553"/>
                    <a:pt x="114" y="553"/>
                    <a:pt x="114" y="553"/>
                  </a:cubicBezTo>
                  <a:cubicBezTo>
                    <a:pt x="22" y="455"/>
                    <a:pt x="12" y="301"/>
                    <a:pt x="92" y="191"/>
                  </a:cubicBezTo>
                  <a:cubicBezTo>
                    <a:pt x="136" y="130"/>
                    <a:pt x="202" y="89"/>
                    <a:pt x="277" y="77"/>
                  </a:cubicBezTo>
                  <a:cubicBezTo>
                    <a:pt x="353" y="65"/>
                    <a:pt x="428" y="83"/>
                    <a:pt x="489" y="128"/>
                  </a:cubicBezTo>
                  <a:cubicBezTo>
                    <a:pt x="508" y="102"/>
                    <a:pt x="508" y="102"/>
                    <a:pt x="508" y="102"/>
                  </a:cubicBezTo>
                  <a:cubicBezTo>
                    <a:pt x="367" y="0"/>
                    <a:pt x="168" y="31"/>
                    <a:pt x="66" y="172"/>
                  </a:cubicBezTo>
                  <a:close/>
                </a:path>
              </a:pathLst>
            </a:custGeom>
            <a:solidFill>
              <a:schemeClr val="bg1">
                <a:lumMod val="75000"/>
              </a:schemeClr>
            </a:soli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20" name="Freeform: Shape 7">
              <a:extLst>
                <a:ext uri="{FF2B5EF4-FFF2-40B4-BE49-F238E27FC236}">
                  <a16:creationId xmlns:a16="http://schemas.microsoft.com/office/drawing/2014/main" id="{15BAAC35-56E2-4F66-B577-2C8B16FE869F}"/>
                </a:ext>
              </a:extLst>
            </p:cNvPr>
            <p:cNvSpPr>
              <a:spLocks/>
            </p:cNvSpPr>
            <p:nvPr/>
          </p:nvSpPr>
          <p:spPr bwMode="auto">
            <a:xfrm rot="900000">
              <a:off x="2679904" y="3792505"/>
              <a:ext cx="1847997" cy="1979998"/>
            </a:xfrm>
            <a:custGeom>
              <a:avLst/>
              <a:gdLst>
                <a:gd name="T0" fmla="*/ 535 w 535"/>
                <a:gd name="T1" fmla="*/ 500 h 573"/>
                <a:gd name="T2" fmla="*/ 471 w 535"/>
                <a:gd name="T3" fmla="*/ 501 h 573"/>
                <a:gd name="T4" fmla="*/ 479 w 535"/>
                <a:gd name="T5" fmla="*/ 514 h 573"/>
                <a:gd name="T6" fmla="*/ 128 w 535"/>
                <a:gd name="T7" fmla="*/ 424 h 573"/>
                <a:gd name="T8" fmla="*/ 77 w 535"/>
                <a:gd name="T9" fmla="*/ 212 h 573"/>
                <a:gd name="T10" fmla="*/ 191 w 535"/>
                <a:gd name="T11" fmla="*/ 26 h 573"/>
                <a:gd name="T12" fmla="*/ 172 w 535"/>
                <a:gd name="T13" fmla="*/ 0 h 573"/>
                <a:gd name="T14" fmla="*/ 102 w 535"/>
                <a:gd name="T15" fmla="*/ 443 h 573"/>
                <a:gd name="T16" fmla="*/ 287 w 535"/>
                <a:gd name="T17" fmla="*/ 565 h 573"/>
                <a:gd name="T18" fmla="*/ 359 w 535"/>
                <a:gd name="T19" fmla="*/ 573 h 573"/>
                <a:gd name="T20" fmla="*/ 496 w 535"/>
                <a:gd name="T21" fmla="*/ 542 h 573"/>
                <a:gd name="T22" fmla="*/ 504 w 535"/>
                <a:gd name="T23" fmla="*/ 555 h 573"/>
                <a:gd name="T24" fmla="*/ 535 w 535"/>
                <a:gd name="T25" fmla="*/ 500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5" h="573">
                  <a:moveTo>
                    <a:pt x="535" y="500"/>
                  </a:moveTo>
                  <a:cubicBezTo>
                    <a:pt x="471" y="501"/>
                    <a:pt x="471" y="501"/>
                    <a:pt x="471" y="501"/>
                  </a:cubicBezTo>
                  <a:cubicBezTo>
                    <a:pt x="479" y="514"/>
                    <a:pt x="479" y="514"/>
                    <a:pt x="479" y="514"/>
                  </a:cubicBezTo>
                  <a:cubicBezTo>
                    <a:pt x="357" y="572"/>
                    <a:pt x="208" y="534"/>
                    <a:pt x="128" y="424"/>
                  </a:cubicBezTo>
                  <a:cubicBezTo>
                    <a:pt x="83" y="362"/>
                    <a:pt x="65" y="287"/>
                    <a:pt x="77" y="212"/>
                  </a:cubicBezTo>
                  <a:cubicBezTo>
                    <a:pt x="89" y="137"/>
                    <a:pt x="130" y="71"/>
                    <a:pt x="191" y="26"/>
                  </a:cubicBezTo>
                  <a:cubicBezTo>
                    <a:pt x="172" y="0"/>
                    <a:pt x="172" y="0"/>
                    <a:pt x="172" y="0"/>
                  </a:cubicBezTo>
                  <a:cubicBezTo>
                    <a:pt x="31" y="103"/>
                    <a:pt x="0" y="301"/>
                    <a:pt x="102" y="443"/>
                  </a:cubicBezTo>
                  <a:cubicBezTo>
                    <a:pt x="147" y="504"/>
                    <a:pt x="212" y="548"/>
                    <a:pt x="287" y="565"/>
                  </a:cubicBezTo>
                  <a:cubicBezTo>
                    <a:pt x="310" y="570"/>
                    <a:pt x="335" y="573"/>
                    <a:pt x="359" y="573"/>
                  </a:cubicBezTo>
                  <a:cubicBezTo>
                    <a:pt x="406" y="573"/>
                    <a:pt x="453" y="563"/>
                    <a:pt x="496" y="542"/>
                  </a:cubicBezTo>
                  <a:cubicBezTo>
                    <a:pt x="504" y="555"/>
                    <a:pt x="504" y="555"/>
                    <a:pt x="504" y="555"/>
                  </a:cubicBezTo>
                  <a:lnTo>
                    <a:pt x="535" y="500"/>
                  </a:lnTo>
                  <a:close/>
                </a:path>
              </a:pathLst>
            </a:custGeom>
            <a:solidFill>
              <a:schemeClr val="bg1">
                <a:lumMod val="75000"/>
              </a:schemeClr>
            </a:soli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21" name="Freeform: Shape 8">
              <a:extLst>
                <a:ext uri="{FF2B5EF4-FFF2-40B4-BE49-F238E27FC236}">
                  <a16:creationId xmlns:a16="http://schemas.microsoft.com/office/drawing/2014/main" id="{437D3562-61AF-4505-9D60-94EBC7427A37}"/>
                </a:ext>
              </a:extLst>
            </p:cNvPr>
            <p:cNvSpPr>
              <a:spLocks/>
            </p:cNvSpPr>
            <p:nvPr/>
          </p:nvSpPr>
          <p:spPr bwMode="auto">
            <a:xfrm rot="900000">
              <a:off x="3458941" y="3417383"/>
              <a:ext cx="2175286" cy="1415835"/>
            </a:xfrm>
            <a:custGeom>
              <a:avLst/>
              <a:gdLst>
                <a:gd name="T0" fmla="*/ 630 w 630"/>
                <a:gd name="T1" fmla="*/ 47 h 410"/>
                <a:gd name="T2" fmla="*/ 587 w 630"/>
                <a:gd name="T3" fmla="*/ 0 h 410"/>
                <a:gd name="T4" fmla="*/ 568 w 630"/>
                <a:gd name="T5" fmla="*/ 61 h 410"/>
                <a:gd name="T6" fmla="*/ 583 w 630"/>
                <a:gd name="T7" fmla="*/ 58 h 410"/>
                <a:gd name="T8" fmla="*/ 389 w 630"/>
                <a:gd name="T9" fmla="*/ 364 h 410"/>
                <a:gd name="T10" fmla="*/ 171 w 630"/>
                <a:gd name="T11" fmla="*/ 347 h 410"/>
                <a:gd name="T12" fmla="*/ 30 w 630"/>
                <a:gd name="T13" fmla="*/ 181 h 410"/>
                <a:gd name="T14" fmla="*/ 0 w 630"/>
                <a:gd name="T15" fmla="*/ 191 h 410"/>
                <a:gd name="T16" fmla="*/ 157 w 630"/>
                <a:gd name="T17" fmla="*/ 375 h 410"/>
                <a:gd name="T18" fmla="*/ 300 w 630"/>
                <a:gd name="T19" fmla="*/ 410 h 410"/>
                <a:gd name="T20" fmla="*/ 399 w 630"/>
                <a:gd name="T21" fmla="*/ 394 h 410"/>
                <a:gd name="T22" fmla="*/ 572 w 630"/>
                <a:gd name="T23" fmla="*/ 257 h 410"/>
                <a:gd name="T24" fmla="*/ 614 w 630"/>
                <a:gd name="T25" fmla="*/ 51 h 410"/>
                <a:gd name="T26" fmla="*/ 630 w 630"/>
                <a:gd name="T27" fmla="*/ 47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0" h="410">
                  <a:moveTo>
                    <a:pt x="630" y="47"/>
                  </a:moveTo>
                  <a:cubicBezTo>
                    <a:pt x="587" y="0"/>
                    <a:pt x="587" y="0"/>
                    <a:pt x="587" y="0"/>
                  </a:cubicBezTo>
                  <a:cubicBezTo>
                    <a:pt x="568" y="61"/>
                    <a:pt x="568" y="61"/>
                    <a:pt x="568" y="61"/>
                  </a:cubicBezTo>
                  <a:cubicBezTo>
                    <a:pt x="583" y="58"/>
                    <a:pt x="583" y="58"/>
                    <a:pt x="583" y="58"/>
                  </a:cubicBezTo>
                  <a:cubicBezTo>
                    <a:pt x="600" y="192"/>
                    <a:pt x="518" y="322"/>
                    <a:pt x="389" y="364"/>
                  </a:cubicBezTo>
                  <a:cubicBezTo>
                    <a:pt x="316" y="388"/>
                    <a:pt x="239" y="381"/>
                    <a:pt x="171" y="347"/>
                  </a:cubicBezTo>
                  <a:cubicBezTo>
                    <a:pt x="104" y="312"/>
                    <a:pt x="53" y="254"/>
                    <a:pt x="30" y="181"/>
                  </a:cubicBezTo>
                  <a:cubicBezTo>
                    <a:pt x="0" y="191"/>
                    <a:pt x="0" y="191"/>
                    <a:pt x="0" y="191"/>
                  </a:cubicBezTo>
                  <a:cubicBezTo>
                    <a:pt x="26" y="272"/>
                    <a:pt x="82" y="337"/>
                    <a:pt x="157" y="375"/>
                  </a:cubicBezTo>
                  <a:cubicBezTo>
                    <a:pt x="202" y="398"/>
                    <a:pt x="251" y="410"/>
                    <a:pt x="300" y="410"/>
                  </a:cubicBezTo>
                  <a:cubicBezTo>
                    <a:pt x="333" y="410"/>
                    <a:pt x="366" y="405"/>
                    <a:pt x="399" y="394"/>
                  </a:cubicBezTo>
                  <a:cubicBezTo>
                    <a:pt x="471" y="371"/>
                    <a:pt x="532" y="322"/>
                    <a:pt x="572" y="257"/>
                  </a:cubicBezTo>
                  <a:cubicBezTo>
                    <a:pt x="609" y="195"/>
                    <a:pt x="624" y="122"/>
                    <a:pt x="614" y="51"/>
                  </a:cubicBezTo>
                  <a:lnTo>
                    <a:pt x="630" y="47"/>
                  </a:lnTo>
                  <a:close/>
                </a:path>
              </a:pathLst>
            </a:custGeom>
            <a:solidFill>
              <a:schemeClr val="bg1">
                <a:lumMod val="75000"/>
              </a:schemeClr>
            </a:soli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22" name="Oval 10">
              <a:extLst>
                <a:ext uri="{FF2B5EF4-FFF2-40B4-BE49-F238E27FC236}">
                  <a16:creationId xmlns:a16="http://schemas.microsoft.com/office/drawing/2014/main" id="{4AA28E58-2832-440D-9337-969118E522D7}"/>
                </a:ext>
              </a:extLst>
            </p:cNvPr>
            <p:cNvSpPr>
              <a:spLocks/>
            </p:cNvSpPr>
            <p:nvPr/>
          </p:nvSpPr>
          <p:spPr bwMode="auto">
            <a:xfrm rot="900000">
              <a:off x="2688355" y="2919986"/>
              <a:ext cx="1748546" cy="1748548"/>
            </a:xfrm>
            <a:prstGeom prst="ellipse">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grpSp>
          <p:nvGrpSpPr>
            <p:cNvPr id="23" name="Group 11">
              <a:extLst>
                <a:ext uri="{FF2B5EF4-FFF2-40B4-BE49-F238E27FC236}">
                  <a16:creationId xmlns:a16="http://schemas.microsoft.com/office/drawing/2014/main" id="{B42EEC2E-A4EC-40A5-8D6D-4B2ED3A421DF}"/>
                </a:ext>
              </a:extLst>
            </p:cNvPr>
            <p:cNvGrpSpPr/>
            <p:nvPr/>
          </p:nvGrpSpPr>
          <p:grpSpPr>
            <a:xfrm>
              <a:off x="3297952" y="3302522"/>
              <a:ext cx="516680" cy="494799"/>
              <a:chOff x="5699125" y="234951"/>
              <a:chExt cx="487363" cy="466725"/>
            </a:xfrm>
            <a:solidFill>
              <a:schemeClr val="accent6"/>
            </a:solidFill>
            <a:effectLst/>
          </p:grpSpPr>
          <p:sp>
            <p:nvSpPr>
              <p:cNvPr id="30" name="Freeform: Shape 14">
                <a:extLst>
                  <a:ext uri="{FF2B5EF4-FFF2-40B4-BE49-F238E27FC236}">
                    <a16:creationId xmlns:a16="http://schemas.microsoft.com/office/drawing/2014/main" id="{FA0019F9-97DE-4108-9297-7BE8FD7A615C}"/>
                  </a:ext>
                </a:extLst>
              </p:cNvPr>
              <p:cNvSpPr>
                <a:spLocks/>
              </p:cNvSpPr>
              <p:nvPr/>
            </p:nvSpPr>
            <p:spPr bwMode="auto">
              <a:xfrm>
                <a:off x="5700713" y="234951"/>
                <a:ext cx="485775" cy="239713"/>
              </a:xfrm>
              <a:custGeom>
                <a:avLst/>
                <a:gdLst>
                  <a:gd name="T0" fmla="*/ 16 w 727"/>
                  <a:gd name="T1" fmla="*/ 357 h 357"/>
                  <a:gd name="T2" fmla="*/ 22 w 727"/>
                  <a:gd name="T3" fmla="*/ 356 h 357"/>
                  <a:gd name="T4" fmla="*/ 251 w 727"/>
                  <a:gd name="T5" fmla="*/ 260 h 357"/>
                  <a:gd name="T6" fmla="*/ 493 w 727"/>
                  <a:gd name="T7" fmla="*/ 210 h 357"/>
                  <a:gd name="T8" fmla="*/ 661 w 727"/>
                  <a:gd name="T9" fmla="*/ 72 h 357"/>
                  <a:gd name="T10" fmla="*/ 688 w 727"/>
                  <a:gd name="T11" fmla="*/ 104 h 357"/>
                  <a:gd name="T12" fmla="*/ 727 w 727"/>
                  <a:gd name="T13" fmla="*/ 0 h 357"/>
                  <a:gd name="T14" fmla="*/ 617 w 727"/>
                  <a:gd name="T15" fmla="*/ 18 h 357"/>
                  <a:gd name="T16" fmla="*/ 644 w 727"/>
                  <a:gd name="T17" fmla="*/ 51 h 357"/>
                  <a:gd name="T18" fmla="*/ 481 w 727"/>
                  <a:gd name="T19" fmla="*/ 184 h 357"/>
                  <a:gd name="T20" fmla="*/ 244 w 727"/>
                  <a:gd name="T21" fmla="*/ 233 h 357"/>
                  <a:gd name="T22" fmla="*/ 11 w 727"/>
                  <a:gd name="T23" fmla="*/ 331 h 357"/>
                  <a:gd name="T24" fmla="*/ 3 w 727"/>
                  <a:gd name="T25" fmla="*/ 349 h 357"/>
                  <a:gd name="T26" fmla="*/ 16 w 727"/>
                  <a:gd name="T27" fmla="*/ 357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7" h="357">
                    <a:moveTo>
                      <a:pt x="16" y="357"/>
                    </a:moveTo>
                    <a:cubicBezTo>
                      <a:pt x="18" y="357"/>
                      <a:pt x="20" y="357"/>
                      <a:pt x="22" y="356"/>
                    </a:cubicBezTo>
                    <a:cubicBezTo>
                      <a:pt x="251" y="260"/>
                      <a:pt x="251" y="260"/>
                      <a:pt x="251" y="260"/>
                    </a:cubicBezTo>
                    <a:cubicBezTo>
                      <a:pt x="493" y="210"/>
                      <a:pt x="493" y="210"/>
                      <a:pt x="493" y="210"/>
                    </a:cubicBezTo>
                    <a:cubicBezTo>
                      <a:pt x="661" y="72"/>
                      <a:pt x="661" y="72"/>
                      <a:pt x="661" y="72"/>
                    </a:cubicBezTo>
                    <a:cubicBezTo>
                      <a:pt x="688" y="104"/>
                      <a:pt x="688" y="104"/>
                      <a:pt x="688" y="104"/>
                    </a:cubicBezTo>
                    <a:cubicBezTo>
                      <a:pt x="727" y="0"/>
                      <a:pt x="727" y="0"/>
                      <a:pt x="727" y="0"/>
                    </a:cubicBezTo>
                    <a:cubicBezTo>
                      <a:pt x="617" y="18"/>
                      <a:pt x="617" y="18"/>
                      <a:pt x="617" y="18"/>
                    </a:cubicBezTo>
                    <a:cubicBezTo>
                      <a:pt x="644" y="51"/>
                      <a:pt x="644" y="51"/>
                      <a:pt x="644" y="51"/>
                    </a:cubicBezTo>
                    <a:cubicBezTo>
                      <a:pt x="481" y="184"/>
                      <a:pt x="481" y="184"/>
                      <a:pt x="481" y="184"/>
                    </a:cubicBezTo>
                    <a:cubicBezTo>
                      <a:pt x="244" y="233"/>
                      <a:pt x="244" y="233"/>
                      <a:pt x="244" y="233"/>
                    </a:cubicBezTo>
                    <a:cubicBezTo>
                      <a:pt x="11" y="331"/>
                      <a:pt x="11" y="331"/>
                      <a:pt x="11" y="331"/>
                    </a:cubicBezTo>
                    <a:cubicBezTo>
                      <a:pt x="4" y="334"/>
                      <a:pt x="0" y="342"/>
                      <a:pt x="3" y="349"/>
                    </a:cubicBezTo>
                    <a:cubicBezTo>
                      <a:pt x="6" y="354"/>
                      <a:pt x="11" y="357"/>
                      <a:pt x="16" y="357"/>
                    </a:cubicBezTo>
                    <a:close/>
                  </a:path>
                </a:pathLst>
              </a:custGeom>
              <a:solidFill>
                <a:schemeClr val="bg1"/>
              </a:solidFill>
              <a:ln w="34925">
                <a:noFill/>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31" name="Rectangle 15">
                <a:extLst>
                  <a:ext uri="{FF2B5EF4-FFF2-40B4-BE49-F238E27FC236}">
                    <a16:creationId xmlns:a16="http://schemas.microsoft.com/office/drawing/2014/main" id="{A53C99AF-BBEC-49F1-8525-350A77CD73AA}"/>
                  </a:ext>
                </a:extLst>
              </p:cNvPr>
              <p:cNvSpPr>
                <a:spLocks/>
              </p:cNvSpPr>
              <p:nvPr/>
            </p:nvSpPr>
            <p:spPr bwMode="auto">
              <a:xfrm>
                <a:off x="5699125" y="549276"/>
                <a:ext cx="92075" cy="152400"/>
              </a:xfrm>
              <a:prstGeom prst="rect">
                <a:avLst/>
              </a:prstGeom>
              <a:solidFill>
                <a:schemeClr val="bg1"/>
              </a:solidFill>
              <a:ln w="34925">
                <a:noFill/>
              </a:ln>
              <a:extLst>
                <a:ext uri="{91240B29-F687-4F45-9708-019B960494DF}">
                  <a14:hiddenLine xmlns:a14="http://schemas.microsoft.com/office/drawing/2010/main" w="9525">
                    <a:solidFill>
                      <a:srgbClr val="000000"/>
                    </a:solidFill>
                    <a:miter lim="800000"/>
                    <a:headEnd/>
                    <a:tailEn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32" name="Rectangle 16">
                <a:extLst>
                  <a:ext uri="{FF2B5EF4-FFF2-40B4-BE49-F238E27FC236}">
                    <a16:creationId xmlns:a16="http://schemas.microsoft.com/office/drawing/2014/main" id="{90DCC43A-A9F9-4229-8EB7-74CC3183E753}"/>
                  </a:ext>
                </a:extLst>
              </p:cNvPr>
              <p:cNvSpPr>
                <a:spLocks/>
              </p:cNvSpPr>
              <p:nvPr/>
            </p:nvSpPr>
            <p:spPr bwMode="auto">
              <a:xfrm>
                <a:off x="5826125" y="496888"/>
                <a:ext cx="93663" cy="204788"/>
              </a:xfrm>
              <a:prstGeom prst="rect">
                <a:avLst/>
              </a:prstGeom>
              <a:solidFill>
                <a:schemeClr val="bg1"/>
              </a:solidFill>
              <a:ln w="34925">
                <a:noFill/>
              </a:ln>
              <a:extLst>
                <a:ext uri="{91240B29-F687-4F45-9708-019B960494DF}">
                  <a14:hiddenLine xmlns:a14="http://schemas.microsoft.com/office/drawing/2010/main" w="9525">
                    <a:solidFill>
                      <a:srgbClr val="000000"/>
                    </a:solidFill>
                    <a:miter lim="800000"/>
                    <a:headEnd/>
                    <a:tailEn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33" name="Rectangle 17">
                <a:extLst>
                  <a:ext uri="{FF2B5EF4-FFF2-40B4-BE49-F238E27FC236}">
                    <a16:creationId xmlns:a16="http://schemas.microsoft.com/office/drawing/2014/main" id="{3FB04010-4A7D-401C-AC80-92A4AD9A434B}"/>
                  </a:ext>
                </a:extLst>
              </p:cNvPr>
              <p:cNvSpPr>
                <a:spLocks/>
              </p:cNvSpPr>
              <p:nvPr/>
            </p:nvSpPr>
            <p:spPr bwMode="auto">
              <a:xfrm>
                <a:off x="5959475" y="469901"/>
                <a:ext cx="93663" cy="231775"/>
              </a:xfrm>
              <a:prstGeom prst="rect">
                <a:avLst/>
              </a:prstGeom>
              <a:solidFill>
                <a:schemeClr val="bg1"/>
              </a:solidFill>
              <a:ln w="34925">
                <a:noFill/>
              </a:ln>
              <a:extLst>
                <a:ext uri="{91240B29-F687-4F45-9708-019B960494DF}">
                  <a14:hiddenLine xmlns:a14="http://schemas.microsoft.com/office/drawing/2010/main" w="9525">
                    <a:solidFill>
                      <a:srgbClr val="000000"/>
                    </a:solidFill>
                    <a:miter lim="800000"/>
                    <a:headEnd/>
                    <a:tailEn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34" name="Rectangle 18">
                <a:extLst>
                  <a:ext uri="{FF2B5EF4-FFF2-40B4-BE49-F238E27FC236}">
                    <a16:creationId xmlns:a16="http://schemas.microsoft.com/office/drawing/2014/main" id="{2436A966-94C3-45B7-A756-01FB2EA3D674}"/>
                  </a:ext>
                </a:extLst>
              </p:cNvPr>
              <p:cNvSpPr>
                <a:spLocks/>
              </p:cNvSpPr>
              <p:nvPr/>
            </p:nvSpPr>
            <p:spPr bwMode="auto">
              <a:xfrm>
                <a:off x="6092825" y="363538"/>
                <a:ext cx="93663" cy="338138"/>
              </a:xfrm>
              <a:prstGeom prst="rect">
                <a:avLst/>
              </a:prstGeom>
              <a:solidFill>
                <a:schemeClr val="bg1"/>
              </a:solidFill>
              <a:ln w="34925">
                <a:noFill/>
              </a:ln>
              <a:extLst>
                <a:ext uri="{91240B29-F687-4F45-9708-019B960494DF}">
                  <a14:hiddenLine xmlns:a14="http://schemas.microsoft.com/office/drawing/2010/main" w="9525">
                    <a:solidFill>
                      <a:srgbClr val="000000"/>
                    </a:solidFill>
                    <a:miter lim="800000"/>
                    <a:headEnd/>
                    <a:tailEn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grpSp>
        <p:sp>
          <p:nvSpPr>
            <p:cNvPr id="24" name="TextBox 12">
              <a:extLst>
                <a:ext uri="{FF2B5EF4-FFF2-40B4-BE49-F238E27FC236}">
                  <a16:creationId xmlns:a16="http://schemas.microsoft.com/office/drawing/2014/main" id="{E2C35B63-71E4-4FD7-AFA8-5582739545D4}"/>
                </a:ext>
              </a:extLst>
            </p:cNvPr>
            <p:cNvSpPr txBox="1"/>
            <p:nvPr/>
          </p:nvSpPr>
          <p:spPr>
            <a:xfrm>
              <a:off x="2795779" y="3767631"/>
              <a:ext cx="1538523" cy="495242"/>
            </a:xfrm>
            <a:prstGeom prst="rect">
              <a:avLst/>
            </a:prstGeom>
            <a:noFill/>
            <a:ln w="34925">
              <a:noFill/>
            </a:ln>
          </p:spPr>
          <p:style>
            <a:lnRef idx="1">
              <a:schemeClr val="accent1"/>
            </a:lnRef>
            <a:fillRef idx="0">
              <a:schemeClr val="accent1"/>
            </a:fillRef>
            <a:effectRef idx="0">
              <a:schemeClr val="accent1"/>
            </a:effectRef>
            <a:fontRef idx="minor">
              <a:schemeClr val="tx1"/>
            </a:fontRef>
          </p:style>
          <p:txBody>
            <a:bodyPr rtlCol="0" anchor="ctr"/>
            <a:lstStyle>
              <a:defPPr>
                <a:defRPr lang="zh-CN"/>
              </a:defPPr>
              <a:lvl1pPr algn="ctr"/>
            </a:lstStyle>
            <a:p>
              <a:r>
                <a:rPr lang="zh-CN" altLang="en-US" dirty="0">
                  <a:solidFill>
                    <a:schemeClr val="bg1"/>
                  </a:solidFill>
                  <a:effectLst>
                    <a:outerShdw blurRad="38100" dist="38100" dir="2700000" algn="tl">
                      <a:srgbClr val="000000">
                        <a:alpha val="43137"/>
                      </a:srgbClr>
                    </a:outerShdw>
                  </a:effectLst>
                </a:rPr>
                <a:t>Keywords</a:t>
              </a:r>
            </a:p>
          </p:txBody>
        </p:sp>
        <p:sp>
          <p:nvSpPr>
            <p:cNvPr id="25" name="Oval 20">
              <a:extLst>
                <a:ext uri="{FF2B5EF4-FFF2-40B4-BE49-F238E27FC236}">
                  <a16:creationId xmlns:a16="http://schemas.microsoft.com/office/drawing/2014/main" id="{3EAEFE7F-0D28-4F02-A2B9-5F16C4D44D30}"/>
                </a:ext>
              </a:extLst>
            </p:cNvPr>
            <p:cNvSpPr>
              <a:spLocks/>
            </p:cNvSpPr>
            <p:nvPr/>
          </p:nvSpPr>
          <p:spPr bwMode="auto">
            <a:xfrm>
              <a:off x="3108300" y="1156712"/>
              <a:ext cx="1007178" cy="1008985"/>
            </a:xfrm>
            <a:prstGeom prst="ellipse">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a:solidFill>
                    <a:schemeClr val="bg1"/>
                  </a:solidFill>
                  <a:effectLst>
                    <a:outerShdw blurRad="38100" dist="38100" dir="2700000" algn="tl">
                      <a:srgbClr val="000000">
                        <a:alpha val="43137"/>
                      </a:srgbClr>
                    </a:outerShdw>
                  </a:effectLst>
                </a:rPr>
                <a:t>01</a:t>
              </a:r>
            </a:p>
          </p:txBody>
        </p:sp>
        <p:sp>
          <p:nvSpPr>
            <p:cNvPr id="26" name="Freeform: Shape 23">
              <a:extLst>
                <a:ext uri="{FF2B5EF4-FFF2-40B4-BE49-F238E27FC236}">
                  <a16:creationId xmlns:a16="http://schemas.microsoft.com/office/drawing/2014/main" id="{ACBE409C-B94D-4E0A-8FD8-AD64BE185DDE}"/>
                </a:ext>
              </a:extLst>
            </p:cNvPr>
            <p:cNvSpPr>
              <a:spLocks/>
            </p:cNvSpPr>
            <p:nvPr/>
          </p:nvSpPr>
          <p:spPr bwMode="auto">
            <a:xfrm>
              <a:off x="983432" y="2523136"/>
              <a:ext cx="1131943" cy="1130136"/>
            </a:xfrm>
            <a:custGeom>
              <a:avLst/>
              <a:gdLst>
                <a:gd name="T0" fmla="*/ 209 w 328"/>
                <a:gd name="T1" fmla="*/ 25 h 327"/>
                <a:gd name="T2" fmla="*/ 25 w 328"/>
                <a:gd name="T3" fmla="*/ 118 h 327"/>
                <a:gd name="T4" fmla="*/ 119 w 328"/>
                <a:gd name="T5" fmla="*/ 302 h 327"/>
                <a:gd name="T6" fmla="*/ 303 w 328"/>
                <a:gd name="T7" fmla="*/ 209 h 327"/>
                <a:gd name="T8" fmla="*/ 209 w 328"/>
                <a:gd name="T9" fmla="*/ 25 h 327"/>
              </a:gdLst>
              <a:ahLst/>
              <a:cxnLst>
                <a:cxn ang="0">
                  <a:pos x="T0" y="T1"/>
                </a:cxn>
                <a:cxn ang="0">
                  <a:pos x="T2" y="T3"/>
                </a:cxn>
                <a:cxn ang="0">
                  <a:pos x="T4" y="T5"/>
                </a:cxn>
                <a:cxn ang="0">
                  <a:pos x="T6" y="T7"/>
                </a:cxn>
                <a:cxn ang="0">
                  <a:pos x="T8" y="T9"/>
                </a:cxn>
              </a:cxnLst>
              <a:rect l="0" t="0" r="r" b="b"/>
              <a:pathLst>
                <a:path w="328" h="327">
                  <a:moveTo>
                    <a:pt x="209" y="25"/>
                  </a:moveTo>
                  <a:cubicBezTo>
                    <a:pt x="132" y="0"/>
                    <a:pt x="50" y="42"/>
                    <a:pt x="25" y="118"/>
                  </a:cubicBezTo>
                  <a:cubicBezTo>
                    <a:pt x="0" y="195"/>
                    <a:pt x="42" y="277"/>
                    <a:pt x="119" y="302"/>
                  </a:cubicBezTo>
                  <a:cubicBezTo>
                    <a:pt x="196" y="327"/>
                    <a:pt x="278" y="285"/>
                    <a:pt x="303" y="209"/>
                  </a:cubicBezTo>
                  <a:cubicBezTo>
                    <a:pt x="328" y="132"/>
                    <a:pt x="286" y="50"/>
                    <a:pt x="209" y="25"/>
                  </a:cubicBezTo>
                  <a:close/>
                </a:path>
              </a:pathLst>
            </a:cu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a:solidFill>
                    <a:schemeClr val="bg1"/>
                  </a:solidFill>
                  <a:effectLst>
                    <a:outerShdw blurRad="38100" dist="38100" dir="2700000" algn="tl">
                      <a:srgbClr val="000000">
                        <a:alpha val="43137"/>
                      </a:srgbClr>
                    </a:outerShdw>
                  </a:effectLst>
                </a:rPr>
                <a:t>02</a:t>
              </a:r>
            </a:p>
          </p:txBody>
        </p:sp>
        <p:sp>
          <p:nvSpPr>
            <p:cNvPr id="27" name="Freeform: Shape 26">
              <a:extLst>
                <a:ext uri="{FF2B5EF4-FFF2-40B4-BE49-F238E27FC236}">
                  <a16:creationId xmlns:a16="http://schemas.microsoft.com/office/drawing/2014/main" id="{E9B0FB7B-372E-439B-A62F-1F775D8416BE}"/>
                </a:ext>
              </a:extLst>
            </p:cNvPr>
            <p:cNvSpPr>
              <a:spLocks/>
            </p:cNvSpPr>
            <p:nvPr/>
          </p:nvSpPr>
          <p:spPr bwMode="auto">
            <a:xfrm>
              <a:off x="1697089" y="4919147"/>
              <a:ext cx="1140985" cy="1142794"/>
            </a:xfrm>
            <a:custGeom>
              <a:avLst/>
              <a:gdLst>
                <a:gd name="T0" fmla="*/ 47 w 330"/>
                <a:gd name="T1" fmla="*/ 80 h 331"/>
                <a:gd name="T2" fmla="*/ 79 w 330"/>
                <a:gd name="T3" fmla="*/ 283 h 331"/>
                <a:gd name="T4" fmla="*/ 283 w 330"/>
                <a:gd name="T5" fmla="*/ 251 h 331"/>
                <a:gd name="T6" fmla="*/ 251 w 330"/>
                <a:gd name="T7" fmla="*/ 47 h 331"/>
                <a:gd name="T8" fmla="*/ 47 w 330"/>
                <a:gd name="T9" fmla="*/ 80 h 331"/>
              </a:gdLst>
              <a:ahLst/>
              <a:cxnLst>
                <a:cxn ang="0">
                  <a:pos x="T0" y="T1"/>
                </a:cxn>
                <a:cxn ang="0">
                  <a:pos x="T2" y="T3"/>
                </a:cxn>
                <a:cxn ang="0">
                  <a:pos x="T4" y="T5"/>
                </a:cxn>
                <a:cxn ang="0">
                  <a:pos x="T6" y="T7"/>
                </a:cxn>
                <a:cxn ang="0">
                  <a:pos x="T8" y="T9"/>
                </a:cxn>
              </a:cxnLst>
              <a:rect l="0" t="0" r="r" b="b"/>
              <a:pathLst>
                <a:path w="330" h="331">
                  <a:moveTo>
                    <a:pt x="47" y="80"/>
                  </a:moveTo>
                  <a:cubicBezTo>
                    <a:pt x="0" y="145"/>
                    <a:pt x="14" y="236"/>
                    <a:pt x="79" y="283"/>
                  </a:cubicBezTo>
                  <a:cubicBezTo>
                    <a:pt x="145" y="331"/>
                    <a:pt x="236" y="316"/>
                    <a:pt x="283" y="251"/>
                  </a:cubicBezTo>
                  <a:cubicBezTo>
                    <a:pt x="330" y="186"/>
                    <a:pt x="316" y="95"/>
                    <a:pt x="251" y="47"/>
                  </a:cubicBezTo>
                  <a:cubicBezTo>
                    <a:pt x="186" y="0"/>
                    <a:pt x="94" y="14"/>
                    <a:pt x="47" y="80"/>
                  </a:cubicBezTo>
                  <a:close/>
                </a:path>
              </a:pathLst>
            </a:cu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a:solidFill>
                    <a:schemeClr val="bg1"/>
                  </a:solidFill>
                  <a:effectLst>
                    <a:outerShdw blurRad="38100" dist="38100" dir="2700000" algn="tl">
                      <a:srgbClr val="000000">
                        <a:alpha val="43137"/>
                      </a:srgbClr>
                    </a:outerShdw>
                  </a:effectLst>
                </a:rPr>
                <a:t>03</a:t>
              </a:r>
            </a:p>
          </p:txBody>
        </p:sp>
        <p:sp>
          <p:nvSpPr>
            <p:cNvPr id="28" name="Freeform: Shape 29">
              <a:extLst>
                <a:ext uri="{FF2B5EF4-FFF2-40B4-BE49-F238E27FC236}">
                  <a16:creationId xmlns:a16="http://schemas.microsoft.com/office/drawing/2014/main" id="{87B4B080-B04F-44A6-9333-986326EBB90A}"/>
                </a:ext>
              </a:extLst>
            </p:cNvPr>
            <p:cNvSpPr>
              <a:spLocks/>
            </p:cNvSpPr>
            <p:nvPr/>
          </p:nvSpPr>
          <p:spPr bwMode="auto">
            <a:xfrm>
              <a:off x="4203470" y="4975112"/>
              <a:ext cx="1142793" cy="1144602"/>
            </a:xfrm>
            <a:custGeom>
              <a:avLst/>
              <a:gdLst>
                <a:gd name="T0" fmla="*/ 47 w 331"/>
                <a:gd name="T1" fmla="*/ 252 h 331"/>
                <a:gd name="T2" fmla="*/ 251 w 331"/>
                <a:gd name="T3" fmla="*/ 284 h 331"/>
                <a:gd name="T4" fmla="*/ 283 w 331"/>
                <a:gd name="T5" fmla="*/ 80 h 331"/>
                <a:gd name="T6" fmla="*/ 80 w 331"/>
                <a:gd name="T7" fmla="*/ 48 h 331"/>
                <a:gd name="T8" fmla="*/ 47 w 331"/>
                <a:gd name="T9" fmla="*/ 252 h 331"/>
              </a:gdLst>
              <a:ahLst/>
              <a:cxnLst>
                <a:cxn ang="0">
                  <a:pos x="T0" y="T1"/>
                </a:cxn>
                <a:cxn ang="0">
                  <a:pos x="T2" y="T3"/>
                </a:cxn>
                <a:cxn ang="0">
                  <a:pos x="T4" y="T5"/>
                </a:cxn>
                <a:cxn ang="0">
                  <a:pos x="T6" y="T7"/>
                </a:cxn>
                <a:cxn ang="0">
                  <a:pos x="T8" y="T9"/>
                </a:cxn>
              </a:cxnLst>
              <a:rect l="0" t="0" r="r" b="b"/>
              <a:pathLst>
                <a:path w="331" h="331">
                  <a:moveTo>
                    <a:pt x="47" y="252"/>
                  </a:moveTo>
                  <a:cubicBezTo>
                    <a:pt x="95" y="317"/>
                    <a:pt x="186" y="331"/>
                    <a:pt x="251" y="284"/>
                  </a:cubicBezTo>
                  <a:cubicBezTo>
                    <a:pt x="316" y="237"/>
                    <a:pt x="331" y="145"/>
                    <a:pt x="283" y="80"/>
                  </a:cubicBezTo>
                  <a:cubicBezTo>
                    <a:pt x="236" y="15"/>
                    <a:pt x="145" y="0"/>
                    <a:pt x="80" y="48"/>
                  </a:cubicBezTo>
                  <a:cubicBezTo>
                    <a:pt x="15" y="95"/>
                    <a:pt x="0" y="186"/>
                    <a:pt x="47" y="252"/>
                  </a:cubicBezTo>
                  <a:close/>
                </a:path>
              </a:pathLst>
            </a:cu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a:solidFill>
                    <a:schemeClr val="bg1"/>
                  </a:solidFill>
                  <a:effectLst>
                    <a:outerShdw blurRad="38100" dist="38100" dir="2700000" algn="tl">
                      <a:srgbClr val="000000">
                        <a:alpha val="43137"/>
                      </a:srgbClr>
                    </a:outerShdw>
                  </a:effectLst>
                </a:rPr>
                <a:t>04</a:t>
              </a:r>
            </a:p>
          </p:txBody>
        </p:sp>
        <p:sp>
          <p:nvSpPr>
            <p:cNvPr id="29" name="Freeform: Shape 32">
              <a:extLst>
                <a:ext uri="{FF2B5EF4-FFF2-40B4-BE49-F238E27FC236}">
                  <a16:creationId xmlns:a16="http://schemas.microsoft.com/office/drawing/2014/main" id="{FEA81291-C52C-46DF-AEE1-074535D44705}"/>
                </a:ext>
              </a:extLst>
            </p:cNvPr>
            <p:cNvSpPr>
              <a:spLocks/>
            </p:cNvSpPr>
            <p:nvPr/>
          </p:nvSpPr>
          <p:spPr bwMode="auto">
            <a:xfrm>
              <a:off x="5041106" y="2615903"/>
              <a:ext cx="1128327" cy="1131944"/>
            </a:xfrm>
            <a:custGeom>
              <a:avLst/>
              <a:gdLst>
                <a:gd name="T0" fmla="*/ 208 w 327"/>
                <a:gd name="T1" fmla="*/ 303 h 328"/>
                <a:gd name="T2" fmla="*/ 302 w 327"/>
                <a:gd name="T3" fmla="*/ 119 h 328"/>
                <a:gd name="T4" fmla="*/ 118 w 327"/>
                <a:gd name="T5" fmla="*/ 25 h 328"/>
                <a:gd name="T6" fmla="*/ 25 w 327"/>
                <a:gd name="T7" fmla="*/ 209 h 328"/>
                <a:gd name="T8" fmla="*/ 208 w 327"/>
                <a:gd name="T9" fmla="*/ 303 h 328"/>
              </a:gdLst>
              <a:ahLst/>
              <a:cxnLst>
                <a:cxn ang="0">
                  <a:pos x="T0" y="T1"/>
                </a:cxn>
                <a:cxn ang="0">
                  <a:pos x="T2" y="T3"/>
                </a:cxn>
                <a:cxn ang="0">
                  <a:pos x="T4" y="T5"/>
                </a:cxn>
                <a:cxn ang="0">
                  <a:pos x="T6" y="T7"/>
                </a:cxn>
                <a:cxn ang="0">
                  <a:pos x="T8" y="T9"/>
                </a:cxn>
              </a:cxnLst>
              <a:rect l="0" t="0" r="r" b="b"/>
              <a:pathLst>
                <a:path w="327" h="328">
                  <a:moveTo>
                    <a:pt x="208" y="303"/>
                  </a:moveTo>
                  <a:cubicBezTo>
                    <a:pt x="285" y="278"/>
                    <a:pt x="327" y="196"/>
                    <a:pt x="302" y="119"/>
                  </a:cubicBezTo>
                  <a:cubicBezTo>
                    <a:pt x="277" y="42"/>
                    <a:pt x="195" y="0"/>
                    <a:pt x="118" y="25"/>
                  </a:cubicBezTo>
                  <a:cubicBezTo>
                    <a:pt x="42" y="50"/>
                    <a:pt x="0" y="133"/>
                    <a:pt x="25" y="209"/>
                  </a:cubicBezTo>
                  <a:cubicBezTo>
                    <a:pt x="49" y="286"/>
                    <a:pt x="132" y="328"/>
                    <a:pt x="208" y="303"/>
                  </a:cubicBezTo>
                  <a:close/>
                </a:path>
              </a:pathLst>
            </a:cu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a:solidFill>
                    <a:schemeClr val="bg1"/>
                  </a:solidFill>
                  <a:effectLst>
                    <a:outerShdw blurRad="38100" dist="38100" dir="2700000" algn="tl">
                      <a:srgbClr val="000000">
                        <a:alpha val="43137"/>
                      </a:srgbClr>
                    </a:outerShdw>
                  </a:effectLst>
                </a:rPr>
                <a:t>05</a:t>
              </a:r>
            </a:p>
          </p:txBody>
        </p:sp>
      </p:grpSp>
      <p:grpSp>
        <p:nvGrpSpPr>
          <p:cNvPr id="35" name="Group 47">
            <a:extLst>
              <a:ext uri="{FF2B5EF4-FFF2-40B4-BE49-F238E27FC236}">
                <a16:creationId xmlns:a16="http://schemas.microsoft.com/office/drawing/2014/main" id="{0D5F6F45-514B-471C-A4ED-FD5025CFA5E8}"/>
              </a:ext>
            </a:extLst>
          </p:cNvPr>
          <p:cNvGrpSpPr/>
          <p:nvPr/>
        </p:nvGrpSpPr>
        <p:grpSpPr>
          <a:xfrm>
            <a:off x="6186135" y="5016243"/>
            <a:ext cx="624349" cy="624349"/>
            <a:chOff x="2876776" y="4765908"/>
            <a:chExt cx="687003" cy="687003"/>
          </a:xfrm>
        </p:grpSpPr>
        <p:sp>
          <p:nvSpPr>
            <p:cNvPr id="36" name="Diamond 48">
              <a:extLst>
                <a:ext uri="{FF2B5EF4-FFF2-40B4-BE49-F238E27FC236}">
                  <a16:creationId xmlns:a16="http://schemas.microsoft.com/office/drawing/2014/main" id="{235842E0-DA7A-46CE-8F78-92B508247AC8}"/>
                </a:ext>
              </a:extLst>
            </p:cNvPr>
            <p:cNvSpPr/>
            <p:nvPr/>
          </p:nvSpPr>
          <p:spPr>
            <a:xfrm>
              <a:off x="2876776" y="4765908"/>
              <a:ext cx="687003" cy="687003"/>
            </a:xfrm>
            <a:prstGeom prst="diamond">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solidFill>
                  <a:schemeClr val="bg1"/>
                </a:solidFill>
                <a:effectLst>
                  <a:outerShdw blurRad="38100" dist="38100" dir="2700000" algn="tl">
                    <a:srgbClr val="000000">
                      <a:alpha val="43137"/>
                    </a:srgbClr>
                  </a:outerShdw>
                </a:effectLst>
              </a:endParaRPr>
            </a:p>
          </p:txBody>
        </p:sp>
        <p:sp>
          <p:nvSpPr>
            <p:cNvPr id="37" name="TextBox 49">
              <a:extLst>
                <a:ext uri="{FF2B5EF4-FFF2-40B4-BE49-F238E27FC236}">
                  <a16:creationId xmlns:a16="http://schemas.microsoft.com/office/drawing/2014/main" id="{4E42EB7F-9C61-4223-93F2-156B62D2A7CB}"/>
                </a:ext>
              </a:extLst>
            </p:cNvPr>
            <p:cNvSpPr txBox="1"/>
            <p:nvPr/>
          </p:nvSpPr>
          <p:spPr>
            <a:xfrm>
              <a:off x="2966985" y="4878576"/>
              <a:ext cx="506582" cy="440261"/>
            </a:xfrm>
            <a:prstGeom prst="rect">
              <a:avLst/>
            </a:prstGeom>
            <a:noFill/>
            <a:ln w="34925">
              <a:noFill/>
            </a:ln>
          </p:spPr>
          <p:style>
            <a:lnRef idx="1">
              <a:schemeClr val="accent1"/>
            </a:lnRef>
            <a:fillRef idx="0">
              <a:schemeClr val="accent1"/>
            </a:fillRef>
            <a:effectRef idx="0">
              <a:schemeClr val="accent1"/>
            </a:effectRef>
            <a:fontRef idx="minor">
              <a:schemeClr val="tx1"/>
            </a:fontRef>
          </p:style>
          <p:txBody>
            <a:bodyPr rtlCol="0" anchor="ctr"/>
            <a:lstStyle>
              <a:defPPr>
                <a:defRPr lang="zh-CN"/>
              </a:defPPr>
              <a:lvl1pPr algn="ctr">
                <a:defRPr>
                  <a:solidFill>
                    <a:schemeClr val="bg1"/>
                  </a:solidFill>
                  <a:effectLst>
                    <a:outerShdw blurRad="38100" dist="38100" dir="2700000" algn="tl">
                      <a:srgbClr val="000000">
                        <a:alpha val="43137"/>
                      </a:srgbClr>
                    </a:outerShdw>
                  </a:effectLst>
                </a:defRPr>
              </a:lvl1pPr>
            </a:lstStyle>
            <a:p>
              <a:r>
                <a:rPr lang="en-US"/>
                <a:t>05</a:t>
              </a:r>
            </a:p>
          </p:txBody>
        </p:sp>
      </p:grpSp>
      <p:grpSp>
        <p:nvGrpSpPr>
          <p:cNvPr id="38" name="Group 44">
            <a:extLst>
              <a:ext uri="{FF2B5EF4-FFF2-40B4-BE49-F238E27FC236}">
                <a16:creationId xmlns:a16="http://schemas.microsoft.com/office/drawing/2014/main" id="{3DA9DBA8-0DE2-4E10-AEFE-4DF3C6C24EF5}"/>
              </a:ext>
            </a:extLst>
          </p:cNvPr>
          <p:cNvGrpSpPr/>
          <p:nvPr/>
        </p:nvGrpSpPr>
        <p:grpSpPr>
          <a:xfrm>
            <a:off x="6191574" y="4165258"/>
            <a:ext cx="624349" cy="624349"/>
            <a:chOff x="2876776" y="4765908"/>
            <a:chExt cx="687003" cy="687003"/>
          </a:xfrm>
        </p:grpSpPr>
        <p:sp>
          <p:nvSpPr>
            <p:cNvPr id="39" name="Diamond 45">
              <a:extLst>
                <a:ext uri="{FF2B5EF4-FFF2-40B4-BE49-F238E27FC236}">
                  <a16:creationId xmlns:a16="http://schemas.microsoft.com/office/drawing/2014/main" id="{BB05E59F-00D7-4EFD-86BD-6CD2DB420DC5}"/>
                </a:ext>
              </a:extLst>
            </p:cNvPr>
            <p:cNvSpPr/>
            <p:nvPr/>
          </p:nvSpPr>
          <p:spPr>
            <a:xfrm>
              <a:off x="2876776" y="4765908"/>
              <a:ext cx="687003" cy="687003"/>
            </a:xfrm>
            <a:prstGeom prst="diamond">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solidFill>
                  <a:schemeClr val="bg1"/>
                </a:solidFill>
                <a:effectLst>
                  <a:outerShdw blurRad="38100" dist="38100" dir="2700000" algn="tl">
                    <a:srgbClr val="000000">
                      <a:alpha val="43137"/>
                    </a:srgbClr>
                  </a:outerShdw>
                </a:effectLst>
              </a:endParaRPr>
            </a:p>
          </p:txBody>
        </p:sp>
        <p:sp>
          <p:nvSpPr>
            <p:cNvPr id="40" name="TextBox 46">
              <a:extLst>
                <a:ext uri="{FF2B5EF4-FFF2-40B4-BE49-F238E27FC236}">
                  <a16:creationId xmlns:a16="http://schemas.microsoft.com/office/drawing/2014/main" id="{C89F9452-A6FF-4E7A-A4F3-E33F3E61AB36}"/>
                </a:ext>
              </a:extLst>
            </p:cNvPr>
            <p:cNvSpPr txBox="1"/>
            <p:nvPr/>
          </p:nvSpPr>
          <p:spPr>
            <a:xfrm>
              <a:off x="2972277" y="4878576"/>
              <a:ext cx="495999" cy="440261"/>
            </a:xfrm>
            <a:prstGeom prst="rect">
              <a:avLst/>
            </a:prstGeom>
            <a:noFill/>
            <a:ln w="34925">
              <a:noFill/>
            </a:ln>
          </p:spPr>
          <p:style>
            <a:lnRef idx="1">
              <a:schemeClr val="accent1"/>
            </a:lnRef>
            <a:fillRef idx="0">
              <a:schemeClr val="accent1"/>
            </a:fillRef>
            <a:effectRef idx="0">
              <a:schemeClr val="accent1"/>
            </a:effectRef>
            <a:fontRef idx="minor">
              <a:schemeClr val="tx1"/>
            </a:fontRef>
          </p:style>
          <p:txBody>
            <a:bodyPr rtlCol="0" anchor="ctr"/>
            <a:lstStyle>
              <a:defPPr>
                <a:defRPr lang="zh-CN"/>
              </a:defPPr>
              <a:lvl1pPr algn="ctr">
                <a:defRPr>
                  <a:solidFill>
                    <a:schemeClr val="bg1"/>
                  </a:solidFill>
                  <a:effectLst>
                    <a:outerShdw blurRad="38100" dist="38100" dir="2700000" algn="tl">
                      <a:srgbClr val="000000">
                        <a:alpha val="43137"/>
                      </a:srgbClr>
                    </a:outerShdw>
                  </a:effectLst>
                </a:defRPr>
              </a:lvl1pPr>
            </a:lstStyle>
            <a:p>
              <a:r>
                <a:rPr lang="en-US"/>
                <a:t>04</a:t>
              </a:r>
            </a:p>
          </p:txBody>
        </p:sp>
      </p:grpSp>
      <p:grpSp>
        <p:nvGrpSpPr>
          <p:cNvPr id="41" name="Group 41">
            <a:extLst>
              <a:ext uri="{FF2B5EF4-FFF2-40B4-BE49-F238E27FC236}">
                <a16:creationId xmlns:a16="http://schemas.microsoft.com/office/drawing/2014/main" id="{924A3094-CBC4-415A-A2E5-B56EF160FF7B}"/>
              </a:ext>
            </a:extLst>
          </p:cNvPr>
          <p:cNvGrpSpPr/>
          <p:nvPr/>
        </p:nvGrpSpPr>
        <p:grpSpPr>
          <a:xfrm>
            <a:off x="6191574" y="3314274"/>
            <a:ext cx="624349" cy="624349"/>
            <a:chOff x="2876776" y="4765908"/>
            <a:chExt cx="687003" cy="687003"/>
          </a:xfrm>
        </p:grpSpPr>
        <p:sp>
          <p:nvSpPr>
            <p:cNvPr id="42" name="Diamond 42">
              <a:extLst>
                <a:ext uri="{FF2B5EF4-FFF2-40B4-BE49-F238E27FC236}">
                  <a16:creationId xmlns:a16="http://schemas.microsoft.com/office/drawing/2014/main" id="{9C067CFC-9C3D-4AEB-B33A-99908393410D}"/>
                </a:ext>
              </a:extLst>
            </p:cNvPr>
            <p:cNvSpPr/>
            <p:nvPr/>
          </p:nvSpPr>
          <p:spPr>
            <a:xfrm>
              <a:off x="2876776" y="4765908"/>
              <a:ext cx="687003" cy="687003"/>
            </a:xfrm>
            <a:prstGeom prst="diamond">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solidFill>
                  <a:schemeClr val="bg1"/>
                </a:solidFill>
                <a:effectLst>
                  <a:outerShdw blurRad="38100" dist="38100" dir="2700000" algn="tl">
                    <a:srgbClr val="000000">
                      <a:alpha val="43137"/>
                    </a:srgbClr>
                  </a:outerShdw>
                </a:effectLst>
              </a:endParaRPr>
            </a:p>
          </p:txBody>
        </p:sp>
        <p:sp>
          <p:nvSpPr>
            <p:cNvPr id="43" name="TextBox 43">
              <a:extLst>
                <a:ext uri="{FF2B5EF4-FFF2-40B4-BE49-F238E27FC236}">
                  <a16:creationId xmlns:a16="http://schemas.microsoft.com/office/drawing/2014/main" id="{0E1A2FF3-6D8D-45D5-BD64-A888142DA66D}"/>
                </a:ext>
              </a:extLst>
            </p:cNvPr>
            <p:cNvSpPr txBox="1"/>
            <p:nvPr/>
          </p:nvSpPr>
          <p:spPr>
            <a:xfrm>
              <a:off x="2967866" y="4878576"/>
              <a:ext cx="504819" cy="440261"/>
            </a:xfrm>
            <a:prstGeom prst="rect">
              <a:avLst/>
            </a:prstGeom>
            <a:noFill/>
            <a:ln w="34925">
              <a:noFill/>
            </a:ln>
          </p:spPr>
          <p:style>
            <a:lnRef idx="1">
              <a:schemeClr val="accent1"/>
            </a:lnRef>
            <a:fillRef idx="0">
              <a:schemeClr val="accent1"/>
            </a:fillRef>
            <a:effectRef idx="0">
              <a:schemeClr val="accent1"/>
            </a:effectRef>
            <a:fontRef idx="minor">
              <a:schemeClr val="tx1"/>
            </a:fontRef>
          </p:style>
          <p:txBody>
            <a:bodyPr rtlCol="0" anchor="ctr"/>
            <a:lstStyle>
              <a:defPPr>
                <a:defRPr lang="zh-CN"/>
              </a:defPPr>
              <a:lvl1pPr algn="ctr">
                <a:defRPr>
                  <a:solidFill>
                    <a:schemeClr val="bg1"/>
                  </a:solidFill>
                  <a:effectLst>
                    <a:outerShdw blurRad="38100" dist="38100" dir="2700000" algn="tl">
                      <a:srgbClr val="000000">
                        <a:alpha val="43137"/>
                      </a:srgbClr>
                    </a:outerShdw>
                  </a:effectLst>
                </a:defRPr>
              </a:lvl1pPr>
            </a:lstStyle>
            <a:p>
              <a:r>
                <a:rPr lang="en-US"/>
                <a:t>03</a:t>
              </a:r>
            </a:p>
          </p:txBody>
        </p:sp>
      </p:grpSp>
      <p:grpSp>
        <p:nvGrpSpPr>
          <p:cNvPr id="44" name="Group 38">
            <a:extLst>
              <a:ext uri="{FF2B5EF4-FFF2-40B4-BE49-F238E27FC236}">
                <a16:creationId xmlns:a16="http://schemas.microsoft.com/office/drawing/2014/main" id="{26896F11-B490-48B2-8EE1-39DD862AB096}"/>
              </a:ext>
            </a:extLst>
          </p:cNvPr>
          <p:cNvGrpSpPr/>
          <p:nvPr/>
        </p:nvGrpSpPr>
        <p:grpSpPr>
          <a:xfrm>
            <a:off x="6191574" y="2463290"/>
            <a:ext cx="624349" cy="624349"/>
            <a:chOff x="2876776" y="4765908"/>
            <a:chExt cx="687003" cy="687003"/>
          </a:xfrm>
        </p:grpSpPr>
        <p:sp>
          <p:nvSpPr>
            <p:cNvPr id="45" name="Diamond 39">
              <a:extLst>
                <a:ext uri="{FF2B5EF4-FFF2-40B4-BE49-F238E27FC236}">
                  <a16:creationId xmlns:a16="http://schemas.microsoft.com/office/drawing/2014/main" id="{86C6D7CB-CB2B-49B6-A02B-F0E757E119BB}"/>
                </a:ext>
              </a:extLst>
            </p:cNvPr>
            <p:cNvSpPr/>
            <p:nvPr/>
          </p:nvSpPr>
          <p:spPr>
            <a:xfrm>
              <a:off x="2876776" y="4765908"/>
              <a:ext cx="687003" cy="687003"/>
            </a:xfrm>
            <a:prstGeom prst="diamond">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solidFill>
                  <a:schemeClr val="bg1"/>
                </a:solidFill>
                <a:effectLst>
                  <a:outerShdw blurRad="38100" dist="38100" dir="2700000" algn="tl">
                    <a:srgbClr val="000000">
                      <a:alpha val="43137"/>
                    </a:srgbClr>
                  </a:outerShdw>
                </a:effectLst>
              </a:endParaRPr>
            </a:p>
          </p:txBody>
        </p:sp>
        <p:sp>
          <p:nvSpPr>
            <p:cNvPr id="46" name="TextBox 40">
              <a:extLst>
                <a:ext uri="{FF2B5EF4-FFF2-40B4-BE49-F238E27FC236}">
                  <a16:creationId xmlns:a16="http://schemas.microsoft.com/office/drawing/2014/main" id="{7C9ABC79-071B-4D4F-B238-21982A570EB9}"/>
                </a:ext>
              </a:extLst>
            </p:cNvPr>
            <p:cNvSpPr txBox="1"/>
            <p:nvPr/>
          </p:nvSpPr>
          <p:spPr>
            <a:xfrm>
              <a:off x="2972277" y="4878576"/>
              <a:ext cx="495999" cy="440261"/>
            </a:xfrm>
            <a:prstGeom prst="rect">
              <a:avLst/>
            </a:prstGeom>
            <a:noFill/>
            <a:ln w="34925">
              <a:noFill/>
            </a:ln>
          </p:spPr>
          <p:style>
            <a:lnRef idx="1">
              <a:schemeClr val="accent1"/>
            </a:lnRef>
            <a:fillRef idx="0">
              <a:schemeClr val="accent1"/>
            </a:fillRef>
            <a:effectRef idx="0">
              <a:schemeClr val="accent1"/>
            </a:effectRef>
            <a:fontRef idx="minor">
              <a:schemeClr val="tx1"/>
            </a:fontRef>
          </p:style>
          <p:txBody>
            <a:bodyPr rtlCol="0" anchor="ctr"/>
            <a:lstStyle>
              <a:defPPr>
                <a:defRPr lang="zh-CN"/>
              </a:defPPr>
              <a:lvl1pPr algn="ctr">
                <a:defRPr>
                  <a:solidFill>
                    <a:schemeClr val="bg1"/>
                  </a:solidFill>
                  <a:effectLst>
                    <a:outerShdw blurRad="38100" dist="38100" dir="2700000" algn="tl">
                      <a:srgbClr val="000000">
                        <a:alpha val="43137"/>
                      </a:srgbClr>
                    </a:outerShdw>
                  </a:effectLst>
                </a:defRPr>
              </a:lvl1pPr>
            </a:lstStyle>
            <a:p>
              <a:r>
                <a:rPr lang="en-US"/>
                <a:t>02</a:t>
              </a:r>
            </a:p>
          </p:txBody>
        </p:sp>
      </p:grpSp>
      <p:grpSp>
        <p:nvGrpSpPr>
          <p:cNvPr id="47" name="Group 35">
            <a:extLst>
              <a:ext uri="{FF2B5EF4-FFF2-40B4-BE49-F238E27FC236}">
                <a16:creationId xmlns:a16="http://schemas.microsoft.com/office/drawing/2014/main" id="{75F6A415-B47D-4B5E-97A4-794DAD26AAB1}"/>
              </a:ext>
            </a:extLst>
          </p:cNvPr>
          <p:cNvGrpSpPr/>
          <p:nvPr/>
        </p:nvGrpSpPr>
        <p:grpSpPr>
          <a:xfrm>
            <a:off x="6191576" y="1612306"/>
            <a:ext cx="624349" cy="624349"/>
            <a:chOff x="2876776" y="4765908"/>
            <a:chExt cx="687003" cy="687003"/>
          </a:xfrm>
        </p:grpSpPr>
        <p:sp>
          <p:nvSpPr>
            <p:cNvPr id="48" name="Diamond 36">
              <a:extLst>
                <a:ext uri="{FF2B5EF4-FFF2-40B4-BE49-F238E27FC236}">
                  <a16:creationId xmlns:a16="http://schemas.microsoft.com/office/drawing/2014/main" id="{7B906F28-1DB7-48EB-B132-7034D2CDB31E}"/>
                </a:ext>
              </a:extLst>
            </p:cNvPr>
            <p:cNvSpPr/>
            <p:nvPr/>
          </p:nvSpPr>
          <p:spPr>
            <a:xfrm>
              <a:off x="2876776" y="4765908"/>
              <a:ext cx="687003" cy="687003"/>
            </a:xfrm>
            <a:prstGeom prst="diamond">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solidFill>
                  <a:schemeClr val="bg1"/>
                </a:solidFill>
                <a:effectLst>
                  <a:outerShdw blurRad="38100" dist="38100" dir="2700000" algn="tl">
                    <a:srgbClr val="000000">
                      <a:alpha val="43137"/>
                    </a:srgbClr>
                  </a:outerShdw>
                </a:effectLst>
              </a:endParaRPr>
            </a:p>
          </p:txBody>
        </p:sp>
        <p:sp>
          <p:nvSpPr>
            <p:cNvPr id="49" name="TextBox 37">
              <a:extLst>
                <a:ext uri="{FF2B5EF4-FFF2-40B4-BE49-F238E27FC236}">
                  <a16:creationId xmlns:a16="http://schemas.microsoft.com/office/drawing/2014/main" id="{5A4739F4-CA6D-4AA7-9504-DF9071D72A16}"/>
                </a:ext>
              </a:extLst>
            </p:cNvPr>
            <p:cNvSpPr txBox="1"/>
            <p:nvPr/>
          </p:nvSpPr>
          <p:spPr>
            <a:xfrm>
              <a:off x="2989034" y="4878576"/>
              <a:ext cx="478546" cy="440261"/>
            </a:xfrm>
            <a:prstGeom prst="rect">
              <a:avLst/>
            </a:prstGeom>
            <a:noFill/>
            <a:ln w="34925">
              <a:noFill/>
            </a:ln>
          </p:spPr>
          <p:style>
            <a:lnRef idx="1">
              <a:schemeClr val="accent1"/>
            </a:lnRef>
            <a:fillRef idx="0">
              <a:schemeClr val="accent1"/>
            </a:fillRef>
            <a:effectRef idx="0">
              <a:schemeClr val="accent1"/>
            </a:effectRef>
            <a:fontRef idx="minor">
              <a:schemeClr val="tx1"/>
            </a:fontRef>
          </p:style>
          <p:txBody>
            <a:bodyPr rtlCol="0" anchor="ctr"/>
            <a:lstStyle>
              <a:defPPr>
                <a:defRPr lang="zh-CN"/>
              </a:defPPr>
              <a:lvl1pPr algn="ctr">
                <a:defRPr>
                  <a:solidFill>
                    <a:schemeClr val="bg1"/>
                  </a:solidFill>
                  <a:effectLst>
                    <a:outerShdw blurRad="38100" dist="38100" dir="2700000" algn="tl">
                      <a:srgbClr val="000000">
                        <a:alpha val="43137"/>
                      </a:srgbClr>
                    </a:outerShdw>
                  </a:effectLst>
                </a:defRPr>
              </a:lvl1pPr>
            </a:lstStyle>
            <a:p>
              <a:r>
                <a:rPr lang="en-US" dirty="0"/>
                <a:t>01</a:t>
              </a:r>
            </a:p>
          </p:txBody>
        </p:sp>
      </p:grpSp>
      <p:sp>
        <p:nvSpPr>
          <p:cNvPr id="50" name="išľíďè">
            <a:extLst>
              <a:ext uri="{FF2B5EF4-FFF2-40B4-BE49-F238E27FC236}">
                <a16:creationId xmlns:a16="http://schemas.microsoft.com/office/drawing/2014/main" id="{111A4C45-36B1-471C-A226-385ED018BD20}"/>
              </a:ext>
            </a:extLst>
          </p:cNvPr>
          <p:cNvSpPr/>
          <p:nvPr/>
        </p:nvSpPr>
        <p:spPr bwMode="auto">
          <a:xfrm>
            <a:off x="6914287" y="1962091"/>
            <a:ext cx="4420464" cy="557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a:lnSpc>
                <a:spcPts val="1800"/>
              </a:lnSpc>
            </a:pPr>
            <a:r>
              <a:rPr lang="zh-CN" altLang="en-US" sz="1200" dirty="0">
                <a:solidFill>
                  <a:schemeClr val="bg1"/>
                </a:solidFill>
                <a:latin typeface="+mn-ea"/>
                <a:sym typeface="Arial" panose="020B0604020202020204" pitchFamily="34" charset="0"/>
              </a:rPr>
              <a:t>Please add the specific content here, the text as brief as possible, simple description can be.</a:t>
            </a:r>
            <a:endParaRPr lang="en-US" altLang="zh-CN" sz="1200" dirty="0">
              <a:solidFill>
                <a:schemeClr val="bg1"/>
              </a:solidFill>
              <a:latin typeface="+mn-ea"/>
              <a:sym typeface="Arial" panose="020B0604020202020204" pitchFamily="34" charset="0"/>
            </a:endParaRPr>
          </a:p>
        </p:txBody>
      </p:sp>
      <p:sp>
        <p:nvSpPr>
          <p:cNvPr id="51" name="iSlíďè">
            <a:extLst>
              <a:ext uri="{FF2B5EF4-FFF2-40B4-BE49-F238E27FC236}">
                <a16:creationId xmlns:a16="http://schemas.microsoft.com/office/drawing/2014/main" id="{0F254E51-B047-4F7A-987D-3AC869C5647A}"/>
              </a:ext>
            </a:extLst>
          </p:cNvPr>
          <p:cNvSpPr txBox="1"/>
          <p:nvPr/>
        </p:nvSpPr>
        <p:spPr bwMode="auto">
          <a:xfrm>
            <a:off x="6914287" y="1638975"/>
            <a:ext cx="2195830" cy="35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lnSpcReduction="10000"/>
          </a:bodyPr>
          <a:lstStyle/>
          <a:p>
            <a:pPr marL="0" marR="0" lvl="0" indent="0" algn="l" defTabSz="913765" rtl="0" eaLnBrk="1" fontAlgn="auto" latinLnBrk="0" hangingPunct="1">
              <a:lnSpc>
                <a:spcPct val="100000"/>
              </a:lnSpc>
              <a:spcBef>
                <a:spcPct val="0"/>
              </a:spcBef>
              <a:spcAft>
                <a:spcPts val="0"/>
              </a:spcAft>
              <a:buClrTx/>
              <a:buSzTx/>
              <a:buFontTx/>
              <a:buNone/>
              <a:tabLst/>
              <a:defRPr/>
            </a:pPr>
            <a:r>
              <a:rPr kumimoji="0" lang="zh-CN" altLang="en-US" sz="1800" b="1" i="0" u="none" strike="noStrike" kern="1200" cap="none" spc="0" normalizeH="0" baseline="0" noProof="0" dirty="0">
                <a:ln>
                  <a:noFill/>
                </a:ln>
                <a:solidFill>
                  <a:schemeClr val="bg1"/>
                </a:solidFill>
                <a:effectLst/>
                <a:uLnTx/>
                <a:uFillTx/>
                <a:latin typeface="等线" panose="020F0502020204030204"/>
                <a:ea typeface="等线" panose="02010600030101010101" pitchFamily="2" charset="-122"/>
                <a:cs typeface="+mn-cs"/>
              </a:rPr>
              <a:t>Title text presets</a:t>
            </a:r>
          </a:p>
        </p:txBody>
      </p:sp>
      <p:sp>
        <p:nvSpPr>
          <p:cNvPr id="52" name="išľíďè">
            <a:extLst>
              <a:ext uri="{FF2B5EF4-FFF2-40B4-BE49-F238E27FC236}">
                <a16:creationId xmlns:a16="http://schemas.microsoft.com/office/drawing/2014/main" id="{37E3B513-B21F-4DC5-8391-EFC421DCEA39}"/>
              </a:ext>
            </a:extLst>
          </p:cNvPr>
          <p:cNvSpPr/>
          <p:nvPr/>
        </p:nvSpPr>
        <p:spPr bwMode="auto">
          <a:xfrm>
            <a:off x="6912505" y="2871661"/>
            <a:ext cx="4320268" cy="557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a:lnSpc>
                <a:spcPts val="1800"/>
              </a:lnSpc>
            </a:pPr>
            <a:r>
              <a:rPr lang="zh-CN" altLang="en-US" sz="1200" dirty="0">
                <a:solidFill>
                  <a:schemeClr val="bg1"/>
                </a:solidFill>
                <a:latin typeface="+mn-ea"/>
                <a:sym typeface="Arial" panose="020B0604020202020204" pitchFamily="34" charset="0"/>
              </a:rPr>
              <a:t>Please add the specific content here, the text as brief as possible, simple description can be.</a:t>
            </a:r>
            <a:endParaRPr lang="en-US" altLang="zh-CN" sz="1200" dirty="0">
              <a:solidFill>
                <a:schemeClr val="bg1"/>
              </a:solidFill>
              <a:latin typeface="+mn-ea"/>
              <a:sym typeface="Arial" panose="020B0604020202020204" pitchFamily="34" charset="0"/>
            </a:endParaRPr>
          </a:p>
        </p:txBody>
      </p:sp>
      <p:sp>
        <p:nvSpPr>
          <p:cNvPr id="53" name="iSlíďè">
            <a:extLst>
              <a:ext uri="{FF2B5EF4-FFF2-40B4-BE49-F238E27FC236}">
                <a16:creationId xmlns:a16="http://schemas.microsoft.com/office/drawing/2014/main" id="{03B98B39-38BE-4549-9F30-0EA93872DB7C}"/>
              </a:ext>
            </a:extLst>
          </p:cNvPr>
          <p:cNvSpPr txBox="1"/>
          <p:nvPr/>
        </p:nvSpPr>
        <p:spPr bwMode="auto">
          <a:xfrm>
            <a:off x="6912505" y="2548545"/>
            <a:ext cx="2195830" cy="35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lnSpcReduction="10000"/>
          </a:bodyPr>
          <a:lstStyle/>
          <a:p>
            <a:pPr marL="0" marR="0" lvl="0" indent="0" algn="l" defTabSz="913765" rtl="0" eaLnBrk="1" fontAlgn="auto" latinLnBrk="0" hangingPunct="1">
              <a:lnSpc>
                <a:spcPct val="100000"/>
              </a:lnSpc>
              <a:spcBef>
                <a:spcPct val="0"/>
              </a:spcBef>
              <a:spcAft>
                <a:spcPts val="0"/>
              </a:spcAft>
              <a:buClrTx/>
              <a:buSzTx/>
              <a:buFontTx/>
              <a:buNone/>
              <a:tabLst/>
              <a:defRPr/>
            </a:pPr>
            <a:r>
              <a:rPr kumimoji="0" lang="zh-CN" altLang="en-US" sz="1800" b="1" i="0" u="none" strike="noStrike" kern="1200" cap="none" spc="0" normalizeH="0" baseline="0" noProof="0" dirty="0">
                <a:ln>
                  <a:noFill/>
                </a:ln>
                <a:solidFill>
                  <a:schemeClr val="bg1"/>
                </a:solidFill>
                <a:effectLst/>
                <a:uLnTx/>
                <a:uFillTx/>
                <a:latin typeface="等线" panose="020F0502020204030204"/>
                <a:ea typeface="等线" panose="02010600030101010101" pitchFamily="2" charset="-122"/>
                <a:cs typeface="+mn-cs"/>
              </a:rPr>
              <a:t>Title text presets</a:t>
            </a:r>
          </a:p>
        </p:txBody>
      </p:sp>
      <p:sp>
        <p:nvSpPr>
          <p:cNvPr id="54" name="išľíďè">
            <a:extLst>
              <a:ext uri="{FF2B5EF4-FFF2-40B4-BE49-F238E27FC236}">
                <a16:creationId xmlns:a16="http://schemas.microsoft.com/office/drawing/2014/main" id="{C2B7F61F-A035-4B56-96A3-A42481824AF0}"/>
              </a:ext>
            </a:extLst>
          </p:cNvPr>
          <p:cNvSpPr/>
          <p:nvPr/>
        </p:nvSpPr>
        <p:spPr bwMode="auto">
          <a:xfrm>
            <a:off x="6912505" y="3730857"/>
            <a:ext cx="4320268" cy="557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a:lnSpc>
                <a:spcPts val="1800"/>
              </a:lnSpc>
            </a:pPr>
            <a:r>
              <a:rPr lang="zh-CN" altLang="en-US" sz="1200" dirty="0">
                <a:solidFill>
                  <a:schemeClr val="bg1"/>
                </a:solidFill>
                <a:latin typeface="+mn-ea"/>
                <a:sym typeface="Arial" panose="020B0604020202020204" pitchFamily="34" charset="0"/>
              </a:rPr>
              <a:t>Please add the specific content here, the text as brief as possible, simple description can be.</a:t>
            </a:r>
            <a:endParaRPr lang="en-US" altLang="zh-CN" sz="1200" dirty="0">
              <a:solidFill>
                <a:schemeClr val="bg1"/>
              </a:solidFill>
              <a:latin typeface="+mn-ea"/>
              <a:sym typeface="Arial" panose="020B0604020202020204" pitchFamily="34" charset="0"/>
            </a:endParaRPr>
          </a:p>
        </p:txBody>
      </p:sp>
      <p:sp>
        <p:nvSpPr>
          <p:cNvPr id="55" name="iSlíďè">
            <a:extLst>
              <a:ext uri="{FF2B5EF4-FFF2-40B4-BE49-F238E27FC236}">
                <a16:creationId xmlns:a16="http://schemas.microsoft.com/office/drawing/2014/main" id="{84A6D15D-DBC2-4D3D-8AA1-EC15206E9533}"/>
              </a:ext>
            </a:extLst>
          </p:cNvPr>
          <p:cNvSpPr txBox="1"/>
          <p:nvPr/>
        </p:nvSpPr>
        <p:spPr bwMode="auto">
          <a:xfrm>
            <a:off x="6912505" y="3407741"/>
            <a:ext cx="2195830" cy="35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lnSpcReduction="10000"/>
          </a:bodyPr>
          <a:lstStyle/>
          <a:p>
            <a:pPr marL="0" marR="0" lvl="0" indent="0" algn="l" defTabSz="913765" rtl="0" eaLnBrk="1" fontAlgn="auto" latinLnBrk="0" hangingPunct="1">
              <a:lnSpc>
                <a:spcPct val="100000"/>
              </a:lnSpc>
              <a:spcBef>
                <a:spcPct val="0"/>
              </a:spcBef>
              <a:spcAft>
                <a:spcPts val="0"/>
              </a:spcAft>
              <a:buClrTx/>
              <a:buSzTx/>
              <a:buFontTx/>
              <a:buNone/>
              <a:tabLst/>
              <a:defRPr/>
            </a:pPr>
            <a:r>
              <a:rPr kumimoji="0" lang="zh-CN" altLang="en-US" sz="1800" b="1" i="0" u="none" strike="noStrike" kern="1200" cap="none" spc="0" normalizeH="0" baseline="0" noProof="0" dirty="0">
                <a:ln>
                  <a:noFill/>
                </a:ln>
                <a:solidFill>
                  <a:schemeClr val="bg1"/>
                </a:solidFill>
                <a:effectLst/>
                <a:uLnTx/>
                <a:uFillTx/>
                <a:latin typeface="等线" panose="020F0502020204030204"/>
                <a:ea typeface="等线" panose="02010600030101010101" pitchFamily="2" charset="-122"/>
                <a:cs typeface="+mn-cs"/>
              </a:rPr>
              <a:t>Title text presets</a:t>
            </a:r>
          </a:p>
        </p:txBody>
      </p:sp>
      <p:sp>
        <p:nvSpPr>
          <p:cNvPr id="56" name="išľíďè">
            <a:extLst>
              <a:ext uri="{FF2B5EF4-FFF2-40B4-BE49-F238E27FC236}">
                <a16:creationId xmlns:a16="http://schemas.microsoft.com/office/drawing/2014/main" id="{9AB4BFA9-FE11-4022-9408-F120510F8739}"/>
              </a:ext>
            </a:extLst>
          </p:cNvPr>
          <p:cNvSpPr/>
          <p:nvPr/>
        </p:nvSpPr>
        <p:spPr bwMode="auto">
          <a:xfrm>
            <a:off x="6912505" y="4561147"/>
            <a:ext cx="4320268" cy="557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a:lnSpc>
                <a:spcPts val="1800"/>
              </a:lnSpc>
            </a:pPr>
            <a:r>
              <a:rPr lang="zh-CN" altLang="en-US" sz="1200" dirty="0">
                <a:solidFill>
                  <a:schemeClr val="bg1"/>
                </a:solidFill>
                <a:latin typeface="+mn-ea"/>
                <a:sym typeface="Arial" panose="020B0604020202020204" pitchFamily="34" charset="0"/>
              </a:rPr>
              <a:t>Please add the specific content here, the text as brief as possible, simple description can be.</a:t>
            </a:r>
            <a:endParaRPr lang="en-US" altLang="zh-CN" sz="1200" dirty="0">
              <a:solidFill>
                <a:schemeClr val="bg1"/>
              </a:solidFill>
              <a:latin typeface="+mn-ea"/>
              <a:sym typeface="Arial" panose="020B0604020202020204" pitchFamily="34" charset="0"/>
            </a:endParaRPr>
          </a:p>
        </p:txBody>
      </p:sp>
      <p:sp>
        <p:nvSpPr>
          <p:cNvPr id="57" name="iSlíďè">
            <a:extLst>
              <a:ext uri="{FF2B5EF4-FFF2-40B4-BE49-F238E27FC236}">
                <a16:creationId xmlns:a16="http://schemas.microsoft.com/office/drawing/2014/main" id="{2F3B791B-7256-449A-8BE5-90193BD98779}"/>
              </a:ext>
            </a:extLst>
          </p:cNvPr>
          <p:cNvSpPr txBox="1"/>
          <p:nvPr/>
        </p:nvSpPr>
        <p:spPr bwMode="auto">
          <a:xfrm>
            <a:off x="6912505" y="4238031"/>
            <a:ext cx="2195830" cy="35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lnSpcReduction="10000"/>
          </a:bodyPr>
          <a:lstStyle/>
          <a:p>
            <a:pPr marL="0" marR="0" lvl="0" indent="0" algn="l" defTabSz="913765" rtl="0" eaLnBrk="1" fontAlgn="auto" latinLnBrk="0" hangingPunct="1">
              <a:lnSpc>
                <a:spcPct val="100000"/>
              </a:lnSpc>
              <a:spcBef>
                <a:spcPct val="0"/>
              </a:spcBef>
              <a:spcAft>
                <a:spcPts val="0"/>
              </a:spcAft>
              <a:buClrTx/>
              <a:buSzTx/>
              <a:buFontTx/>
              <a:buNone/>
              <a:tabLst/>
              <a:defRPr/>
            </a:pPr>
            <a:r>
              <a:rPr kumimoji="0" lang="zh-CN" altLang="en-US" sz="1800" b="1" i="0" u="none" strike="noStrike" kern="1200" cap="none" spc="0" normalizeH="0" baseline="0" noProof="0" dirty="0">
                <a:ln>
                  <a:noFill/>
                </a:ln>
                <a:solidFill>
                  <a:schemeClr val="bg1"/>
                </a:solidFill>
                <a:effectLst/>
                <a:uLnTx/>
                <a:uFillTx/>
                <a:latin typeface="等线" panose="020F0502020204030204"/>
                <a:ea typeface="等线" panose="02010600030101010101" pitchFamily="2" charset="-122"/>
                <a:cs typeface="+mn-cs"/>
              </a:rPr>
              <a:t>Title text presets</a:t>
            </a:r>
          </a:p>
        </p:txBody>
      </p:sp>
      <p:sp>
        <p:nvSpPr>
          <p:cNvPr id="58" name="išľíďè">
            <a:extLst>
              <a:ext uri="{FF2B5EF4-FFF2-40B4-BE49-F238E27FC236}">
                <a16:creationId xmlns:a16="http://schemas.microsoft.com/office/drawing/2014/main" id="{22ED928F-FCFD-46E5-8D11-0690328A391E}"/>
              </a:ext>
            </a:extLst>
          </p:cNvPr>
          <p:cNvSpPr/>
          <p:nvPr/>
        </p:nvSpPr>
        <p:spPr bwMode="auto">
          <a:xfrm>
            <a:off x="6914287" y="5336436"/>
            <a:ext cx="4320268" cy="557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a:lnSpc>
                <a:spcPts val="1800"/>
              </a:lnSpc>
            </a:pPr>
            <a:r>
              <a:rPr lang="zh-CN" altLang="en-US" sz="1200" dirty="0">
                <a:solidFill>
                  <a:schemeClr val="bg1"/>
                </a:solidFill>
                <a:latin typeface="+mn-ea"/>
                <a:sym typeface="Arial" panose="020B0604020202020204" pitchFamily="34" charset="0"/>
              </a:rPr>
              <a:t>Please add the specific content here, the text as brief as possible, simple description can be.</a:t>
            </a:r>
            <a:endParaRPr lang="en-US" altLang="zh-CN" sz="1200" dirty="0">
              <a:solidFill>
                <a:schemeClr val="bg1"/>
              </a:solidFill>
              <a:latin typeface="+mn-ea"/>
              <a:sym typeface="Arial" panose="020B0604020202020204" pitchFamily="34" charset="0"/>
            </a:endParaRPr>
          </a:p>
        </p:txBody>
      </p:sp>
      <p:sp>
        <p:nvSpPr>
          <p:cNvPr id="59" name="iSlíďè">
            <a:extLst>
              <a:ext uri="{FF2B5EF4-FFF2-40B4-BE49-F238E27FC236}">
                <a16:creationId xmlns:a16="http://schemas.microsoft.com/office/drawing/2014/main" id="{DA1100E8-B7C6-4D92-A595-38B789B71767}"/>
              </a:ext>
            </a:extLst>
          </p:cNvPr>
          <p:cNvSpPr txBox="1"/>
          <p:nvPr/>
        </p:nvSpPr>
        <p:spPr bwMode="auto">
          <a:xfrm>
            <a:off x="6914287" y="5013320"/>
            <a:ext cx="2195830" cy="35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lnSpcReduction="10000"/>
          </a:bodyPr>
          <a:lstStyle/>
          <a:p>
            <a:pPr marL="0" marR="0" lvl="0" indent="0" algn="l" defTabSz="913765" rtl="0" eaLnBrk="1" fontAlgn="auto" latinLnBrk="0" hangingPunct="1">
              <a:lnSpc>
                <a:spcPct val="100000"/>
              </a:lnSpc>
              <a:spcBef>
                <a:spcPct val="0"/>
              </a:spcBef>
              <a:spcAft>
                <a:spcPts val="0"/>
              </a:spcAft>
              <a:buClrTx/>
              <a:buSzTx/>
              <a:buFontTx/>
              <a:buNone/>
              <a:tabLst/>
              <a:defRPr/>
            </a:pPr>
            <a:r>
              <a:rPr kumimoji="0" lang="zh-CN" altLang="en-US" sz="1800" b="1" i="0" u="none" strike="noStrike" kern="1200" cap="none" spc="0" normalizeH="0" baseline="0" noProof="0" dirty="0">
                <a:ln>
                  <a:noFill/>
                </a:ln>
                <a:solidFill>
                  <a:schemeClr val="bg1"/>
                </a:solidFill>
                <a:effectLst/>
                <a:uLnTx/>
                <a:uFillTx/>
                <a:latin typeface="等线" panose="020F0502020204030204"/>
                <a:ea typeface="等线" panose="02010600030101010101" pitchFamily="2" charset="-122"/>
                <a:cs typeface="+mn-cs"/>
              </a:rPr>
              <a:t>Title text presets</a:t>
            </a:r>
          </a:p>
        </p:txBody>
      </p:sp>
    </p:spTree>
    <p:extLst>
      <p:ext uri="{BB962C8B-B14F-4D97-AF65-F5344CB8AC3E}">
        <p14:creationId xmlns:p14="http://schemas.microsoft.com/office/powerpoint/2010/main" val="3597385144"/>
      </p:ext>
    </p:extLst>
  </p:cSld>
  <p:clrMapOvr>
    <a:masterClrMapping/>
  </p:clrMapOvr>
  <mc:AlternateContent xmlns:mc="http://schemas.openxmlformats.org/markup-compatibility/2006" xmlns:p14="http://schemas.microsoft.com/office/powerpoint/2010/main">
    <mc:Choice Requires="p14">
      <p:transition spd="slow" p14:dur="1600" advClick="0" advTm="0">
        <p14:prism isInverted="1"/>
      </p:transition>
    </mc:Choice>
    <mc:Fallback xmlns:a14="http://schemas.microsoft.com/office/drawing/2010/main" xmlns:a16="http://schemas.microsoft.com/office/drawing/2014/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par>
                          <p:cTn id="25" fill="hold">
                            <p:stCondLst>
                              <p:cond delay="500"/>
                            </p:stCondLst>
                            <p:childTnLst>
                              <p:par>
                                <p:cTn id="26" presetID="16" presetClass="entr" presetSubtype="37"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outVertical)">
                                      <p:cBhvr>
                                        <p:cTn id="28" dur="500"/>
                                        <p:tgtEl>
                                          <p:spTgt spid="15"/>
                                        </p:tgtEl>
                                      </p:cBhvr>
                                    </p:animEffect>
                                  </p:childTnLst>
                                </p:cTn>
                              </p:par>
                            </p:childTnLst>
                          </p:cTn>
                        </p:par>
                        <p:par>
                          <p:cTn id="29" fill="hold">
                            <p:stCondLst>
                              <p:cond delay="1000"/>
                            </p:stCondLst>
                            <p:childTnLst>
                              <p:par>
                                <p:cTn id="30" presetID="31" presetClass="entr" presetSubtype="0" fill="hold" nodeType="after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1000" fill="hold"/>
                                        <p:tgtEl>
                                          <p:spTgt spid="16"/>
                                        </p:tgtEl>
                                        <p:attrNameLst>
                                          <p:attrName>ppt_w</p:attrName>
                                        </p:attrNameLst>
                                      </p:cBhvr>
                                      <p:tavLst>
                                        <p:tav tm="0">
                                          <p:val>
                                            <p:fltVal val="0"/>
                                          </p:val>
                                        </p:tav>
                                        <p:tav tm="100000">
                                          <p:val>
                                            <p:strVal val="#ppt_w"/>
                                          </p:val>
                                        </p:tav>
                                      </p:tavLst>
                                    </p:anim>
                                    <p:anim calcmode="lin" valueType="num">
                                      <p:cBhvr>
                                        <p:cTn id="33" dur="1000" fill="hold"/>
                                        <p:tgtEl>
                                          <p:spTgt spid="16"/>
                                        </p:tgtEl>
                                        <p:attrNameLst>
                                          <p:attrName>ppt_h</p:attrName>
                                        </p:attrNameLst>
                                      </p:cBhvr>
                                      <p:tavLst>
                                        <p:tav tm="0">
                                          <p:val>
                                            <p:fltVal val="0"/>
                                          </p:val>
                                        </p:tav>
                                        <p:tav tm="100000">
                                          <p:val>
                                            <p:strVal val="#ppt_h"/>
                                          </p:val>
                                        </p:tav>
                                      </p:tavLst>
                                    </p:anim>
                                    <p:anim calcmode="lin" valueType="num">
                                      <p:cBhvr>
                                        <p:cTn id="34" dur="1000" fill="hold"/>
                                        <p:tgtEl>
                                          <p:spTgt spid="16"/>
                                        </p:tgtEl>
                                        <p:attrNameLst>
                                          <p:attrName>style.rotation</p:attrName>
                                        </p:attrNameLst>
                                      </p:cBhvr>
                                      <p:tavLst>
                                        <p:tav tm="0">
                                          <p:val>
                                            <p:fltVal val="90"/>
                                          </p:val>
                                        </p:tav>
                                        <p:tav tm="100000">
                                          <p:val>
                                            <p:fltVal val="0"/>
                                          </p:val>
                                        </p:tav>
                                      </p:tavLst>
                                    </p:anim>
                                    <p:animEffect transition="in" filter="fade">
                                      <p:cBhvr>
                                        <p:cTn id="35" dur="1000"/>
                                        <p:tgtEl>
                                          <p:spTgt spid="16"/>
                                        </p:tgtEl>
                                      </p:cBhvr>
                                    </p:animEffect>
                                  </p:childTnLst>
                                </p:cTn>
                              </p:par>
                            </p:childTnLst>
                          </p:cTn>
                        </p:par>
                        <p:par>
                          <p:cTn id="36" fill="hold">
                            <p:stCondLst>
                              <p:cond delay="2000"/>
                            </p:stCondLst>
                            <p:childTnLst>
                              <p:par>
                                <p:cTn id="37" presetID="21" presetClass="entr" presetSubtype="1"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heel(1)">
                                      <p:cBhvr>
                                        <p:cTn id="39" dur="1250"/>
                                        <p:tgtEl>
                                          <p:spTgt spid="13"/>
                                        </p:tgtEl>
                                      </p:cBhvr>
                                    </p:animEffect>
                                  </p:childTnLst>
                                </p:cTn>
                              </p:par>
                            </p:childTnLst>
                          </p:cTn>
                        </p:par>
                        <p:par>
                          <p:cTn id="40" fill="hold">
                            <p:stCondLst>
                              <p:cond delay="3250"/>
                            </p:stCondLst>
                            <p:childTnLst>
                              <p:par>
                                <p:cTn id="41" presetID="53" presetClass="entr" presetSubtype="16" fill="hold" nodeType="afterEffect">
                                  <p:stCondLst>
                                    <p:cond delay="0"/>
                                  </p:stCondLst>
                                  <p:childTnLst>
                                    <p:set>
                                      <p:cBhvr>
                                        <p:cTn id="42" dur="1" fill="hold">
                                          <p:stCondLst>
                                            <p:cond delay="0"/>
                                          </p:stCondLst>
                                        </p:cTn>
                                        <p:tgtEl>
                                          <p:spTgt spid="47"/>
                                        </p:tgtEl>
                                        <p:attrNameLst>
                                          <p:attrName>style.visibility</p:attrName>
                                        </p:attrNameLst>
                                      </p:cBhvr>
                                      <p:to>
                                        <p:strVal val="visible"/>
                                      </p:to>
                                    </p:set>
                                    <p:anim calcmode="lin" valueType="num">
                                      <p:cBhvr>
                                        <p:cTn id="43" dur="500" fill="hold"/>
                                        <p:tgtEl>
                                          <p:spTgt spid="47"/>
                                        </p:tgtEl>
                                        <p:attrNameLst>
                                          <p:attrName>ppt_w</p:attrName>
                                        </p:attrNameLst>
                                      </p:cBhvr>
                                      <p:tavLst>
                                        <p:tav tm="0">
                                          <p:val>
                                            <p:fltVal val="0"/>
                                          </p:val>
                                        </p:tav>
                                        <p:tav tm="100000">
                                          <p:val>
                                            <p:strVal val="#ppt_w"/>
                                          </p:val>
                                        </p:tav>
                                      </p:tavLst>
                                    </p:anim>
                                    <p:anim calcmode="lin" valueType="num">
                                      <p:cBhvr>
                                        <p:cTn id="44" dur="500" fill="hold"/>
                                        <p:tgtEl>
                                          <p:spTgt spid="47"/>
                                        </p:tgtEl>
                                        <p:attrNameLst>
                                          <p:attrName>ppt_h</p:attrName>
                                        </p:attrNameLst>
                                      </p:cBhvr>
                                      <p:tavLst>
                                        <p:tav tm="0">
                                          <p:val>
                                            <p:fltVal val="0"/>
                                          </p:val>
                                        </p:tav>
                                        <p:tav tm="100000">
                                          <p:val>
                                            <p:strVal val="#ppt_h"/>
                                          </p:val>
                                        </p:tav>
                                      </p:tavLst>
                                    </p:anim>
                                    <p:animEffect transition="in" filter="fade">
                                      <p:cBhvr>
                                        <p:cTn id="45" dur="500"/>
                                        <p:tgtEl>
                                          <p:spTgt spid="47"/>
                                        </p:tgtEl>
                                      </p:cBhvr>
                                    </p:animEffect>
                                  </p:childTnLst>
                                </p:cTn>
                              </p:par>
                            </p:childTnLst>
                          </p:cTn>
                        </p:par>
                        <p:par>
                          <p:cTn id="46" fill="hold">
                            <p:stCondLst>
                              <p:cond delay="3750"/>
                            </p:stCondLst>
                            <p:childTnLst>
                              <p:par>
                                <p:cTn id="47" presetID="22" presetClass="entr" presetSubtype="4" fill="hold" grpId="0" nodeType="after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wipe(down)">
                                      <p:cBhvr>
                                        <p:cTn id="49" dur="500"/>
                                        <p:tgtEl>
                                          <p:spTgt spid="51"/>
                                        </p:tgtEl>
                                      </p:cBhvr>
                                    </p:animEffect>
                                  </p:childTnLst>
                                </p:cTn>
                              </p:par>
                            </p:childTnLst>
                          </p:cTn>
                        </p:par>
                        <p:par>
                          <p:cTn id="50" fill="hold">
                            <p:stCondLst>
                              <p:cond delay="4250"/>
                            </p:stCondLst>
                            <p:childTnLst>
                              <p:par>
                                <p:cTn id="51" presetID="22" presetClass="entr" presetSubtype="8" fill="hold" grpId="0" nodeType="afterEffect">
                                  <p:stCondLst>
                                    <p:cond delay="0"/>
                                  </p:stCondLst>
                                  <p:childTnLst>
                                    <p:set>
                                      <p:cBhvr>
                                        <p:cTn id="52" dur="1" fill="hold">
                                          <p:stCondLst>
                                            <p:cond delay="0"/>
                                          </p:stCondLst>
                                        </p:cTn>
                                        <p:tgtEl>
                                          <p:spTgt spid="50"/>
                                        </p:tgtEl>
                                        <p:attrNameLst>
                                          <p:attrName>style.visibility</p:attrName>
                                        </p:attrNameLst>
                                      </p:cBhvr>
                                      <p:to>
                                        <p:strVal val="visible"/>
                                      </p:to>
                                    </p:set>
                                    <p:animEffect transition="in" filter="wipe(left)">
                                      <p:cBhvr>
                                        <p:cTn id="53" dur="500"/>
                                        <p:tgtEl>
                                          <p:spTgt spid="50"/>
                                        </p:tgtEl>
                                      </p:cBhvr>
                                    </p:animEffect>
                                  </p:childTnLst>
                                </p:cTn>
                              </p:par>
                            </p:childTnLst>
                          </p:cTn>
                        </p:par>
                        <p:par>
                          <p:cTn id="54" fill="hold">
                            <p:stCondLst>
                              <p:cond delay="4750"/>
                            </p:stCondLst>
                            <p:childTnLst>
                              <p:par>
                                <p:cTn id="55" presetID="53" presetClass="entr" presetSubtype="16" fill="hold" nodeType="afterEffect">
                                  <p:stCondLst>
                                    <p:cond delay="0"/>
                                  </p:stCondLst>
                                  <p:childTnLst>
                                    <p:set>
                                      <p:cBhvr>
                                        <p:cTn id="56" dur="1" fill="hold">
                                          <p:stCondLst>
                                            <p:cond delay="0"/>
                                          </p:stCondLst>
                                        </p:cTn>
                                        <p:tgtEl>
                                          <p:spTgt spid="44"/>
                                        </p:tgtEl>
                                        <p:attrNameLst>
                                          <p:attrName>style.visibility</p:attrName>
                                        </p:attrNameLst>
                                      </p:cBhvr>
                                      <p:to>
                                        <p:strVal val="visible"/>
                                      </p:to>
                                    </p:set>
                                    <p:anim calcmode="lin" valueType="num">
                                      <p:cBhvr>
                                        <p:cTn id="57" dur="500" fill="hold"/>
                                        <p:tgtEl>
                                          <p:spTgt spid="44"/>
                                        </p:tgtEl>
                                        <p:attrNameLst>
                                          <p:attrName>ppt_w</p:attrName>
                                        </p:attrNameLst>
                                      </p:cBhvr>
                                      <p:tavLst>
                                        <p:tav tm="0">
                                          <p:val>
                                            <p:fltVal val="0"/>
                                          </p:val>
                                        </p:tav>
                                        <p:tav tm="100000">
                                          <p:val>
                                            <p:strVal val="#ppt_w"/>
                                          </p:val>
                                        </p:tav>
                                      </p:tavLst>
                                    </p:anim>
                                    <p:anim calcmode="lin" valueType="num">
                                      <p:cBhvr>
                                        <p:cTn id="58" dur="500" fill="hold"/>
                                        <p:tgtEl>
                                          <p:spTgt spid="44"/>
                                        </p:tgtEl>
                                        <p:attrNameLst>
                                          <p:attrName>ppt_h</p:attrName>
                                        </p:attrNameLst>
                                      </p:cBhvr>
                                      <p:tavLst>
                                        <p:tav tm="0">
                                          <p:val>
                                            <p:fltVal val="0"/>
                                          </p:val>
                                        </p:tav>
                                        <p:tav tm="100000">
                                          <p:val>
                                            <p:strVal val="#ppt_h"/>
                                          </p:val>
                                        </p:tav>
                                      </p:tavLst>
                                    </p:anim>
                                    <p:animEffect transition="in" filter="fade">
                                      <p:cBhvr>
                                        <p:cTn id="59" dur="500"/>
                                        <p:tgtEl>
                                          <p:spTgt spid="44"/>
                                        </p:tgtEl>
                                      </p:cBhvr>
                                    </p:animEffect>
                                  </p:childTnLst>
                                </p:cTn>
                              </p:par>
                            </p:childTnLst>
                          </p:cTn>
                        </p:par>
                        <p:par>
                          <p:cTn id="60" fill="hold">
                            <p:stCondLst>
                              <p:cond delay="5250"/>
                            </p:stCondLst>
                            <p:childTnLst>
                              <p:par>
                                <p:cTn id="61" presetID="22" presetClass="entr" presetSubtype="4" fill="hold" grpId="0" nodeType="afterEffect">
                                  <p:stCondLst>
                                    <p:cond delay="0"/>
                                  </p:stCondLst>
                                  <p:childTnLst>
                                    <p:set>
                                      <p:cBhvr>
                                        <p:cTn id="62" dur="1" fill="hold">
                                          <p:stCondLst>
                                            <p:cond delay="0"/>
                                          </p:stCondLst>
                                        </p:cTn>
                                        <p:tgtEl>
                                          <p:spTgt spid="53"/>
                                        </p:tgtEl>
                                        <p:attrNameLst>
                                          <p:attrName>style.visibility</p:attrName>
                                        </p:attrNameLst>
                                      </p:cBhvr>
                                      <p:to>
                                        <p:strVal val="visible"/>
                                      </p:to>
                                    </p:set>
                                    <p:animEffect transition="in" filter="wipe(down)">
                                      <p:cBhvr>
                                        <p:cTn id="63" dur="500"/>
                                        <p:tgtEl>
                                          <p:spTgt spid="53"/>
                                        </p:tgtEl>
                                      </p:cBhvr>
                                    </p:animEffect>
                                  </p:childTnLst>
                                </p:cTn>
                              </p:par>
                            </p:childTnLst>
                          </p:cTn>
                        </p:par>
                        <p:par>
                          <p:cTn id="64" fill="hold">
                            <p:stCondLst>
                              <p:cond delay="5750"/>
                            </p:stCondLst>
                            <p:childTnLst>
                              <p:par>
                                <p:cTn id="65" presetID="22" presetClass="entr" presetSubtype="8" fill="hold" grpId="0" nodeType="afterEffect">
                                  <p:stCondLst>
                                    <p:cond delay="0"/>
                                  </p:stCondLst>
                                  <p:childTnLst>
                                    <p:set>
                                      <p:cBhvr>
                                        <p:cTn id="66" dur="1" fill="hold">
                                          <p:stCondLst>
                                            <p:cond delay="0"/>
                                          </p:stCondLst>
                                        </p:cTn>
                                        <p:tgtEl>
                                          <p:spTgt spid="52"/>
                                        </p:tgtEl>
                                        <p:attrNameLst>
                                          <p:attrName>style.visibility</p:attrName>
                                        </p:attrNameLst>
                                      </p:cBhvr>
                                      <p:to>
                                        <p:strVal val="visible"/>
                                      </p:to>
                                    </p:set>
                                    <p:animEffect transition="in" filter="wipe(left)">
                                      <p:cBhvr>
                                        <p:cTn id="67" dur="500"/>
                                        <p:tgtEl>
                                          <p:spTgt spid="52"/>
                                        </p:tgtEl>
                                      </p:cBhvr>
                                    </p:animEffect>
                                  </p:childTnLst>
                                </p:cTn>
                              </p:par>
                            </p:childTnLst>
                          </p:cTn>
                        </p:par>
                        <p:par>
                          <p:cTn id="68" fill="hold">
                            <p:stCondLst>
                              <p:cond delay="6250"/>
                            </p:stCondLst>
                            <p:childTnLst>
                              <p:par>
                                <p:cTn id="69" presetID="53" presetClass="entr" presetSubtype="16" fill="hold" nodeType="afterEffect">
                                  <p:stCondLst>
                                    <p:cond delay="0"/>
                                  </p:stCondLst>
                                  <p:childTnLst>
                                    <p:set>
                                      <p:cBhvr>
                                        <p:cTn id="70" dur="1" fill="hold">
                                          <p:stCondLst>
                                            <p:cond delay="0"/>
                                          </p:stCondLst>
                                        </p:cTn>
                                        <p:tgtEl>
                                          <p:spTgt spid="41"/>
                                        </p:tgtEl>
                                        <p:attrNameLst>
                                          <p:attrName>style.visibility</p:attrName>
                                        </p:attrNameLst>
                                      </p:cBhvr>
                                      <p:to>
                                        <p:strVal val="visible"/>
                                      </p:to>
                                    </p:set>
                                    <p:anim calcmode="lin" valueType="num">
                                      <p:cBhvr>
                                        <p:cTn id="71" dur="500" fill="hold"/>
                                        <p:tgtEl>
                                          <p:spTgt spid="41"/>
                                        </p:tgtEl>
                                        <p:attrNameLst>
                                          <p:attrName>ppt_w</p:attrName>
                                        </p:attrNameLst>
                                      </p:cBhvr>
                                      <p:tavLst>
                                        <p:tav tm="0">
                                          <p:val>
                                            <p:fltVal val="0"/>
                                          </p:val>
                                        </p:tav>
                                        <p:tav tm="100000">
                                          <p:val>
                                            <p:strVal val="#ppt_w"/>
                                          </p:val>
                                        </p:tav>
                                      </p:tavLst>
                                    </p:anim>
                                    <p:anim calcmode="lin" valueType="num">
                                      <p:cBhvr>
                                        <p:cTn id="72" dur="500" fill="hold"/>
                                        <p:tgtEl>
                                          <p:spTgt spid="41"/>
                                        </p:tgtEl>
                                        <p:attrNameLst>
                                          <p:attrName>ppt_h</p:attrName>
                                        </p:attrNameLst>
                                      </p:cBhvr>
                                      <p:tavLst>
                                        <p:tav tm="0">
                                          <p:val>
                                            <p:fltVal val="0"/>
                                          </p:val>
                                        </p:tav>
                                        <p:tav tm="100000">
                                          <p:val>
                                            <p:strVal val="#ppt_h"/>
                                          </p:val>
                                        </p:tav>
                                      </p:tavLst>
                                    </p:anim>
                                    <p:animEffect transition="in" filter="fade">
                                      <p:cBhvr>
                                        <p:cTn id="73" dur="500"/>
                                        <p:tgtEl>
                                          <p:spTgt spid="41"/>
                                        </p:tgtEl>
                                      </p:cBhvr>
                                    </p:animEffect>
                                  </p:childTnLst>
                                </p:cTn>
                              </p:par>
                            </p:childTnLst>
                          </p:cTn>
                        </p:par>
                        <p:par>
                          <p:cTn id="74" fill="hold">
                            <p:stCondLst>
                              <p:cond delay="6750"/>
                            </p:stCondLst>
                            <p:childTnLst>
                              <p:par>
                                <p:cTn id="75" presetID="22" presetClass="entr" presetSubtype="4" fill="hold" grpId="0" nodeType="afterEffect">
                                  <p:stCondLst>
                                    <p:cond delay="0"/>
                                  </p:stCondLst>
                                  <p:childTnLst>
                                    <p:set>
                                      <p:cBhvr>
                                        <p:cTn id="76" dur="1" fill="hold">
                                          <p:stCondLst>
                                            <p:cond delay="0"/>
                                          </p:stCondLst>
                                        </p:cTn>
                                        <p:tgtEl>
                                          <p:spTgt spid="55"/>
                                        </p:tgtEl>
                                        <p:attrNameLst>
                                          <p:attrName>style.visibility</p:attrName>
                                        </p:attrNameLst>
                                      </p:cBhvr>
                                      <p:to>
                                        <p:strVal val="visible"/>
                                      </p:to>
                                    </p:set>
                                    <p:animEffect transition="in" filter="wipe(down)">
                                      <p:cBhvr>
                                        <p:cTn id="77" dur="500"/>
                                        <p:tgtEl>
                                          <p:spTgt spid="55"/>
                                        </p:tgtEl>
                                      </p:cBhvr>
                                    </p:animEffect>
                                  </p:childTnLst>
                                </p:cTn>
                              </p:par>
                            </p:childTnLst>
                          </p:cTn>
                        </p:par>
                        <p:par>
                          <p:cTn id="78" fill="hold">
                            <p:stCondLst>
                              <p:cond delay="7250"/>
                            </p:stCondLst>
                            <p:childTnLst>
                              <p:par>
                                <p:cTn id="79" presetID="22" presetClass="entr" presetSubtype="8" fill="hold" grpId="0" nodeType="afterEffect">
                                  <p:stCondLst>
                                    <p:cond delay="0"/>
                                  </p:stCondLst>
                                  <p:childTnLst>
                                    <p:set>
                                      <p:cBhvr>
                                        <p:cTn id="80" dur="1" fill="hold">
                                          <p:stCondLst>
                                            <p:cond delay="0"/>
                                          </p:stCondLst>
                                        </p:cTn>
                                        <p:tgtEl>
                                          <p:spTgt spid="54"/>
                                        </p:tgtEl>
                                        <p:attrNameLst>
                                          <p:attrName>style.visibility</p:attrName>
                                        </p:attrNameLst>
                                      </p:cBhvr>
                                      <p:to>
                                        <p:strVal val="visible"/>
                                      </p:to>
                                    </p:set>
                                    <p:animEffect transition="in" filter="wipe(left)">
                                      <p:cBhvr>
                                        <p:cTn id="81" dur="500"/>
                                        <p:tgtEl>
                                          <p:spTgt spid="54"/>
                                        </p:tgtEl>
                                      </p:cBhvr>
                                    </p:animEffect>
                                  </p:childTnLst>
                                </p:cTn>
                              </p:par>
                            </p:childTnLst>
                          </p:cTn>
                        </p:par>
                        <p:par>
                          <p:cTn id="82" fill="hold">
                            <p:stCondLst>
                              <p:cond delay="7750"/>
                            </p:stCondLst>
                            <p:childTnLst>
                              <p:par>
                                <p:cTn id="83" presetID="53" presetClass="entr" presetSubtype="16" fill="hold" nodeType="afterEffect">
                                  <p:stCondLst>
                                    <p:cond delay="0"/>
                                  </p:stCondLst>
                                  <p:childTnLst>
                                    <p:set>
                                      <p:cBhvr>
                                        <p:cTn id="84" dur="1" fill="hold">
                                          <p:stCondLst>
                                            <p:cond delay="0"/>
                                          </p:stCondLst>
                                        </p:cTn>
                                        <p:tgtEl>
                                          <p:spTgt spid="38"/>
                                        </p:tgtEl>
                                        <p:attrNameLst>
                                          <p:attrName>style.visibility</p:attrName>
                                        </p:attrNameLst>
                                      </p:cBhvr>
                                      <p:to>
                                        <p:strVal val="visible"/>
                                      </p:to>
                                    </p:set>
                                    <p:anim calcmode="lin" valueType="num">
                                      <p:cBhvr>
                                        <p:cTn id="85" dur="500" fill="hold"/>
                                        <p:tgtEl>
                                          <p:spTgt spid="38"/>
                                        </p:tgtEl>
                                        <p:attrNameLst>
                                          <p:attrName>ppt_w</p:attrName>
                                        </p:attrNameLst>
                                      </p:cBhvr>
                                      <p:tavLst>
                                        <p:tav tm="0">
                                          <p:val>
                                            <p:fltVal val="0"/>
                                          </p:val>
                                        </p:tav>
                                        <p:tav tm="100000">
                                          <p:val>
                                            <p:strVal val="#ppt_w"/>
                                          </p:val>
                                        </p:tav>
                                      </p:tavLst>
                                    </p:anim>
                                    <p:anim calcmode="lin" valueType="num">
                                      <p:cBhvr>
                                        <p:cTn id="86" dur="500" fill="hold"/>
                                        <p:tgtEl>
                                          <p:spTgt spid="38"/>
                                        </p:tgtEl>
                                        <p:attrNameLst>
                                          <p:attrName>ppt_h</p:attrName>
                                        </p:attrNameLst>
                                      </p:cBhvr>
                                      <p:tavLst>
                                        <p:tav tm="0">
                                          <p:val>
                                            <p:fltVal val="0"/>
                                          </p:val>
                                        </p:tav>
                                        <p:tav tm="100000">
                                          <p:val>
                                            <p:strVal val="#ppt_h"/>
                                          </p:val>
                                        </p:tav>
                                      </p:tavLst>
                                    </p:anim>
                                    <p:animEffect transition="in" filter="fade">
                                      <p:cBhvr>
                                        <p:cTn id="87" dur="500"/>
                                        <p:tgtEl>
                                          <p:spTgt spid="38"/>
                                        </p:tgtEl>
                                      </p:cBhvr>
                                    </p:animEffect>
                                  </p:childTnLst>
                                </p:cTn>
                              </p:par>
                            </p:childTnLst>
                          </p:cTn>
                        </p:par>
                        <p:par>
                          <p:cTn id="88" fill="hold">
                            <p:stCondLst>
                              <p:cond delay="8250"/>
                            </p:stCondLst>
                            <p:childTnLst>
                              <p:par>
                                <p:cTn id="89" presetID="22" presetClass="entr" presetSubtype="4" fill="hold" grpId="0" nodeType="afterEffect">
                                  <p:stCondLst>
                                    <p:cond delay="0"/>
                                  </p:stCondLst>
                                  <p:childTnLst>
                                    <p:set>
                                      <p:cBhvr>
                                        <p:cTn id="90" dur="1" fill="hold">
                                          <p:stCondLst>
                                            <p:cond delay="0"/>
                                          </p:stCondLst>
                                        </p:cTn>
                                        <p:tgtEl>
                                          <p:spTgt spid="57"/>
                                        </p:tgtEl>
                                        <p:attrNameLst>
                                          <p:attrName>style.visibility</p:attrName>
                                        </p:attrNameLst>
                                      </p:cBhvr>
                                      <p:to>
                                        <p:strVal val="visible"/>
                                      </p:to>
                                    </p:set>
                                    <p:animEffect transition="in" filter="wipe(down)">
                                      <p:cBhvr>
                                        <p:cTn id="91" dur="500"/>
                                        <p:tgtEl>
                                          <p:spTgt spid="57"/>
                                        </p:tgtEl>
                                      </p:cBhvr>
                                    </p:animEffect>
                                  </p:childTnLst>
                                </p:cTn>
                              </p:par>
                            </p:childTnLst>
                          </p:cTn>
                        </p:par>
                        <p:par>
                          <p:cTn id="92" fill="hold">
                            <p:stCondLst>
                              <p:cond delay="8750"/>
                            </p:stCondLst>
                            <p:childTnLst>
                              <p:par>
                                <p:cTn id="93" presetID="22" presetClass="entr" presetSubtype="8" fill="hold" grpId="0" nodeType="afterEffect">
                                  <p:stCondLst>
                                    <p:cond delay="0"/>
                                  </p:stCondLst>
                                  <p:childTnLst>
                                    <p:set>
                                      <p:cBhvr>
                                        <p:cTn id="94" dur="1" fill="hold">
                                          <p:stCondLst>
                                            <p:cond delay="0"/>
                                          </p:stCondLst>
                                        </p:cTn>
                                        <p:tgtEl>
                                          <p:spTgt spid="56"/>
                                        </p:tgtEl>
                                        <p:attrNameLst>
                                          <p:attrName>style.visibility</p:attrName>
                                        </p:attrNameLst>
                                      </p:cBhvr>
                                      <p:to>
                                        <p:strVal val="visible"/>
                                      </p:to>
                                    </p:set>
                                    <p:animEffect transition="in" filter="wipe(left)">
                                      <p:cBhvr>
                                        <p:cTn id="95" dur="500"/>
                                        <p:tgtEl>
                                          <p:spTgt spid="56"/>
                                        </p:tgtEl>
                                      </p:cBhvr>
                                    </p:animEffect>
                                  </p:childTnLst>
                                </p:cTn>
                              </p:par>
                            </p:childTnLst>
                          </p:cTn>
                        </p:par>
                        <p:par>
                          <p:cTn id="96" fill="hold">
                            <p:stCondLst>
                              <p:cond delay="9250"/>
                            </p:stCondLst>
                            <p:childTnLst>
                              <p:par>
                                <p:cTn id="97" presetID="53" presetClass="entr" presetSubtype="16" fill="hold" nodeType="afterEffect">
                                  <p:stCondLst>
                                    <p:cond delay="0"/>
                                  </p:stCondLst>
                                  <p:childTnLst>
                                    <p:set>
                                      <p:cBhvr>
                                        <p:cTn id="98" dur="1" fill="hold">
                                          <p:stCondLst>
                                            <p:cond delay="0"/>
                                          </p:stCondLst>
                                        </p:cTn>
                                        <p:tgtEl>
                                          <p:spTgt spid="35"/>
                                        </p:tgtEl>
                                        <p:attrNameLst>
                                          <p:attrName>style.visibility</p:attrName>
                                        </p:attrNameLst>
                                      </p:cBhvr>
                                      <p:to>
                                        <p:strVal val="visible"/>
                                      </p:to>
                                    </p:set>
                                    <p:anim calcmode="lin" valueType="num">
                                      <p:cBhvr>
                                        <p:cTn id="99" dur="500" fill="hold"/>
                                        <p:tgtEl>
                                          <p:spTgt spid="35"/>
                                        </p:tgtEl>
                                        <p:attrNameLst>
                                          <p:attrName>ppt_w</p:attrName>
                                        </p:attrNameLst>
                                      </p:cBhvr>
                                      <p:tavLst>
                                        <p:tav tm="0">
                                          <p:val>
                                            <p:fltVal val="0"/>
                                          </p:val>
                                        </p:tav>
                                        <p:tav tm="100000">
                                          <p:val>
                                            <p:strVal val="#ppt_w"/>
                                          </p:val>
                                        </p:tav>
                                      </p:tavLst>
                                    </p:anim>
                                    <p:anim calcmode="lin" valueType="num">
                                      <p:cBhvr>
                                        <p:cTn id="100" dur="500" fill="hold"/>
                                        <p:tgtEl>
                                          <p:spTgt spid="35"/>
                                        </p:tgtEl>
                                        <p:attrNameLst>
                                          <p:attrName>ppt_h</p:attrName>
                                        </p:attrNameLst>
                                      </p:cBhvr>
                                      <p:tavLst>
                                        <p:tav tm="0">
                                          <p:val>
                                            <p:fltVal val="0"/>
                                          </p:val>
                                        </p:tav>
                                        <p:tav tm="100000">
                                          <p:val>
                                            <p:strVal val="#ppt_h"/>
                                          </p:val>
                                        </p:tav>
                                      </p:tavLst>
                                    </p:anim>
                                    <p:animEffect transition="in" filter="fade">
                                      <p:cBhvr>
                                        <p:cTn id="101" dur="500"/>
                                        <p:tgtEl>
                                          <p:spTgt spid="35"/>
                                        </p:tgtEl>
                                      </p:cBhvr>
                                    </p:animEffect>
                                  </p:childTnLst>
                                </p:cTn>
                              </p:par>
                            </p:childTnLst>
                          </p:cTn>
                        </p:par>
                        <p:par>
                          <p:cTn id="102" fill="hold">
                            <p:stCondLst>
                              <p:cond delay="9750"/>
                            </p:stCondLst>
                            <p:childTnLst>
                              <p:par>
                                <p:cTn id="103" presetID="22" presetClass="entr" presetSubtype="4" fill="hold" grpId="0" nodeType="afterEffect">
                                  <p:stCondLst>
                                    <p:cond delay="0"/>
                                  </p:stCondLst>
                                  <p:childTnLst>
                                    <p:set>
                                      <p:cBhvr>
                                        <p:cTn id="104" dur="1" fill="hold">
                                          <p:stCondLst>
                                            <p:cond delay="0"/>
                                          </p:stCondLst>
                                        </p:cTn>
                                        <p:tgtEl>
                                          <p:spTgt spid="59"/>
                                        </p:tgtEl>
                                        <p:attrNameLst>
                                          <p:attrName>style.visibility</p:attrName>
                                        </p:attrNameLst>
                                      </p:cBhvr>
                                      <p:to>
                                        <p:strVal val="visible"/>
                                      </p:to>
                                    </p:set>
                                    <p:animEffect transition="in" filter="wipe(down)">
                                      <p:cBhvr>
                                        <p:cTn id="105" dur="500"/>
                                        <p:tgtEl>
                                          <p:spTgt spid="59"/>
                                        </p:tgtEl>
                                      </p:cBhvr>
                                    </p:animEffect>
                                  </p:childTnLst>
                                </p:cTn>
                              </p:par>
                            </p:childTnLst>
                          </p:cTn>
                        </p:par>
                        <p:par>
                          <p:cTn id="106" fill="hold">
                            <p:stCondLst>
                              <p:cond delay="10250"/>
                            </p:stCondLst>
                            <p:childTnLst>
                              <p:par>
                                <p:cTn id="107" presetID="22" presetClass="entr" presetSubtype="8" fill="hold" grpId="0" nodeType="afterEffect">
                                  <p:stCondLst>
                                    <p:cond delay="0"/>
                                  </p:stCondLst>
                                  <p:childTnLst>
                                    <p:set>
                                      <p:cBhvr>
                                        <p:cTn id="108" dur="1" fill="hold">
                                          <p:stCondLst>
                                            <p:cond delay="0"/>
                                          </p:stCondLst>
                                        </p:cTn>
                                        <p:tgtEl>
                                          <p:spTgt spid="58"/>
                                        </p:tgtEl>
                                        <p:attrNameLst>
                                          <p:attrName>style.visibility</p:attrName>
                                        </p:attrNameLst>
                                      </p:cBhvr>
                                      <p:to>
                                        <p:strVal val="visible"/>
                                      </p:to>
                                    </p:set>
                                    <p:animEffect transition="in" filter="wipe(left)">
                                      <p:cBhvr>
                                        <p:cTn id="109"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0" grpId="0"/>
      <p:bldP spid="51" grpId="0"/>
      <p:bldP spid="52" grpId="0"/>
      <p:bldP spid="53" grpId="0"/>
      <p:bldP spid="54" grpId="0"/>
      <p:bldP spid="55" grpId="0"/>
      <p:bldP spid="56" grpId="0"/>
      <p:bldP spid="57" grpId="0"/>
      <p:bldP spid="58" grpId="0"/>
      <p:bldP spid="5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08BBBAA-FC41-4676-A4DD-F071916EDB17}"/>
              </a:ext>
            </a:extLst>
          </p:cNvPr>
          <p:cNvSpPr/>
          <p:nvPr/>
        </p:nvSpPr>
        <p:spPr>
          <a:xfrm>
            <a:off x="0" y="0"/>
            <a:ext cx="12192000" cy="6858000"/>
          </a:xfrm>
          <a:prstGeom prst="rect">
            <a:avLst/>
          </a:prstGeom>
          <a:solidFill>
            <a:srgbClr val="090F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03823E82-150D-47FB-BAE3-FAAB6C373A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780505">
            <a:off x="9453481" y="874786"/>
            <a:ext cx="5745980" cy="6773195"/>
          </a:xfrm>
          <a:prstGeom prst="rect">
            <a:avLst/>
          </a:prstGeom>
        </p:spPr>
      </p:pic>
      <p:pic>
        <p:nvPicPr>
          <p:cNvPr id="6" name="图片 5">
            <a:extLst>
              <a:ext uri="{FF2B5EF4-FFF2-40B4-BE49-F238E27FC236}">
                <a16:creationId xmlns:a16="http://schemas.microsoft.com/office/drawing/2014/main" id="{7AD0EBEF-39EE-4A6C-9C9D-1ACE86A3C15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7456684">
            <a:off x="10149112" y="-1928203"/>
            <a:ext cx="3545133" cy="3526648"/>
          </a:xfrm>
          <a:prstGeom prst="rect">
            <a:avLst/>
          </a:prstGeom>
        </p:spPr>
      </p:pic>
      <p:pic>
        <p:nvPicPr>
          <p:cNvPr id="7" name="图片 6">
            <a:extLst>
              <a:ext uri="{FF2B5EF4-FFF2-40B4-BE49-F238E27FC236}">
                <a16:creationId xmlns:a16="http://schemas.microsoft.com/office/drawing/2014/main" id="{0F344E70-EA64-4CC5-8E4D-9BFD05207B7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679931">
            <a:off x="-1982227" y="3510917"/>
            <a:ext cx="3618600" cy="4579361"/>
          </a:xfrm>
          <a:prstGeom prst="rect">
            <a:avLst/>
          </a:prstGeom>
        </p:spPr>
      </p:pic>
      <p:pic>
        <p:nvPicPr>
          <p:cNvPr id="8" name="图片 7">
            <a:extLst>
              <a:ext uri="{FF2B5EF4-FFF2-40B4-BE49-F238E27FC236}">
                <a16:creationId xmlns:a16="http://schemas.microsoft.com/office/drawing/2014/main" id="{E36C4C40-5B11-4316-A37F-CD0D451A6E7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20954830">
            <a:off x="-754121" y="-1179740"/>
            <a:ext cx="4338528" cy="2359480"/>
          </a:xfrm>
          <a:prstGeom prst="rect">
            <a:avLst/>
          </a:prstGeom>
        </p:spPr>
      </p:pic>
      <p:grpSp>
        <p:nvGrpSpPr>
          <p:cNvPr id="15" name="组合 14">
            <a:extLst>
              <a:ext uri="{FF2B5EF4-FFF2-40B4-BE49-F238E27FC236}">
                <a16:creationId xmlns:a16="http://schemas.microsoft.com/office/drawing/2014/main" id="{FF72460A-4BA9-4EAF-BE89-0F550D3768F6}"/>
              </a:ext>
            </a:extLst>
          </p:cNvPr>
          <p:cNvGrpSpPr/>
          <p:nvPr/>
        </p:nvGrpSpPr>
        <p:grpSpPr>
          <a:xfrm>
            <a:off x="3855325" y="29208"/>
            <a:ext cx="4425737" cy="1200329"/>
            <a:chOff x="3855325" y="29208"/>
            <a:chExt cx="4425737" cy="1200329"/>
          </a:xfrm>
        </p:grpSpPr>
        <p:sp>
          <p:nvSpPr>
            <p:cNvPr id="10" name="文本框 9">
              <a:extLst>
                <a:ext uri="{FF2B5EF4-FFF2-40B4-BE49-F238E27FC236}">
                  <a16:creationId xmlns:a16="http://schemas.microsoft.com/office/drawing/2014/main" id="{D315F1C2-E846-42A5-8A94-436A1147E1AD}"/>
                </a:ext>
              </a:extLst>
            </p:cNvPr>
            <p:cNvSpPr txBox="1"/>
            <p:nvPr/>
          </p:nvSpPr>
          <p:spPr>
            <a:xfrm>
              <a:off x="4151468" y="29208"/>
              <a:ext cx="4018906" cy="1200329"/>
            </a:xfrm>
            <a:prstGeom prst="rect">
              <a:avLst/>
            </a:prstGeom>
            <a:noFill/>
          </p:spPr>
          <p:txBody>
            <a:bodyPr wrap="square" rtlCol="0" anchor="ctr" anchorCtr="0">
              <a:spAutoFit/>
            </a:bodyPr>
            <a:lstStyle>
              <a:defPPr>
                <a:defRPr lang="zh-CN"/>
              </a:defPPr>
              <a:lvl1pPr algn="ctr">
                <a:defRPr sz="8800">
                  <a:gradFill flip="none" rotWithShape="1">
                    <a:gsLst>
                      <a:gs pos="51000">
                        <a:srgbClr val="47E1FF"/>
                      </a:gs>
                      <a:gs pos="100000">
                        <a:srgbClr val="C9F9FF"/>
                      </a:gs>
                    </a:gsLst>
                    <a:lin ang="18900000" scaled="1"/>
                    <a:tileRect/>
                  </a:gradFill>
                  <a:latin typeface="Anton" panose="00000500000000000000" pitchFamily="2" charset="0"/>
                </a:defRPr>
              </a:lvl1pPr>
            </a:lstStyle>
            <a:p>
              <a:r>
                <a:rPr lang="en-US" altLang="zh-CN" sz="3600" dirty="0">
                  <a:latin typeface="+mn-ea"/>
                  <a:sym typeface="+mn-lt"/>
                </a:rPr>
                <a:t>PART 01 </a:t>
              </a:r>
            </a:p>
            <a:p>
              <a:r>
                <a:rPr lang="zh-CN" altLang="en-US" sz="3600" dirty="0">
                  <a:latin typeface="+mn-ea"/>
                  <a:sym typeface="+mn-ea"/>
                </a:rPr>
                <a:t>Opening content</a:t>
              </a:r>
            </a:p>
          </p:txBody>
        </p:sp>
        <p:sp>
          <p:nvSpPr>
            <p:cNvPr id="11" name="椭圆 10">
              <a:extLst>
                <a:ext uri="{FF2B5EF4-FFF2-40B4-BE49-F238E27FC236}">
                  <a16:creationId xmlns:a16="http://schemas.microsoft.com/office/drawing/2014/main" id="{D74F04AE-DD34-46C9-AB8D-486D6A22625F}"/>
                </a:ext>
              </a:extLst>
            </p:cNvPr>
            <p:cNvSpPr/>
            <p:nvPr/>
          </p:nvSpPr>
          <p:spPr>
            <a:xfrm>
              <a:off x="3855325" y="241984"/>
              <a:ext cx="221375" cy="221375"/>
            </a:xfrm>
            <a:prstGeom prst="ellipse">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A8589EE5-C1FE-4864-9901-4943EF74912E}"/>
                </a:ext>
              </a:extLst>
            </p:cNvPr>
            <p:cNvSpPr/>
            <p:nvPr/>
          </p:nvSpPr>
          <p:spPr>
            <a:xfrm>
              <a:off x="8059687" y="241984"/>
              <a:ext cx="221375" cy="221375"/>
            </a:xfrm>
            <a:prstGeom prst="ellipse">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12" name="组合 11">
            <a:extLst>
              <a:ext uri="{FF2B5EF4-FFF2-40B4-BE49-F238E27FC236}">
                <a16:creationId xmlns:a16="http://schemas.microsoft.com/office/drawing/2014/main" id="{4CD9964C-A055-439D-AF55-52382F93E335}"/>
              </a:ext>
            </a:extLst>
          </p:cNvPr>
          <p:cNvGrpSpPr/>
          <p:nvPr/>
        </p:nvGrpSpPr>
        <p:grpSpPr>
          <a:xfrm>
            <a:off x="1163299" y="2554760"/>
            <a:ext cx="4587771" cy="1100707"/>
            <a:chOff x="1140965" y="2181435"/>
            <a:chExt cx="4608542" cy="1105691"/>
          </a:xfrm>
        </p:grpSpPr>
        <p:sp>
          <p:nvSpPr>
            <p:cNvPr id="13" name="Oval 5">
              <a:extLst>
                <a:ext uri="{FF2B5EF4-FFF2-40B4-BE49-F238E27FC236}">
                  <a16:creationId xmlns:a16="http://schemas.microsoft.com/office/drawing/2014/main" id="{8C8796CA-DD54-4173-A5F3-70C0D8AB4E87}"/>
                </a:ext>
              </a:extLst>
            </p:cNvPr>
            <p:cNvSpPr>
              <a:spLocks noChangeArrowheads="1"/>
            </p:cNvSpPr>
            <p:nvPr/>
          </p:nvSpPr>
          <p:spPr bwMode="auto">
            <a:xfrm rot="2700000">
              <a:off x="1139945" y="2182455"/>
              <a:ext cx="998096" cy="996056"/>
            </a:xfrm>
            <a:prstGeom prst="rect">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lvl1pPr defTabSz="1217295">
                <a:defRPr>
                  <a:solidFill>
                    <a:schemeClr val="tx1"/>
                  </a:solidFill>
                  <a:latin typeface="Calibri" panose="020F0502020204030204" pitchFamily="34" charset="0"/>
                  <a:ea typeface="宋体" panose="02010600030101010101" pitchFamily="2" charset="-122"/>
                </a:defRPr>
              </a:lvl1pPr>
              <a:lvl2pPr marL="742950" indent="-285750" defTabSz="1217295">
                <a:defRPr>
                  <a:solidFill>
                    <a:schemeClr val="tx1"/>
                  </a:solidFill>
                  <a:latin typeface="Calibri" panose="020F0502020204030204" pitchFamily="34" charset="0"/>
                  <a:ea typeface="宋体" panose="02010600030101010101" pitchFamily="2" charset="-122"/>
                </a:defRPr>
              </a:lvl2pPr>
              <a:lvl3pPr marL="1143000" indent="-228600" defTabSz="1217295">
                <a:defRPr>
                  <a:solidFill>
                    <a:schemeClr val="tx1"/>
                  </a:solidFill>
                  <a:latin typeface="Calibri" panose="020F0502020204030204" pitchFamily="34" charset="0"/>
                  <a:ea typeface="宋体" panose="02010600030101010101" pitchFamily="2" charset="-122"/>
                </a:defRPr>
              </a:lvl3pPr>
              <a:lvl4pPr marL="1600200" indent="-228600" defTabSz="1217295">
                <a:defRPr>
                  <a:solidFill>
                    <a:schemeClr val="tx1"/>
                  </a:solidFill>
                  <a:latin typeface="Calibri" panose="020F0502020204030204" pitchFamily="34" charset="0"/>
                  <a:ea typeface="宋体" panose="02010600030101010101" pitchFamily="2" charset="-122"/>
                </a:defRPr>
              </a:lvl4pPr>
              <a:lvl5pPr marL="2057400" indent="-228600" defTabSz="1217295">
                <a:defRPr>
                  <a:solidFill>
                    <a:schemeClr val="tx1"/>
                  </a:solidFill>
                  <a:latin typeface="Calibri" panose="020F0502020204030204" pitchFamily="34" charset="0"/>
                  <a:ea typeface="宋体" panose="02010600030101010101" pitchFamily="2" charset="-122"/>
                </a:defRPr>
              </a:lvl5pPr>
              <a:lvl6pPr marL="25146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endParaRPr lang="en-US" dirty="0">
                <a:sym typeface="+mn-lt"/>
              </a:endParaRPr>
            </a:p>
          </p:txBody>
        </p:sp>
        <p:sp>
          <p:nvSpPr>
            <p:cNvPr id="16" name="Freeform 7">
              <a:extLst>
                <a:ext uri="{FF2B5EF4-FFF2-40B4-BE49-F238E27FC236}">
                  <a16:creationId xmlns:a16="http://schemas.microsoft.com/office/drawing/2014/main" id="{45382C08-A1B9-483E-A5E3-E25CD4AE25AC}"/>
                </a:ext>
              </a:extLst>
            </p:cNvPr>
            <p:cNvSpPr>
              <a:spLocks noEditPoints="1"/>
            </p:cNvSpPr>
            <p:nvPr/>
          </p:nvSpPr>
          <p:spPr bwMode="auto">
            <a:xfrm>
              <a:off x="1385620" y="2384658"/>
              <a:ext cx="521958" cy="520890"/>
            </a:xfrm>
            <a:custGeom>
              <a:avLst/>
              <a:gdLst>
                <a:gd name="T0" fmla="*/ 347 w 376"/>
                <a:gd name="T1" fmla="*/ 284 h 376"/>
                <a:gd name="T2" fmla="*/ 347 w 376"/>
                <a:gd name="T3" fmla="*/ 238 h 376"/>
                <a:gd name="T4" fmla="*/ 278 w 376"/>
                <a:gd name="T5" fmla="*/ 169 h 376"/>
                <a:gd name="T6" fmla="*/ 238 w 376"/>
                <a:gd name="T7" fmla="*/ 169 h 376"/>
                <a:gd name="T8" fmla="*/ 207 w 376"/>
                <a:gd name="T9" fmla="*/ 148 h 376"/>
                <a:gd name="T10" fmla="*/ 207 w 376"/>
                <a:gd name="T11" fmla="*/ 92 h 376"/>
                <a:gd name="T12" fmla="*/ 236 w 376"/>
                <a:gd name="T13" fmla="*/ 48 h 376"/>
                <a:gd name="T14" fmla="*/ 188 w 376"/>
                <a:gd name="T15" fmla="*/ 0 h 376"/>
                <a:gd name="T16" fmla="*/ 140 w 376"/>
                <a:gd name="T17" fmla="*/ 48 h 376"/>
                <a:gd name="T18" fmla="*/ 169 w 376"/>
                <a:gd name="T19" fmla="*/ 92 h 376"/>
                <a:gd name="T20" fmla="*/ 169 w 376"/>
                <a:gd name="T21" fmla="*/ 148 h 376"/>
                <a:gd name="T22" fmla="*/ 138 w 376"/>
                <a:gd name="T23" fmla="*/ 169 h 376"/>
                <a:gd name="T24" fmla="*/ 98 w 376"/>
                <a:gd name="T25" fmla="*/ 169 h 376"/>
                <a:gd name="T26" fmla="*/ 29 w 376"/>
                <a:gd name="T27" fmla="*/ 238 h 376"/>
                <a:gd name="T28" fmla="*/ 29 w 376"/>
                <a:gd name="T29" fmla="*/ 284 h 376"/>
                <a:gd name="T30" fmla="*/ 0 w 376"/>
                <a:gd name="T31" fmla="*/ 328 h 376"/>
                <a:gd name="T32" fmla="*/ 48 w 376"/>
                <a:gd name="T33" fmla="*/ 376 h 376"/>
                <a:gd name="T34" fmla="*/ 96 w 376"/>
                <a:gd name="T35" fmla="*/ 328 h 376"/>
                <a:gd name="T36" fmla="*/ 67 w 376"/>
                <a:gd name="T37" fmla="*/ 284 h 376"/>
                <a:gd name="T38" fmla="*/ 67 w 376"/>
                <a:gd name="T39" fmla="*/ 238 h 376"/>
                <a:gd name="T40" fmla="*/ 98 w 376"/>
                <a:gd name="T41" fmla="*/ 207 h 376"/>
                <a:gd name="T42" fmla="*/ 138 w 376"/>
                <a:gd name="T43" fmla="*/ 207 h 376"/>
                <a:gd name="T44" fmla="*/ 169 w 376"/>
                <a:gd name="T45" fmla="*/ 202 h 376"/>
                <a:gd name="T46" fmla="*/ 169 w 376"/>
                <a:gd name="T47" fmla="*/ 284 h 376"/>
                <a:gd name="T48" fmla="*/ 140 w 376"/>
                <a:gd name="T49" fmla="*/ 328 h 376"/>
                <a:gd name="T50" fmla="*/ 188 w 376"/>
                <a:gd name="T51" fmla="*/ 376 h 376"/>
                <a:gd name="T52" fmla="*/ 236 w 376"/>
                <a:gd name="T53" fmla="*/ 328 h 376"/>
                <a:gd name="T54" fmla="*/ 207 w 376"/>
                <a:gd name="T55" fmla="*/ 284 h 376"/>
                <a:gd name="T56" fmla="*/ 207 w 376"/>
                <a:gd name="T57" fmla="*/ 202 h 376"/>
                <a:gd name="T58" fmla="*/ 238 w 376"/>
                <a:gd name="T59" fmla="*/ 207 h 376"/>
                <a:gd name="T60" fmla="*/ 278 w 376"/>
                <a:gd name="T61" fmla="*/ 207 h 376"/>
                <a:gd name="T62" fmla="*/ 309 w 376"/>
                <a:gd name="T63" fmla="*/ 238 h 376"/>
                <a:gd name="T64" fmla="*/ 309 w 376"/>
                <a:gd name="T65" fmla="*/ 284 h 376"/>
                <a:gd name="T66" fmla="*/ 280 w 376"/>
                <a:gd name="T67" fmla="*/ 328 h 376"/>
                <a:gd name="T68" fmla="*/ 328 w 376"/>
                <a:gd name="T69" fmla="*/ 376 h 376"/>
                <a:gd name="T70" fmla="*/ 376 w 376"/>
                <a:gd name="T71" fmla="*/ 328 h 376"/>
                <a:gd name="T72" fmla="*/ 347 w 376"/>
                <a:gd name="T73" fmla="*/ 284 h 376"/>
                <a:gd name="T74" fmla="*/ 75 w 376"/>
                <a:gd name="T75" fmla="*/ 328 h 376"/>
                <a:gd name="T76" fmla="*/ 48 w 376"/>
                <a:gd name="T77" fmla="*/ 356 h 376"/>
                <a:gd name="T78" fmla="*/ 20 w 376"/>
                <a:gd name="T79" fmla="*/ 328 h 376"/>
                <a:gd name="T80" fmla="*/ 48 w 376"/>
                <a:gd name="T81" fmla="*/ 300 h 376"/>
                <a:gd name="T82" fmla="*/ 75 w 376"/>
                <a:gd name="T83" fmla="*/ 328 h 376"/>
                <a:gd name="T84" fmla="*/ 160 w 376"/>
                <a:gd name="T85" fmla="*/ 48 h 376"/>
                <a:gd name="T86" fmla="*/ 188 w 376"/>
                <a:gd name="T87" fmla="*/ 20 h 376"/>
                <a:gd name="T88" fmla="*/ 215 w 376"/>
                <a:gd name="T89" fmla="*/ 48 h 376"/>
                <a:gd name="T90" fmla="*/ 188 w 376"/>
                <a:gd name="T91" fmla="*/ 76 h 376"/>
                <a:gd name="T92" fmla="*/ 160 w 376"/>
                <a:gd name="T93" fmla="*/ 48 h 376"/>
                <a:gd name="T94" fmla="*/ 215 w 376"/>
                <a:gd name="T95" fmla="*/ 328 h 376"/>
                <a:gd name="T96" fmla="*/ 188 w 376"/>
                <a:gd name="T97" fmla="*/ 356 h 376"/>
                <a:gd name="T98" fmla="*/ 160 w 376"/>
                <a:gd name="T99" fmla="*/ 328 h 376"/>
                <a:gd name="T100" fmla="*/ 188 w 376"/>
                <a:gd name="T101" fmla="*/ 300 h 376"/>
                <a:gd name="T102" fmla="*/ 215 w 376"/>
                <a:gd name="T103" fmla="*/ 328 h 376"/>
                <a:gd name="T104" fmla="*/ 328 w 376"/>
                <a:gd name="T105" fmla="*/ 356 h 376"/>
                <a:gd name="T106" fmla="*/ 300 w 376"/>
                <a:gd name="T107" fmla="*/ 328 h 376"/>
                <a:gd name="T108" fmla="*/ 328 w 376"/>
                <a:gd name="T109" fmla="*/ 300 h 376"/>
                <a:gd name="T110" fmla="*/ 355 w 376"/>
                <a:gd name="T111" fmla="*/ 328 h 376"/>
                <a:gd name="T112" fmla="*/ 328 w 376"/>
                <a:gd name="T113" fmla="*/ 35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 h="376">
                  <a:moveTo>
                    <a:pt x="347" y="284"/>
                  </a:moveTo>
                  <a:cubicBezTo>
                    <a:pt x="347" y="238"/>
                    <a:pt x="347" y="238"/>
                    <a:pt x="347" y="238"/>
                  </a:cubicBezTo>
                  <a:cubicBezTo>
                    <a:pt x="347" y="210"/>
                    <a:pt x="328" y="169"/>
                    <a:pt x="278" y="169"/>
                  </a:cubicBezTo>
                  <a:cubicBezTo>
                    <a:pt x="238" y="169"/>
                    <a:pt x="238" y="169"/>
                    <a:pt x="238" y="169"/>
                  </a:cubicBezTo>
                  <a:cubicBezTo>
                    <a:pt x="210" y="169"/>
                    <a:pt x="207" y="155"/>
                    <a:pt x="207" y="148"/>
                  </a:cubicBezTo>
                  <a:cubicBezTo>
                    <a:pt x="207" y="92"/>
                    <a:pt x="207" y="92"/>
                    <a:pt x="207" y="92"/>
                  </a:cubicBezTo>
                  <a:cubicBezTo>
                    <a:pt x="224" y="85"/>
                    <a:pt x="236" y="68"/>
                    <a:pt x="236" y="48"/>
                  </a:cubicBezTo>
                  <a:cubicBezTo>
                    <a:pt x="236" y="21"/>
                    <a:pt x="214" y="0"/>
                    <a:pt x="188" y="0"/>
                  </a:cubicBezTo>
                  <a:cubicBezTo>
                    <a:pt x="161" y="0"/>
                    <a:pt x="140" y="21"/>
                    <a:pt x="140" y="48"/>
                  </a:cubicBezTo>
                  <a:cubicBezTo>
                    <a:pt x="140" y="68"/>
                    <a:pt x="152" y="85"/>
                    <a:pt x="169" y="92"/>
                  </a:cubicBezTo>
                  <a:cubicBezTo>
                    <a:pt x="169" y="148"/>
                    <a:pt x="169" y="148"/>
                    <a:pt x="169" y="148"/>
                  </a:cubicBezTo>
                  <a:cubicBezTo>
                    <a:pt x="169" y="153"/>
                    <a:pt x="167" y="169"/>
                    <a:pt x="138" y="169"/>
                  </a:cubicBezTo>
                  <a:cubicBezTo>
                    <a:pt x="98" y="169"/>
                    <a:pt x="98" y="169"/>
                    <a:pt x="98" y="169"/>
                  </a:cubicBezTo>
                  <a:cubicBezTo>
                    <a:pt x="47" y="169"/>
                    <a:pt x="29" y="210"/>
                    <a:pt x="29" y="238"/>
                  </a:cubicBezTo>
                  <a:cubicBezTo>
                    <a:pt x="29" y="284"/>
                    <a:pt x="29" y="284"/>
                    <a:pt x="29" y="284"/>
                  </a:cubicBezTo>
                  <a:cubicBezTo>
                    <a:pt x="12" y="291"/>
                    <a:pt x="0" y="308"/>
                    <a:pt x="0" y="328"/>
                  </a:cubicBezTo>
                  <a:cubicBezTo>
                    <a:pt x="0" y="354"/>
                    <a:pt x="21" y="376"/>
                    <a:pt x="48" y="376"/>
                  </a:cubicBezTo>
                  <a:cubicBezTo>
                    <a:pt x="74" y="376"/>
                    <a:pt x="96" y="354"/>
                    <a:pt x="96" y="328"/>
                  </a:cubicBezTo>
                  <a:cubicBezTo>
                    <a:pt x="96" y="308"/>
                    <a:pt x="84" y="291"/>
                    <a:pt x="67" y="284"/>
                  </a:cubicBezTo>
                  <a:cubicBezTo>
                    <a:pt x="67" y="238"/>
                    <a:pt x="67" y="238"/>
                    <a:pt x="67" y="238"/>
                  </a:cubicBezTo>
                  <a:cubicBezTo>
                    <a:pt x="67" y="233"/>
                    <a:pt x="68" y="207"/>
                    <a:pt x="98" y="207"/>
                  </a:cubicBezTo>
                  <a:cubicBezTo>
                    <a:pt x="138" y="207"/>
                    <a:pt x="138" y="207"/>
                    <a:pt x="138" y="207"/>
                  </a:cubicBezTo>
                  <a:cubicBezTo>
                    <a:pt x="150" y="207"/>
                    <a:pt x="160" y="205"/>
                    <a:pt x="169" y="202"/>
                  </a:cubicBezTo>
                  <a:cubicBezTo>
                    <a:pt x="169" y="284"/>
                    <a:pt x="169" y="284"/>
                    <a:pt x="169" y="284"/>
                  </a:cubicBezTo>
                  <a:cubicBezTo>
                    <a:pt x="152" y="291"/>
                    <a:pt x="140" y="308"/>
                    <a:pt x="140" y="328"/>
                  </a:cubicBezTo>
                  <a:cubicBezTo>
                    <a:pt x="140" y="354"/>
                    <a:pt x="161" y="376"/>
                    <a:pt x="188" y="376"/>
                  </a:cubicBezTo>
                  <a:cubicBezTo>
                    <a:pt x="214" y="376"/>
                    <a:pt x="236" y="354"/>
                    <a:pt x="236" y="328"/>
                  </a:cubicBezTo>
                  <a:cubicBezTo>
                    <a:pt x="236" y="308"/>
                    <a:pt x="224" y="291"/>
                    <a:pt x="207" y="284"/>
                  </a:cubicBezTo>
                  <a:cubicBezTo>
                    <a:pt x="207" y="202"/>
                    <a:pt x="207" y="202"/>
                    <a:pt x="207" y="202"/>
                  </a:cubicBezTo>
                  <a:cubicBezTo>
                    <a:pt x="215" y="205"/>
                    <a:pt x="226" y="207"/>
                    <a:pt x="238" y="207"/>
                  </a:cubicBezTo>
                  <a:cubicBezTo>
                    <a:pt x="278" y="207"/>
                    <a:pt x="278" y="207"/>
                    <a:pt x="278" y="207"/>
                  </a:cubicBezTo>
                  <a:cubicBezTo>
                    <a:pt x="306" y="207"/>
                    <a:pt x="309" y="231"/>
                    <a:pt x="309" y="238"/>
                  </a:cubicBezTo>
                  <a:cubicBezTo>
                    <a:pt x="309" y="284"/>
                    <a:pt x="309" y="284"/>
                    <a:pt x="309" y="284"/>
                  </a:cubicBezTo>
                  <a:cubicBezTo>
                    <a:pt x="292" y="291"/>
                    <a:pt x="280" y="308"/>
                    <a:pt x="280" y="328"/>
                  </a:cubicBezTo>
                  <a:cubicBezTo>
                    <a:pt x="280" y="354"/>
                    <a:pt x="301" y="376"/>
                    <a:pt x="328" y="376"/>
                  </a:cubicBezTo>
                  <a:cubicBezTo>
                    <a:pt x="354" y="376"/>
                    <a:pt x="376" y="354"/>
                    <a:pt x="376" y="328"/>
                  </a:cubicBezTo>
                  <a:cubicBezTo>
                    <a:pt x="376" y="308"/>
                    <a:pt x="364" y="291"/>
                    <a:pt x="347" y="284"/>
                  </a:cubicBezTo>
                  <a:close/>
                  <a:moveTo>
                    <a:pt x="75" y="328"/>
                  </a:moveTo>
                  <a:cubicBezTo>
                    <a:pt x="75" y="343"/>
                    <a:pt x="63" y="356"/>
                    <a:pt x="48" y="356"/>
                  </a:cubicBezTo>
                  <a:cubicBezTo>
                    <a:pt x="32" y="356"/>
                    <a:pt x="20" y="343"/>
                    <a:pt x="20" y="328"/>
                  </a:cubicBezTo>
                  <a:cubicBezTo>
                    <a:pt x="20" y="313"/>
                    <a:pt x="32" y="300"/>
                    <a:pt x="48" y="300"/>
                  </a:cubicBezTo>
                  <a:cubicBezTo>
                    <a:pt x="63" y="300"/>
                    <a:pt x="75" y="313"/>
                    <a:pt x="75" y="328"/>
                  </a:cubicBezTo>
                  <a:close/>
                  <a:moveTo>
                    <a:pt x="160" y="48"/>
                  </a:moveTo>
                  <a:cubicBezTo>
                    <a:pt x="160" y="33"/>
                    <a:pt x="172" y="20"/>
                    <a:pt x="188" y="20"/>
                  </a:cubicBezTo>
                  <a:cubicBezTo>
                    <a:pt x="203" y="20"/>
                    <a:pt x="215" y="33"/>
                    <a:pt x="215" y="48"/>
                  </a:cubicBezTo>
                  <a:cubicBezTo>
                    <a:pt x="215" y="63"/>
                    <a:pt x="203" y="76"/>
                    <a:pt x="188" y="76"/>
                  </a:cubicBezTo>
                  <a:cubicBezTo>
                    <a:pt x="172" y="76"/>
                    <a:pt x="160" y="63"/>
                    <a:pt x="160" y="48"/>
                  </a:cubicBezTo>
                  <a:close/>
                  <a:moveTo>
                    <a:pt x="215" y="328"/>
                  </a:moveTo>
                  <a:cubicBezTo>
                    <a:pt x="215" y="343"/>
                    <a:pt x="203" y="356"/>
                    <a:pt x="188" y="356"/>
                  </a:cubicBezTo>
                  <a:cubicBezTo>
                    <a:pt x="172" y="356"/>
                    <a:pt x="160" y="343"/>
                    <a:pt x="160" y="328"/>
                  </a:cubicBezTo>
                  <a:cubicBezTo>
                    <a:pt x="160" y="313"/>
                    <a:pt x="172" y="300"/>
                    <a:pt x="188" y="300"/>
                  </a:cubicBezTo>
                  <a:cubicBezTo>
                    <a:pt x="203" y="300"/>
                    <a:pt x="215" y="313"/>
                    <a:pt x="215" y="328"/>
                  </a:cubicBezTo>
                  <a:close/>
                  <a:moveTo>
                    <a:pt x="328" y="356"/>
                  </a:moveTo>
                  <a:cubicBezTo>
                    <a:pt x="312" y="356"/>
                    <a:pt x="300" y="343"/>
                    <a:pt x="300" y="328"/>
                  </a:cubicBezTo>
                  <a:cubicBezTo>
                    <a:pt x="300" y="313"/>
                    <a:pt x="312" y="300"/>
                    <a:pt x="328" y="300"/>
                  </a:cubicBezTo>
                  <a:cubicBezTo>
                    <a:pt x="343" y="300"/>
                    <a:pt x="355" y="313"/>
                    <a:pt x="355" y="328"/>
                  </a:cubicBezTo>
                  <a:cubicBezTo>
                    <a:pt x="355" y="343"/>
                    <a:pt x="343" y="356"/>
                    <a:pt x="328" y="356"/>
                  </a:cubicBezTo>
                  <a:close/>
                </a:path>
              </a:pathLst>
            </a:custGeom>
            <a:solidFill>
              <a:schemeClr val="bg1"/>
            </a:soli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sym typeface="+mn-lt"/>
              </a:endParaRPr>
            </a:p>
          </p:txBody>
        </p:sp>
        <p:sp>
          <p:nvSpPr>
            <p:cNvPr id="17" name="TextBox 76">
              <a:extLst>
                <a:ext uri="{FF2B5EF4-FFF2-40B4-BE49-F238E27FC236}">
                  <a16:creationId xmlns:a16="http://schemas.microsoft.com/office/drawing/2014/main" id="{37224DC9-A78B-4CE1-8370-771DF51398B8}"/>
                </a:ext>
              </a:extLst>
            </p:cNvPr>
            <p:cNvSpPr txBox="1"/>
            <p:nvPr/>
          </p:nvSpPr>
          <p:spPr>
            <a:xfrm>
              <a:off x="2247893" y="2264935"/>
              <a:ext cx="1733670" cy="400504"/>
            </a:xfrm>
            <a:prstGeom prst="rect">
              <a:avLst/>
            </a:prstGeom>
            <a:noFill/>
            <a:ln w="34925">
              <a:noFill/>
            </a:ln>
          </p:spPr>
          <p:style>
            <a:lnRef idx="1">
              <a:schemeClr val="accent1"/>
            </a:lnRef>
            <a:fillRef idx="0">
              <a:schemeClr val="accent1"/>
            </a:fillRef>
            <a:effectRef idx="0">
              <a:schemeClr val="accent1"/>
            </a:effectRef>
            <a:fontRef idx="minor">
              <a:schemeClr val="tx1"/>
            </a:fontRef>
          </p:style>
          <p:txBody>
            <a:bodyPr rtlCol="0" anchor="ctr"/>
            <a:lstStyle>
              <a:defPPr>
                <a:defRPr lang="zh-CN"/>
              </a:defPPr>
              <a:lvl1pPr algn="ctr"/>
            </a:lstStyle>
            <a:p>
              <a:r>
                <a:rPr lang="zh-CN" altLang="en-US" dirty="0">
                  <a:solidFill>
                    <a:schemeClr val="bg1"/>
                  </a:solidFill>
                  <a:sym typeface="+mn-lt"/>
                </a:rPr>
                <a:t>Add a title</a:t>
              </a:r>
            </a:p>
          </p:txBody>
        </p:sp>
        <p:sp>
          <p:nvSpPr>
            <p:cNvPr id="18" name="文本框 17">
              <a:extLst>
                <a:ext uri="{FF2B5EF4-FFF2-40B4-BE49-F238E27FC236}">
                  <a16:creationId xmlns:a16="http://schemas.microsoft.com/office/drawing/2014/main" id="{AD349405-4A15-4B12-B276-9E23E2AA91B9}"/>
                </a:ext>
              </a:extLst>
            </p:cNvPr>
            <p:cNvSpPr txBox="1"/>
            <p:nvPr/>
          </p:nvSpPr>
          <p:spPr>
            <a:xfrm>
              <a:off x="2567568" y="2735836"/>
              <a:ext cx="3181939" cy="551290"/>
            </a:xfrm>
            <a:prstGeom prst="rect">
              <a:avLst/>
            </a:prstGeom>
            <a:noFill/>
            <a:ln w="34925">
              <a:noFill/>
            </a:ln>
          </p:spPr>
          <p:style>
            <a:lnRef idx="1">
              <a:schemeClr val="accent1"/>
            </a:lnRef>
            <a:fillRef idx="0">
              <a:schemeClr val="accent1"/>
            </a:fillRef>
            <a:effectRef idx="0">
              <a:schemeClr val="accent1"/>
            </a:effectRef>
            <a:fontRef idx="minor">
              <a:schemeClr val="tx1"/>
            </a:fontRef>
          </p:style>
          <p:txBody>
            <a:bodyPr rtlCol="0" anchor="ctr"/>
            <a:lstStyle>
              <a:defPPr>
                <a:defRPr lang="zh-CN"/>
              </a:defPPr>
              <a:lvl1pPr algn="ctr"/>
            </a:lstStyle>
            <a:p>
              <a:pPr algn="l">
                <a:lnSpc>
                  <a:spcPts val="2000"/>
                </a:lnSpc>
              </a:pPr>
              <a:r>
                <a:rPr lang="zh-CN" altLang="en-US" sz="1200" dirty="0">
                  <a:solidFill>
                    <a:schemeClr val="bg1"/>
                  </a:solidFill>
                  <a:sym typeface="Arial" panose="020B0604020202020204" pitchFamily="34" charset="0"/>
                </a:rPr>
                <a:t>Please add specific content here, the text as concise as possible, simple instructions can be, do not have to be too cumbersome, pay attention to the appearance of the layout.</a:t>
              </a:r>
              <a:endParaRPr lang="en-US" altLang="zh-CN" sz="1200" dirty="0">
                <a:solidFill>
                  <a:schemeClr val="bg1"/>
                </a:solidFill>
                <a:sym typeface="Arial" panose="020B0604020202020204" pitchFamily="34" charset="0"/>
              </a:endParaRPr>
            </a:p>
          </p:txBody>
        </p:sp>
      </p:grpSp>
      <p:grpSp>
        <p:nvGrpSpPr>
          <p:cNvPr id="3" name="组合 2">
            <a:extLst>
              <a:ext uri="{FF2B5EF4-FFF2-40B4-BE49-F238E27FC236}">
                <a16:creationId xmlns:a16="http://schemas.microsoft.com/office/drawing/2014/main" id="{5EF2A0DE-6621-4868-8C3C-3A7C31F718CD}"/>
              </a:ext>
            </a:extLst>
          </p:cNvPr>
          <p:cNvGrpSpPr/>
          <p:nvPr/>
        </p:nvGrpSpPr>
        <p:grpSpPr>
          <a:xfrm>
            <a:off x="6425840" y="2551189"/>
            <a:ext cx="4508860" cy="1175784"/>
            <a:chOff x="6425840" y="2551189"/>
            <a:chExt cx="4508860" cy="1175784"/>
          </a:xfrm>
        </p:grpSpPr>
        <p:sp>
          <p:nvSpPr>
            <p:cNvPr id="20" name="Oval 26">
              <a:extLst>
                <a:ext uri="{FF2B5EF4-FFF2-40B4-BE49-F238E27FC236}">
                  <a16:creationId xmlns:a16="http://schemas.microsoft.com/office/drawing/2014/main" id="{E68FA50A-62E8-4E64-9681-AD103DA3F4D5}"/>
                </a:ext>
              </a:extLst>
            </p:cNvPr>
            <p:cNvSpPr>
              <a:spLocks noChangeArrowheads="1"/>
            </p:cNvSpPr>
            <p:nvPr/>
          </p:nvSpPr>
          <p:spPr bwMode="auto">
            <a:xfrm rot="2700000">
              <a:off x="6425840" y="2551189"/>
              <a:ext cx="993598" cy="993597"/>
            </a:xfrm>
            <a:prstGeom prst="rect">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lvl1pPr defTabSz="1217295">
                <a:defRPr>
                  <a:solidFill>
                    <a:schemeClr val="tx1"/>
                  </a:solidFill>
                  <a:latin typeface="Calibri" panose="020F0502020204030204" pitchFamily="34" charset="0"/>
                  <a:ea typeface="宋体" panose="02010600030101010101" pitchFamily="2" charset="-122"/>
                </a:defRPr>
              </a:lvl1pPr>
              <a:lvl2pPr marL="742950" indent="-285750" defTabSz="1217295">
                <a:defRPr>
                  <a:solidFill>
                    <a:schemeClr val="tx1"/>
                  </a:solidFill>
                  <a:latin typeface="Calibri" panose="020F0502020204030204" pitchFamily="34" charset="0"/>
                  <a:ea typeface="宋体" panose="02010600030101010101" pitchFamily="2" charset="-122"/>
                </a:defRPr>
              </a:lvl2pPr>
              <a:lvl3pPr marL="1143000" indent="-228600" defTabSz="1217295">
                <a:defRPr>
                  <a:solidFill>
                    <a:schemeClr val="tx1"/>
                  </a:solidFill>
                  <a:latin typeface="Calibri" panose="020F0502020204030204" pitchFamily="34" charset="0"/>
                  <a:ea typeface="宋体" panose="02010600030101010101" pitchFamily="2" charset="-122"/>
                </a:defRPr>
              </a:lvl3pPr>
              <a:lvl4pPr marL="1600200" indent="-228600" defTabSz="1217295">
                <a:defRPr>
                  <a:solidFill>
                    <a:schemeClr val="tx1"/>
                  </a:solidFill>
                  <a:latin typeface="Calibri" panose="020F0502020204030204" pitchFamily="34" charset="0"/>
                  <a:ea typeface="宋体" panose="02010600030101010101" pitchFamily="2" charset="-122"/>
                </a:defRPr>
              </a:lvl4pPr>
              <a:lvl5pPr marL="2057400" indent="-228600" defTabSz="1217295">
                <a:defRPr>
                  <a:solidFill>
                    <a:schemeClr val="tx1"/>
                  </a:solidFill>
                  <a:latin typeface="Calibri" panose="020F0502020204030204" pitchFamily="34" charset="0"/>
                  <a:ea typeface="宋体" panose="02010600030101010101" pitchFamily="2" charset="-122"/>
                </a:defRPr>
              </a:lvl5pPr>
              <a:lvl6pPr marL="25146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endParaRPr lang="en-US" dirty="0">
                <a:sym typeface="+mn-lt"/>
              </a:endParaRPr>
            </a:p>
          </p:txBody>
        </p:sp>
        <p:sp>
          <p:nvSpPr>
            <p:cNvPr id="21" name="Freeform 6">
              <a:extLst>
                <a:ext uri="{FF2B5EF4-FFF2-40B4-BE49-F238E27FC236}">
                  <a16:creationId xmlns:a16="http://schemas.microsoft.com/office/drawing/2014/main" id="{AADF1335-0BB5-4E65-8717-D6E261BEE8A0}"/>
                </a:ext>
              </a:extLst>
            </p:cNvPr>
            <p:cNvSpPr>
              <a:spLocks noEditPoints="1"/>
            </p:cNvSpPr>
            <p:nvPr/>
          </p:nvSpPr>
          <p:spPr bwMode="auto">
            <a:xfrm>
              <a:off x="6599197" y="2750182"/>
              <a:ext cx="619843" cy="634329"/>
            </a:xfrm>
            <a:custGeom>
              <a:avLst/>
              <a:gdLst>
                <a:gd name="T0" fmla="*/ 121 w 417"/>
                <a:gd name="T1" fmla="*/ 94 h 426"/>
                <a:gd name="T2" fmla="*/ 85 w 417"/>
                <a:gd name="T3" fmla="*/ 341 h 426"/>
                <a:gd name="T4" fmla="*/ 332 w 417"/>
                <a:gd name="T5" fmla="*/ 305 h 426"/>
                <a:gd name="T6" fmla="*/ 267 w 417"/>
                <a:gd name="T7" fmla="*/ 159 h 426"/>
                <a:gd name="T8" fmla="*/ 121 w 417"/>
                <a:gd name="T9" fmla="*/ 94 h 426"/>
                <a:gd name="T10" fmla="*/ 306 w 417"/>
                <a:gd name="T11" fmla="*/ 286 h 426"/>
                <a:gd name="T12" fmla="*/ 199 w 417"/>
                <a:gd name="T13" fmla="*/ 227 h 426"/>
                <a:gd name="T14" fmla="*/ 140 w 417"/>
                <a:gd name="T15" fmla="*/ 120 h 426"/>
                <a:gd name="T16" fmla="*/ 247 w 417"/>
                <a:gd name="T17" fmla="*/ 179 h 426"/>
                <a:gd name="T18" fmla="*/ 306 w 417"/>
                <a:gd name="T19" fmla="*/ 286 h 426"/>
                <a:gd name="T20" fmla="*/ 309 w 417"/>
                <a:gd name="T21" fmla="*/ 128 h 426"/>
                <a:gd name="T22" fmla="*/ 323 w 417"/>
                <a:gd name="T23" fmla="*/ 122 h 426"/>
                <a:gd name="T24" fmla="*/ 361 w 417"/>
                <a:gd name="T25" fmla="*/ 84 h 426"/>
                <a:gd name="T26" fmla="*/ 361 w 417"/>
                <a:gd name="T27" fmla="*/ 56 h 426"/>
                <a:gd name="T28" fmla="*/ 333 w 417"/>
                <a:gd name="T29" fmla="*/ 56 h 426"/>
                <a:gd name="T30" fmla="*/ 295 w 417"/>
                <a:gd name="T31" fmla="*/ 94 h 426"/>
                <a:gd name="T32" fmla="*/ 295 w 417"/>
                <a:gd name="T33" fmla="*/ 122 h 426"/>
                <a:gd name="T34" fmla="*/ 309 w 417"/>
                <a:gd name="T35" fmla="*/ 128 h 426"/>
                <a:gd name="T36" fmla="*/ 237 w 417"/>
                <a:gd name="T37" fmla="*/ 79 h 426"/>
                <a:gd name="T38" fmla="*/ 247 w 417"/>
                <a:gd name="T39" fmla="*/ 81 h 426"/>
                <a:gd name="T40" fmla="*/ 264 w 417"/>
                <a:gd name="T41" fmla="*/ 71 h 426"/>
                <a:gd name="T42" fmla="*/ 286 w 417"/>
                <a:gd name="T43" fmla="*/ 33 h 426"/>
                <a:gd name="T44" fmla="*/ 278 w 417"/>
                <a:gd name="T45" fmla="*/ 5 h 426"/>
                <a:gd name="T46" fmla="*/ 251 w 417"/>
                <a:gd name="T47" fmla="*/ 13 h 426"/>
                <a:gd name="T48" fmla="*/ 229 w 417"/>
                <a:gd name="T49" fmla="*/ 52 h 426"/>
                <a:gd name="T50" fmla="*/ 237 w 417"/>
                <a:gd name="T51" fmla="*/ 79 h 426"/>
                <a:gd name="T52" fmla="*/ 412 w 417"/>
                <a:gd name="T53" fmla="*/ 139 h 426"/>
                <a:gd name="T54" fmla="*/ 385 w 417"/>
                <a:gd name="T55" fmla="*/ 131 h 426"/>
                <a:gd name="T56" fmla="*/ 346 w 417"/>
                <a:gd name="T57" fmla="*/ 153 h 426"/>
                <a:gd name="T58" fmla="*/ 338 w 417"/>
                <a:gd name="T59" fmla="*/ 180 h 426"/>
                <a:gd name="T60" fmla="*/ 356 w 417"/>
                <a:gd name="T61" fmla="*/ 190 h 426"/>
                <a:gd name="T62" fmla="*/ 366 w 417"/>
                <a:gd name="T63" fmla="*/ 188 h 426"/>
                <a:gd name="T64" fmla="*/ 404 w 417"/>
                <a:gd name="T65" fmla="*/ 166 h 426"/>
                <a:gd name="T66" fmla="*/ 412 w 417"/>
                <a:gd name="T67" fmla="*/ 139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7" h="426">
                  <a:moveTo>
                    <a:pt x="121" y="94"/>
                  </a:moveTo>
                  <a:cubicBezTo>
                    <a:pt x="98" y="116"/>
                    <a:pt x="0" y="256"/>
                    <a:pt x="85" y="341"/>
                  </a:cubicBezTo>
                  <a:cubicBezTo>
                    <a:pt x="170" y="426"/>
                    <a:pt x="309" y="328"/>
                    <a:pt x="332" y="305"/>
                  </a:cubicBezTo>
                  <a:cubicBezTo>
                    <a:pt x="354" y="283"/>
                    <a:pt x="325" y="217"/>
                    <a:pt x="267" y="159"/>
                  </a:cubicBezTo>
                  <a:cubicBezTo>
                    <a:pt x="209" y="101"/>
                    <a:pt x="143" y="72"/>
                    <a:pt x="121" y="94"/>
                  </a:cubicBezTo>
                  <a:close/>
                  <a:moveTo>
                    <a:pt x="306" y="286"/>
                  </a:moveTo>
                  <a:cubicBezTo>
                    <a:pt x="299" y="292"/>
                    <a:pt x="248" y="277"/>
                    <a:pt x="199" y="227"/>
                  </a:cubicBezTo>
                  <a:cubicBezTo>
                    <a:pt x="149" y="178"/>
                    <a:pt x="134" y="127"/>
                    <a:pt x="140" y="120"/>
                  </a:cubicBezTo>
                  <a:cubicBezTo>
                    <a:pt x="147" y="113"/>
                    <a:pt x="198" y="129"/>
                    <a:pt x="247" y="179"/>
                  </a:cubicBezTo>
                  <a:cubicBezTo>
                    <a:pt x="297" y="228"/>
                    <a:pt x="313" y="279"/>
                    <a:pt x="306" y="286"/>
                  </a:cubicBezTo>
                  <a:close/>
                  <a:moveTo>
                    <a:pt x="309" y="128"/>
                  </a:moveTo>
                  <a:cubicBezTo>
                    <a:pt x="314" y="128"/>
                    <a:pt x="319" y="126"/>
                    <a:pt x="323" y="122"/>
                  </a:cubicBezTo>
                  <a:cubicBezTo>
                    <a:pt x="361" y="84"/>
                    <a:pt x="361" y="84"/>
                    <a:pt x="361" y="84"/>
                  </a:cubicBezTo>
                  <a:cubicBezTo>
                    <a:pt x="369" y="76"/>
                    <a:pt x="369" y="64"/>
                    <a:pt x="361" y="56"/>
                  </a:cubicBezTo>
                  <a:cubicBezTo>
                    <a:pt x="353" y="48"/>
                    <a:pt x="341" y="48"/>
                    <a:pt x="333" y="56"/>
                  </a:cubicBezTo>
                  <a:cubicBezTo>
                    <a:pt x="295" y="94"/>
                    <a:pt x="295" y="94"/>
                    <a:pt x="295" y="94"/>
                  </a:cubicBezTo>
                  <a:cubicBezTo>
                    <a:pt x="287" y="102"/>
                    <a:pt x="287" y="115"/>
                    <a:pt x="295" y="122"/>
                  </a:cubicBezTo>
                  <a:cubicBezTo>
                    <a:pt x="299" y="126"/>
                    <a:pt x="304" y="128"/>
                    <a:pt x="309" y="128"/>
                  </a:cubicBezTo>
                  <a:close/>
                  <a:moveTo>
                    <a:pt x="237" y="79"/>
                  </a:moveTo>
                  <a:cubicBezTo>
                    <a:pt x="240" y="81"/>
                    <a:pt x="243" y="81"/>
                    <a:pt x="247" y="81"/>
                  </a:cubicBezTo>
                  <a:cubicBezTo>
                    <a:pt x="254" y="81"/>
                    <a:pt x="260" y="78"/>
                    <a:pt x="264" y="71"/>
                  </a:cubicBezTo>
                  <a:cubicBezTo>
                    <a:pt x="286" y="33"/>
                    <a:pt x="286" y="33"/>
                    <a:pt x="286" y="33"/>
                  </a:cubicBezTo>
                  <a:cubicBezTo>
                    <a:pt x="291" y="23"/>
                    <a:pt x="288" y="11"/>
                    <a:pt x="278" y="5"/>
                  </a:cubicBezTo>
                  <a:cubicBezTo>
                    <a:pt x="268" y="0"/>
                    <a:pt x="256" y="3"/>
                    <a:pt x="251" y="13"/>
                  </a:cubicBezTo>
                  <a:cubicBezTo>
                    <a:pt x="229" y="52"/>
                    <a:pt x="229" y="52"/>
                    <a:pt x="229" y="52"/>
                  </a:cubicBezTo>
                  <a:cubicBezTo>
                    <a:pt x="224" y="61"/>
                    <a:pt x="227" y="73"/>
                    <a:pt x="237" y="79"/>
                  </a:cubicBezTo>
                  <a:close/>
                  <a:moveTo>
                    <a:pt x="412" y="139"/>
                  </a:moveTo>
                  <a:cubicBezTo>
                    <a:pt x="406" y="129"/>
                    <a:pt x="394" y="126"/>
                    <a:pt x="385" y="131"/>
                  </a:cubicBezTo>
                  <a:cubicBezTo>
                    <a:pt x="346" y="153"/>
                    <a:pt x="346" y="153"/>
                    <a:pt x="346" y="153"/>
                  </a:cubicBezTo>
                  <a:cubicBezTo>
                    <a:pt x="336" y="158"/>
                    <a:pt x="333" y="171"/>
                    <a:pt x="338" y="180"/>
                  </a:cubicBezTo>
                  <a:cubicBezTo>
                    <a:pt x="342" y="187"/>
                    <a:pt x="349" y="190"/>
                    <a:pt x="356" y="190"/>
                  </a:cubicBezTo>
                  <a:cubicBezTo>
                    <a:pt x="359" y="190"/>
                    <a:pt x="363" y="190"/>
                    <a:pt x="366" y="188"/>
                  </a:cubicBezTo>
                  <a:cubicBezTo>
                    <a:pt x="404" y="166"/>
                    <a:pt x="404" y="166"/>
                    <a:pt x="404" y="166"/>
                  </a:cubicBezTo>
                  <a:cubicBezTo>
                    <a:pt x="414" y="161"/>
                    <a:pt x="417" y="149"/>
                    <a:pt x="412" y="139"/>
                  </a:cubicBezTo>
                  <a:close/>
                </a:path>
              </a:pathLst>
            </a:custGeom>
            <a:solidFill>
              <a:schemeClr val="bg1"/>
            </a:solidFill>
            <a:ln>
              <a:noFill/>
            </a:ln>
          </p:spPr>
          <p:txBody>
            <a:bodyPr lIns="121134" tIns="60566" rIns="121134" bIns="60566"/>
            <a:lstStyle/>
            <a:p>
              <a:pPr defTabSz="910338"/>
              <a:endParaRPr lang="zh-CN" altLang="en-US" sz="1792" dirty="0">
                <a:solidFill>
                  <a:prstClr val="black">
                    <a:lumMod val="75000"/>
                    <a:lumOff val="25000"/>
                  </a:prstClr>
                </a:solidFill>
                <a:latin typeface="方正黑体简体" panose="02010601030101010101" pitchFamily="2" charset="-122"/>
                <a:ea typeface="方正黑体简体" panose="02010601030101010101" pitchFamily="2" charset="-122"/>
                <a:cs typeface="+mn-ea"/>
                <a:sym typeface="+mn-lt"/>
              </a:endParaRPr>
            </a:p>
          </p:txBody>
        </p:sp>
        <p:sp>
          <p:nvSpPr>
            <p:cNvPr id="22" name="TextBox 76">
              <a:extLst>
                <a:ext uri="{FF2B5EF4-FFF2-40B4-BE49-F238E27FC236}">
                  <a16:creationId xmlns:a16="http://schemas.microsoft.com/office/drawing/2014/main" id="{BBCFA217-4F52-420D-8B8B-EA208BC2FC91}"/>
                </a:ext>
              </a:extLst>
            </p:cNvPr>
            <p:cNvSpPr txBox="1"/>
            <p:nvPr/>
          </p:nvSpPr>
          <p:spPr>
            <a:xfrm>
              <a:off x="7802431" y="2551189"/>
              <a:ext cx="1405160" cy="369332"/>
            </a:xfrm>
            <a:prstGeom prst="rect">
              <a:avLst/>
            </a:prstGeom>
            <a:noFill/>
            <a:ln w="34925">
              <a:noFill/>
            </a:ln>
          </p:spPr>
          <p:style>
            <a:lnRef idx="1">
              <a:schemeClr val="accent1"/>
            </a:lnRef>
            <a:fillRef idx="0">
              <a:schemeClr val="accent1"/>
            </a:fillRef>
            <a:effectRef idx="0">
              <a:schemeClr val="accent1"/>
            </a:effectRef>
            <a:fontRef idx="minor">
              <a:schemeClr val="tx1"/>
            </a:fontRef>
          </p:style>
          <p:txBody>
            <a:bodyPr rtlCol="0" anchor="ctr"/>
            <a:lstStyle>
              <a:defPPr>
                <a:defRPr lang="zh-CN"/>
              </a:defPPr>
              <a:lvl1pPr algn="ctr">
                <a:defRPr>
                  <a:solidFill>
                    <a:schemeClr val="bg1"/>
                  </a:solidFill>
                </a:defRPr>
              </a:lvl1pPr>
            </a:lstStyle>
            <a:p>
              <a:r>
                <a:rPr lang="zh-CN" altLang="en-US" dirty="0">
                  <a:sym typeface="+mn-lt"/>
                </a:rPr>
                <a:t>Add a title</a:t>
              </a:r>
            </a:p>
          </p:txBody>
        </p:sp>
        <p:sp>
          <p:nvSpPr>
            <p:cNvPr id="23" name="文本框 22">
              <a:extLst>
                <a:ext uri="{FF2B5EF4-FFF2-40B4-BE49-F238E27FC236}">
                  <a16:creationId xmlns:a16="http://schemas.microsoft.com/office/drawing/2014/main" id="{E37A816D-2C1C-48BD-B8EB-48D301E24C40}"/>
                </a:ext>
              </a:extLst>
            </p:cNvPr>
            <p:cNvSpPr txBox="1"/>
            <p:nvPr/>
          </p:nvSpPr>
          <p:spPr>
            <a:xfrm>
              <a:off x="7802431" y="2888217"/>
              <a:ext cx="3132269" cy="838756"/>
            </a:xfrm>
            <a:prstGeom prst="rect">
              <a:avLst/>
            </a:prstGeom>
            <a:noFill/>
            <a:ln w="34925">
              <a:noFill/>
            </a:ln>
          </p:spPr>
          <p:style>
            <a:lnRef idx="1">
              <a:schemeClr val="accent1"/>
            </a:lnRef>
            <a:fillRef idx="0">
              <a:schemeClr val="accent1"/>
            </a:fillRef>
            <a:effectRef idx="0">
              <a:schemeClr val="accent1"/>
            </a:effectRef>
            <a:fontRef idx="minor">
              <a:schemeClr val="tx1"/>
            </a:fontRef>
          </p:style>
          <p:txBody>
            <a:bodyPr rtlCol="0" anchor="ctr"/>
            <a:lstStyle>
              <a:defPPr>
                <a:defRPr lang="zh-CN"/>
              </a:defPPr>
              <a:lvl1pPr>
                <a:lnSpc>
                  <a:spcPts val="2000"/>
                </a:lnSpc>
                <a:defRPr sz="1200">
                  <a:solidFill>
                    <a:schemeClr val="bg1"/>
                  </a:solidFill>
                </a:defRPr>
              </a:lvl1pPr>
            </a:lstStyle>
            <a:p>
              <a:r>
                <a:rPr lang="zh-CN" altLang="en-US" dirty="0">
                  <a:sym typeface="Arial" panose="020B0604020202020204" pitchFamily="34" charset="0"/>
                </a:rPr>
                <a:t>Please add specific content here, the text as concise as possible, simple instructions can be, do not have to be too cumbersome, pay attention to the appearance of the layout.</a:t>
              </a:r>
              <a:endParaRPr lang="en-US" altLang="zh-CN" dirty="0">
                <a:sym typeface="Arial" panose="020B0604020202020204" pitchFamily="34" charset="0"/>
              </a:endParaRPr>
            </a:p>
          </p:txBody>
        </p:sp>
      </p:grpSp>
      <p:grpSp>
        <p:nvGrpSpPr>
          <p:cNvPr id="2" name="组合 1">
            <a:extLst>
              <a:ext uri="{FF2B5EF4-FFF2-40B4-BE49-F238E27FC236}">
                <a16:creationId xmlns:a16="http://schemas.microsoft.com/office/drawing/2014/main" id="{94B06BB4-B268-4090-859F-EE41EAAD299B}"/>
              </a:ext>
            </a:extLst>
          </p:cNvPr>
          <p:cNvGrpSpPr/>
          <p:nvPr/>
        </p:nvGrpSpPr>
        <p:grpSpPr>
          <a:xfrm>
            <a:off x="1162282" y="4318450"/>
            <a:ext cx="4623767" cy="1182312"/>
            <a:chOff x="1162282" y="4318450"/>
            <a:chExt cx="4623767" cy="1182312"/>
          </a:xfrm>
        </p:grpSpPr>
        <p:sp>
          <p:nvSpPr>
            <p:cNvPr id="25" name="Oval 21">
              <a:extLst>
                <a:ext uri="{FF2B5EF4-FFF2-40B4-BE49-F238E27FC236}">
                  <a16:creationId xmlns:a16="http://schemas.microsoft.com/office/drawing/2014/main" id="{07897D83-88A4-4E2F-917C-AE8CF88CD670}"/>
                </a:ext>
              </a:extLst>
            </p:cNvPr>
            <p:cNvSpPr>
              <a:spLocks noChangeArrowheads="1"/>
            </p:cNvSpPr>
            <p:nvPr/>
          </p:nvSpPr>
          <p:spPr bwMode="auto">
            <a:xfrm rot="2700000">
              <a:off x="1162282" y="4507164"/>
              <a:ext cx="993598" cy="993598"/>
            </a:xfrm>
            <a:prstGeom prst="rect">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lvl1pPr defTabSz="1217295">
                <a:defRPr>
                  <a:solidFill>
                    <a:schemeClr val="tx1"/>
                  </a:solidFill>
                  <a:latin typeface="Calibri" panose="020F0502020204030204" pitchFamily="34" charset="0"/>
                  <a:ea typeface="宋体" panose="02010600030101010101" pitchFamily="2" charset="-122"/>
                </a:defRPr>
              </a:lvl1pPr>
              <a:lvl2pPr marL="742950" indent="-285750" defTabSz="1217295">
                <a:defRPr>
                  <a:solidFill>
                    <a:schemeClr val="tx1"/>
                  </a:solidFill>
                  <a:latin typeface="Calibri" panose="020F0502020204030204" pitchFamily="34" charset="0"/>
                  <a:ea typeface="宋体" panose="02010600030101010101" pitchFamily="2" charset="-122"/>
                </a:defRPr>
              </a:lvl2pPr>
              <a:lvl3pPr marL="1143000" indent="-228600" defTabSz="1217295">
                <a:defRPr>
                  <a:solidFill>
                    <a:schemeClr val="tx1"/>
                  </a:solidFill>
                  <a:latin typeface="Calibri" panose="020F0502020204030204" pitchFamily="34" charset="0"/>
                  <a:ea typeface="宋体" panose="02010600030101010101" pitchFamily="2" charset="-122"/>
                </a:defRPr>
              </a:lvl3pPr>
              <a:lvl4pPr marL="1600200" indent="-228600" defTabSz="1217295">
                <a:defRPr>
                  <a:solidFill>
                    <a:schemeClr val="tx1"/>
                  </a:solidFill>
                  <a:latin typeface="Calibri" panose="020F0502020204030204" pitchFamily="34" charset="0"/>
                  <a:ea typeface="宋体" panose="02010600030101010101" pitchFamily="2" charset="-122"/>
                </a:defRPr>
              </a:lvl4pPr>
              <a:lvl5pPr marL="2057400" indent="-228600" defTabSz="1217295">
                <a:defRPr>
                  <a:solidFill>
                    <a:schemeClr val="tx1"/>
                  </a:solidFill>
                  <a:latin typeface="Calibri" panose="020F0502020204030204" pitchFamily="34" charset="0"/>
                  <a:ea typeface="宋体" panose="02010600030101010101" pitchFamily="2" charset="-122"/>
                </a:defRPr>
              </a:lvl5pPr>
              <a:lvl6pPr marL="25146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endParaRPr lang="en-US" dirty="0">
                <a:sym typeface="+mn-lt"/>
              </a:endParaRPr>
            </a:p>
          </p:txBody>
        </p:sp>
        <p:sp>
          <p:nvSpPr>
            <p:cNvPr id="26" name="Freeform 12">
              <a:extLst>
                <a:ext uri="{FF2B5EF4-FFF2-40B4-BE49-F238E27FC236}">
                  <a16:creationId xmlns:a16="http://schemas.microsoft.com/office/drawing/2014/main" id="{23BC4BD6-60A5-4EB3-9310-E12FB103297B}"/>
                </a:ext>
              </a:extLst>
            </p:cNvPr>
            <p:cNvSpPr>
              <a:spLocks noEditPoints="1"/>
            </p:cNvSpPr>
            <p:nvPr/>
          </p:nvSpPr>
          <p:spPr bwMode="auto">
            <a:xfrm>
              <a:off x="1310711" y="4754896"/>
              <a:ext cx="677895" cy="413631"/>
            </a:xfrm>
            <a:custGeom>
              <a:avLst/>
              <a:gdLst>
                <a:gd name="T0" fmla="*/ 152 w 400"/>
                <a:gd name="T1" fmla="*/ 7 h 244"/>
                <a:gd name="T2" fmla="*/ 127 w 400"/>
                <a:gd name="T3" fmla="*/ 7 h 244"/>
                <a:gd name="T4" fmla="*/ 0 w 400"/>
                <a:gd name="T5" fmla="*/ 122 h 244"/>
                <a:gd name="T6" fmla="*/ 127 w 400"/>
                <a:gd name="T7" fmla="*/ 237 h 244"/>
                <a:gd name="T8" fmla="*/ 152 w 400"/>
                <a:gd name="T9" fmla="*/ 237 h 244"/>
                <a:gd name="T10" fmla="*/ 152 w 400"/>
                <a:gd name="T11" fmla="*/ 212 h 244"/>
                <a:gd name="T12" fmla="*/ 53 w 400"/>
                <a:gd name="T13" fmla="*/ 122 h 244"/>
                <a:gd name="T14" fmla="*/ 152 w 400"/>
                <a:gd name="T15" fmla="*/ 32 h 244"/>
                <a:gd name="T16" fmla="*/ 152 w 400"/>
                <a:gd name="T17" fmla="*/ 7 h 244"/>
                <a:gd name="T18" fmla="*/ 272 w 400"/>
                <a:gd name="T19" fmla="*/ 7 h 244"/>
                <a:gd name="T20" fmla="*/ 248 w 400"/>
                <a:gd name="T21" fmla="*/ 7 h 244"/>
                <a:gd name="T22" fmla="*/ 248 w 400"/>
                <a:gd name="T23" fmla="*/ 32 h 244"/>
                <a:gd name="T24" fmla="*/ 347 w 400"/>
                <a:gd name="T25" fmla="*/ 122 h 244"/>
                <a:gd name="T26" fmla="*/ 248 w 400"/>
                <a:gd name="T27" fmla="*/ 212 h 244"/>
                <a:gd name="T28" fmla="*/ 248 w 400"/>
                <a:gd name="T29" fmla="*/ 237 h 244"/>
                <a:gd name="T30" fmla="*/ 272 w 400"/>
                <a:gd name="T31" fmla="*/ 237 h 244"/>
                <a:gd name="T32" fmla="*/ 400 w 400"/>
                <a:gd name="T33" fmla="*/ 122 h 244"/>
                <a:gd name="T34" fmla="*/ 272 w 400"/>
                <a:gd name="T35" fmla="*/ 7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0" h="244">
                  <a:moveTo>
                    <a:pt x="152" y="7"/>
                  </a:moveTo>
                  <a:cubicBezTo>
                    <a:pt x="145" y="0"/>
                    <a:pt x="135" y="0"/>
                    <a:pt x="127" y="7"/>
                  </a:cubicBezTo>
                  <a:cubicBezTo>
                    <a:pt x="0" y="122"/>
                    <a:pt x="0" y="122"/>
                    <a:pt x="0" y="122"/>
                  </a:cubicBezTo>
                  <a:cubicBezTo>
                    <a:pt x="127" y="237"/>
                    <a:pt x="127" y="237"/>
                    <a:pt x="127" y="237"/>
                  </a:cubicBezTo>
                  <a:cubicBezTo>
                    <a:pt x="135" y="244"/>
                    <a:pt x="145" y="244"/>
                    <a:pt x="152" y="237"/>
                  </a:cubicBezTo>
                  <a:cubicBezTo>
                    <a:pt x="159" y="230"/>
                    <a:pt x="159" y="219"/>
                    <a:pt x="152" y="212"/>
                  </a:cubicBezTo>
                  <a:cubicBezTo>
                    <a:pt x="53" y="122"/>
                    <a:pt x="53" y="122"/>
                    <a:pt x="53" y="122"/>
                  </a:cubicBezTo>
                  <a:cubicBezTo>
                    <a:pt x="152" y="32"/>
                    <a:pt x="152" y="32"/>
                    <a:pt x="152" y="32"/>
                  </a:cubicBezTo>
                  <a:cubicBezTo>
                    <a:pt x="159" y="25"/>
                    <a:pt x="159" y="14"/>
                    <a:pt x="152" y="7"/>
                  </a:cubicBezTo>
                  <a:close/>
                  <a:moveTo>
                    <a:pt x="272" y="7"/>
                  </a:moveTo>
                  <a:cubicBezTo>
                    <a:pt x="265" y="0"/>
                    <a:pt x="255" y="0"/>
                    <a:pt x="248" y="7"/>
                  </a:cubicBezTo>
                  <a:cubicBezTo>
                    <a:pt x="240" y="14"/>
                    <a:pt x="241" y="25"/>
                    <a:pt x="248" y="32"/>
                  </a:cubicBezTo>
                  <a:cubicBezTo>
                    <a:pt x="347" y="122"/>
                    <a:pt x="347" y="122"/>
                    <a:pt x="347" y="122"/>
                  </a:cubicBezTo>
                  <a:cubicBezTo>
                    <a:pt x="248" y="212"/>
                    <a:pt x="248" y="212"/>
                    <a:pt x="248" y="212"/>
                  </a:cubicBezTo>
                  <a:cubicBezTo>
                    <a:pt x="241" y="219"/>
                    <a:pt x="240" y="230"/>
                    <a:pt x="248" y="237"/>
                  </a:cubicBezTo>
                  <a:cubicBezTo>
                    <a:pt x="255" y="244"/>
                    <a:pt x="265" y="244"/>
                    <a:pt x="272" y="237"/>
                  </a:cubicBezTo>
                  <a:cubicBezTo>
                    <a:pt x="400" y="122"/>
                    <a:pt x="400" y="122"/>
                    <a:pt x="400" y="122"/>
                  </a:cubicBezTo>
                  <a:lnTo>
                    <a:pt x="272" y="7"/>
                  </a:lnTo>
                  <a:close/>
                </a:path>
              </a:pathLst>
            </a:custGeom>
            <a:solidFill>
              <a:schemeClr val="bg1"/>
            </a:soli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7295"/>
              <a:endParaRPr lang="zh-CN" altLang="en-US" dirty="0">
                <a:latin typeface="Calibri" panose="020F0502020204030204" pitchFamily="34" charset="0"/>
                <a:ea typeface="宋体" panose="02010600030101010101" pitchFamily="2" charset="-122"/>
                <a:sym typeface="+mn-lt"/>
              </a:endParaRPr>
            </a:p>
          </p:txBody>
        </p:sp>
        <p:sp>
          <p:nvSpPr>
            <p:cNvPr id="27" name="TextBox 76">
              <a:extLst>
                <a:ext uri="{FF2B5EF4-FFF2-40B4-BE49-F238E27FC236}">
                  <a16:creationId xmlns:a16="http://schemas.microsoft.com/office/drawing/2014/main" id="{22774AF7-7C7E-4101-841D-95E0ACB14FCE}"/>
                </a:ext>
              </a:extLst>
            </p:cNvPr>
            <p:cNvSpPr txBox="1"/>
            <p:nvPr/>
          </p:nvSpPr>
          <p:spPr>
            <a:xfrm>
              <a:off x="2360944" y="4318450"/>
              <a:ext cx="1725856" cy="441832"/>
            </a:xfrm>
            <a:prstGeom prst="rect">
              <a:avLst/>
            </a:prstGeom>
            <a:noFill/>
            <a:ln w="34925">
              <a:noFill/>
            </a:ln>
          </p:spPr>
          <p:style>
            <a:lnRef idx="1">
              <a:schemeClr val="accent1"/>
            </a:lnRef>
            <a:fillRef idx="0">
              <a:schemeClr val="accent1"/>
            </a:fillRef>
            <a:effectRef idx="0">
              <a:schemeClr val="accent1"/>
            </a:effectRef>
            <a:fontRef idx="minor">
              <a:schemeClr val="tx1"/>
            </a:fontRef>
          </p:style>
          <p:txBody>
            <a:bodyPr rtlCol="0" anchor="ctr"/>
            <a:lstStyle>
              <a:defPPr>
                <a:defRPr lang="zh-CN"/>
              </a:defPPr>
              <a:lvl1pPr algn="ctr">
                <a:defRPr>
                  <a:solidFill>
                    <a:schemeClr val="bg1"/>
                  </a:solidFill>
                </a:defRPr>
              </a:lvl1pPr>
              <a:lvl2pPr marL="742950" indent="-285750" defTabSz="1217295">
                <a:defRPr>
                  <a:latin typeface="Calibri" panose="020F0502020204030204" pitchFamily="34" charset="0"/>
                  <a:ea typeface="宋体" panose="02010600030101010101" pitchFamily="2" charset="-122"/>
                </a:defRPr>
              </a:lvl2pPr>
              <a:lvl3pPr marL="1143000" indent="-228600" defTabSz="1217295">
                <a:defRPr>
                  <a:latin typeface="Calibri" panose="020F0502020204030204" pitchFamily="34" charset="0"/>
                  <a:ea typeface="宋体" panose="02010600030101010101" pitchFamily="2" charset="-122"/>
                </a:defRPr>
              </a:lvl3pPr>
              <a:lvl4pPr marL="1600200" indent="-228600" defTabSz="1217295">
                <a:defRPr>
                  <a:latin typeface="Calibri" panose="020F0502020204030204" pitchFamily="34" charset="0"/>
                  <a:ea typeface="宋体" panose="02010600030101010101" pitchFamily="2" charset="-122"/>
                </a:defRPr>
              </a:lvl4pPr>
              <a:lvl5pPr marL="2057400" indent="-228600" defTabSz="1217295">
                <a:defRPr>
                  <a:latin typeface="Calibri" panose="020F0502020204030204" pitchFamily="34" charset="0"/>
                  <a:ea typeface="宋体" panose="02010600030101010101" pitchFamily="2" charset="-122"/>
                </a:defRPr>
              </a:lvl5pPr>
              <a:lvl6pPr marL="2514600" indent="-228600" defTabSz="1217295" fontAlgn="base">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6pPr>
              <a:lvl7pPr marL="2971800" indent="-228600" defTabSz="1217295" fontAlgn="base">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7pPr>
              <a:lvl8pPr marL="3429000" indent="-228600" defTabSz="1217295" fontAlgn="base">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8pPr>
              <a:lvl9pPr marL="3886200" indent="-228600" defTabSz="1217295" fontAlgn="base">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9pPr>
            </a:lstStyle>
            <a:p>
              <a:r>
                <a:rPr lang="zh-CN" altLang="en-US" dirty="0">
                  <a:sym typeface="+mn-lt"/>
                </a:rPr>
                <a:t>Add a title</a:t>
              </a:r>
            </a:p>
          </p:txBody>
        </p:sp>
        <p:sp>
          <p:nvSpPr>
            <p:cNvPr id="28" name="文本框 27">
              <a:extLst>
                <a:ext uri="{FF2B5EF4-FFF2-40B4-BE49-F238E27FC236}">
                  <a16:creationId xmlns:a16="http://schemas.microsoft.com/office/drawing/2014/main" id="{620CA69D-7CD1-4CA8-9A3B-F36E69D25016}"/>
                </a:ext>
              </a:extLst>
            </p:cNvPr>
            <p:cNvSpPr txBox="1"/>
            <p:nvPr/>
          </p:nvSpPr>
          <p:spPr>
            <a:xfrm>
              <a:off x="2579416" y="4945791"/>
              <a:ext cx="3206633" cy="548806"/>
            </a:xfrm>
            <a:prstGeom prst="rect">
              <a:avLst/>
            </a:prstGeom>
            <a:noFill/>
            <a:ln w="34925">
              <a:noFill/>
            </a:ln>
          </p:spPr>
          <p:style>
            <a:lnRef idx="1">
              <a:schemeClr val="accent1"/>
            </a:lnRef>
            <a:fillRef idx="0">
              <a:schemeClr val="accent1"/>
            </a:fillRef>
            <a:effectRef idx="0">
              <a:schemeClr val="accent1"/>
            </a:effectRef>
            <a:fontRef idx="minor">
              <a:schemeClr val="tx1"/>
            </a:fontRef>
          </p:style>
          <p:txBody>
            <a:bodyPr rtlCol="0" anchor="ctr"/>
            <a:lstStyle>
              <a:defPPr>
                <a:defRPr lang="zh-CN"/>
              </a:defPPr>
              <a:lvl1pPr>
                <a:lnSpc>
                  <a:spcPts val="2000"/>
                </a:lnSpc>
                <a:defRPr sz="1200">
                  <a:solidFill>
                    <a:schemeClr val="bg1"/>
                  </a:solidFill>
                </a:defRPr>
              </a:lvl1pPr>
              <a:lvl2pPr marL="742950" indent="-285750" defTabSz="1217295">
                <a:defRPr>
                  <a:latin typeface="Calibri" panose="020F0502020204030204" pitchFamily="34" charset="0"/>
                  <a:ea typeface="宋体" panose="02010600030101010101" pitchFamily="2" charset="-122"/>
                </a:defRPr>
              </a:lvl2pPr>
              <a:lvl3pPr marL="1143000" indent="-228600" defTabSz="1217295">
                <a:defRPr>
                  <a:latin typeface="Calibri" panose="020F0502020204030204" pitchFamily="34" charset="0"/>
                  <a:ea typeface="宋体" panose="02010600030101010101" pitchFamily="2" charset="-122"/>
                </a:defRPr>
              </a:lvl3pPr>
              <a:lvl4pPr marL="1600200" indent="-228600" defTabSz="1217295">
                <a:defRPr>
                  <a:latin typeface="Calibri" panose="020F0502020204030204" pitchFamily="34" charset="0"/>
                  <a:ea typeface="宋体" panose="02010600030101010101" pitchFamily="2" charset="-122"/>
                </a:defRPr>
              </a:lvl4pPr>
              <a:lvl5pPr marL="2057400" indent="-228600" defTabSz="1217295">
                <a:defRPr>
                  <a:latin typeface="Calibri" panose="020F0502020204030204" pitchFamily="34" charset="0"/>
                  <a:ea typeface="宋体" panose="02010600030101010101" pitchFamily="2" charset="-122"/>
                </a:defRPr>
              </a:lvl5pPr>
              <a:lvl6pPr marL="2514600" indent="-228600" defTabSz="1217295" fontAlgn="base">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6pPr>
              <a:lvl7pPr marL="2971800" indent="-228600" defTabSz="1217295" fontAlgn="base">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7pPr>
              <a:lvl8pPr marL="3429000" indent="-228600" defTabSz="1217295" fontAlgn="base">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8pPr>
              <a:lvl9pPr marL="3886200" indent="-228600" defTabSz="1217295" fontAlgn="base">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9pPr>
            </a:lstStyle>
            <a:p>
              <a:r>
                <a:rPr lang="zh-CN" altLang="en-US" dirty="0">
                  <a:sym typeface="Arial" panose="020B0604020202020204" pitchFamily="34" charset="0"/>
                </a:rPr>
                <a:t>Please add specific content here, the text as concise as possible, simple instructions can be, do not have to be too cumbersome, pay attention to the appearance of the layout.</a:t>
              </a:r>
              <a:endParaRPr lang="en-US" altLang="zh-CN" dirty="0">
                <a:sym typeface="Arial" panose="020B0604020202020204" pitchFamily="34" charset="0"/>
              </a:endParaRPr>
            </a:p>
          </p:txBody>
        </p:sp>
      </p:grpSp>
      <p:grpSp>
        <p:nvGrpSpPr>
          <p:cNvPr id="9" name="组合 8">
            <a:extLst>
              <a:ext uri="{FF2B5EF4-FFF2-40B4-BE49-F238E27FC236}">
                <a16:creationId xmlns:a16="http://schemas.microsoft.com/office/drawing/2014/main" id="{93F11D5D-C4AE-435C-8E7A-C2F831DAFC7C}"/>
              </a:ext>
            </a:extLst>
          </p:cNvPr>
          <p:cNvGrpSpPr/>
          <p:nvPr/>
        </p:nvGrpSpPr>
        <p:grpSpPr>
          <a:xfrm>
            <a:off x="6426854" y="4503086"/>
            <a:ext cx="4507846" cy="1179859"/>
            <a:chOff x="6426854" y="4503086"/>
            <a:chExt cx="4507846" cy="1179859"/>
          </a:xfrm>
        </p:grpSpPr>
        <p:sp>
          <p:nvSpPr>
            <p:cNvPr id="30" name="Oval 24">
              <a:extLst>
                <a:ext uri="{FF2B5EF4-FFF2-40B4-BE49-F238E27FC236}">
                  <a16:creationId xmlns:a16="http://schemas.microsoft.com/office/drawing/2014/main" id="{8AE8FFCE-53F1-420B-BDD9-6ED254AC6CCB}"/>
                </a:ext>
              </a:extLst>
            </p:cNvPr>
            <p:cNvSpPr>
              <a:spLocks noChangeArrowheads="1"/>
            </p:cNvSpPr>
            <p:nvPr/>
          </p:nvSpPr>
          <p:spPr bwMode="auto">
            <a:xfrm rot="2700000">
              <a:off x="6425839" y="4504101"/>
              <a:ext cx="993598" cy="991567"/>
            </a:xfrm>
            <a:prstGeom prst="rect">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lvl1pPr defTabSz="1217295">
                <a:defRPr>
                  <a:solidFill>
                    <a:schemeClr val="tx1"/>
                  </a:solidFill>
                  <a:latin typeface="Calibri" panose="020F0502020204030204" pitchFamily="34" charset="0"/>
                  <a:ea typeface="宋体" panose="02010600030101010101" pitchFamily="2" charset="-122"/>
                </a:defRPr>
              </a:lvl1pPr>
              <a:lvl2pPr marL="742950" indent="-285750" defTabSz="1217295">
                <a:defRPr>
                  <a:solidFill>
                    <a:schemeClr val="tx1"/>
                  </a:solidFill>
                  <a:latin typeface="Calibri" panose="020F0502020204030204" pitchFamily="34" charset="0"/>
                  <a:ea typeface="宋体" panose="02010600030101010101" pitchFamily="2" charset="-122"/>
                </a:defRPr>
              </a:lvl2pPr>
              <a:lvl3pPr marL="1143000" indent="-228600" defTabSz="1217295">
                <a:defRPr>
                  <a:solidFill>
                    <a:schemeClr val="tx1"/>
                  </a:solidFill>
                  <a:latin typeface="Calibri" panose="020F0502020204030204" pitchFamily="34" charset="0"/>
                  <a:ea typeface="宋体" panose="02010600030101010101" pitchFamily="2" charset="-122"/>
                </a:defRPr>
              </a:lvl3pPr>
              <a:lvl4pPr marL="1600200" indent="-228600" defTabSz="1217295">
                <a:defRPr>
                  <a:solidFill>
                    <a:schemeClr val="tx1"/>
                  </a:solidFill>
                  <a:latin typeface="Calibri" panose="020F0502020204030204" pitchFamily="34" charset="0"/>
                  <a:ea typeface="宋体" panose="02010600030101010101" pitchFamily="2" charset="-122"/>
                </a:defRPr>
              </a:lvl4pPr>
              <a:lvl5pPr marL="2057400" indent="-228600" defTabSz="1217295">
                <a:defRPr>
                  <a:solidFill>
                    <a:schemeClr val="tx1"/>
                  </a:solidFill>
                  <a:latin typeface="Calibri" panose="020F0502020204030204" pitchFamily="34" charset="0"/>
                  <a:ea typeface="宋体" panose="02010600030101010101" pitchFamily="2" charset="-122"/>
                </a:defRPr>
              </a:lvl5pPr>
              <a:lvl6pPr marL="25146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endParaRPr lang="en-US" dirty="0">
                <a:sym typeface="+mn-lt"/>
              </a:endParaRPr>
            </a:p>
          </p:txBody>
        </p:sp>
        <p:sp>
          <p:nvSpPr>
            <p:cNvPr id="31" name="Freeform 22">
              <a:extLst>
                <a:ext uri="{FF2B5EF4-FFF2-40B4-BE49-F238E27FC236}">
                  <a16:creationId xmlns:a16="http://schemas.microsoft.com/office/drawing/2014/main" id="{70E06A18-7C13-4441-8A3B-74D164ECE6EE}"/>
                </a:ext>
              </a:extLst>
            </p:cNvPr>
            <p:cNvSpPr>
              <a:spLocks noEditPoints="1"/>
            </p:cNvSpPr>
            <p:nvPr/>
          </p:nvSpPr>
          <p:spPr bwMode="auto">
            <a:xfrm>
              <a:off x="6689738" y="4769217"/>
              <a:ext cx="474635" cy="473030"/>
            </a:xfrm>
            <a:custGeom>
              <a:avLst/>
              <a:gdLst>
                <a:gd name="T0" fmla="*/ 287 w 316"/>
                <a:gd name="T1" fmla="*/ 29 h 316"/>
                <a:gd name="T2" fmla="*/ 236 w 316"/>
                <a:gd name="T3" fmla="*/ 4 h 316"/>
                <a:gd name="T4" fmla="*/ 135 w 316"/>
                <a:gd name="T5" fmla="*/ 105 h 316"/>
                <a:gd name="T6" fmla="*/ 20 w 316"/>
                <a:gd name="T7" fmla="*/ 221 h 316"/>
                <a:gd name="T8" fmla="*/ 0 w 316"/>
                <a:gd name="T9" fmla="*/ 316 h 316"/>
                <a:gd name="T10" fmla="*/ 95 w 316"/>
                <a:gd name="T11" fmla="*/ 296 h 316"/>
                <a:gd name="T12" fmla="*/ 210 w 316"/>
                <a:gd name="T13" fmla="*/ 180 h 316"/>
                <a:gd name="T14" fmla="*/ 312 w 316"/>
                <a:gd name="T15" fmla="*/ 79 h 316"/>
                <a:gd name="T16" fmla="*/ 287 w 316"/>
                <a:gd name="T17" fmla="*/ 29 h 316"/>
                <a:gd name="T18" fmla="*/ 89 w 316"/>
                <a:gd name="T19" fmla="*/ 284 h 316"/>
                <a:gd name="T20" fmla="*/ 57 w 316"/>
                <a:gd name="T21" fmla="*/ 291 h 316"/>
                <a:gd name="T22" fmla="*/ 43 w 316"/>
                <a:gd name="T23" fmla="*/ 273 h 316"/>
                <a:gd name="T24" fmla="*/ 24 w 316"/>
                <a:gd name="T25" fmla="*/ 259 h 316"/>
                <a:gd name="T26" fmla="*/ 31 w 316"/>
                <a:gd name="T27" fmla="*/ 226 h 316"/>
                <a:gd name="T28" fmla="*/ 41 w 316"/>
                <a:gd name="T29" fmla="*/ 217 h 316"/>
                <a:gd name="T30" fmla="*/ 78 w 316"/>
                <a:gd name="T31" fmla="*/ 237 h 316"/>
                <a:gd name="T32" fmla="*/ 99 w 316"/>
                <a:gd name="T33" fmla="*/ 275 h 316"/>
                <a:gd name="T34" fmla="*/ 89 w 316"/>
                <a:gd name="T35" fmla="*/ 284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6" h="316">
                  <a:moveTo>
                    <a:pt x="287" y="29"/>
                  </a:moveTo>
                  <a:cubicBezTo>
                    <a:pt x="258" y="0"/>
                    <a:pt x="236" y="4"/>
                    <a:pt x="236" y="4"/>
                  </a:cubicBezTo>
                  <a:cubicBezTo>
                    <a:pt x="135" y="105"/>
                    <a:pt x="135" y="105"/>
                    <a:pt x="135" y="105"/>
                  </a:cubicBezTo>
                  <a:cubicBezTo>
                    <a:pt x="20" y="221"/>
                    <a:pt x="20" y="221"/>
                    <a:pt x="20" y="221"/>
                  </a:cubicBezTo>
                  <a:cubicBezTo>
                    <a:pt x="0" y="316"/>
                    <a:pt x="0" y="316"/>
                    <a:pt x="0" y="316"/>
                  </a:cubicBezTo>
                  <a:cubicBezTo>
                    <a:pt x="95" y="296"/>
                    <a:pt x="95" y="296"/>
                    <a:pt x="95" y="296"/>
                  </a:cubicBezTo>
                  <a:cubicBezTo>
                    <a:pt x="210" y="180"/>
                    <a:pt x="210" y="180"/>
                    <a:pt x="210" y="180"/>
                  </a:cubicBezTo>
                  <a:cubicBezTo>
                    <a:pt x="312" y="79"/>
                    <a:pt x="312" y="79"/>
                    <a:pt x="312" y="79"/>
                  </a:cubicBezTo>
                  <a:cubicBezTo>
                    <a:pt x="312" y="79"/>
                    <a:pt x="316" y="58"/>
                    <a:pt x="287" y="29"/>
                  </a:cubicBezTo>
                  <a:close/>
                  <a:moveTo>
                    <a:pt x="89" y="284"/>
                  </a:moveTo>
                  <a:cubicBezTo>
                    <a:pt x="57" y="291"/>
                    <a:pt x="57" y="291"/>
                    <a:pt x="57" y="291"/>
                  </a:cubicBezTo>
                  <a:cubicBezTo>
                    <a:pt x="54" y="285"/>
                    <a:pt x="50" y="280"/>
                    <a:pt x="43" y="273"/>
                  </a:cubicBezTo>
                  <a:cubicBezTo>
                    <a:pt x="36" y="266"/>
                    <a:pt x="30" y="262"/>
                    <a:pt x="24" y="259"/>
                  </a:cubicBezTo>
                  <a:cubicBezTo>
                    <a:pt x="31" y="226"/>
                    <a:pt x="31" y="226"/>
                    <a:pt x="31" y="226"/>
                  </a:cubicBezTo>
                  <a:cubicBezTo>
                    <a:pt x="41" y="217"/>
                    <a:pt x="41" y="217"/>
                    <a:pt x="41" y="217"/>
                  </a:cubicBezTo>
                  <a:cubicBezTo>
                    <a:pt x="41" y="217"/>
                    <a:pt x="58" y="217"/>
                    <a:pt x="78" y="237"/>
                  </a:cubicBezTo>
                  <a:cubicBezTo>
                    <a:pt x="98" y="257"/>
                    <a:pt x="99" y="275"/>
                    <a:pt x="99" y="275"/>
                  </a:cubicBezTo>
                  <a:lnTo>
                    <a:pt x="89" y="284"/>
                  </a:lnTo>
                  <a:close/>
                </a:path>
              </a:pathLst>
            </a:custGeom>
            <a:solidFill>
              <a:schemeClr val="bg1"/>
            </a:solidFill>
            <a:ln>
              <a:noFill/>
            </a:ln>
          </p:spPr>
          <p:txBody>
            <a:bodyPr lIns="121134" tIns="60566" rIns="121134" bIns="60566"/>
            <a:lstStyle/>
            <a:p>
              <a:pPr defTabSz="910338"/>
              <a:endParaRPr lang="zh-CN" altLang="en-US" sz="1792" dirty="0">
                <a:solidFill>
                  <a:prstClr val="black">
                    <a:lumMod val="75000"/>
                    <a:lumOff val="25000"/>
                  </a:prstClr>
                </a:solidFill>
                <a:latin typeface="方正黑体简体" panose="02010601030101010101" pitchFamily="2" charset="-122"/>
                <a:ea typeface="方正黑体简体" panose="02010601030101010101" pitchFamily="2" charset="-122"/>
                <a:cs typeface="+mn-ea"/>
                <a:sym typeface="+mn-lt"/>
              </a:endParaRPr>
            </a:p>
          </p:txBody>
        </p:sp>
        <p:sp>
          <p:nvSpPr>
            <p:cNvPr id="32" name="TextBox 76">
              <a:extLst>
                <a:ext uri="{FF2B5EF4-FFF2-40B4-BE49-F238E27FC236}">
                  <a16:creationId xmlns:a16="http://schemas.microsoft.com/office/drawing/2014/main" id="{E0CAC129-D276-42D0-848B-58B3CAA2046D}"/>
                </a:ext>
              </a:extLst>
            </p:cNvPr>
            <p:cNvSpPr txBox="1"/>
            <p:nvPr/>
          </p:nvSpPr>
          <p:spPr>
            <a:xfrm>
              <a:off x="7802431" y="4507162"/>
              <a:ext cx="1403724" cy="369332"/>
            </a:xfrm>
            <a:prstGeom prst="rect">
              <a:avLst/>
            </a:prstGeom>
            <a:noFill/>
            <a:ln w="34925">
              <a:noFill/>
            </a:ln>
          </p:spPr>
          <p:style>
            <a:lnRef idx="1">
              <a:schemeClr val="accent1"/>
            </a:lnRef>
            <a:fillRef idx="0">
              <a:schemeClr val="accent1"/>
            </a:fillRef>
            <a:effectRef idx="0">
              <a:schemeClr val="accent1"/>
            </a:effectRef>
            <a:fontRef idx="minor">
              <a:schemeClr val="tx1"/>
            </a:fontRef>
          </p:style>
          <p:txBody>
            <a:bodyPr rtlCol="0" anchor="ctr"/>
            <a:lstStyle>
              <a:defPPr>
                <a:defRPr lang="zh-CN"/>
              </a:defPPr>
              <a:lvl1pPr algn="ctr">
                <a:defRPr>
                  <a:solidFill>
                    <a:schemeClr val="bg1"/>
                  </a:solidFill>
                </a:defRPr>
              </a:lvl1pPr>
            </a:lstStyle>
            <a:p>
              <a:r>
                <a:rPr lang="zh-CN" altLang="en-US" dirty="0">
                  <a:sym typeface="+mn-lt"/>
                </a:rPr>
                <a:t>Add a title</a:t>
              </a:r>
            </a:p>
          </p:txBody>
        </p:sp>
        <p:sp>
          <p:nvSpPr>
            <p:cNvPr id="33" name="文本框 32">
              <a:extLst>
                <a:ext uri="{FF2B5EF4-FFF2-40B4-BE49-F238E27FC236}">
                  <a16:creationId xmlns:a16="http://schemas.microsoft.com/office/drawing/2014/main" id="{4516C378-EC02-4E8E-B1DF-4490F0F7035B}"/>
                </a:ext>
              </a:extLst>
            </p:cNvPr>
            <p:cNvSpPr txBox="1"/>
            <p:nvPr/>
          </p:nvSpPr>
          <p:spPr>
            <a:xfrm>
              <a:off x="7802431" y="4844189"/>
              <a:ext cx="3132269" cy="838756"/>
            </a:xfrm>
            <a:prstGeom prst="rect">
              <a:avLst/>
            </a:prstGeom>
            <a:noFill/>
            <a:ln w="34925">
              <a:noFill/>
            </a:ln>
          </p:spPr>
          <p:style>
            <a:lnRef idx="1">
              <a:schemeClr val="accent1"/>
            </a:lnRef>
            <a:fillRef idx="0">
              <a:schemeClr val="accent1"/>
            </a:fillRef>
            <a:effectRef idx="0">
              <a:schemeClr val="accent1"/>
            </a:effectRef>
            <a:fontRef idx="minor">
              <a:schemeClr val="tx1"/>
            </a:fontRef>
          </p:style>
          <p:txBody>
            <a:bodyPr rtlCol="0" anchor="ctr"/>
            <a:lstStyle>
              <a:defPPr>
                <a:defRPr lang="zh-CN"/>
              </a:defPPr>
              <a:lvl1pPr>
                <a:lnSpc>
                  <a:spcPts val="2000"/>
                </a:lnSpc>
                <a:defRPr sz="1200">
                  <a:solidFill>
                    <a:schemeClr val="bg1"/>
                  </a:solidFill>
                </a:defRPr>
              </a:lvl1pPr>
            </a:lstStyle>
            <a:p>
              <a:r>
                <a:rPr lang="zh-CN" altLang="en-US" dirty="0">
                  <a:sym typeface="Arial" panose="020B0604020202020204" pitchFamily="34" charset="0"/>
                </a:rPr>
                <a:t>Please add specific content here, the text as concise as possible, simple instructions can be, do not have to be too cumbersome, pay attention to the appearance of the layout.</a:t>
              </a:r>
              <a:endParaRPr lang="en-US" altLang="zh-CN" dirty="0">
                <a:sym typeface="Arial" panose="020B0604020202020204" pitchFamily="34" charset="0"/>
              </a:endParaRPr>
            </a:p>
          </p:txBody>
        </p:sp>
      </p:grpSp>
    </p:spTree>
    <p:extLst>
      <p:ext uri="{BB962C8B-B14F-4D97-AF65-F5344CB8AC3E}">
        <p14:creationId xmlns:p14="http://schemas.microsoft.com/office/powerpoint/2010/main" val="2843101342"/>
      </p:ext>
    </p:extLst>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par>
                          <p:cTn id="25" fill="hold">
                            <p:stCondLst>
                              <p:cond delay="500"/>
                            </p:stCondLst>
                            <p:childTnLst>
                              <p:par>
                                <p:cTn id="26" presetID="16" presetClass="entr" presetSubtype="37"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outVertical)">
                                      <p:cBhvr>
                                        <p:cTn id="28" dur="500"/>
                                        <p:tgtEl>
                                          <p:spTgt spid="15"/>
                                        </p:tgtEl>
                                      </p:cBhvr>
                                    </p:animEffect>
                                  </p:childTnLst>
                                </p:cTn>
                              </p:par>
                            </p:childTnLst>
                          </p:cTn>
                        </p:par>
                        <p:par>
                          <p:cTn id="29" fill="hold">
                            <p:stCondLst>
                              <p:cond delay="1000"/>
                            </p:stCondLst>
                            <p:childTnLst>
                              <p:par>
                                <p:cTn id="30" presetID="42"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750"/>
                                        <p:tgtEl>
                                          <p:spTgt spid="12"/>
                                        </p:tgtEl>
                                      </p:cBhvr>
                                    </p:animEffect>
                                    <p:anim calcmode="lin" valueType="num">
                                      <p:cBhvr>
                                        <p:cTn id="33" dur="750" fill="hold"/>
                                        <p:tgtEl>
                                          <p:spTgt spid="12"/>
                                        </p:tgtEl>
                                        <p:attrNameLst>
                                          <p:attrName>ppt_x</p:attrName>
                                        </p:attrNameLst>
                                      </p:cBhvr>
                                      <p:tavLst>
                                        <p:tav tm="0">
                                          <p:val>
                                            <p:strVal val="#ppt_x"/>
                                          </p:val>
                                        </p:tav>
                                        <p:tav tm="100000">
                                          <p:val>
                                            <p:strVal val="#ppt_x"/>
                                          </p:val>
                                        </p:tav>
                                      </p:tavLst>
                                    </p:anim>
                                    <p:anim calcmode="lin" valueType="num">
                                      <p:cBhvr>
                                        <p:cTn id="34" dur="750" fill="hold"/>
                                        <p:tgtEl>
                                          <p:spTgt spid="12"/>
                                        </p:tgtEl>
                                        <p:attrNameLst>
                                          <p:attrName>ppt_y</p:attrName>
                                        </p:attrNameLst>
                                      </p:cBhvr>
                                      <p:tavLst>
                                        <p:tav tm="0">
                                          <p:val>
                                            <p:strVal val="#ppt_y+.1"/>
                                          </p:val>
                                        </p:tav>
                                        <p:tav tm="100000">
                                          <p:val>
                                            <p:strVal val="#ppt_y"/>
                                          </p:val>
                                        </p:tav>
                                      </p:tavLst>
                                    </p:anim>
                                  </p:childTnLst>
                                </p:cTn>
                              </p:par>
                            </p:childTnLst>
                          </p:cTn>
                        </p:par>
                        <p:par>
                          <p:cTn id="35" fill="hold">
                            <p:stCondLst>
                              <p:cond delay="1750"/>
                            </p:stCondLst>
                            <p:childTnLst>
                              <p:par>
                                <p:cTn id="36" presetID="42" presetClass="entr" presetSubtype="0" fill="hold" nodeType="after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750"/>
                                        <p:tgtEl>
                                          <p:spTgt spid="3"/>
                                        </p:tgtEl>
                                      </p:cBhvr>
                                    </p:animEffect>
                                    <p:anim calcmode="lin" valueType="num">
                                      <p:cBhvr>
                                        <p:cTn id="39" dur="750" fill="hold"/>
                                        <p:tgtEl>
                                          <p:spTgt spid="3"/>
                                        </p:tgtEl>
                                        <p:attrNameLst>
                                          <p:attrName>ppt_x</p:attrName>
                                        </p:attrNameLst>
                                      </p:cBhvr>
                                      <p:tavLst>
                                        <p:tav tm="0">
                                          <p:val>
                                            <p:strVal val="#ppt_x"/>
                                          </p:val>
                                        </p:tav>
                                        <p:tav tm="100000">
                                          <p:val>
                                            <p:strVal val="#ppt_x"/>
                                          </p:val>
                                        </p:tav>
                                      </p:tavLst>
                                    </p:anim>
                                    <p:anim calcmode="lin" valueType="num">
                                      <p:cBhvr>
                                        <p:cTn id="40" dur="750" fill="hold"/>
                                        <p:tgtEl>
                                          <p:spTgt spid="3"/>
                                        </p:tgtEl>
                                        <p:attrNameLst>
                                          <p:attrName>ppt_y</p:attrName>
                                        </p:attrNameLst>
                                      </p:cBhvr>
                                      <p:tavLst>
                                        <p:tav tm="0">
                                          <p:val>
                                            <p:strVal val="#ppt_y+.1"/>
                                          </p:val>
                                        </p:tav>
                                        <p:tav tm="100000">
                                          <p:val>
                                            <p:strVal val="#ppt_y"/>
                                          </p:val>
                                        </p:tav>
                                      </p:tavLst>
                                    </p:anim>
                                  </p:childTnLst>
                                </p:cTn>
                              </p:par>
                            </p:childTnLst>
                          </p:cTn>
                        </p:par>
                        <p:par>
                          <p:cTn id="41" fill="hold">
                            <p:stCondLst>
                              <p:cond delay="2500"/>
                            </p:stCondLst>
                            <p:childTnLst>
                              <p:par>
                                <p:cTn id="42" presetID="42" presetClass="entr" presetSubtype="0" fill="hold" nodeType="after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750"/>
                                        <p:tgtEl>
                                          <p:spTgt spid="2"/>
                                        </p:tgtEl>
                                      </p:cBhvr>
                                    </p:animEffect>
                                    <p:anim calcmode="lin" valueType="num">
                                      <p:cBhvr>
                                        <p:cTn id="45" dur="750" fill="hold"/>
                                        <p:tgtEl>
                                          <p:spTgt spid="2"/>
                                        </p:tgtEl>
                                        <p:attrNameLst>
                                          <p:attrName>ppt_x</p:attrName>
                                        </p:attrNameLst>
                                      </p:cBhvr>
                                      <p:tavLst>
                                        <p:tav tm="0">
                                          <p:val>
                                            <p:strVal val="#ppt_x"/>
                                          </p:val>
                                        </p:tav>
                                        <p:tav tm="100000">
                                          <p:val>
                                            <p:strVal val="#ppt_x"/>
                                          </p:val>
                                        </p:tav>
                                      </p:tavLst>
                                    </p:anim>
                                    <p:anim calcmode="lin" valueType="num">
                                      <p:cBhvr>
                                        <p:cTn id="46" dur="750" fill="hold"/>
                                        <p:tgtEl>
                                          <p:spTgt spid="2"/>
                                        </p:tgtEl>
                                        <p:attrNameLst>
                                          <p:attrName>ppt_y</p:attrName>
                                        </p:attrNameLst>
                                      </p:cBhvr>
                                      <p:tavLst>
                                        <p:tav tm="0">
                                          <p:val>
                                            <p:strVal val="#ppt_y+.1"/>
                                          </p:val>
                                        </p:tav>
                                        <p:tav tm="100000">
                                          <p:val>
                                            <p:strVal val="#ppt_y"/>
                                          </p:val>
                                        </p:tav>
                                      </p:tavLst>
                                    </p:anim>
                                  </p:childTnLst>
                                </p:cTn>
                              </p:par>
                            </p:childTnLst>
                          </p:cTn>
                        </p:par>
                        <p:par>
                          <p:cTn id="47" fill="hold">
                            <p:stCondLst>
                              <p:cond delay="3250"/>
                            </p:stCondLst>
                            <p:childTnLst>
                              <p:par>
                                <p:cTn id="48" presetID="42" presetClass="entr" presetSubtype="0" fill="hold" nodeType="after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750"/>
                                        <p:tgtEl>
                                          <p:spTgt spid="9"/>
                                        </p:tgtEl>
                                      </p:cBhvr>
                                    </p:animEffect>
                                    <p:anim calcmode="lin" valueType="num">
                                      <p:cBhvr>
                                        <p:cTn id="51" dur="750" fill="hold"/>
                                        <p:tgtEl>
                                          <p:spTgt spid="9"/>
                                        </p:tgtEl>
                                        <p:attrNameLst>
                                          <p:attrName>ppt_x</p:attrName>
                                        </p:attrNameLst>
                                      </p:cBhvr>
                                      <p:tavLst>
                                        <p:tav tm="0">
                                          <p:val>
                                            <p:strVal val="#ppt_x"/>
                                          </p:val>
                                        </p:tav>
                                        <p:tav tm="100000">
                                          <p:val>
                                            <p:strVal val="#ppt_x"/>
                                          </p:val>
                                        </p:tav>
                                      </p:tavLst>
                                    </p:anim>
                                    <p:anim calcmode="lin" valueType="num">
                                      <p:cBhvr>
                                        <p:cTn id="52" dur="75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E53C65D-A8D7-41E9-BF2F-87521288DDF9}"/>
              </a:ext>
            </a:extLst>
          </p:cNvPr>
          <p:cNvSpPr/>
          <p:nvPr/>
        </p:nvSpPr>
        <p:spPr>
          <a:xfrm>
            <a:off x="0" y="0"/>
            <a:ext cx="12192000" cy="6858000"/>
          </a:xfrm>
          <a:prstGeom prst="rect">
            <a:avLst/>
          </a:prstGeom>
          <a:solidFill>
            <a:srgbClr val="090F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D09914F2-65FC-4583-BE26-B62E36C42BA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23403" y="808441"/>
            <a:ext cx="11073276" cy="6049559"/>
          </a:xfrm>
          <a:prstGeom prst="rect">
            <a:avLst/>
          </a:prstGeom>
        </p:spPr>
      </p:pic>
      <p:pic>
        <p:nvPicPr>
          <p:cNvPr id="5" name="图片 4">
            <a:extLst>
              <a:ext uri="{FF2B5EF4-FFF2-40B4-BE49-F238E27FC236}">
                <a16:creationId xmlns:a16="http://schemas.microsoft.com/office/drawing/2014/main" id="{343A5A83-DB72-4CB4-8628-F9B4723437E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0812683">
            <a:off x="9243931" y="684287"/>
            <a:ext cx="5745980" cy="6773195"/>
          </a:xfrm>
          <a:prstGeom prst="rect">
            <a:avLst/>
          </a:prstGeom>
        </p:spPr>
      </p:pic>
      <p:pic>
        <p:nvPicPr>
          <p:cNvPr id="6" name="图片 5">
            <a:extLst>
              <a:ext uri="{FF2B5EF4-FFF2-40B4-BE49-F238E27FC236}">
                <a16:creationId xmlns:a16="http://schemas.microsoft.com/office/drawing/2014/main" id="{BE09AAB9-F764-44BC-8C01-8EC2BE78B05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931398" y="-1365773"/>
            <a:ext cx="3545133" cy="3526648"/>
          </a:xfrm>
          <a:prstGeom prst="rect">
            <a:avLst/>
          </a:prstGeom>
        </p:spPr>
      </p:pic>
      <p:pic>
        <p:nvPicPr>
          <p:cNvPr id="7" name="图片 6">
            <a:extLst>
              <a:ext uri="{FF2B5EF4-FFF2-40B4-BE49-F238E27FC236}">
                <a16:creationId xmlns:a16="http://schemas.microsoft.com/office/drawing/2014/main" id="{AA096419-76C1-48FC-A0E5-CA953E82367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93693">
            <a:off x="-1285541" y="3286008"/>
            <a:ext cx="3618600" cy="4579361"/>
          </a:xfrm>
          <a:prstGeom prst="rect">
            <a:avLst/>
          </a:prstGeom>
        </p:spPr>
      </p:pic>
      <p:pic>
        <p:nvPicPr>
          <p:cNvPr id="8" name="图片 7">
            <a:extLst>
              <a:ext uri="{FF2B5EF4-FFF2-40B4-BE49-F238E27FC236}">
                <a16:creationId xmlns:a16="http://schemas.microsoft.com/office/drawing/2014/main" id="{8A1821F2-6828-4515-BC4A-7CE2A53AB8F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96633" y="-698894"/>
            <a:ext cx="4338528" cy="2359480"/>
          </a:xfrm>
          <a:prstGeom prst="rect">
            <a:avLst/>
          </a:prstGeom>
        </p:spPr>
      </p:pic>
      <p:pic>
        <p:nvPicPr>
          <p:cNvPr id="9" name="图片 8">
            <a:extLst>
              <a:ext uri="{FF2B5EF4-FFF2-40B4-BE49-F238E27FC236}">
                <a16:creationId xmlns:a16="http://schemas.microsoft.com/office/drawing/2014/main" id="{DFE83B60-C8FE-49AB-A701-36EC7360CD2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68830" y="1185840"/>
            <a:ext cx="5427170" cy="4486319"/>
          </a:xfrm>
          <a:prstGeom prst="rect">
            <a:avLst/>
          </a:prstGeom>
        </p:spPr>
      </p:pic>
      <p:sp>
        <p:nvSpPr>
          <p:cNvPr id="11" name="文本框 10">
            <a:extLst>
              <a:ext uri="{FF2B5EF4-FFF2-40B4-BE49-F238E27FC236}">
                <a16:creationId xmlns:a16="http://schemas.microsoft.com/office/drawing/2014/main" id="{94D06858-834C-40A8-9B31-396A69A5E630}"/>
              </a:ext>
            </a:extLst>
          </p:cNvPr>
          <p:cNvSpPr txBox="1"/>
          <p:nvPr/>
        </p:nvSpPr>
        <p:spPr>
          <a:xfrm>
            <a:off x="6471294" y="3452610"/>
            <a:ext cx="5632003" cy="1328569"/>
          </a:xfrm>
          <a:prstGeom prst="rect">
            <a:avLst/>
          </a:prstGeom>
          <a:noFill/>
        </p:spPr>
        <p:txBody>
          <a:bodyPr wrap="square" rtlCol="0">
            <a:spAutoFit/>
          </a:bodyPr>
          <a:lstStyle/>
          <a:p>
            <a:pPr defTabSz="449911">
              <a:defRPr/>
            </a:pPr>
            <a:r>
              <a:rPr kumimoji="1" lang="zh-CN" altLang="en-US" sz="4800" b="1" kern="0" dirty="0">
                <a:solidFill>
                  <a:schemeClr val="bg1"/>
                </a:solidFill>
                <a:latin typeface="+mn-ea"/>
                <a:cs typeface="+mn-ea"/>
                <a:sym typeface="+mn-ea"/>
              </a:rPr>
              <a:t>Completion</a:t>
            </a:r>
          </a:p>
          <a:p>
            <a:pPr>
              <a:lnSpc>
                <a:spcPts val="1000"/>
              </a:lnSpc>
              <a:defRPr/>
            </a:pPr>
            <a:endParaRPr lang="en-US" altLang="zh-CN" sz="2400" dirty="0">
              <a:solidFill>
                <a:schemeClr val="bg1"/>
              </a:solidFill>
              <a:latin typeface="+mn-ea"/>
            </a:endParaRPr>
          </a:p>
          <a:p>
            <a:pPr>
              <a:defRPr/>
            </a:pPr>
            <a:r>
              <a:rPr lang="en-US" altLang="zh-CN" sz="2400" dirty="0">
                <a:solidFill>
                  <a:schemeClr val="bg1"/>
                </a:solidFill>
                <a:latin typeface="+mn-ea"/>
              </a:rPr>
              <a:t>Click here to add your text here </a:t>
            </a:r>
            <a:endParaRPr lang="zh-CN" altLang="en-US" sz="2400" dirty="0">
              <a:solidFill>
                <a:schemeClr val="bg1"/>
              </a:solidFill>
              <a:latin typeface="+mn-ea"/>
            </a:endParaRPr>
          </a:p>
        </p:txBody>
      </p:sp>
      <p:sp>
        <p:nvSpPr>
          <p:cNvPr id="12" name="文本框 11">
            <a:extLst>
              <a:ext uri="{FF2B5EF4-FFF2-40B4-BE49-F238E27FC236}">
                <a16:creationId xmlns:a16="http://schemas.microsoft.com/office/drawing/2014/main" id="{1FF69372-5436-4099-BBE9-3735F3A9477A}"/>
              </a:ext>
            </a:extLst>
          </p:cNvPr>
          <p:cNvSpPr txBox="1"/>
          <p:nvPr/>
        </p:nvSpPr>
        <p:spPr>
          <a:xfrm>
            <a:off x="6471294" y="2413336"/>
            <a:ext cx="3752146" cy="1015663"/>
          </a:xfrm>
          <a:prstGeom prst="rect">
            <a:avLst/>
          </a:prstGeom>
          <a:noFill/>
        </p:spPr>
        <p:txBody>
          <a:bodyPr wrap="square" rtlCol="0">
            <a:spAutoFit/>
          </a:bodyPr>
          <a:lstStyle/>
          <a:p>
            <a:r>
              <a:rPr lang="en-US" altLang="zh-CN" sz="6000" b="1" dirty="0">
                <a:solidFill>
                  <a:schemeClr val="bg1"/>
                </a:solidFill>
                <a:latin typeface="方正黑体简体" panose="02010601030101010101" pitchFamily="2" charset="-122"/>
                <a:ea typeface="方正黑体简体" panose="02010601030101010101" pitchFamily="2" charset="-122"/>
                <a:cs typeface="+mn-ea"/>
                <a:sym typeface="+mn-lt"/>
              </a:rPr>
              <a:t>PART </a:t>
            </a:r>
            <a:r>
              <a:rPr lang="en-US" altLang="zh-CN" sz="6000" b="1" dirty="0">
                <a:solidFill>
                  <a:schemeClr val="tx1">
                    <a:lumMod val="95000"/>
                    <a:lumOff val="5000"/>
                  </a:schemeClr>
                </a:solidFill>
                <a:latin typeface="方正黑体简体" panose="02010601030101010101" pitchFamily="2" charset="-122"/>
                <a:ea typeface="方正黑体简体" panose="02010601030101010101" pitchFamily="2" charset="-122"/>
                <a:cs typeface="+mn-ea"/>
                <a:sym typeface="+mn-lt"/>
              </a:rPr>
              <a:t>02</a:t>
            </a:r>
            <a:endParaRPr lang="zh-CN" altLang="en-US" sz="6000" b="1" dirty="0">
              <a:solidFill>
                <a:schemeClr val="tx1">
                  <a:lumMod val="95000"/>
                  <a:lumOff val="5000"/>
                </a:schemeClr>
              </a:solidFill>
              <a:latin typeface="方正黑体简体" panose="02010601030101010101" pitchFamily="2" charset="-122"/>
              <a:ea typeface="方正黑体简体" panose="02010601030101010101" pitchFamily="2" charset="-122"/>
              <a:cs typeface="+mn-ea"/>
              <a:sym typeface="+mn-lt"/>
            </a:endParaRPr>
          </a:p>
        </p:txBody>
      </p:sp>
    </p:spTree>
    <p:extLst>
      <p:ext uri="{BB962C8B-B14F-4D97-AF65-F5344CB8AC3E}">
        <p14:creationId xmlns:p14="http://schemas.microsoft.com/office/powerpoint/2010/main" val="1998934802"/>
      </p:ext>
    </p:extLst>
  </p:cSld>
  <p:clrMapOvr>
    <a:masterClrMapping/>
  </p:clrMapOvr>
  <mc:AlternateContent xmlns:mc="http://schemas.openxmlformats.org/markup-compatibility/2006" xmlns:p14="http://schemas.microsoft.com/office/powerpoint/2010/main">
    <mc:Choice Requires="p14">
      <p:transition spd="slow" p14:dur="900" advClick="0" advTm="0">
        <p14:warp dir="in"/>
      </p:transition>
    </mc:Choice>
    <mc:Fallback xmlns:a14="http://schemas.microsoft.com/office/drawing/2010/main" xmlns:a16="http://schemas.microsoft.com/office/drawing/2014/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500"/>
                            </p:stCondLst>
                            <p:childTnLst>
                              <p:par>
                                <p:cTn id="26" presetID="53" presetClass="entr" presetSubtype="16"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par>
                          <p:cTn id="31" fill="hold">
                            <p:stCondLst>
                              <p:cond delay="1000"/>
                            </p:stCondLst>
                            <p:childTnLst>
                              <p:par>
                                <p:cTn id="32" presetID="53" presetClass="entr" presetSubtype="16"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childTnLst>
                          </p:cTn>
                        </p:par>
                        <p:par>
                          <p:cTn id="37" fill="hold">
                            <p:stCondLst>
                              <p:cond delay="1500"/>
                            </p:stCondLst>
                            <p:childTnLst>
                              <p:par>
                                <p:cTn id="38" presetID="22" presetClass="entr" presetSubtype="8"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08BBBAA-FC41-4676-A4DD-F071916EDB17}"/>
              </a:ext>
            </a:extLst>
          </p:cNvPr>
          <p:cNvSpPr/>
          <p:nvPr/>
        </p:nvSpPr>
        <p:spPr>
          <a:xfrm>
            <a:off x="0" y="0"/>
            <a:ext cx="12192000" cy="6858000"/>
          </a:xfrm>
          <a:prstGeom prst="rect">
            <a:avLst/>
          </a:prstGeom>
          <a:solidFill>
            <a:srgbClr val="090F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03823E82-150D-47FB-BAE3-FAAB6C373A7A}"/>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rot="20780505">
            <a:off x="9453481" y="874786"/>
            <a:ext cx="5745980" cy="6773195"/>
          </a:xfrm>
          <a:prstGeom prst="rect">
            <a:avLst/>
          </a:prstGeom>
        </p:spPr>
      </p:pic>
      <p:pic>
        <p:nvPicPr>
          <p:cNvPr id="6" name="图片 5">
            <a:extLst>
              <a:ext uri="{FF2B5EF4-FFF2-40B4-BE49-F238E27FC236}">
                <a16:creationId xmlns:a16="http://schemas.microsoft.com/office/drawing/2014/main" id="{7AD0EBEF-39EE-4A6C-9C9D-1ACE86A3C152}"/>
              </a:ext>
            </a:extLst>
          </p:cNvPr>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rot="7456684">
            <a:off x="10149112" y="-1928203"/>
            <a:ext cx="3545133" cy="3526648"/>
          </a:xfrm>
          <a:prstGeom prst="rect">
            <a:avLst/>
          </a:prstGeom>
        </p:spPr>
      </p:pic>
      <p:pic>
        <p:nvPicPr>
          <p:cNvPr id="7" name="图片 6">
            <a:extLst>
              <a:ext uri="{FF2B5EF4-FFF2-40B4-BE49-F238E27FC236}">
                <a16:creationId xmlns:a16="http://schemas.microsoft.com/office/drawing/2014/main" id="{0F344E70-EA64-4CC5-8E4D-9BFD05207B7E}"/>
              </a:ext>
            </a:extLst>
          </p:cNvPr>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rot="1679931">
            <a:off x="-1982227" y="3510917"/>
            <a:ext cx="3618600" cy="4579361"/>
          </a:xfrm>
          <a:prstGeom prst="rect">
            <a:avLst/>
          </a:prstGeom>
        </p:spPr>
      </p:pic>
      <p:pic>
        <p:nvPicPr>
          <p:cNvPr id="8" name="图片 7">
            <a:extLst>
              <a:ext uri="{FF2B5EF4-FFF2-40B4-BE49-F238E27FC236}">
                <a16:creationId xmlns:a16="http://schemas.microsoft.com/office/drawing/2014/main" id="{E36C4C40-5B11-4316-A37F-CD0D451A6E7D}"/>
              </a:ext>
            </a:extLst>
          </p:cNvPr>
          <p:cNvPicPr>
            <a:picLocks noChangeAspect="1"/>
          </p:cNvPicPr>
          <p:nvPr/>
        </p:nvPicPr>
        <p:blipFill>
          <a:blip r:embed="rId20" cstate="hqprint">
            <a:extLst>
              <a:ext uri="{28A0092B-C50C-407E-A947-70E740481C1C}">
                <a14:useLocalDpi xmlns:a14="http://schemas.microsoft.com/office/drawing/2010/main" val="0"/>
              </a:ext>
            </a:extLst>
          </a:blip>
          <a:stretch>
            <a:fillRect/>
          </a:stretch>
        </p:blipFill>
        <p:spPr>
          <a:xfrm rot="20954830">
            <a:off x="-754121" y="-1179740"/>
            <a:ext cx="4338528" cy="2359480"/>
          </a:xfrm>
          <a:prstGeom prst="rect">
            <a:avLst/>
          </a:prstGeom>
        </p:spPr>
      </p:pic>
      <p:grpSp>
        <p:nvGrpSpPr>
          <p:cNvPr id="15" name="组合 14">
            <a:extLst>
              <a:ext uri="{FF2B5EF4-FFF2-40B4-BE49-F238E27FC236}">
                <a16:creationId xmlns:a16="http://schemas.microsoft.com/office/drawing/2014/main" id="{FF72460A-4BA9-4EAF-BE89-0F550D3768F6}"/>
              </a:ext>
            </a:extLst>
          </p:cNvPr>
          <p:cNvGrpSpPr/>
          <p:nvPr/>
        </p:nvGrpSpPr>
        <p:grpSpPr>
          <a:xfrm>
            <a:off x="3855325" y="241984"/>
            <a:ext cx="4425737" cy="674104"/>
            <a:chOff x="3855325" y="241984"/>
            <a:chExt cx="4425737" cy="674104"/>
          </a:xfrm>
        </p:grpSpPr>
        <p:sp>
          <p:nvSpPr>
            <p:cNvPr id="10" name="文本框 9">
              <a:extLst>
                <a:ext uri="{FF2B5EF4-FFF2-40B4-BE49-F238E27FC236}">
                  <a16:creationId xmlns:a16="http://schemas.microsoft.com/office/drawing/2014/main" id="{D315F1C2-E846-42A5-8A94-436A1147E1AD}"/>
                </a:ext>
              </a:extLst>
            </p:cNvPr>
            <p:cNvSpPr txBox="1"/>
            <p:nvPr/>
          </p:nvSpPr>
          <p:spPr>
            <a:xfrm>
              <a:off x="4086547" y="269757"/>
              <a:ext cx="4018906" cy="646331"/>
            </a:xfrm>
            <a:prstGeom prst="rect">
              <a:avLst/>
            </a:prstGeom>
            <a:noFill/>
          </p:spPr>
          <p:txBody>
            <a:bodyPr wrap="square" rtlCol="0" anchor="ctr" anchorCtr="0">
              <a:spAutoFit/>
            </a:bodyPr>
            <a:lstStyle>
              <a:defPPr>
                <a:defRPr lang="zh-CN"/>
              </a:defPPr>
              <a:lvl1pPr algn="ctr">
                <a:defRPr sz="8800">
                  <a:gradFill flip="none" rotWithShape="1">
                    <a:gsLst>
                      <a:gs pos="51000">
                        <a:srgbClr val="47E1FF"/>
                      </a:gs>
                      <a:gs pos="100000">
                        <a:srgbClr val="C9F9FF"/>
                      </a:gs>
                    </a:gsLst>
                    <a:lin ang="18900000" scaled="1"/>
                    <a:tileRect/>
                  </a:gradFill>
                  <a:latin typeface="Anton" panose="00000500000000000000" pitchFamily="2" charset="0"/>
                </a:defRPr>
              </a:lvl1pPr>
            </a:lstStyle>
            <a:p>
              <a:r>
                <a:rPr lang="en-US" altLang="zh-CN" sz="3600" dirty="0">
                  <a:latin typeface="+mn-ea"/>
                  <a:sym typeface="+mn-lt"/>
                </a:rPr>
                <a:t>PART 02 </a:t>
              </a:r>
              <a:r>
                <a:rPr lang="zh-CN" altLang="en-US" sz="3600" dirty="0">
                  <a:latin typeface="+mn-ea"/>
                  <a:sym typeface="+mn-ea"/>
                </a:rPr>
                <a:t>Completion</a:t>
              </a:r>
            </a:p>
          </p:txBody>
        </p:sp>
        <p:sp>
          <p:nvSpPr>
            <p:cNvPr id="11" name="椭圆 10">
              <a:extLst>
                <a:ext uri="{FF2B5EF4-FFF2-40B4-BE49-F238E27FC236}">
                  <a16:creationId xmlns:a16="http://schemas.microsoft.com/office/drawing/2014/main" id="{D74F04AE-DD34-46C9-AB8D-486D6A22625F}"/>
                </a:ext>
              </a:extLst>
            </p:cNvPr>
            <p:cNvSpPr/>
            <p:nvPr/>
          </p:nvSpPr>
          <p:spPr>
            <a:xfrm>
              <a:off x="3855325" y="241984"/>
              <a:ext cx="221375" cy="221375"/>
            </a:xfrm>
            <a:prstGeom prst="ellipse">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A8589EE5-C1FE-4864-9901-4943EF74912E}"/>
                </a:ext>
              </a:extLst>
            </p:cNvPr>
            <p:cNvSpPr/>
            <p:nvPr/>
          </p:nvSpPr>
          <p:spPr>
            <a:xfrm>
              <a:off x="8059687" y="241984"/>
              <a:ext cx="221375" cy="221375"/>
            </a:xfrm>
            <a:prstGeom prst="ellipse">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12" name="PA_库_缺角矩形 29">
            <a:extLst>
              <a:ext uri="{FF2B5EF4-FFF2-40B4-BE49-F238E27FC236}">
                <a16:creationId xmlns:a16="http://schemas.microsoft.com/office/drawing/2014/main" id="{76C01CA3-2B82-4E1E-A973-B821649B8891}"/>
              </a:ext>
            </a:extLst>
          </p:cNvPr>
          <p:cNvSpPr/>
          <p:nvPr>
            <p:custDataLst>
              <p:tags r:id="rId1"/>
            </p:custDataLst>
          </p:nvPr>
        </p:nvSpPr>
        <p:spPr>
          <a:xfrm>
            <a:off x="4683868" y="2358308"/>
            <a:ext cx="2824265" cy="2824264"/>
          </a:xfrm>
          <a:prstGeom prst="plaque">
            <a:avLst>
              <a:gd name="adj" fmla="val 50000"/>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solidFill>
                <a:schemeClr val="bg1"/>
              </a:solidFill>
              <a:latin typeface="+mn-ea"/>
            </a:endParaRPr>
          </a:p>
        </p:txBody>
      </p:sp>
      <p:grpSp>
        <p:nvGrpSpPr>
          <p:cNvPr id="13" name="PA_库_组合 30">
            <a:extLst>
              <a:ext uri="{FF2B5EF4-FFF2-40B4-BE49-F238E27FC236}">
                <a16:creationId xmlns:a16="http://schemas.microsoft.com/office/drawing/2014/main" id="{0FDBEAA5-ACB9-477E-879A-231BAADE1125}"/>
              </a:ext>
            </a:extLst>
          </p:cNvPr>
          <p:cNvGrpSpPr/>
          <p:nvPr>
            <p:custDataLst>
              <p:tags r:id="rId2"/>
            </p:custDataLst>
          </p:nvPr>
        </p:nvGrpSpPr>
        <p:grpSpPr>
          <a:xfrm>
            <a:off x="4060321" y="1816995"/>
            <a:ext cx="1753378" cy="1778468"/>
            <a:chOff x="3045241" y="1362746"/>
            <a:chExt cx="1315034" cy="1333851"/>
          </a:xfrm>
        </p:grpSpPr>
        <p:sp>
          <p:nvSpPr>
            <p:cNvPr id="16" name="Teardrop 31">
              <a:extLst>
                <a:ext uri="{FF2B5EF4-FFF2-40B4-BE49-F238E27FC236}">
                  <a16:creationId xmlns:a16="http://schemas.microsoft.com/office/drawing/2014/main" id="{FFE9750B-0166-47B3-8CB8-A8B94E1BD246}"/>
                </a:ext>
              </a:extLst>
            </p:cNvPr>
            <p:cNvSpPr/>
            <p:nvPr/>
          </p:nvSpPr>
          <p:spPr>
            <a:xfrm rot="16200000">
              <a:off x="3074219" y="1410542"/>
              <a:ext cx="1286055" cy="1286056"/>
            </a:xfrm>
            <a:prstGeom prst="teardrop">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solidFill>
                  <a:schemeClr val="bg1"/>
                </a:solidFill>
                <a:latin typeface="+mn-ea"/>
              </a:endParaRPr>
            </a:p>
          </p:txBody>
        </p:sp>
        <p:sp>
          <p:nvSpPr>
            <p:cNvPr id="17" name="Teardrop 32">
              <a:extLst>
                <a:ext uri="{FF2B5EF4-FFF2-40B4-BE49-F238E27FC236}">
                  <a16:creationId xmlns:a16="http://schemas.microsoft.com/office/drawing/2014/main" id="{3D03C80F-4542-413F-A9D8-0AEF34AF5216}"/>
                </a:ext>
              </a:extLst>
            </p:cNvPr>
            <p:cNvSpPr/>
            <p:nvPr/>
          </p:nvSpPr>
          <p:spPr>
            <a:xfrm rot="16200000">
              <a:off x="3045241" y="1362746"/>
              <a:ext cx="1286055" cy="1286056"/>
            </a:xfrm>
            <a:prstGeom prst="teardrop">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solidFill>
                  <a:schemeClr val="bg1"/>
                </a:solidFill>
                <a:latin typeface="+mn-ea"/>
              </a:endParaRPr>
            </a:p>
          </p:txBody>
        </p:sp>
      </p:grpSp>
      <p:grpSp>
        <p:nvGrpSpPr>
          <p:cNvPr id="18" name="PA_库_组合 33">
            <a:extLst>
              <a:ext uri="{FF2B5EF4-FFF2-40B4-BE49-F238E27FC236}">
                <a16:creationId xmlns:a16="http://schemas.microsoft.com/office/drawing/2014/main" id="{D907B4F1-0E91-41F2-A7FA-D4BB4DF61DCB}"/>
              </a:ext>
            </a:extLst>
          </p:cNvPr>
          <p:cNvGrpSpPr/>
          <p:nvPr>
            <p:custDataLst>
              <p:tags r:id="rId3"/>
            </p:custDataLst>
          </p:nvPr>
        </p:nvGrpSpPr>
        <p:grpSpPr>
          <a:xfrm>
            <a:off x="6416938" y="1816995"/>
            <a:ext cx="1714742" cy="1778240"/>
            <a:chOff x="4812704" y="1362746"/>
            <a:chExt cx="1286057" cy="1333680"/>
          </a:xfrm>
        </p:grpSpPr>
        <p:sp>
          <p:nvSpPr>
            <p:cNvPr id="19" name="Teardrop 34">
              <a:extLst>
                <a:ext uri="{FF2B5EF4-FFF2-40B4-BE49-F238E27FC236}">
                  <a16:creationId xmlns:a16="http://schemas.microsoft.com/office/drawing/2014/main" id="{100E8764-880A-4D7D-839D-301E2BD4D52D}"/>
                </a:ext>
              </a:extLst>
            </p:cNvPr>
            <p:cNvSpPr/>
            <p:nvPr/>
          </p:nvSpPr>
          <p:spPr>
            <a:xfrm>
              <a:off x="4812704" y="1410371"/>
              <a:ext cx="1286056" cy="1286055"/>
            </a:xfrm>
            <a:prstGeom prst="teardrop">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solidFill>
                  <a:schemeClr val="bg1"/>
                </a:solidFill>
                <a:latin typeface="+mn-ea"/>
              </a:endParaRPr>
            </a:p>
          </p:txBody>
        </p:sp>
        <p:sp>
          <p:nvSpPr>
            <p:cNvPr id="20" name="Teardrop 35">
              <a:extLst>
                <a:ext uri="{FF2B5EF4-FFF2-40B4-BE49-F238E27FC236}">
                  <a16:creationId xmlns:a16="http://schemas.microsoft.com/office/drawing/2014/main" id="{D6389B71-FCE3-4126-8C2D-F124EDB03A69}"/>
                </a:ext>
              </a:extLst>
            </p:cNvPr>
            <p:cNvSpPr/>
            <p:nvPr/>
          </p:nvSpPr>
          <p:spPr>
            <a:xfrm>
              <a:off x="4812705" y="1362746"/>
              <a:ext cx="1286056" cy="1286055"/>
            </a:xfrm>
            <a:prstGeom prst="teardrop">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solidFill>
                  <a:schemeClr val="bg1"/>
                </a:solidFill>
                <a:latin typeface="+mn-ea"/>
              </a:endParaRPr>
            </a:p>
          </p:txBody>
        </p:sp>
      </p:grpSp>
      <p:grpSp>
        <p:nvGrpSpPr>
          <p:cNvPr id="21" name="PA_库_组合 36">
            <a:extLst>
              <a:ext uri="{FF2B5EF4-FFF2-40B4-BE49-F238E27FC236}">
                <a16:creationId xmlns:a16="http://schemas.microsoft.com/office/drawing/2014/main" id="{3569587C-ABE8-4CDD-92CF-630366ADB58C}"/>
              </a:ext>
            </a:extLst>
          </p:cNvPr>
          <p:cNvGrpSpPr/>
          <p:nvPr>
            <p:custDataLst>
              <p:tags r:id="rId4"/>
            </p:custDataLst>
          </p:nvPr>
        </p:nvGrpSpPr>
        <p:grpSpPr>
          <a:xfrm>
            <a:off x="4060320" y="3980440"/>
            <a:ext cx="1765541" cy="1752840"/>
            <a:chOff x="3045240" y="2985330"/>
            <a:chExt cx="1324156" cy="1314630"/>
          </a:xfrm>
        </p:grpSpPr>
        <p:sp>
          <p:nvSpPr>
            <p:cNvPr id="22" name="Teardrop 37">
              <a:extLst>
                <a:ext uri="{FF2B5EF4-FFF2-40B4-BE49-F238E27FC236}">
                  <a16:creationId xmlns:a16="http://schemas.microsoft.com/office/drawing/2014/main" id="{5916CC50-9850-498E-94DA-347BB17556A4}"/>
                </a:ext>
              </a:extLst>
            </p:cNvPr>
            <p:cNvSpPr/>
            <p:nvPr/>
          </p:nvSpPr>
          <p:spPr>
            <a:xfrm rot="10800000">
              <a:off x="3083340" y="2985330"/>
              <a:ext cx="1286056" cy="1286055"/>
            </a:xfrm>
            <a:prstGeom prst="teardrop">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solidFill>
                  <a:schemeClr val="bg1"/>
                </a:solidFill>
                <a:latin typeface="+mn-ea"/>
              </a:endParaRPr>
            </a:p>
          </p:txBody>
        </p:sp>
        <p:sp>
          <p:nvSpPr>
            <p:cNvPr id="23" name="Teardrop 38">
              <a:extLst>
                <a:ext uri="{FF2B5EF4-FFF2-40B4-BE49-F238E27FC236}">
                  <a16:creationId xmlns:a16="http://schemas.microsoft.com/office/drawing/2014/main" id="{F01B4F69-311D-4554-9BFC-B75782BF16F2}"/>
                </a:ext>
              </a:extLst>
            </p:cNvPr>
            <p:cNvSpPr/>
            <p:nvPr/>
          </p:nvSpPr>
          <p:spPr>
            <a:xfrm rot="10800000">
              <a:off x="3045240" y="3013905"/>
              <a:ext cx="1286056" cy="1286055"/>
            </a:xfrm>
            <a:prstGeom prst="teardrop">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solidFill>
                  <a:schemeClr val="bg1"/>
                </a:solidFill>
                <a:latin typeface="+mn-ea"/>
              </a:endParaRPr>
            </a:p>
          </p:txBody>
        </p:sp>
      </p:grpSp>
      <p:grpSp>
        <p:nvGrpSpPr>
          <p:cNvPr id="24" name="PA_库_组合 39">
            <a:extLst>
              <a:ext uri="{FF2B5EF4-FFF2-40B4-BE49-F238E27FC236}">
                <a16:creationId xmlns:a16="http://schemas.microsoft.com/office/drawing/2014/main" id="{9495007F-956C-4F82-9844-A2D185B90BF7}"/>
              </a:ext>
            </a:extLst>
          </p:cNvPr>
          <p:cNvGrpSpPr/>
          <p:nvPr>
            <p:custDataLst>
              <p:tags r:id="rId5"/>
            </p:custDataLst>
          </p:nvPr>
        </p:nvGrpSpPr>
        <p:grpSpPr>
          <a:xfrm>
            <a:off x="6378841" y="3980440"/>
            <a:ext cx="1752841" cy="1752840"/>
            <a:chOff x="4784130" y="2985330"/>
            <a:chExt cx="1314631" cy="1314630"/>
          </a:xfrm>
        </p:grpSpPr>
        <p:sp>
          <p:nvSpPr>
            <p:cNvPr id="25" name="Teardrop 40">
              <a:extLst>
                <a:ext uri="{FF2B5EF4-FFF2-40B4-BE49-F238E27FC236}">
                  <a16:creationId xmlns:a16="http://schemas.microsoft.com/office/drawing/2014/main" id="{F3E8ED0B-2F60-4751-B54B-D50D7D5A4F37}"/>
                </a:ext>
              </a:extLst>
            </p:cNvPr>
            <p:cNvSpPr/>
            <p:nvPr/>
          </p:nvSpPr>
          <p:spPr>
            <a:xfrm rot="5400000">
              <a:off x="4784130" y="2985330"/>
              <a:ext cx="1286055" cy="1286056"/>
            </a:xfrm>
            <a:prstGeom prst="teardrop">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solidFill>
                  <a:schemeClr val="bg1"/>
                </a:solidFill>
                <a:latin typeface="+mn-ea"/>
              </a:endParaRPr>
            </a:p>
          </p:txBody>
        </p:sp>
        <p:sp>
          <p:nvSpPr>
            <p:cNvPr id="26" name="Teardrop 41">
              <a:extLst>
                <a:ext uri="{FF2B5EF4-FFF2-40B4-BE49-F238E27FC236}">
                  <a16:creationId xmlns:a16="http://schemas.microsoft.com/office/drawing/2014/main" id="{BF4BE79C-4435-4611-BF33-C752BA7C9FF4}"/>
                </a:ext>
              </a:extLst>
            </p:cNvPr>
            <p:cNvSpPr/>
            <p:nvPr/>
          </p:nvSpPr>
          <p:spPr>
            <a:xfrm rot="5400000">
              <a:off x="4812705" y="3013905"/>
              <a:ext cx="1286055" cy="1286056"/>
            </a:xfrm>
            <a:prstGeom prst="teardrop">
              <a:avLst/>
            </a:prstGeom>
            <a:gradFill>
              <a:gsLst>
                <a:gs pos="0">
                  <a:srgbClr val="47E1FF"/>
                </a:gs>
                <a:gs pos="100000">
                  <a:srgbClr val="C9F9FF"/>
                </a:gs>
              </a:gsLst>
              <a:lin ang="16200000" scaled="1"/>
            </a:gra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solidFill>
                  <a:schemeClr val="bg1"/>
                </a:solidFill>
                <a:latin typeface="+mn-ea"/>
              </a:endParaRPr>
            </a:p>
          </p:txBody>
        </p:sp>
      </p:grpSp>
      <p:sp>
        <p:nvSpPr>
          <p:cNvPr id="27" name="PA_库_Freeform: Shape 54">
            <a:extLst>
              <a:ext uri="{FF2B5EF4-FFF2-40B4-BE49-F238E27FC236}">
                <a16:creationId xmlns:a16="http://schemas.microsoft.com/office/drawing/2014/main" id="{17DAFC45-3503-4663-9D05-0CFB8B6903A9}"/>
              </a:ext>
            </a:extLst>
          </p:cNvPr>
          <p:cNvSpPr>
            <a:spLocks/>
          </p:cNvSpPr>
          <p:nvPr>
            <p:custDataLst>
              <p:tags r:id="rId6"/>
            </p:custDataLst>
          </p:nvPr>
        </p:nvSpPr>
        <p:spPr bwMode="auto">
          <a:xfrm>
            <a:off x="5775062" y="3387142"/>
            <a:ext cx="660085" cy="660085"/>
          </a:xfrm>
          <a:custGeom>
            <a:avLst/>
            <a:gdLst/>
            <a:ahLst/>
            <a:cxnLst>
              <a:cxn ang="0">
                <a:pos x="55" y="28"/>
              </a:cxn>
              <a:cxn ang="0">
                <a:pos x="27" y="55"/>
              </a:cxn>
              <a:cxn ang="0">
                <a:pos x="0" y="28"/>
              </a:cxn>
              <a:cxn ang="0">
                <a:pos x="27" y="0"/>
              </a:cxn>
              <a:cxn ang="0">
                <a:pos x="55" y="28"/>
              </a:cxn>
              <a:cxn ang="0">
                <a:pos x="42" y="28"/>
              </a:cxn>
              <a:cxn ang="0">
                <a:pos x="41" y="26"/>
              </a:cxn>
              <a:cxn ang="0">
                <a:pos x="21" y="14"/>
              </a:cxn>
              <a:cxn ang="0">
                <a:pos x="19" y="14"/>
              </a:cxn>
              <a:cxn ang="0">
                <a:pos x="18" y="16"/>
              </a:cxn>
              <a:cxn ang="0">
                <a:pos x="18" y="39"/>
              </a:cxn>
              <a:cxn ang="0">
                <a:pos x="19" y="41"/>
              </a:cxn>
              <a:cxn ang="0">
                <a:pos x="20" y="41"/>
              </a:cxn>
              <a:cxn ang="0">
                <a:pos x="21" y="41"/>
              </a:cxn>
              <a:cxn ang="0">
                <a:pos x="41" y="30"/>
              </a:cxn>
              <a:cxn ang="0">
                <a:pos x="42" y="28"/>
              </a:cxn>
            </a:cxnLst>
            <a:rect l="0" t="0" r="r" b="b"/>
            <a:pathLst>
              <a:path w="55" h="55">
                <a:moveTo>
                  <a:pt x="55" y="28"/>
                </a:moveTo>
                <a:cubicBezTo>
                  <a:pt x="55" y="43"/>
                  <a:pt x="42" y="55"/>
                  <a:pt x="27" y="55"/>
                </a:cubicBezTo>
                <a:cubicBezTo>
                  <a:pt x="12" y="55"/>
                  <a:pt x="0" y="43"/>
                  <a:pt x="0" y="28"/>
                </a:cubicBezTo>
                <a:cubicBezTo>
                  <a:pt x="0" y="13"/>
                  <a:pt x="12" y="0"/>
                  <a:pt x="27" y="0"/>
                </a:cubicBezTo>
                <a:cubicBezTo>
                  <a:pt x="42" y="0"/>
                  <a:pt x="55" y="13"/>
                  <a:pt x="55" y="28"/>
                </a:cubicBezTo>
                <a:close/>
                <a:moveTo>
                  <a:pt x="42" y="28"/>
                </a:moveTo>
                <a:cubicBezTo>
                  <a:pt x="42" y="27"/>
                  <a:pt x="42" y="26"/>
                  <a:pt x="41" y="26"/>
                </a:cubicBezTo>
                <a:cubicBezTo>
                  <a:pt x="21" y="14"/>
                  <a:pt x="21" y="14"/>
                  <a:pt x="21" y="14"/>
                </a:cubicBezTo>
                <a:cubicBezTo>
                  <a:pt x="21" y="14"/>
                  <a:pt x="20" y="14"/>
                  <a:pt x="19" y="14"/>
                </a:cubicBezTo>
                <a:cubicBezTo>
                  <a:pt x="18" y="15"/>
                  <a:pt x="18" y="16"/>
                  <a:pt x="18" y="16"/>
                </a:cubicBezTo>
                <a:cubicBezTo>
                  <a:pt x="18" y="39"/>
                  <a:pt x="18" y="39"/>
                  <a:pt x="18" y="39"/>
                </a:cubicBezTo>
                <a:cubicBezTo>
                  <a:pt x="18" y="40"/>
                  <a:pt x="18" y="41"/>
                  <a:pt x="19" y="41"/>
                </a:cubicBezTo>
                <a:cubicBezTo>
                  <a:pt x="20" y="41"/>
                  <a:pt x="20" y="41"/>
                  <a:pt x="20" y="41"/>
                </a:cubicBezTo>
                <a:cubicBezTo>
                  <a:pt x="21" y="41"/>
                  <a:pt x="21" y="41"/>
                  <a:pt x="21" y="41"/>
                </a:cubicBezTo>
                <a:cubicBezTo>
                  <a:pt x="41" y="30"/>
                  <a:pt x="41" y="30"/>
                  <a:pt x="41" y="30"/>
                </a:cubicBezTo>
                <a:cubicBezTo>
                  <a:pt x="42" y="29"/>
                  <a:pt x="42" y="29"/>
                  <a:pt x="42" y="28"/>
                </a:cubicBezTo>
                <a:close/>
              </a:path>
            </a:pathLst>
          </a:custGeom>
          <a:solidFill>
            <a:schemeClr val="bg1"/>
          </a:solidFill>
          <a:ln w="9525">
            <a:noFill/>
            <a:round/>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chemeClr val="bg1"/>
              </a:solidFill>
              <a:effectLst/>
              <a:uLnTx/>
              <a:uFillTx/>
              <a:latin typeface="+mn-ea"/>
            </a:endParaRPr>
          </a:p>
        </p:txBody>
      </p:sp>
      <p:sp>
        <p:nvSpPr>
          <p:cNvPr id="28" name="PA_库_Freeform: Shape 55">
            <a:extLst>
              <a:ext uri="{FF2B5EF4-FFF2-40B4-BE49-F238E27FC236}">
                <a16:creationId xmlns:a16="http://schemas.microsoft.com/office/drawing/2014/main" id="{1D35D876-7DBC-471D-91F0-9025E1964C42}"/>
              </a:ext>
            </a:extLst>
          </p:cNvPr>
          <p:cNvSpPr>
            <a:spLocks/>
          </p:cNvSpPr>
          <p:nvPr>
            <p:custDataLst>
              <p:tags r:id="rId7"/>
            </p:custDataLst>
          </p:nvPr>
        </p:nvSpPr>
        <p:spPr bwMode="auto">
          <a:xfrm>
            <a:off x="4673600" y="2264834"/>
            <a:ext cx="397869" cy="747351"/>
          </a:xfrm>
          <a:custGeom>
            <a:avLst/>
            <a:gdLst/>
            <a:ahLst/>
            <a:cxnLst>
              <a:cxn ang="0">
                <a:pos x="21" y="57"/>
              </a:cxn>
              <a:cxn ang="0">
                <a:pos x="21" y="63"/>
              </a:cxn>
              <a:cxn ang="0">
                <a:pos x="20" y="64"/>
              </a:cxn>
              <a:cxn ang="0">
                <a:pos x="15" y="64"/>
              </a:cxn>
              <a:cxn ang="0">
                <a:pos x="14" y="63"/>
              </a:cxn>
              <a:cxn ang="0">
                <a:pos x="14" y="57"/>
              </a:cxn>
              <a:cxn ang="0">
                <a:pos x="1" y="50"/>
              </a:cxn>
              <a:cxn ang="0">
                <a:pos x="1" y="49"/>
              </a:cxn>
              <a:cxn ang="0">
                <a:pos x="4" y="44"/>
              </a:cxn>
              <a:cxn ang="0">
                <a:pos x="5" y="43"/>
              </a:cxn>
              <a:cxn ang="0">
                <a:pos x="6" y="44"/>
              </a:cxn>
              <a:cxn ang="0">
                <a:pos x="17" y="49"/>
              </a:cxn>
              <a:cxn ang="0">
                <a:pos x="25" y="43"/>
              </a:cxn>
              <a:cxn ang="0">
                <a:pos x="16" y="36"/>
              </a:cxn>
              <a:cxn ang="0">
                <a:pos x="1" y="21"/>
              </a:cxn>
              <a:cxn ang="0">
                <a:pos x="14" y="8"/>
              </a:cxn>
              <a:cxn ang="0">
                <a:pos x="14" y="1"/>
              </a:cxn>
              <a:cxn ang="0">
                <a:pos x="15" y="0"/>
              </a:cxn>
              <a:cxn ang="0">
                <a:pos x="20" y="0"/>
              </a:cxn>
              <a:cxn ang="0">
                <a:pos x="21" y="1"/>
              </a:cxn>
              <a:cxn ang="0">
                <a:pos x="21" y="7"/>
              </a:cxn>
              <a:cxn ang="0">
                <a:pos x="32" y="12"/>
              </a:cxn>
              <a:cxn ang="0">
                <a:pos x="32" y="14"/>
              </a:cxn>
              <a:cxn ang="0">
                <a:pos x="29" y="19"/>
              </a:cxn>
              <a:cxn ang="0">
                <a:pos x="29" y="19"/>
              </a:cxn>
              <a:cxn ang="0">
                <a:pos x="28" y="19"/>
              </a:cxn>
              <a:cxn ang="0">
                <a:pos x="18" y="15"/>
              </a:cxn>
              <a:cxn ang="0">
                <a:pos x="10" y="21"/>
              </a:cxn>
              <a:cxn ang="0">
                <a:pos x="20" y="28"/>
              </a:cxn>
              <a:cxn ang="0">
                <a:pos x="34" y="42"/>
              </a:cxn>
              <a:cxn ang="0">
                <a:pos x="21" y="57"/>
              </a:cxn>
            </a:cxnLst>
            <a:rect l="0" t="0" r="r" b="b"/>
            <a:pathLst>
              <a:path w="34" h="64">
                <a:moveTo>
                  <a:pt x="21" y="57"/>
                </a:moveTo>
                <a:cubicBezTo>
                  <a:pt x="21" y="63"/>
                  <a:pt x="21" y="63"/>
                  <a:pt x="21" y="63"/>
                </a:cubicBezTo>
                <a:cubicBezTo>
                  <a:pt x="21" y="63"/>
                  <a:pt x="20" y="64"/>
                  <a:pt x="20" y="64"/>
                </a:cubicBezTo>
                <a:cubicBezTo>
                  <a:pt x="15" y="64"/>
                  <a:pt x="15" y="64"/>
                  <a:pt x="15" y="64"/>
                </a:cubicBezTo>
                <a:cubicBezTo>
                  <a:pt x="14" y="64"/>
                  <a:pt x="14" y="63"/>
                  <a:pt x="14" y="63"/>
                </a:cubicBezTo>
                <a:cubicBezTo>
                  <a:pt x="14" y="57"/>
                  <a:pt x="14" y="57"/>
                  <a:pt x="14" y="57"/>
                </a:cubicBezTo>
                <a:cubicBezTo>
                  <a:pt x="5" y="55"/>
                  <a:pt x="1" y="50"/>
                  <a:pt x="1" y="50"/>
                </a:cubicBezTo>
                <a:cubicBezTo>
                  <a:pt x="0" y="50"/>
                  <a:pt x="0" y="49"/>
                  <a:pt x="1" y="49"/>
                </a:cubicBezTo>
                <a:cubicBezTo>
                  <a:pt x="4" y="44"/>
                  <a:pt x="4" y="44"/>
                  <a:pt x="4" y="44"/>
                </a:cubicBezTo>
                <a:cubicBezTo>
                  <a:pt x="4" y="44"/>
                  <a:pt x="5" y="43"/>
                  <a:pt x="5" y="43"/>
                </a:cubicBezTo>
                <a:cubicBezTo>
                  <a:pt x="5" y="43"/>
                  <a:pt x="6" y="44"/>
                  <a:pt x="6" y="44"/>
                </a:cubicBezTo>
                <a:cubicBezTo>
                  <a:pt x="6" y="44"/>
                  <a:pt x="11" y="49"/>
                  <a:pt x="17" y="49"/>
                </a:cubicBezTo>
                <a:cubicBezTo>
                  <a:pt x="21" y="49"/>
                  <a:pt x="25" y="47"/>
                  <a:pt x="25" y="43"/>
                </a:cubicBezTo>
                <a:cubicBezTo>
                  <a:pt x="25" y="39"/>
                  <a:pt x="20" y="38"/>
                  <a:pt x="16" y="36"/>
                </a:cubicBezTo>
                <a:cubicBezTo>
                  <a:pt x="9" y="33"/>
                  <a:pt x="1" y="30"/>
                  <a:pt x="1" y="21"/>
                </a:cubicBezTo>
                <a:cubicBezTo>
                  <a:pt x="1" y="14"/>
                  <a:pt x="6" y="9"/>
                  <a:pt x="14" y="8"/>
                </a:cubicBezTo>
                <a:cubicBezTo>
                  <a:pt x="14" y="1"/>
                  <a:pt x="14" y="1"/>
                  <a:pt x="14" y="1"/>
                </a:cubicBezTo>
                <a:cubicBezTo>
                  <a:pt x="14" y="0"/>
                  <a:pt x="14" y="0"/>
                  <a:pt x="15" y="0"/>
                </a:cubicBezTo>
                <a:cubicBezTo>
                  <a:pt x="20" y="0"/>
                  <a:pt x="20" y="0"/>
                  <a:pt x="20" y="0"/>
                </a:cubicBezTo>
                <a:cubicBezTo>
                  <a:pt x="20" y="0"/>
                  <a:pt x="21" y="0"/>
                  <a:pt x="21" y="1"/>
                </a:cubicBezTo>
                <a:cubicBezTo>
                  <a:pt x="21" y="7"/>
                  <a:pt x="21" y="7"/>
                  <a:pt x="21" y="7"/>
                </a:cubicBezTo>
                <a:cubicBezTo>
                  <a:pt x="28" y="8"/>
                  <a:pt x="32" y="12"/>
                  <a:pt x="32" y="12"/>
                </a:cubicBezTo>
                <a:cubicBezTo>
                  <a:pt x="33" y="13"/>
                  <a:pt x="33" y="13"/>
                  <a:pt x="32" y="14"/>
                </a:cubicBezTo>
                <a:cubicBezTo>
                  <a:pt x="29" y="19"/>
                  <a:pt x="29" y="19"/>
                  <a:pt x="29" y="19"/>
                </a:cubicBezTo>
                <a:cubicBezTo>
                  <a:pt x="29" y="19"/>
                  <a:pt x="29" y="19"/>
                  <a:pt x="29" y="19"/>
                </a:cubicBezTo>
                <a:cubicBezTo>
                  <a:pt x="28" y="19"/>
                  <a:pt x="28" y="19"/>
                  <a:pt x="28" y="19"/>
                </a:cubicBezTo>
                <a:cubicBezTo>
                  <a:pt x="28" y="19"/>
                  <a:pt x="23" y="15"/>
                  <a:pt x="18" y="15"/>
                </a:cubicBezTo>
                <a:cubicBezTo>
                  <a:pt x="13" y="15"/>
                  <a:pt x="10" y="18"/>
                  <a:pt x="10" y="21"/>
                </a:cubicBezTo>
                <a:cubicBezTo>
                  <a:pt x="10" y="25"/>
                  <a:pt x="15" y="26"/>
                  <a:pt x="20" y="28"/>
                </a:cubicBezTo>
                <a:cubicBezTo>
                  <a:pt x="26" y="31"/>
                  <a:pt x="34" y="34"/>
                  <a:pt x="34" y="42"/>
                </a:cubicBezTo>
                <a:cubicBezTo>
                  <a:pt x="34" y="50"/>
                  <a:pt x="28" y="55"/>
                  <a:pt x="21" y="57"/>
                </a:cubicBezTo>
                <a:close/>
              </a:path>
            </a:pathLst>
          </a:custGeom>
          <a:solidFill>
            <a:srgbClr val="FFFFFF"/>
          </a:solidFill>
          <a:ln w="9525">
            <a:noFill/>
            <a:round/>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chemeClr val="bg1"/>
              </a:solidFill>
              <a:effectLst/>
              <a:uLnTx/>
              <a:uFillTx/>
              <a:latin typeface="+mn-ea"/>
            </a:endParaRPr>
          </a:p>
        </p:txBody>
      </p:sp>
      <p:sp>
        <p:nvSpPr>
          <p:cNvPr id="29" name="PA_库_Freeform: Shape 56">
            <a:extLst>
              <a:ext uri="{FF2B5EF4-FFF2-40B4-BE49-F238E27FC236}">
                <a16:creationId xmlns:a16="http://schemas.microsoft.com/office/drawing/2014/main" id="{955A36A1-9958-4753-8FC2-978AB15FA5C4}"/>
              </a:ext>
            </a:extLst>
          </p:cNvPr>
          <p:cNvSpPr>
            <a:spLocks/>
          </p:cNvSpPr>
          <p:nvPr>
            <p:custDataLst>
              <p:tags r:id="rId8"/>
            </p:custDataLst>
          </p:nvPr>
        </p:nvSpPr>
        <p:spPr bwMode="auto">
          <a:xfrm>
            <a:off x="4561101" y="4526971"/>
            <a:ext cx="682140" cy="645016"/>
          </a:xfrm>
          <a:custGeom>
            <a:avLst/>
            <a:gdLst/>
            <a:ahLst/>
            <a:cxnLst>
              <a:cxn ang="0">
                <a:pos x="68" y="14"/>
              </a:cxn>
              <a:cxn ang="0">
                <a:pos x="68" y="18"/>
              </a:cxn>
              <a:cxn ang="0">
                <a:pos x="64" y="18"/>
              </a:cxn>
              <a:cxn ang="0">
                <a:pos x="61" y="21"/>
              </a:cxn>
              <a:cxn ang="0">
                <a:pos x="7" y="21"/>
              </a:cxn>
              <a:cxn ang="0">
                <a:pos x="4" y="18"/>
              </a:cxn>
              <a:cxn ang="0">
                <a:pos x="0" y="18"/>
              </a:cxn>
              <a:cxn ang="0">
                <a:pos x="0" y="14"/>
              </a:cxn>
              <a:cxn ang="0">
                <a:pos x="34" y="0"/>
              </a:cxn>
              <a:cxn ang="0">
                <a:pos x="68" y="14"/>
              </a:cxn>
              <a:cxn ang="0">
                <a:pos x="68" y="60"/>
              </a:cxn>
              <a:cxn ang="0">
                <a:pos x="68" y="64"/>
              </a:cxn>
              <a:cxn ang="0">
                <a:pos x="0" y="64"/>
              </a:cxn>
              <a:cxn ang="0">
                <a:pos x="0" y="60"/>
              </a:cxn>
              <a:cxn ang="0">
                <a:pos x="2" y="57"/>
              </a:cxn>
              <a:cxn ang="0">
                <a:pos x="66" y="57"/>
              </a:cxn>
              <a:cxn ang="0">
                <a:pos x="68" y="60"/>
              </a:cxn>
              <a:cxn ang="0">
                <a:pos x="18" y="23"/>
              </a:cxn>
              <a:cxn ang="0">
                <a:pos x="18" y="50"/>
              </a:cxn>
              <a:cxn ang="0">
                <a:pos x="23" y="50"/>
              </a:cxn>
              <a:cxn ang="0">
                <a:pos x="23" y="23"/>
              </a:cxn>
              <a:cxn ang="0">
                <a:pos x="32" y="23"/>
              </a:cxn>
              <a:cxn ang="0">
                <a:pos x="32" y="50"/>
              </a:cxn>
              <a:cxn ang="0">
                <a:pos x="36" y="50"/>
              </a:cxn>
              <a:cxn ang="0">
                <a:pos x="36" y="23"/>
              </a:cxn>
              <a:cxn ang="0">
                <a:pos x="45" y="23"/>
              </a:cxn>
              <a:cxn ang="0">
                <a:pos x="45" y="50"/>
              </a:cxn>
              <a:cxn ang="0">
                <a:pos x="50" y="50"/>
              </a:cxn>
              <a:cxn ang="0">
                <a:pos x="50" y="23"/>
              </a:cxn>
              <a:cxn ang="0">
                <a:pos x="59" y="23"/>
              </a:cxn>
              <a:cxn ang="0">
                <a:pos x="59" y="50"/>
              </a:cxn>
              <a:cxn ang="0">
                <a:pos x="61" y="50"/>
              </a:cxn>
              <a:cxn ang="0">
                <a:pos x="64" y="53"/>
              </a:cxn>
              <a:cxn ang="0">
                <a:pos x="64" y="55"/>
              </a:cxn>
              <a:cxn ang="0">
                <a:pos x="4" y="55"/>
              </a:cxn>
              <a:cxn ang="0">
                <a:pos x="4" y="53"/>
              </a:cxn>
              <a:cxn ang="0">
                <a:pos x="7" y="50"/>
              </a:cxn>
              <a:cxn ang="0">
                <a:pos x="9" y="50"/>
              </a:cxn>
              <a:cxn ang="0">
                <a:pos x="9" y="23"/>
              </a:cxn>
              <a:cxn ang="0">
                <a:pos x="18" y="23"/>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solidFill>
            <a:srgbClr val="FFFFFF"/>
          </a:solidFill>
          <a:ln w="9525">
            <a:noFill/>
            <a:round/>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chemeClr val="bg1"/>
              </a:solidFill>
              <a:effectLst/>
              <a:uLnTx/>
              <a:uFillTx/>
              <a:latin typeface="+mn-ea"/>
            </a:endParaRPr>
          </a:p>
        </p:txBody>
      </p:sp>
      <p:sp>
        <p:nvSpPr>
          <p:cNvPr id="30" name="PA_库_Freeform: Shape 57">
            <a:extLst>
              <a:ext uri="{FF2B5EF4-FFF2-40B4-BE49-F238E27FC236}">
                <a16:creationId xmlns:a16="http://schemas.microsoft.com/office/drawing/2014/main" id="{E872F03E-39BA-4D05-84B2-DBE08A2F6EE6}"/>
              </a:ext>
            </a:extLst>
          </p:cNvPr>
          <p:cNvSpPr>
            <a:spLocks/>
          </p:cNvSpPr>
          <p:nvPr>
            <p:custDataLst>
              <p:tags r:id="rId9"/>
            </p:custDataLst>
          </p:nvPr>
        </p:nvSpPr>
        <p:spPr bwMode="auto">
          <a:xfrm>
            <a:off x="7013516" y="2227437"/>
            <a:ext cx="576808" cy="743652"/>
          </a:xfrm>
          <a:custGeom>
            <a:avLst/>
            <a:gdLst/>
            <a:ahLst/>
            <a:cxnLst>
              <a:cxn ang="0">
                <a:pos x="54" y="72"/>
              </a:cxn>
              <a:cxn ang="0">
                <a:pos x="0" y="3"/>
              </a:cxn>
              <a:cxn ang="0">
                <a:pos x="56" y="3"/>
              </a:cxn>
              <a:cxn ang="0">
                <a:pos x="11" y="11"/>
              </a:cxn>
              <a:cxn ang="0">
                <a:pos x="11" y="16"/>
              </a:cxn>
              <a:cxn ang="0">
                <a:pos x="15" y="12"/>
              </a:cxn>
              <a:cxn ang="0">
                <a:pos x="11" y="21"/>
              </a:cxn>
              <a:cxn ang="0">
                <a:pos x="11" y="26"/>
              </a:cxn>
              <a:cxn ang="0">
                <a:pos x="15" y="22"/>
              </a:cxn>
              <a:cxn ang="0">
                <a:pos x="11" y="31"/>
              </a:cxn>
              <a:cxn ang="0">
                <a:pos x="11" y="36"/>
              </a:cxn>
              <a:cxn ang="0">
                <a:pos x="15" y="32"/>
              </a:cxn>
              <a:cxn ang="0">
                <a:pos x="11" y="41"/>
              </a:cxn>
              <a:cxn ang="0">
                <a:pos x="11" y="47"/>
              </a:cxn>
              <a:cxn ang="0">
                <a:pos x="15" y="43"/>
              </a:cxn>
              <a:cxn ang="0">
                <a:pos x="11" y="52"/>
              </a:cxn>
              <a:cxn ang="0">
                <a:pos x="11" y="57"/>
              </a:cxn>
              <a:cxn ang="0">
                <a:pos x="15" y="53"/>
              </a:cxn>
              <a:cxn ang="0">
                <a:pos x="24" y="16"/>
              </a:cxn>
              <a:cxn ang="0">
                <a:pos x="24" y="11"/>
              </a:cxn>
              <a:cxn ang="0">
                <a:pos x="20" y="14"/>
              </a:cxn>
              <a:cxn ang="0">
                <a:pos x="24" y="26"/>
              </a:cxn>
              <a:cxn ang="0">
                <a:pos x="24" y="21"/>
              </a:cxn>
              <a:cxn ang="0">
                <a:pos x="20" y="25"/>
              </a:cxn>
              <a:cxn ang="0">
                <a:pos x="24" y="36"/>
              </a:cxn>
              <a:cxn ang="0">
                <a:pos x="24" y="31"/>
              </a:cxn>
              <a:cxn ang="0">
                <a:pos x="20" y="35"/>
              </a:cxn>
              <a:cxn ang="0">
                <a:pos x="24" y="47"/>
              </a:cxn>
              <a:cxn ang="0">
                <a:pos x="24" y="41"/>
              </a:cxn>
              <a:cxn ang="0">
                <a:pos x="20" y="45"/>
              </a:cxn>
              <a:cxn ang="0">
                <a:pos x="22" y="57"/>
              </a:cxn>
              <a:cxn ang="0">
                <a:pos x="22" y="67"/>
              </a:cxn>
              <a:cxn ang="0">
                <a:pos x="36" y="58"/>
              </a:cxn>
              <a:cxn ang="0">
                <a:pos x="32" y="11"/>
              </a:cxn>
              <a:cxn ang="0">
                <a:pos x="32" y="16"/>
              </a:cxn>
              <a:cxn ang="0">
                <a:pos x="36" y="12"/>
              </a:cxn>
              <a:cxn ang="0">
                <a:pos x="32" y="21"/>
              </a:cxn>
              <a:cxn ang="0">
                <a:pos x="32" y="26"/>
              </a:cxn>
              <a:cxn ang="0">
                <a:pos x="36" y="22"/>
              </a:cxn>
              <a:cxn ang="0">
                <a:pos x="32" y="31"/>
              </a:cxn>
              <a:cxn ang="0">
                <a:pos x="32" y="36"/>
              </a:cxn>
              <a:cxn ang="0">
                <a:pos x="36" y="32"/>
              </a:cxn>
              <a:cxn ang="0">
                <a:pos x="32" y="41"/>
              </a:cxn>
              <a:cxn ang="0">
                <a:pos x="32" y="47"/>
              </a:cxn>
              <a:cxn ang="0">
                <a:pos x="36" y="43"/>
              </a:cxn>
              <a:cxn ang="0">
                <a:pos x="42" y="11"/>
              </a:cxn>
              <a:cxn ang="0">
                <a:pos x="42" y="16"/>
              </a:cxn>
              <a:cxn ang="0">
                <a:pos x="46" y="12"/>
              </a:cxn>
              <a:cxn ang="0">
                <a:pos x="42" y="21"/>
              </a:cxn>
              <a:cxn ang="0">
                <a:pos x="42" y="26"/>
              </a:cxn>
              <a:cxn ang="0">
                <a:pos x="46" y="22"/>
              </a:cxn>
              <a:cxn ang="0">
                <a:pos x="42" y="31"/>
              </a:cxn>
              <a:cxn ang="0">
                <a:pos x="42" y="36"/>
              </a:cxn>
              <a:cxn ang="0">
                <a:pos x="46" y="32"/>
              </a:cxn>
              <a:cxn ang="0">
                <a:pos x="42" y="41"/>
              </a:cxn>
              <a:cxn ang="0">
                <a:pos x="42" y="47"/>
              </a:cxn>
              <a:cxn ang="0">
                <a:pos x="46" y="43"/>
              </a:cxn>
              <a:cxn ang="0">
                <a:pos x="42" y="52"/>
              </a:cxn>
              <a:cxn ang="0">
                <a:pos x="42" y="57"/>
              </a:cxn>
              <a:cxn ang="0">
                <a:pos x="46" y="53"/>
              </a:cxn>
            </a:cxnLst>
            <a:rect l="0" t="0" r="r" b="b"/>
            <a:pathLst>
              <a:path w="56" h="72">
                <a:moveTo>
                  <a:pt x="56" y="3"/>
                </a:moveTo>
                <a:cubicBezTo>
                  <a:pt x="56" y="70"/>
                  <a:pt x="56" y="70"/>
                  <a:pt x="56" y="70"/>
                </a:cubicBezTo>
                <a:cubicBezTo>
                  <a:pt x="56" y="71"/>
                  <a:pt x="55" y="72"/>
                  <a:pt x="54" y="72"/>
                </a:cubicBezTo>
                <a:cubicBezTo>
                  <a:pt x="2" y="72"/>
                  <a:pt x="2" y="72"/>
                  <a:pt x="2" y="72"/>
                </a:cubicBezTo>
                <a:cubicBezTo>
                  <a:pt x="1" y="72"/>
                  <a:pt x="0" y="71"/>
                  <a:pt x="0" y="70"/>
                </a:cubicBezTo>
                <a:cubicBezTo>
                  <a:pt x="0" y="3"/>
                  <a:pt x="0" y="3"/>
                  <a:pt x="0" y="3"/>
                </a:cubicBezTo>
                <a:cubicBezTo>
                  <a:pt x="0" y="1"/>
                  <a:pt x="1" y="0"/>
                  <a:pt x="2" y="0"/>
                </a:cubicBezTo>
                <a:cubicBezTo>
                  <a:pt x="54" y="0"/>
                  <a:pt x="54" y="0"/>
                  <a:pt x="54" y="0"/>
                </a:cubicBezTo>
                <a:cubicBezTo>
                  <a:pt x="55" y="0"/>
                  <a:pt x="56" y="1"/>
                  <a:pt x="56" y="3"/>
                </a:cubicBezTo>
                <a:close/>
                <a:moveTo>
                  <a:pt x="15" y="12"/>
                </a:moveTo>
                <a:cubicBezTo>
                  <a:pt x="15" y="11"/>
                  <a:pt x="15" y="11"/>
                  <a:pt x="14" y="11"/>
                </a:cubicBezTo>
                <a:cubicBezTo>
                  <a:pt x="11" y="11"/>
                  <a:pt x="11" y="11"/>
                  <a:pt x="11" y="11"/>
                </a:cubicBezTo>
                <a:cubicBezTo>
                  <a:pt x="11" y="11"/>
                  <a:pt x="10" y="11"/>
                  <a:pt x="10" y="12"/>
                </a:cubicBezTo>
                <a:cubicBezTo>
                  <a:pt x="10" y="14"/>
                  <a:pt x="10" y="14"/>
                  <a:pt x="10" y="14"/>
                </a:cubicBezTo>
                <a:cubicBezTo>
                  <a:pt x="10" y="15"/>
                  <a:pt x="11" y="16"/>
                  <a:pt x="11" y="16"/>
                </a:cubicBezTo>
                <a:cubicBezTo>
                  <a:pt x="14" y="16"/>
                  <a:pt x="14" y="16"/>
                  <a:pt x="14" y="16"/>
                </a:cubicBezTo>
                <a:cubicBezTo>
                  <a:pt x="15" y="16"/>
                  <a:pt x="15" y="15"/>
                  <a:pt x="15" y="14"/>
                </a:cubicBezTo>
                <a:lnTo>
                  <a:pt x="15" y="12"/>
                </a:lnTo>
                <a:close/>
                <a:moveTo>
                  <a:pt x="15" y="22"/>
                </a:moveTo>
                <a:cubicBezTo>
                  <a:pt x="15" y="21"/>
                  <a:pt x="15" y="21"/>
                  <a:pt x="14" y="21"/>
                </a:cubicBezTo>
                <a:cubicBezTo>
                  <a:pt x="11" y="21"/>
                  <a:pt x="11" y="21"/>
                  <a:pt x="11" y="21"/>
                </a:cubicBezTo>
                <a:cubicBezTo>
                  <a:pt x="11" y="21"/>
                  <a:pt x="10" y="21"/>
                  <a:pt x="10" y="22"/>
                </a:cubicBezTo>
                <a:cubicBezTo>
                  <a:pt x="10" y="25"/>
                  <a:pt x="10" y="25"/>
                  <a:pt x="10" y="25"/>
                </a:cubicBezTo>
                <a:cubicBezTo>
                  <a:pt x="10" y="25"/>
                  <a:pt x="11" y="26"/>
                  <a:pt x="11" y="26"/>
                </a:cubicBezTo>
                <a:cubicBezTo>
                  <a:pt x="14" y="26"/>
                  <a:pt x="14" y="26"/>
                  <a:pt x="14" y="26"/>
                </a:cubicBezTo>
                <a:cubicBezTo>
                  <a:pt x="15" y="26"/>
                  <a:pt x="15" y="25"/>
                  <a:pt x="15" y="25"/>
                </a:cubicBezTo>
                <a:lnTo>
                  <a:pt x="15" y="22"/>
                </a:lnTo>
                <a:close/>
                <a:moveTo>
                  <a:pt x="15" y="32"/>
                </a:moveTo>
                <a:cubicBezTo>
                  <a:pt x="15" y="32"/>
                  <a:pt x="15" y="31"/>
                  <a:pt x="14" y="31"/>
                </a:cubicBezTo>
                <a:cubicBezTo>
                  <a:pt x="11" y="31"/>
                  <a:pt x="11" y="31"/>
                  <a:pt x="11" y="31"/>
                </a:cubicBezTo>
                <a:cubicBezTo>
                  <a:pt x="11" y="31"/>
                  <a:pt x="10" y="32"/>
                  <a:pt x="10" y="32"/>
                </a:cubicBezTo>
                <a:cubicBezTo>
                  <a:pt x="10" y="35"/>
                  <a:pt x="10" y="35"/>
                  <a:pt x="10" y="35"/>
                </a:cubicBezTo>
                <a:cubicBezTo>
                  <a:pt x="10" y="36"/>
                  <a:pt x="11" y="36"/>
                  <a:pt x="11" y="36"/>
                </a:cubicBezTo>
                <a:cubicBezTo>
                  <a:pt x="14" y="36"/>
                  <a:pt x="14" y="36"/>
                  <a:pt x="14" y="36"/>
                </a:cubicBezTo>
                <a:cubicBezTo>
                  <a:pt x="15" y="36"/>
                  <a:pt x="15" y="36"/>
                  <a:pt x="15" y="35"/>
                </a:cubicBezTo>
                <a:lnTo>
                  <a:pt x="15" y="32"/>
                </a:lnTo>
                <a:close/>
                <a:moveTo>
                  <a:pt x="15" y="43"/>
                </a:moveTo>
                <a:cubicBezTo>
                  <a:pt x="15" y="42"/>
                  <a:pt x="15" y="41"/>
                  <a:pt x="14" y="41"/>
                </a:cubicBezTo>
                <a:cubicBezTo>
                  <a:pt x="11" y="41"/>
                  <a:pt x="11" y="41"/>
                  <a:pt x="11" y="41"/>
                </a:cubicBezTo>
                <a:cubicBezTo>
                  <a:pt x="11" y="41"/>
                  <a:pt x="10" y="42"/>
                  <a:pt x="10" y="43"/>
                </a:cubicBezTo>
                <a:cubicBezTo>
                  <a:pt x="10" y="45"/>
                  <a:pt x="10" y="45"/>
                  <a:pt x="10" y="45"/>
                </a:cubicBezTo>
                <a:cubicBezTo>
                  <a:pt x="10" y="46"/>
                  <a:pt x="11" y="47"/>
                  <a:pt x="11" y="47"/>
                </a:cubicBezTo>
                <a:cubicBezTo>
                  <a:pt x="14" y="47"/>
                  <a:pt x="14" y="47"/>
                  <a:pt x="14" y="47"/>
                </a:cubicBezTo>
                <a:cubicBezTo>
                  <a:pt x="15" y="47"/>
                  <a:pt x="15" y="46"/>
                  <a:pt x="15" y="45"/>
                </a:cubicBezTo>
                <a:lnTo>
                  <a:pt x="15" y="43"/>
                </a:lnTo>
                <a:close/>
                <a:moveTo>
                  <a:pt x="15" y="53"/>
                </a:moveTo>
                <a:cubicBezTo>
                  <a:pt x="15" y="52"/>
                  <a:pt x="15" y="52"/>
                  <a:pt x="14" y="52"/>
                </a:cubicBezTo>
                <a:cubicBezTo>
                  <a:pt x="11" y="52"/>
                  <a:pt x="11" y="52"/>
                  <a:pt x="11" y="52"/>
                </a:cubicBezTo>
                <a:cubicBezTo>
                  <a:pt x="11" y="52"/>
                  <a:pt x="10" y="52"/>
                  <a:pt x="10" y="53"/>
                </a:cubicBezTo>
                <a:cubicBezTo>
                  <a:pt x="10" y="56"/>
                  <a:pt x="10" y="56"/>
                  <a:pt x="10" y="56"/>
                </a:cubicBezTo>
                <a:cubicBezTo>
                  <a:pt x="10" y="56"/>
                  <a:pt x="11" y="57"/>
                  <a:pt x="11" y="57"/>
                </a:cubicBezTo>
                <a:cubicBezTo>
                  <a:pt x="14" y="57"/>
                  <a:pt x="14" y="57"/>
                  <a:pt x="14" y="57"/>
                </a:cubicBezTo>
                <a:cubicBezTo>
                  <a:pt x="15" y="57"/>
                  <a:pt x="15" y="56"/>
                  <a:pt x="15" y="56"/>
                </a:cubicBezTo>
                <a:lnTo>
                  <a:pt x="15" y="53"/>
                </a:lnTo>
                <a:close/>
                <a:moveTo>
                  <a:pt x="20" y="14"/>
                </a:moveTo>
                <a:cubicBezTo>
                  <a:pt x="20" y="15"/>
                  <a:pt x="21" y="16"/>
                  <a:pt x="22" y="16"/>
                </a:cubicBezTo>
                <a:cubicBezTo>
                  <a:pt x="24" y="16"/>
                  <a:pt x="24" y="16"/>
                  <a:pt x="24" y="16"/>
                </a:cubicBezTo>
                <a:cubicBezTo>
                  <a:pt x="25" y="16"/>
                  <a:pt x="25" y="15"/>
                  <a:pt x="25" y="14"/>
                </a:cubicBezTo>
                <a:cubicBezTo>
                  <a:pt x="25" y="12"/>
                  <a:pt x="25" y="12"/>
                  <a:pt x="25" y="12"/>
                </a:cubicBezTo>
                <a:cubicBezTo>
                  <a:pt x="25" y="11"/>
                  <a:pt x="25" y="11"/>
                  <a:pt x="24" y="11"/>
                </a:cubicBezTo>
                <a:cubicBezTo>
                  <a:pt x="22" y="11"/>
                  <a:pt x="22" y="11"/>
                  <a:pt x="22" y="11"/>
                </a:cubicBezTo>
                <a:cubicBezTo>
                  <a:pt x="21" y="11"/>
                  <a:pt x="20" y="11"/>
                  <a:pt x="20" y="12"/>
                </a:cubicBezTo>
                <a:lnTo>
                  <a:pt x="20" y="14"/>
                </a:lnTo>
                <a:close/>
                <a:moveTo>
                  <a:pt x="20" y="25"/>
                </a:moveTo>
                <a:cubicBezTo>
                  <a:pt x="20" y="25"/>
                  <a:pt x="21" y="26"/>
                  <a:pt x="22" y="26"/>
                </a:cubicBezTo>
                <a:cubicBezTo>
                  <a:pt x="24" y="26"/>
                  <a:pt x="24" y="26"/>
                  <a:pt x="24" y="26"/>
                </a:cubicBezTo>
                <a:cubicBezTo>
                  <a:pt x="25" y="26"/>
                  <a:pt x="25" y="25"/>
                  <a:pt x="25" y="25"/>
                </a:cubicBezTo>
                <a:cubicBezTo>
                  <a:pt x="25" y="22"/>
                  <a:pt x="25" y="22"/>
                  <a:pt x="25" y="22"/>
                </a:cubicBezTo>
                <a:cubicBezTo>
                  <a:pt x="25" y="21"/>
                  <a:pt x="25" y="21"/>
                  <a:pt x="24" y="21"/>
                </a:cubicBezTo>
                <a:cubicBezTo>
                  <a:pt x="22" y="21"/>
                  <a:pt x="22" y="21"/>
                  <a:pt x="22" y="21"/>
                </a:cubicBezTo>
                <a:cubicBezTo>
                  <a:pt x="21" y="21"/>
                  <a:pt x="20" y="21"/>
                  <a:pt x="20" y="22"/>
                </a:cubicBezTo>
                <a:lnTo>
                  <a:pt x="20" y="25"/>
                </a:lnTo>
                <a:close/>
                <a:moveTo>
                  <a:pt x="20" y="35"/>
                </a:moveTo>
                <a:cubicBezTo>
                  <a:pt x="20" y="36"/>
                  <a:pt x="21" y="36"/>
                  <a:pt x="22" y="36"/>
                </a:cubicBezTo>
                <a:cubicBezTo>
                  <a:pt x="24" y="36"/>
                  <a:pt x="24" y="36"/>
                  <a:pt x="24" y="36"/>
                </a:cubicBezTo>
                <a:cubicBezTo>
                  <a:pt x="25" y="36"/>
                  <a:pt x="25" y="36"/>
                  <a:pt x="25" y="35"/>
                </a:cubicBezTo>
                <a:cubicBezTo>
                  <a:pt x="25" y="32"/>
                  <a:pt x="25" y="32"/>
                  <a:pt x="25" y="32"/>
                </a:cubicBezTo>
                <a:cubicBezTo>
                  <a:pt x="25" y="32"/>
                  <a:pt x="25" y="31"/>
                  <a:pt x="24" y="31"/>
                </a:cubicBezTo>
                <a:cubicBezTo>
                  <a:pt x="22" y="31"/>
                  <a:pt x="22" y="31"/>
                  <a:pt x="22" y="31"/>
                </a:cubicBezTo>
                <a:cubicBezTo>
                  <a:pt x="21" y="31"/>
                  <a:pt x="20" y="32"/>
                  <a:pt x="20" y="32"/>
                </a:cubicBezTo>
                <a:lnTo>
                  <a:pt x="20" y="35"/>
                </a:lnTo>
                <a:close/>
                <a:moveTo>
                  <a:pt x="20" y="45"/>
                </a:moveTo>
                <a:cubicBezTo>
                  <a:pt x="20" y="46"/>
                  <a:pt x="21" y="47"/>
                  <a:pt x="22" y="47"/>
                </a:cubicBezTo>
                <a:cubicBezTo>
                  <a:pt x="24" y="47"/>
                  <a:pt x="24" y="47"/>
                  <a:pt x="24" y="47"/>
                </a:cubicBezTo>
                <a:cubicBezTo>
                  <a:pt x="25" y="47"/>
                  <a:pt x="25" y="46"/>
                  <a:pt x="25" y="45"/>
                </a:cubicBezTo>
                <a:cubicBezTo>
                  <a:pt x="25" y="43"/>
                  <a:pt x="25" y="43"/>
                  <a:pt x="25" y="43"/>
                </a:cubicBezTo>
                <a:cubicBezTo>
                  <a:pt x="25" y="42"/>
                  <a:pt x="25" y="41"/>
                  <a:pt x="24" y="41"/>
                </a:cubicBezTo>
                <a:cubicBezTo>
                  <a:pt x="22" y="41"/>
                  <a:pt x="22" y="41"/>
                  <a:pt x="22" y="41"/>
                </a:cubicBezTo>
                <a:cubicBezTo>
                  <a:pt x="21" y="41"/>
                  <a:pt x="20" y="42"/>
                  <a:pt x="20" y="43"/>
                </a:cubicBezTo>
                <a:lnTo>
                  <a:pt x="20" y="45"/>
                </a:lnTo>
                <a:close/>
                <a:moveTo>
                  <a:pt x="36" y="58"/>
                </a:moveTo>
                <a:cubicBezTo>
                  <a:pt x="36" y="57"/>
                  <a:pt x="35" y="57"/>
                  <a:pt x="34" y="57"/>
                </a:cubicBezTo>
                <a:cubicBezTo>
                  <a:pt x="22" y="57"/>
                  <a:pt x="22" y="57"/>
                  <a:pt x="22" y="57"/>
                </a:cubicBezTo>
                <a:cubicBezTo>
                  <a:pt x="21" y="57"/>
                  <a:pt x="20" y="57"/>
                  <a:pt x="20" y="58"/>
                </a:cubicBezTo>
                <a:cubicBezTo>
                  <a:pt x="20" y="66"/>
                  <a:pt x="20" y="66"/>
                  <a:pt x="20" y="66"/>
                </a:cubicBezTo>
                <a:cubicBezTo>
                  <a:pt x="20" y="67"/>
                  <a:pt x="21" y="67"/>
                  <a:pt x="22" y="67"/>
                </a:cubicBezTo>
                <a:cubicBezTo>
                  <a:pt x="34" y="67"/>
                  <a:pt x="34" y="67"/>
                  <a:pt x="34" y="67"/>
                </a:cubicBezTo>
                <a:cubicBezTo>
                  <a:pt x="35" y="67"/>
                  <a:pt x="36" y="67"/>
                  <a:pt x="36" y="66"/>
                </a:cubicBezTo>
                <a:lnTo>
                  <a:pt x="36" y="58"/>
                </a:lnTo>
                <a:close/>
                <a:moveTo>
                  <a:pt x="36" y="12"/>
                </a:moveTo>
                <a:cubicBezTo>
                  <a:pt x="36" y="11"/>
                  <a:pt x="35" y="11"/>
                  <a:pt x="34" y="11"/>
                </a:cubicBezTo>
                <a:cubicBezTo>
                  <a:pt x="32" y="11"/>
                  <a:pt x="32" y="11"/>
                  <a:pt x="32" y="11"/>
                </a:cubicBezTo>
                <a:cubicBezTo>
                  <a:pt x="31" y="11"/>
                  <a:pt x="31" y="11"/>
                  <a:pt x="31" y="12"/>
                </a:cubicBezTo>
                <a:cubicBezTo>
                  <a:pt x="31" y="14"/>
                  <a:pt x="31" y="14"/>
                  <a:pt x="31" y="14"/>
                </a:cubicBezTo>
                <a:cubicBezTo>
                  <a:pt x="31" y="15"/>
                  <a:pt x="31" y="16"/>
                  <a:pt x="32" y="16"/>
                </a:cubicBezTo>
                <a:cubicBezTo>
                  <a:pt x="34" y="16"/>
                  <a:pt x="34" y="16"/>
                  <a:pt x="34" y="16"/>
                </a:cubicBezTo>
                <a:cubicBezTo>
                  <a:pt x="35" y="16"/>
                  <a:pt x="36" y="15"/>
                  <a:pt x="36" y="14"/>
                </a:cubicBezTo>
                <a:lnTo>
                  <a:pt x="36" y="12"/>
                </a:lnTo>
                <a:close/>
                <a:moveTo>
                  <a:pt x="36" y="22"/>
                </a:moveTo>
                <a:cubicBezTo>
                  <a:pt x="36" y="21"/>
                  <a:pt x="35" y="21"/>
                  <a:pt x="34" y="21"/>
                </a:cubicBezTo>
                <a:cubicBezTo>
                  <a:pt x="32" y="21"/>
                  <a:pt x="32" y="21"/>
                  <a:pt x="32" y="21"/>
                </a:cubicBezTo>
                <a:cubicBezTo>
                  <a:pt x="31" y="21"/>
                  <a:pt x="31" y="21"/>
                  <a:pt x="31" y="22"/>
                </a:cubicBezTo>
                <a:cubicBezTo>
                  <a:pt x="31" y="25"/>
                  <a:pt x="31" y="25"/>
                  <a:pt x="31" y="25"/>
                </a:cubicBezTo>
                <a:cubicBezTo>
                  <a:pt x="31" y="25"/>
                  <a:pt x="31" y="26"/>
                  <a:pt x="32" y="26"/>
                </a:cubicBezTo>
                <a:cubicBezTo>
                  <a:pt x="34" y="26"/>
                  <a:pt x="34" y="26"/>
                  <a:pt x="34" y="26"/>
                </a:cubicBezTo>
                <a:cubicBezTo>
                  <a:pt x="35" y="26"/>
                  <a:pt x="36" y="25"/>
                  <a:pt x="36" y="25"/>
                </a:cubicBezTo>
                <a:lnTo>
                  <a:pt x="36" y="22"/>
                </a:lnTo>
                <a:close/>
                <a:moveTo>
                  <a:pt x="36" y="32"/>
                </a:moveTo>
                <a:cubicBezTo>
                  <a:pt x="36" y="32"/>
                  <a:pt x="35" y="31"/>
                  <a:pt x="34" y="31"/>
                </a:cubicBezTo>
                <a:cubicBezTo>
                  <a:pt x="32" y="31"/>
                  <a:pt x="32" y="31"/>
                  <a:pt x="32" y="31"/>
                </a:cubicBezTo>
                <a:cubicBezTo>
                  <a:pt x="31" y="31"/>
                  <a:pt x="31" y="32"/>
                  <a:pt x="31" y="32"/>
                </a:cubicBezTo>
                <a:cubicBezTo>
                  <a:pt x="31" y="35"/>
                  <a:pt x="31" y="35"/>
                  <a:pt x="31" y="35"/>
                </a:cubicBezTo>
                <a:cubicBezTo>
                  <a:pt x="31" y="36"/>
                  <a:pt x="31" y="36"/>
                  <a:pt x="32" y="36"/>
                </a:cubicBezTo>
                <a:cubicBezTo>
                  <a:pt x="34" y="36"/>
                  <a:pt x="34" y="36"/>
                  <a:pt x="34" y="36"/>
                </a:cubicBezTo>
                <a:cubicBezTo>
                  <a:pt x="35" y="36"/>
                  <a:pt x="36" y="36"/>
                  <a:pt x="36" y="35"/>
                </a:cubicBezTo>
                <a:lnTo>
                  <a:pt x="36" y="32"/>
                </a:lnTo>
                <a:close/>
                <a:moveTo>
                  <a:pt x="36" y="43"/>
                </a:moveTo>
                <a:cubicBezTo>
                  <a:pt x="36" y="42"/>
                  <a:pt x="35" y="41"/>
                  <a:pt x="34" y="41"/>
                </a:cubicBezTo>
                <a:cubicBezTo>
                  <a:pt x="32" y="41"/>
                  <a:pt x="32" y="41"/>
                  <a:pt x="32" y="41"/>
                </a:cubicBezTo>
                <a:cubicBezTo>
                  <a:pt x="31" y="41"/>
                  <a:pt x="31" y="42"/>
                  <a:pt x="31" y="43"/>
                </a:cubicBezTo>
                <a:cubicBezTo>
                  <a:pt x="31" y="45"/>
                  <a:pt x="31" y="45"/>
                  <a:pt x="31" y="45"/>
                </a:cubicBezTo>
                <a:cubicBezTo>
                  <a:pt x="31" y="46"/>
                  <a:pt x="31" y="47"/>
                  <a:pt x="32" y="47"/>
                </a:cubicBezTo>
                <a:cubicBezTo>
                  <a:pt x="34" y="47"/>
                  <a:pt x="34" y="47"/>
                  <a:pt x="34" y="47"/>
                </a:cubicBezTo>
                <a:cubicBezTo>
                  <a:pt x="35" y="47"/>
                  <a:pt x="36" y="46"/>
                  <a:pt x="36" y="45"/>
                </a:cubicBezTo>
                <a:lnTo>
                  <a:pt x="36" y="43"/>
                </a:lnTo>
                <a:close/>
                <a:moveTo>
                  <a:pt x="46" y="12"/>
                </a:moveTo>
                <a:cubicBezTo>
                  <a:pt x="46" y="11"/>
                  <a:pt x="45" y="11"/>
                  <a:pt x="45" y="11"/>
                </a:cubicBezTo>
                <a:cubicBezTo>
                  <a:pt x="42" y="11"/>
                  <a:pt x="42" y="11"/>
                  <a:pt x="42" y="11"/>
                </a:cubicBezTo>
                <a:cubicBezTo>
                  <a:pt x="41" y="11"/>
                  <a:pt x="41" y="11"/>
                  <a:pt x="41" y="12"/>
                </a:cubicBezTo>
                <a:cubicBezTo>
                  <a:pt x="41" y="14"/>
                  <a:pt x="41" y="14"/>
                  <a:pt x="41" y="14"/>
                </a:cubicBezTo>
                <a:cubicBezTo>
                  <a:pt x="41" y="15"/>
                  <a:pt x="41" y="16"/>
                  <a:pt x="42" y="16"/>
                </a:cubicBezTo>
                <a:cubicBezTo>
                  <a:pt x="45" y="16"/>
                  <a:pt x="45" y="16"/>
                  <a:pt x="45" y="16"/>
                </a:cubicBezTo>
                <a:cubicBezTo>
                  <a:pt x="45" y="16"/>
                  <a:pt x="46" y="15"/>
                  <a:pt x="46" y="14"/>
                </a:cubicBezTo>
                <a:lnTo>
                  <a:pt x="46" y="12"/>
                </a:lnTo>
                <a:close/>
                <a:moveTo>
                  <a:pt x="46" y="22"/>
                </a:moveTo>
                <a:cubicBezTo>
                  <a:pt x="46" y="21"/>
                  <a:pt x="45" y="21"/>
                  <a:pt x="45" y="21"/>
                </a:cubicBezTo>
                <a:cubicBezTo>
                  <a:pt x="42" y="21"/>
                  <a:pt x="42" y="21"/>
                  <a:pt x="42" y="21"/>
                </a:cubicBezTo>
                <a:cubicBezTo>
                  <a:pt x="41" y="21"/>
                  <a:pt x="41" y="21"/>
                  <a:pt x="41" y="22"/>
                </a:cubicBezTo>
                <a:cubicBezTo>
                  <a:pt x="41" y="25"/>
                  <a:pt x="41" y="25"/>
                  <a:pt x="41" y="25"/>
                </a:cubicBezTo>
                <a:cubicBezTo>
                  <a:pt x="41" y="25"/>
                  <a:pt x="41" y="26"/>
                  <a:pt x="42" y="26"/>
                </a:cubicBezTo>
                <a:cubicBezTo>
                  <a:pt x="45" y="26"/>
                  <a:pt x="45" y="26"/>
                  <a:pt x="45" y="26"/>
                </a:cubicBezTo>
                <a:cubicBezTo>
                  <a:pt x="45" y="26"/>
                  <a:pt x="46" y="25"/>
                  <a:pt x="46" y="25"/>
                </a:cubicBezTo>
                <a:lnTo>
                  <a:pt x="46" y="22"/>
                </a:lnTo>
                <a:close/>
                <a:moveTo>
                  <a:pt x="46" y="32"/>
                </a:moveTo>
                <a:cubicBezTo>
                  <a:pt x="46" y="32"/>
                  <a:pt x="45" y="31"/>
                  <a:pt x="45" y="31"/>
                </a:cubicBezTo>
                <a:cubicBezTo>
                  <a:pt x="42" y="31"/>
                  <a:pt x="42" y="31"/>
                  <a:pt x="42" y="31"/>
                </a:cubicBezTo>
                <a:cubicBezTo>
                  <a:pt x="41" y="31"/>
                  <a:pt x="41" y="32"/>
                  <a:pt x="41" y="32"/>
                </a:cubicBezTo>
                <a:cubicBezTo>
                  <a:pt x="41" y="35"/>
                  <a:pt x="41" y="35"/>
                  <a:pt x="41" y="35"/>
                </a:cubicBezTo>
                <a:cubicBezTo>
                  <a:pt x="41" y="36"/>
                  <a:pt x="41" y="36"/>
                  <a:pt x="42" y="36"/>
                </a:cubicBezTo>
                <a:cubicBezTo>
                  <a:pt x="45" y="36"/>
                  <a:pt x="45" y="36"/>
                  <a:pt x="45" y="36"/>
                </a:cubicBezTo>
                <a:cubicBezTo>
                  <a:pt x="45" y="36"/>
                  <a:pt x="46" y="36"/>
                  <a:pt x="46" y="35"/>
                </a:cubicBezTo>
                <a:lnTo>
                  <a:pt x="46" y="32"/>
                </a:lnTo>
                <a:close/>
                <a:moveTo>
                  <a:pt x="46" y="43"/>
                </a:moveTo>
                <a:cubicBezTo>
                  <a:pt x="46" y="42"/>
                  <a:pt x="45" y="41"/>
                  <a:pt x="45" y="41"/>
                </a:cubicBezTo>
                <a:cubicBezTo>
                  <a:pt x="42" y="41"/>
                  <a:pt x="42" y="41"/>
                  <a:pt x="42" y="41"/>
                </a:cubicBezTo>
                <a:cubicBezTo>
                  <a:pt x="41" y="41"/>
                  <a:pt x="41" y="42"/>
                  <a:pt x="41" y="43"/>
                </a:cubicBezTo>
                <a:cubicBezTo>
                  <a:pt x="41" y="45"/>
                  <a:pt x="41" y="45"/>
                  <a:pt x="41" y="45"/>
                </a:cubicBezTo>
                <a:cubicBezTo>
                  <a:pt x="41" y="46"/>
                  <a:pt x="41" y="47"/>
                  <a:pt x="42" y="47"/>
                </a:cubicBezTo>
                <a:cubicBezTo>
                  <a:pt x="45" y="47"/>
                  <a:pt x="45" y="47"/>
                  <a:pt x="45" y="47"/>
                </a:cubicBezTo>
                <a:cubicBezTo>
                  <a:pt x="45" y="47"/>
                  <a:pt x="46" y="46"/>
                  <a:pt x="46" y="45"/>
                </a:cubicBezTo>
                <a:lnTo>
                  <a:pt x="46" y="43"/>
                </a:lnTo>
                <a:close/>
                <a:moveTo>
                  <a:pt x="46" y="53"/>
                </a:moveTo>
                <a:cubicBezTo>
                  <a:pt x="46" y="52"/>
                  <a:pt x="45" y="52"/>
                  <a:pt x="45" y="52"/>
                </a:cubicBezTo>
                <a:cubicBezTo>
                  <a:pt x="42" y="52"/>
                  <a:pt x="42" y="52"/>
                  <a:pt x="42" y="52"/>
                </a:cubicBezTo>
                <a:cubicBezTo>
                  <a:pt x="41" y="52"/>
                  <a:pt x="41" y="52"/>
                  <a:pt x="41" y="53"/>
                </a:cubicBezTo>
                <a:cubicBezTo>
                  <a:pt x="41" y="56"/>
                  <a:pt x="41" y="56"/>
                  <a:pt x="41" y="56"/>
                </a:cubicBezTo>
                <a:cubicBezTo>
                  <a:pt x="41" y="56"/>
                  <a:pt x="41" y="57"/>
                  <a:pt x="42" y="57"/>
                </a:cubicBezTo>
                <a:cubicBezTo>
                  <a:pt x="45" y="57"/>
                  <a:pt x="45" y="57"/>
                  <a:pt x="45" y="57"/>
                </a:cubicBezTo>
                <a:cubicBezTo>
                  <a:pt x="45" y="57"/>
                  <a:pt x="46" y="56"/>
                  <a:pt x="46" y="56"/>
                </a:cubicBezTo>
                <a:lnTo>
                  <a:pt x="46" y="53"/>
                </a:lnTo>
                <a:close/>
              </a:path>
            </a:pathLst>
          </a:custGeom>
          <a:solidFill>
            <a:srgbClr val="FFFFFF"/>
          </a:solidFill>
          <a:ln w="9525">
            <a:noFill/>
            <a:round/>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chemeClr val="bg1"/>
              </a:solidFill>
              <a:effectLst/>
              <a:uLnTx/>
              <a:uFillTx/>
              <a:latin typeface="+mn-ea"/>
            </a:endParaRPr>
          </a:p>
        </p:txBody>
      </p:sp>
      <p:sp>
        <p:nvSpPr>
          <p:cNvPr id="31" name="PA_库_Freeform: Shape 58">
            <a:extLst>
              <a:ext uri="{FF2B5EF4-FFF2-40B4-BE49-F238E27FC236}">
                <a16:creationId xmlns:a16="http://schemas.microsoft.com/office/drawing/2014/main" id="{1E0F3353-1E05-433F-BBAA-D31761B0C4EC}"/>
              </a:ext>
            </a:extLst>
          </p:cNvPr>
          <p:cNvSpPr>
            <a:spLocks/>
          </p:cNvSpPr>
          <p:nvPr>
            <p:custDataLst>
              <p:tags r:id="rId10"/>
            </p:custDataLst>
          </p:nvPr>
        </p:nvSpPr>
        <p:spPr bwMode="auto">
          <a:xfrm>
            <a:off x="7013516" y="4644045"/>
            <a:ext cx="681659" cy="604308"/>
          </a:xfrm>
          <a:custGeom>
            <a:avLst/>
            <a:gdLst/>
            <a:ahLst/>
            <a:cxnLst>
              <a:cxn ang="0">
                <a:pos x="7" y="9"/>
              </a:cxn>
              <a:cxn ang="0">
                <a:pos x="7" y="57"/>
              </a:cxn>
              <a:cxn ang="0">
                <a:pos x="6" y="58"/>
              </a:cxn>
              <a:cxn ang="0">
                <a:pos x="4" y="58"/>
              </a:cxn>
              <a:cxn ang="0">
                <a:pos x="2" y="57"/>
              </a:cxn>
              <a:cxn ang="0">
                <a:pos x="2" y="9"/>
              </a:cxn>
              <a:cxn ang="0">
                <a:pos x="0" y="4"/>
              </a:cxn>
              <a:cxn ang="0">
                <a:pos x="5" y="0"/>
              </a:cxn>
              <a:cxn ang="0">
                <a:pos x="10" y="4"/>
              </a:cxn>
              <a:cxn ang="0">
                <a:pos x="7" y="9"/>
              </a:cxn>
              <a:cxn ang="0">
                <a:pos x="65" y="36"/>
              </a:cxn>
              <a:cxn ang="0">
                <a:pos x="63" y="38"/>
              </a:cxn>
              <a:cxn ang="0">
                <a:pos x="49" y="43"/>
              </a:cxn>
              <a:cxn ang="0">
                <a:pos x="31" y="37"/>
              </a:cxn>
              <a:cxn ang="0">
                <a:pos x="13" y="43"/>
              </a:cxn>
              <a:cxn ang="0">
                <a:pos x="12" y="43"/>
              </a:cxn>
              <a:cxn ang="0">
                <a:pos x="10" y="41"/>
              </a:cxn>
              <a:cxn ang="0">
                <a:pos x="10" y="13"/>
              </a:cxn>
              <a:cxn ang="0">
                <a:pos x="11" y="11"/>
              </a:cxn>
              <a:cxn ang="0">
                <a:pos x="14" y="9"/>
              </a:cxn>
              <a:cxn ang="0">
                <a:pos x="30" y="4"/>
              </a:cxn>
              <a:cxn ang="0">
                <a:pos x="46" y="9"/>
              </a:cxn>
              <a:cxn ang="0">
                <a:pos x="49" y="10"/>
              </a:cxn>
              <a:cxn ang="0">
                <a:pos x="63" y="4"/>
              </a:cxn>
              <a:cxn ang="0">
                <a:pos x="65" y="7"/>
              </a:cxn>
              <a:cxn ang="0">
                <a:pos x="65" y="36"/>
              </a:cxn>
            </a:cxnLst>
            <a:rect l="0" t="0" r="r" b="b"/>
            <a:pathLst>
              <a:path w="65" h="58">
                <a:moveTo>
                  <a:pt x="7" y="9"/>
                </a:moveTo>
                <a:cubicBezTo>
                  <a:pt x="7" y="57"/>
                  <a:pt x="7" y="57"/>
                  <a:pt x="7" y="57"/>
                </a:cubicBezTo>
                <a:cubicBezTo>
                  <a:pt x="7" y="57"/>
                  <a:pt x="7" y="58"/>
                  <a:pt x="6" y="58"/>
                </a:cubicBezTo>
                <a:cubicBezTo>
                  <a:pt x="4" y="58"/>
                  <a:pt x="4" y="58"/>
                  <a:pt x="4" y="58"/>
                </a:cubicBezTo>
                <a:cubicBezTo>
                  <a:pt x="3" y="58"/>
                  <a:pt x="2" y="57"/>
                  <a:pt x="2" y="57"/>
                </a:cubicBezTo>
                <a:cubicBezTo>
                  <a:pt x="2" y="9"/>
                  <a:pt x="2" y="9"/>
                  <a:pt x="2" y="9"/>
                </a:cubicBezTo>
                <a:cubicBezTo>
                  <a:pt x="1" y="8"/>
                  <a:pt x="0" y="6"/>
                  <a:pt x="0" y="4"/>
                </a:cubicBezTo>
                <a:cubicBezTo>
                  <a:pt x="0" y="2"/>
                  <a:pt x="2" y="0"/>
                  <a:pt x="5" y="0"/>
                </a:cubicBezTo>
                <a:cubicBezTo>
                  <a:pt x="7" y="0"/>
                  <a:pt x="10" y="2"/>
                  <a:pt x="10" y="4"/>
                </a:cubicBezTo>
                <a:cubicBezTo>
                  <a:pt x="10" y="6"/>
                  <a:pt x="9" y="8"/>
                  <a:pt x="7" y="9"/>
                </a:cubicBezTo>
                <a:close/>
                <a:moveTo>
                  <a:pt x="65" y="36"/>
                </a:moveTo>
                <a:cubicBezTo>
                  <a:pt x="65" y="37"/>
                  <a:pt x="65" y="38"/>
                  <a:pt x="63" y="38"/>
                </a:cubicBezTo>
                <a:cubicBezTo>
                  <a:pt x="59" y="41"/>
                  <a:pt x="54" y="43"/>
                  <a:pt x="49" y="43"/>
                </a:cubicBezTo>
                <a:cubicBezTo>
                  <a:pt x="43" y="43"/>
                  <a:pt x="39" y="37"/>
                  <a:pt x="31" y="37"/>
                </a:cubicBezTo>
                <a:cubicBezTo>
                  <a:pt x="25" y="37"/>
                  <a:pt x="19" y="40"/>
                  <a:pt x="13" y="43"/>
                </a:cubicBezTo>
                <a:cubicBezTo>
                  <a:pt x="13" y="43"/>
                  <a:pt x="12" y="43"/>
                  <a:pt x="12" y="43"/>
                </a:cubicBezTo>
                <a:cubicBezTo>
                  <a:pt x="11" y="43"/>
                  <a:pt x="10" y="42"/>
                  <a:pt x="10" y="41"/>
                </a:cubicBezTo>
                <a:cubicBezTo>
                  <a:pt x="10" y="13"/>
                  <a:pt x="10" y="13"/>
                  <a:pt x="10" y="13"/>
                </a:cubicBezTo>
                <a:cubicBezTo>
                  <a:pt x="10" y="12"/>
                  <a:pt x="10" y="11"/>
                  <a:pt x="11" y="11"/>
                </a:cubicBezTo>
                <a:cubicBezTo>
                  <a:pt x="12" y="10"/>
                  <a:pt x="13" y="9"/>
                  <a:pt x="14" y="9"/>
                </a:cubicBezTo>
                <a:cubicBezTo>
                  <a:pt x="19" y="7"/>
                  <a:pt x="24" y="4"/>
                  <a:pt x="30" y="4"/>
                </a:cubicBezTo>
                <a:cubicBezTo>
                  <a:pt x="36" y="4"/>
                  <a:pt x="40" y="6"/>
                  <a:pt x="46" y="9"/>
                </a:cubicBezTo>
                <a:cubicBezTo>
                  <a:pt x="47" y="9"/>
                  <a:pt x="48" y="10"/>
                  <a:pt x="49" y="10"/>
                </a:cubicBezTo>
                <a:cubicBezTo>
                  <a:pt x="55" y="10"/>
                  <a:pt x="61" y="4"/>
                  <a:pt x="63" y="4"/>
                </a:cubicBezTo>
                <a:cubicBezTo>
                  <a:pt x="64" y="4"/>
                  <a:pt x="65" y="6"/>
                  <a:pt x="65" y="7"/>
                </a:cubicBezTo>
                <a:lnTo>
                  <a:pt x="65" y="36"/>
                </a:lnTo>
                <a:close/>
              </a:path>
            </a:pathLst>
          </a:custGeom>
          <a:solidFill>
            <a:srgbClr val="FFFFFF"/>
          </a:solidFill>
          <a:ln w="9525">
            <a:noFill/>
            <a:round/>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chemeClr val="bg1"/>
              </a:solidFill>
              <a:effectLst/>
              <a:uLnTx/>
              <a:uFillTx/>
              <a:latin typeface="+mn-ea"/>
            </a:endParaRPr>
          </a:p>
        </p:txBody>
      </p:sp>
      <p:grpSp>
        <p:nvGrpSpPr>
          <p:cNvPr id="32" name="PA_库_组合 59">
            <a:extLst>
              <a:ext uri="{FF2B5EF4-FFF2-40B4-BE49-F238E27FC236}">
                <a16:creationId xmlns:a16="http://schemas.microsoft.com/office/drawing/2014/main" id="{41BA66DE-6765-4E6F-95E7-3AA91DC0144F}"/>
              </a:ext>
            </a:extLst>
          </p:cNvPr>
          <p:cNvGrpSpPr/>
          <p:nvPr>
            <p:custDataLst>
              <p:tags r:id="rId11"/>
            </p:custDataLst>
          </p:nvPr>
        </p:nvGrpSpPr>
        <p:grpSpPr>
          <a:xfrm>
            <a:off x="1138434" y="4826660"/>
            <a:ext cx="2899652" cy="833036"/>
            <a:chOff x="7661177" y="1829593"/>
            <a:chExt cx="2518058" cy="833036"/>
          </a:xfrm>
        </p:grpSpPr>
        <p:sp>
          <p:nvSpPr>
            <p:cNvPr id="33" name="Rectangle 60">
              <a:extLst>
                <a:ext uri="{FF2B5EF4-FFF2-40B4-BE49-F238E27FC236}">
                  <a16:creationId xmlns:a16="http://schemas.microsoft.com/office/drawing/2014/main" id="{54965C97-4D6C-46A7-ABCD-42D5D3518028}"/>
                </a:ext>
              </a:extLst>
            </p:cNvPr>
            <p:cNvSpPr/>
            <p:nvPr/>
          </p:nvSpPr>
          <p:spPr>
            <a:xfrm>
              <a:off x="7661177" y="2108631"/>
              <a:ext cx="2312387" cy="553998"/>
            </a:xfrm>
            <a:prstGeom prst="rect">
              <a:avLst/>
            </a:prstGeom>
          </p:spPr>
          <p:txBody>
            <a:bodyPr wrap="square" lIns="360000" anchor="t" anchorCtr="0">
              <a:noAutofit/>
            </a:bodyPr>
            <a:lstStyle/>
            <a:p>
              <a:pPr algn="r">
                <a:lnSpc>
                  <a:spcPts val="1600"/>
                </a:lnSpc>
              </a:pPr>
              <a:r>
                <a:rPr lang="zh-CN" altLang="en-US" sz="1000" dirty="0">
                  <a:solidFill>
                    <a:schemeClr val="bg1"/>
                  </a:solidFill>
                  <a:latin typeface="+mn-ea"/>
                </a:rPr>
                <a:t>Input</a:t>
              </a:r>
              <a:r>
                <a:rPr lang="zh-CN" altLang="en-US" sz="1000" dirty="0">
                  <a:solidFill>
                    <a:schemeClr val="bg1"/>
                  </a:solidFill>
                  <a:latin typeface="+mn-ea"/>
                  <a:sym typeface="Arial" panose="020B0604020202020204" pitchFamily="34" charset="0"/>
                </a:rPr>
                <a:t>Please add specific content here, the text as concise as possible, simple instructions can be, do not have to be too cumbersome, pay attention to the appearance of the layout.</a:t>
              </a:r>
              <a:endParaRPr lang="en-US" altLang="zh-CN" sz="1000" dirty="0">
                <a:solidFill>
                  <a:schemeClr val="bg1"/>
                </a:solidFill>
                <a:latin typeface="+mn-ea"/>
                <a:sym typeface="Arial" panose="020B0604020202020204" pitchFamily="34" charset="0"/>
              </a:endParaRPr>
            </a:p>
            <a:p>
              <a:pPr algn="r">
                <a:lnSpc>
                  <a:spcPts val="1600"/>
                </a:lnSpc>
              </a:pPr>
              <a:endParaRPr lang="zh-CN" altLang="en-US" sz="1000" dirty="0">
                <a:solidFill>
                  <a:schemeClr val="bg1"/>
                </a:solidFill>
                <a:latin typeface="+mn-ea"/>
              </a:endParaRPr>
            </a:p>
          </p:txBody>
        </p:sp>
        <p:sp>
          <p:nvSpPr>
            <p:cNvPr id="34" name="TextBox 61">
              <a:extLst>
                <a:ext uri="{FF2B5EF4-FFF2-40B4-BE49-F238E27FC236}">
                  <a16:creationId xmlns:a16="http://schemas.microsoft.com/office/drawing/2014/main" id="{0D4E5A13-E651-484B-8115-9A9EDC165C52}"/>
                </a:ext>
              </a:extLst>
            </p:cNvPr>
            <p:cNvSpPr txBox="1"/>
            <p:nvPr/>
          </p:nvSpPr>
          <p:spPr>
            <a:xfrm>
              <a:off x="8847919" y="1829593"/>
              <a:ext cx="1331316" cy="307777"/>
            </a:xfrm>
            <a:prstGeom prst="rect">
              <a:avLst/>
            </a:prstGeom>
            <a:noFill/>
          </p:spPr>
          <p:txBody>
            <a:bodyPr wrap="none" rIns="360000" anchor="t" anchorCtr="0">
              <a:normAutofit/>
            </a:bodyPr>
            <a:lstStyle/>
            <a:p>
              <a:pPr algn="r">
                <a:defRPr/>
              </a:pPr>
              <a:r>
                <a:rPr lang="zh-CN" altLang="en-US" sz="1400" b="1" dirty="0">
                  <a:solidFill>
                    <a:schemeClr val="bg1"/>
                  </a:solidFill>
                  <a:latin typeface="+mn-ea"/>
                </a:rPr>
                <a:t>Enter the title text</a:t>
              </a:r>
            </a:p>
          </p:txBody>
        </p:sp>
      </p:grpSp>
      <p:grpSp>
        <p:nvGrpSpPr>
          <p:cNvPr id="35" name="PA_库_组合 62">
            <a:extLst>
              <a:ext uri="{FF2B5EF4-FFF2-40B4-BE49-F238E27FC236}">
                <a16:creationId xmlns:a16="http://schemas.microsoft.com/office/drawing/2014/main" id="{05704DD9-67DD-4F77-A6FF-8A92D3F1BCB9}"/>
              </a:ext>
            </a:extLst>
          </p:cNvPr>
          <p:cNvGrpSpPr/>
          <p:nvPr>
            <p:custDataLst>
              <p:tags r:id="rId12"/>
            </p:custDataLst>
          </p:nvPr>
        </p:nvGrpSpPr>
        <p:grpSpPr>
          <a:xfrm>
            <a:off x="8444272" y="1789762"/>
            <a:ext cx="2532768" cy="803720"/>
            <a:chOff x="2091264" y="1829593"/>
            <a:chExt cx="2257980" cy="803720"/>
          </a:xfrm>
        </p:grpSpPr>
        <p:sp>
          <p:nvSpPr>
            <p:cNvPr id="36" name="Rectangle 63">
              <a:extLst>
                <a:ext uri="{FF2B5EF4-FFF2-40B4-BE49-F238E27FC236}">
                  <a16:creationId xmlns:a16="http://schemas.microsoft.com/office/drawing/2014/main" id="{3AABE9AA-C5EE-4D70-8599-29AD823C6542}"/>
                </a:ext>
              </a:extLst>
            </p:cNvPr>
            <p:cNvSpPr/>
            <p:nvPr/>
          </p:nvSpPr>
          <p:spPr>
            <a:xfrm>
              <a:off x="2091264" y="2106502"/>
              <a:ext cx="2257980" cy="526811"/>
            </a:xfrm>
            <a:prstGeom prst="rect">
              <a:avLst/>
            </a:prstGeom>
          </p:spPr>
          <p:txBody>
            <a:bodyPr wrap="square" lIns="360000" anchor="t" anchorCtr="0">
              <a:noAutofit/>
            </a:bodyPr>
            <a:lstStyle/>
            <a:p>
              <a:pPr>
                <a:lnSpc>
                  <a:spcPts val="1600"/>
                </a:lnSpc>
              </a:pPr>
              <a:r>
                <a:rPr lang="zh-CN" altLang="en-US" sz="1000" dirty="0">
                  <a:solidFill>
                    <a:schemeClr val="bg1"/>
                  </a:solidFill>
                  <a:latin typeface="+mn-ea"/>
                  <a:sym typeface="Arial" panose="020B0604020202020204" pitchFamily="34" charset="0"/>
                </a:rPr>
                <a:t>Please add specific content here, the text as concise as possible, simple instructions can be, do not have to be too cumbersome, pay attention to the appearance of the layout.</a:t>
              </a:r>
              <a:endParaRPr lang="en-US" altLang="zh-CN" sz="1000" dirty="0">
                <a:solidFill>
                  <a:schemeClr val="bg1"/>
                </a:solidFill>
                <a:latin typeface="+mn-ea"/>
                <a:sym typeface="Arial" panose="020B0604020202020204" pitchFamily="34" charset="0"/>
              </a:endParaRPr>
            </a:p>
          </p:txBody>
        </p:sp>
        <p:sp>
          <p:nvSpPr>
            <p:cNvPr id="37" name="TextBox 64">
              <a:extLst>
                <a:ext uri="{FF2B5EF4-FFF2-40B4-BE49-F238E27FC236}">
                  <a16:creationId xmlns:a16="http://schemas.microsoft.com/office/drawing/2014/main" id="{D1DEEBEF-D62A-41B3-A1F8-30AF85546BF0}"/>
                </a:ext>
              </a:extLst>
            </p:cNvPr>
            <p:cNvSpPr txBox="1"/>
            <p:nvPr/>
          </p:nvSpPr>
          <p:spPr>
            <a:xfrm>
              <a:off x="2104276" y="1829593"/>
              <a:ext cx="1366740" cy="307777"/>
            </a:xfrm>
            <a:prstGeom prst="rect">
              <a:avLst/>
            </a:prstGeom>
            <a:noFill/>
          </p:spPr>
          <p:txBody>
            <a:bodyPr wrap="none" lIns="360000" anchor="b" anchorCtr="0">
              <a:normAutofit/>
            </a:bodyPr>
            <a:lstStyle/>
            <a:p>
              <a:pPr>
                <a:defRPr/>
              </a:pPr>
              <a:r>
                <a:rPr lang="zh-CN" altLang="en-US" sz="1400" b="1" dirty="0">
                  <a:solidFill>
                    <a:schemeClr val="bg1"/>
                  </a:solidFill>
                  <a:latin typeface="+mn-ea"/>
                </a:rPr>
                <a:t>Enter the title text</a:t>
              </a:r>
            </a:p>
          </p:txBody>
        </p:sp>
      </p:grpSp>
      <p:grpSp>
        <p:nvGrpSpPr>
          <p:cNvPr id="38" name="PA_库_组合 65">
            <a:extLst>
              <a:ext uri="{FF2B5EF4-FFF2-40B4-BE49-F238E27FC236}">
                <a16:creationId xmlns:a16="http://schemas.microsoft.com/office/drawing/2014/main" id="{91FBF241-F622-42E5-B572-EA8BDD168C9E}"/>
              </a:ext>
            </a:extLst>
          </p:cNvPr>
          <p:cNvGrpSpPr/>
          <p:nvPr>
            <p:custDataLst>
              <p:tags r:id="rId13"/>
            </p:custDataLst>
          </p:nvPr>
        </p:nvGrpSpPr>
        <p:grpSpPr>
          <a:xfrm>
            <a:off x="1180074" y="1789762"/>
            <a:ext cx="2865667" cy="863814"/>
            <a:chOff x="7690689" y="1829593"/>
            <a:chExt cx="2488546" cy="863814"/>
          </a:xfrm>
        </p:grpSpPr>
        <p:sp>
          <p:nvSpPr>
            <p:cNvPr id="39" name="Rectangle 66">
              <a:extLst>
                <a:ext uri="{FF2B5EF4-FFF2-40B4-BE49-F238E27FC236}">
                  <a16:creationId xmlns:a16="http://schemas.microsoft.com/office/drawing/2014/main" id="{295D0C82-2AEB-48EA-BCA8-8D318249B4DF}"/>
                </a:ext>
              </a:extLst>
            </p:cNvPr>
            <p:cNvSpPr/>
            <p:nvPr/>
          </p:nvSpPr>
          <p:spPr>
            <a:xfrm>
              <a:off x="7690689" y="2139409"/>
              <a:ext cx="2256055" cy="553998"/>
            </a:xfrm>
            <a:prstGeom prst="rect">
              <a:avLst/>
            </a:prstGeom>
          </p:spPr>
          <p:txBody>
            <a:bodyPr wrap="square" lIns="360000" anchor="t" anchorCtr="0">
              <a:noAutofit/>
            </a:bodyPr>
            <a:lstStyle/>
            <a:p>
              <a:pPr algn="r">
                <a:lnSpc>
                  <a:spcPts val="1600"/>
                </a:lnSpc>
              </a:pPr>
              <a:r>
                <a:rPr lang="zh-CN" altLang="en-US" sz="1000" dirty="0">
                  <a:solidFill>
                    <a:schemeClr val="bg1"/>
                  </a:solidFill>
                  <a:latin typeface="+mn-ea"/>
                  <a:sym typeface="Arial" panose="020B0604020202020204" pitchFamily="34" charset="0"/>
                </a:rPr>
                <a:t>Please add specific content here, the text as concise as possible, simple instructions can be, do not have to be too cumbersome, pay attention to the appearance of the layout.</a:t>
              </a:r>
              <a:endParaRPr lang="en-US" altLang="zh-CN" sz="1000" dirty="0">
                <a:solidFill>
                  <a:schemeClr val="bg1"/>
                </a:solidFill>
                <a:latin typeface="+mn-ea"/>
                <a:sym typeface="Arial" panose="020B0604020202020204" pitchFamily="34" charset="0"/>
              </a:endParaRPr>
            </a:p>
          </p:txBody>
        </p:sp>
        <p:sp>
          <p:nvSpPr>
            <p:cNvPr id="40" name="TextBox 67">
              <a:extLst>
                <a:ext uri="{FF2B5EF4-FFF2-40B4-BE49-F238E27FC236}">
                  <a16:creationId xmlns:a16="http://schemas.microsoft.com/office/drawing/2014/main" id="{A50D0A89-7B91-4C52-9213-3DAC98453078}"/>
                </a:ext>
              </a:extLst>
            </p:cNvPr>
            <p:cNvSpPr txBox="1"/>
            <p:nvPr/>
          </p:nvSpPr>
          <p:spPr>
            <a:xfrm>
              <a:off x="8847919" y="1829593"/>
              <a:ext cx="1331316" cy="307777"/>
            </a:xfrm>
            <a:prstGeom prst="rect">
              <a:avLst/>
            </a:prstGeom>
            <a:noFill/>
          </p:spPr>
          <p:txBody>
            <a:bodyPr wrap="none" rIns="360000" anchor="t" anchorCtr="0">
              <a:normAutofit/>
            </a:bodyPr>
            <a:lstStyle/>
            <a:p>
              <a:pPr algn="r">
                <a:defRPr/>
              </a:pPr>
              <a:r>
                <a:rPr lang="zh-CN" altLang="en-US" sz="1400" b="1" dirty="0">
                  <a:solidFill>
                    <a:schemeClr val="bg1"/>
                  </a:solidFill>
                  <a:latin typeface="+mn-ea"/>
                </a:rPr>
                <a:t>Enter the title text</a:t>
              </a:r>
            </a:p>
          </p:txBody>
        </p:sp>
      </p:grpSp>
      <p:grpSp>
        <p:nvGrpSpPr>
          <p:cNvPr id="41" name="PA_库_组合 68">
            <a:extLst>
              <a:ext uri="{FF2B5EF4-FFF2-40B4-BE49-F238E27FC236}">
                <a16:creationId xmlns:a16="http://schemas.microsoft.com/office/drawing/2014/main" id="{D9864B1E-D6CF-410C-ADF8-21DBE9729266}"/>
              </a:ext>
            </a:extLst>
          </p:cNvPr>
          <p:cNvGrpSpPr/>
          <p:nvPr>
            <p:custDataLst>
              <p:tags r:id="rId14"/>
            </p:custDataLst>
          </p:nvPr>
        </p:nvGrpSpPr>
        <p:grpSpPr>
          <a:xfrm>
            <a:off x="8477552" y="4826660"/>
            <a:ext cx="2576015" cy="834588"/>
            <a:chOff x="2100455" y="1829593"/>
            <a:chExt cx="2296535" cy="834588"/>
          </a:xfrm>
        </p:grpSpPr>
        <p:sp>
          <p:nvSpPr>
            <p:cNvPr id="42" name="Rectangle 69">
              <a:extLst>
                <a:ext uri="{FF2B5EF4-FFF2-40B4-BE49-F238E27FC236}">
                  <a16:creationId xmlns:a16="http://schemas.microsoft.com/office/drawing/2014/main" id="{BF729D90-38B5-4D1E-93AC-3AAB8DD23574}"/>
                </a:ext>
              </a:extLst>
            </p:cNvPr>
            <p:cNvSpPr/>
            <p:nvPr/>
          </p:nvSpPr>
          <p:spPr>
            <a:xfrm>
              <a:off x="2100455" y="2137370"/>
              <a:ext cx="2296535" cy="526811"/>
            </a:xfrm>
            <a:prstGeom prst="rect">
              <a:avLst/>
            </a:prstGeom>
          </p:spPr>
          <p:txBody>
            <a:bodyPr wrap="square" lIns="360000" anchor="t" anchorCtr="0">
              <a:noAutofit/>
            </a:bodyPr>
            <a:lstStyle/>
            <a:p>
              <a:pPr>
                <a:lnSpc>
                  <a:spcPts val="1600"/>
                </a:lnSpc>
              </a:pPr>
              <a:r>
                <a:rPr lang="zh-CN" altLang="en-US" sz="1000" dirty="0">
                  <a:solidFill>
                    <a:schemeClr val="bg1"/>
                  </a:solidFill>
                  <a:latin typeface="+mn-ea"/>
                  <a:sym typeface="Arial" panose="020B0604020202020204" pitchFamily="34" charset="0"/>
                </a:rPr>
                <a:t>Please add specific content here, the text as concise as possible, simple instructions can be, do not have to be too cumbersome, pay attention to the appearance of the layout.</a:t>
              </a:r>
              <a:endParaRPr lang="en-US" altLang="zh-CN" sz="1000" dirty="0">
                <a:solidFill>
                  <a:schemeClr val="bg1"/>
                </a:solidFill>
                <a:latin typeface="+mn-ea"/>
                <a:sym typeface="Arial" panose="020B0604020202020204" pitchFamily="34" charset="0"/>
              </a:endParaRPr>
            </a:p>
          </p:txBody>
        </p:sp>
        <p:sp>
          <p:nvSpPr>
            <p:cNvPr id="43" name="TextBox 70">
              <a:extLst>
                <a:ext uri="{FF2B5EF4-FFF2-40B4-BE49-F238E27FC236}">
                  <a16:creationId xmlns:a16="http://schemas.microsoft.com/office/drawing/2014/main" id="{1EDA13FD-8300-4154-AD05-21B51215685C}"/>
                </a:ext>
              </a:extLst>
            </p:cNvPr>
            <p:cNvSpPr txBox="1"/>
            <p:nvPr/>
          </p:nvSpPr>
          <p:spPr>
            <a:xfrm>
              <a:off x="2104276" y="1829593"/>
              <a:ext cx="1366740" cy="307777"/>
            </a:xfrm>
            <a:prstGeom prst="rect">
              <a:avLst/>
            </a:prstGeom>
            <a:noFill/>
          </p:spPr>
          <p:txBody>
            <a:bodyPr wrap="none" lIns="360000" anchor="b" anchorCtr="0">
              <a:normAutofit/>
            </a:bodyPr>
            <a:lstStyle/>
            <a:p>
              <a:pPr>
                <a:defRPr/>
              </a:pPr>
              <a:r>
                <a:rPr lang="zh-CN" altLang="en-US" sz="1400" b="1" dirty="0">
                  <a:solidFill>
                    <a:schemeClr val="bg1"/>
                  </a:solidFill>
                  <a:latin typeface="+mn-ea"/>
                </a:rPr>
                <a:t>Enter the title text</a:t>
              </a:r>
            </a:p>
          </p:txBody>
        </p:sp>
      </p:grpSp>
    </p:spTree>
    <p:extLst>
      <p:ext uri="{BB962C8B-B14F-4D97-AF65-F5344CB8AC3E}">
        <p14:creationId xmlns:p14="http://schemas.microsoft.com/office/powerpoint/2010/main" val="365090363"/>
      </p:ext>
    </p:extLst>
  </p:cSld>
  <p:clrMapOvr>
    <a:masterClrMapping/>
  </p:clrMapOvr>
  <mc:AlternateContent xmlns:mc="http://schemas.openxmlformats.org/markup-compatibility/2006" xmlns:p14="http://schemas.microsoft.com/office/powerpoint/2010/main">
    <mc:Choice Requires="p14">
      <p:transition spd="slow" p14:dur="1300" advClick="0" advTm="0">
        <p14:pan dir="u"/>
      </p:transition>
    </mc:Choice>
    <mc:Fallback xmlns:a14="http://schemas.microsoft.com/office/drawing/2010/main" xmlns:a16="http://schemas.microsoft.com/office/drawing/2014/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par>
                          <p:cTn id="25" fill="hold">
                            <p:stCondLst>
                              <p:cond delay="500"/>
                            </p:stCondLst>
                            <p:childTnLst>
                              <p:par>
                                <p:cTn id="26" presetID="16" presetClass="entr" presetSubtype="37"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outVertical)">
                                      <p:cBhvr>
                                        <p:cTn id="28" dur="500"/>
                                        <p:tgtEl>
                                          <p:spTgt spid="15"/>
                                        </p:tgtEl>
                                      </p:cBhvr>
                                    </p:animEffect>
                                  </p:childTnLst>
                                </p:cTn>
                              </p:par>
                            </p:childTnLst>
                          </p:cTn>
                        </p:par>
                        <p:par>
                          <p:cTn id="29" fill="hold">
                            <p:stCondLst>
                              <p:cond delay="1000"/>
                            </p:stCondLst>
                            <p:childTnLst>
                              <p:par>
                                <p:cTn id="30" presetID="49" presetClass="entr" presetSubtype="0" decel="100000"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 calcmode="lin" valueType="num">
                                      <p:cBhvr>
                                        <p:cTn id="34" dur="500" fill="hold"/>
                                        <p:tgtEl>
                                          <p:spTgt spid="12"/>
                                        </p:tgtEl>
                                        <p:attrNameLst>
                                          <p:attrName>transform.rotation_z</p:attrName>
                                        </p:attrNameLst>
                                      </p:cBhvr>
                                      <p:tavLst>
                                        <p:tav tm="0">
                                          <p:val>
                                            <p:fltVal val="360"/>
                                          </p:val>
                                        </p:tav>
                                        <p:tav tm="100000">
                                          <p:val>
                                            <p:fltVal val="0"/>
                                          </p:val>
                                        </p:tav>
                                      </p:tavLst>
                                    </p:anim>
                                    <p:animEffect transition="in" filter="fade">
                                      <p:cBhvr>
                                        <p:cTn id="35" dur="500"/>
                                        <p:tgtEl>
                                          <p:spTgt spid="12"/>
                                        </p:tgtEl>
                                      </p:cBhvr>
                                    </p:animEffect>
                                  </p:childTnLst>
                                </p:cTn>
                              </p:par>
                            </p:childTnLst>
                          </p:cTn>
                        </p:par>
                        <p:par>
                          <p:cTn id="36" fill="hold">
                            <p:stCondLst>
                              <p:cond delay="1500"/>
                            </p:stCondLst>
                            <p:childTnLst>
                              <p:par>
                                <p:cTn id="37" presetID="49" presetClass="entr" presetSubtype="0" decel="100000"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fltVal val="0"/>
                                          </p:val>
                                        </p:tav>
                                        <p:tav tm="100000">
                                          <p:val>
                                            <p:strVal val="#ppt_h"/>
                                          </p:val>
                                        </p:tav>
                                      </p:tavLst>
                                    </p:anim>
                                    <p:anim calcmode="lin" valueType="num">
                                      <p:cBhvr>
                                        <p:cTn id="41" dur="500" fill="hold"/>
                                        <p:tgtEl>
                                          <p:spTgt spid="13"/>
                                        </p:tgtEl>
                                        <p:attrNameLst>
                                          <p:attrName>transform.rotation_z</p:attrName>
                                        </p:attrNameLst>
                                      </p:cBhvr>
                                      <p:tavLst>
                                        <p:tav tm="0">
                                          <p:val>
                                            <p:fltVal val="360"/>
                                          </p:val>
                                        </p:tav>
                                        <p:tav tm="100000">
                                          <p:val>
                                            <p:fltVal val="0"/>
                                          </p:val>
                                        </p:tav>
                                      </p:tavLst>
                                    </p:anim>
                                    <p:animEffect transition="in" filter="fade">
                                      <p:cBhvr>
                                        <p:cTn id="42" dur="500"/>
                                        <p:tgtEl>
                                          <p:spTgt spid="13"/>
                                        </p:tgtEl>
                                      </p:cBhvr>
                                    </p:animEffect>
                                  </p:childTnLst>
                                </p:cTn>
                              </p:par>
                            </p:childTnLst>
                          </p:cTn>
                        </p:par>
                        <p:par>
                          <p:cTn id="43" fill="hold">
                            <p:stCondLst>
                              <p:cond delay="2000"/>
                            </p:stCondLst>
                            <p:childTnLst>
                              <p:par>
                                <p:cTn id="44" presetID="49" presetClass="entr" presetSubtype="0" decel="100000" fill="hold" nodeType="after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500" fill="hold"/>
                                        <p:tgtEl>
                                          <p:spTgt spid="18"/>
                                        </p:tgtEl>
                                        <p:attrNameLst>
                                          <p:attrName>ppt_w</p:attrName>
                                        </p:attrNameLst>
                                      </p:cBhvr>
                                      <p:tavLst>
                                        <p:tav tm="0">
                                          <p:val>
                                            <p:fltVal val="0"/>
                                          </p:val>
                                        </p:tav>
                                        <p:tav tm="100000">
                                          <p:val>
                                            <p:strVal val="#ppt_w"/>
                                          </p:val>
                                        </p:tav>
                                      </p:tavLst>
                                    </p:anim>
                                    <p:anim calcmode="lin" valueType="num">
                                      <p:cBhvr>
                                        <p:cTn id="47" dur="500" fill="hold"/>
                                        <p:tgtEl>
                                          <p:spTgt spid="18"/>
                                        </p:tgtEl>
                                        <p:attrNameLst>
                                          <p:attrName>ppt_h</p:attrName>
                                        </p:attrNameLst>
                                      </p:cBhvr>
                                      <p:tavLst>
                                        <p:tav tm="0">
                                          <p:val>
                                            <p:fltVal val="0"/>
                                          </p:val>
                                        </p:tav>
                                        <p:tav tm="100000">
                                          <p:val>
                                            <p:strVal val="#ppt_h"/>
                                          </p:val>
                                        </p:tav>
                                      </p:tavLst>
                                    </p:anim>
                                    <p:anim calcmode="lin" valueType="num">
                                      <p:cBhvr>
                                        <p:cTn id="48" dur="500" fill="hold"/>
                                        <p:tgtEl>
                                          <p:spTgt spid="18"/>
                                        </p:tgtEl>
                                        <p:attrNameLst>
                                          <p:attrName>transform.rotation_z</p:attrName>
                                        </p:attrNameLst>
                                      </p:cBhvr>
                                      <p:tavLst>
                                        <p:tav tm="0">
                                          <p:val>
                                            <p:fltVal val="360"/>
                                          </p:val>
                                        </p:tav>
                                        <p:tav tm="100000">
                                          <p:val>
                                            <p:fltVal val="0"/>
                                          </p:val>
                                        </p:tav>
                                      </p:tavLst>
                                    </p:anim>
                                    <p:animEffect transition="in" filter="fade">
                                      <p:cBhvr>
                                        <p:cTn id="49" dur="500"/>
                                        <p:tgtEl>
                                          <p:spTgt spid="18"/>
                                        </p:tgtEl>
                                      </p:cBhvr>
                                    </p:animEffect>
                                  </p:childTnLst>
                                </p:cTn>
                              </p:par>
                            </p:childTnLst>
                          </p:cTn>
                        </p:par>
                        <p:par>
                          <p:cTn id="50" fill="hold">
                            <p:stCondLst>
                              <p:cond delay="2500"/>
                            </p:stCondLst>
                            <p:childTnLst>
                              <p:par>
                                <p:cTn id="51" presetID="49" presetClass="entr" presetSubtype="0" decel="100000" fill="hold" nodeType="after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ppt_w</p:attrName>
                                        </p:attrNameLst>
                                      </p:cBhvr>
                                      <p:tavLst>
                                        <p:tav tm="0">
                                          <p:val>
                                            <p:fltVal val="0"/>
                                          </p:val>
                                        </p:tav>
                                        <p:tav tm="100000">
                                          <p:val>
                                            <p:strVal val="#ppt_w"/>
                                          </p:val>
                                        </p:tav>
                                      </p:tavLst>
                                    </p:anim>
                                    <p:anim calcmode="lin" valueType="num">
                                      <p:cBhvr>
                                        <p:cTn id="54" dur="500" fill="hold"/>
                                        <p:tgtEl>
                                          <p:spTgt spid="21"/>
                                        </p:tgtEl>
                                        <p:attrNameLst>
                                          <p:attrName>ppt_h</p:attrName>
                                        </p:attrNameLst>
                                      </p:cBhvr>
                                      <p:tavLst>
                                        <p:tav tm="0">
                                          <p:val>
                                            <p:fltVal val="0"/>
                                          </p:val>
                                        </p:tav>
                                        <p:tav tm="100000">
                                          <p:val>
                                            <p:strVal val="#ppt_h"/>
                                          </p:val>
                                        </p:tav>
                                      </p:tavLst>
                                    </p:anim>
                                    <p:anim calcmode="lin" valueType="num">
                                      <p:cBhvr>
                                        <p:cTn id="55" dur="500" fill="hold"/>
                                        <p:tgtEl>
                                          <p:spTgt spid="21"/>
                                        </p:tgtEl>
                                        <p:attrNameLst>
                                          <p:attrName>transform.rotation_z</p:attrName>
                                        </p:attrNameLst>
                                      </p:cBhvr>
                                      <p:tavLst>
                                        <p:tav tm="0">
                                          <p:val>
                                            <p:fltVal val="360"/>
                                          </p:val>
                                        </p:tav>
                                        <p:tav tm="100000">
                                          <p:val>
                                            <p:fltVal val="0"/>
                                          </p:val>
                                        </p:tav>
                                      </p:tavLst>
                                    </p:anim>
                                    <p:animEffect transition="in" filter="fade">
                                      <p:cBhvr>
                                        <p:cTn id="56" dur="500"/>
                                        <p:tgtEl>
                                          <p:spTgt spid="21"/>
                                        </p:tgtEl>
                                      </p:cBhvr>
                                    </p:animEffect>
                                  </p:childTnLst>
                                </p:cTn>
                              </p:par>
                            </p:childTnLst>
                          </p:cTn>
                        </p:par>
                        <p:par>
                          <p:cTn id="57" fill="hold">
                            <p:stCondLst>
                              <p:cond delay="3000"/>
                            </p:stCondLst>
                            <p:childTnLst>
                              <p:par>
                                <p:cTn id="58" presetID="49" presetClass="entr" presetSubtype="0" decel="100000" fill="hold" nodeType="afterEffect">
                                  <p:stCondLst>
                                    <p:cond delay="0"/>
                                  </p:stCondLst>
                                  <p:childTnLst>
                                    <p:set>
                                      <p:cBhvr>
                                        <p:cTn id="59" dur="1" fill="hold">
                                          <p:stCondLst>
                                            <p:cond delay="0"/>
                                          </p:stCondLst>
                                        </p:cTn>
                                        <p:tgtEl>
                                          <p:spTgt spid="24"/>
                                        </p:tgtEl>
                                        <p:attrNameLst>
                                          <p:attrName>style.visibility</p:attrName>
                                        </p:attrNameLst>
                                      </p:cBhvr>
                                      <p:to>
                                        <p:strVal val="visible"/>
                                      </p:to>
                                    </p:set>
                                    <p:anim calcmode="lin" valueType="num">
                                      <p:cBhvr>
                                        <p:cTn id="60" dur="500" fill="hold"/>
                                        <p:tgtEl>
                                          <p:spTgt spid="24"/>
                                        </p:tgtEl>
                                        <p:attrNameLst>
                                          <p:attrName>ppt_w</p:attrName>
                                        </p:attrNameLst>
                                      </p:cBhvr>
                                      <p:tavLst>
                                        <p:tav tm="0">
                                          <p:val>
                                            <p:fltVal val="0"/>
                                          </p:val>
                                        </p:tav>
                                        <p:tav tm="100000">
                                          <p:val>
                                            <p:strVal val="#ppt_w"/>
                                          </p:val>
                                        </p:tav>
                                      </p:tavLst>
                                    </p:anim>
                                    <p:anim calcmode="lin" valueType="num">
                                      <p:cBhvr>
                                        <p:cTn id="61" dur="500" fill="hold"/>
                                        <p:tgtEl>
                                          <p:spTgt spid="24"/>
                                        </p:tgtEl>
                                        <p:attrNameLst>
                                          <p:attrName>ppt_h</p:attrName>
                                        </p:attrNameLst>
                                      </p:cBhvr>
                                      <p:tavLst>
                                        <p:tav tm="0">
                                          <p:val>
                                            <p:fltVal val="0"/>
                                          </p:val>
                                        </p:tav>
                                        <p:tav tm="100000">
                                          <p:val>
                                            <p:strVal val="#ppt_h"/>
                                          </p:val>
                                        </p:tav>
                                      </p:tavLst>
                                    </p:anim>
                                    <p:anim calcmode="lin" valueType="num">
                                      <p:cBhvr>
                                        <p:cTn id="62" dur="500" fill="hold"/>
                                        <p:tgtEl>
                                          <p:spTgt spid="24"/>
                                        </p:tgtEl>
                                        <p:attrNameLst>
                                          <p:attrName>transform.rotation_z</p:attrName>
                                        </p:attrNameLst>
                                      </p:cBhvr>
                                      <p:tavLst>
                                        <p:tav tm="0">
                                          <p:val>
                                            <p:fltVal val="360"/>
                                          </p:val>
                                        </p:tav>
                                        <p:tav tm="100000">
                                          <p:val>
                                            <p:fltVal val="0"/>
                                          </p:val>
                                        </p:tav>
                                      </p:tavLst>
                                    </p:anim>
                                    <p:animEffect transition="in" filter="fade">
                                      <p:cBhvr>
                                        <p:cTn id="63" dur="500"/>
                                        <p:tgtEl>
                                          <p:spTgt spid="24"/>
                                        </p:tgtEl>
                                      </p:cBhvr>
                                    </p:animEffect>
                                  </p:childTnLst>
                                </p:cTn>
                              </p:par>
                            </p:childTnLst>
                          </p:cTn>
                        </p:par>
                        <p:par>
                          <p:cTn id="64" fill="hold">
                            <p:stCondLst>
                              <p:cond delay="3500"/>
                            </p:stCondLst>
                            <p:childTnLst>
                              <p:par>
                                <p:cTn id="65" presetID="49" presetClass="entr" presetSubtype="0" decel="100000" fill="hold" grpId="0" nodeType="after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p:cTn id="67" dur="500" fill="hold"/>
                                        <p:tgtEl>
                                          <p:spTgt spid="27"/>
                                        </p:tgtEl>
                                        <p:attrNameLst>
                                          <p:attrName>ppt_w</p:attrName>
                                        </p:attrNameLst>
                                      </p:cBhvr>
                                      <p:tavLst>
                                        <p:tav tm="0">
                                          <p:val>
                                            <p:fltVal val="0"/>
                                          </p:val>
                                        </p:tav>
                                        <p:tav tm="100000">
                                          <p:val>
                                            <p:strVal val="#ppt_w"/>
                                          </p:val>
                                        </p:tav>
                                      </p:tavLst>
                                    </p:anim>
                                    <p:anim calcmode="lin" valueType="num">
                                      <p:cBhvr>
                                        <p:cTn id="68" dur="500" fill="hold"/>
                                        <p:tgtEl>
                                          <p:spTgt spid="27"/>
                                        </p:tgtEl>
                                        <p:attrNameLst>
                                          <p:attrName>ppt_h</p:attrName>
                                        </p:attrNameLst>
                                      </p:cBhvr>
                                      <p:tavLst>
                                        <p:tav tm="0">
                                          <p:val>
                                            <p:fltVal val="0"/>
                                          </p:val>
                                        </p:tav>
                                        <p:tav tm="100000">
                                          <p:val>
                                            <p:strVal val="#ppt_h"/>
                                          </p:val>
                                        </p:tav>
                                      </p:tavLst>
                                    </p:anim>
                                    <p:anim calcmode="lin" valueType="num">
                                      <p:cBhvr>
                                        <p:cTn id="69" dur="500" fill="hold"/>
                                        <p:tgtEl>
                                          <p:spTgt spid="27"/>
                                        </p:tgtEl>
                                        <p:attrNameLst>
                                          <p:attrName>transform.rotation_z</p:attrName>
                                        </p:attrNameLst>
                                      </p:cBhvr>
                                      <p:tavLst>
                                        <p:tav tm="0">
                                          <p:val>
                                            <p:fltVal val="360"/>
                                          </p:val>
                                        </p:tav>
                                        <p:tav tm="100000">
                                          <p:val>
                                            <p:fltVal val="0"/>
                                          </p:val>
                                        </p:tav>
                                      </p:tavLst>
                                    </p:anim>
                                    <p:animEffect transition="in" filter="fade">
                                      <p:cBhvr>
                                        <p:cTn id="70" dur="500"/>
                                        <p:tgtEl>
                                          <p:spTgt spid="27"/>
                                        </p:tgtEl>
                                      </p:cBhvr>
                                    </p:animEffect>
                                  </p:childTnLst>
                                </p:cTn>
                              </p:par>
                            </p:childTnLst>
                          </p:cTn>
                        </p:par>
                        <p:par>
                          <p:cTn id="71" fill="hold">
                            <p:stCondLst>
                              <p:cond delay="4000"/>
                            </p:stCondLst>
                            <p:childTnLst>
                              <p:par>
                                <p:cTn id="72" presetID="49" presetClass="entr" presetSubtype="0" decel="100000" fill="hold" grpId="0" nodeType="afterEffect">
                                  <p:stCondLst>
                                    <p:cond delay="0"/>
                                  </p:stCondLst>
                                  <p:childTnLst>
                                    <p:set>
                                      <p:cBhvr>
                                        <p:cTn id="73" dur="1" fill="hold">
                                          <p:stCondLst>
                                            <p:cond delay="0"/>
                                          </p:stCondLst>
                                        </p:cTn>
                                        <p:tgtEl>
                                          <p:spTgt spid="28"/>
                                        </p:tgtEl>
                                        <p:attrNameLst>
                                          <p:attrName>style.visibility</p:attrName>
                                        </p:attrNameLst>
                                      </p:cBhvr>
                                      <p:to>
                                        <p:strVal val="visible"/>
                                      </p:to>
                                    </p:set>
                                    <p:anim calcmode="lin" valueType="num">
                                      <p:cBhvr>
                                        <p:cTn id="74" dur="500" fill="hold"/>
                                        <p:tgtEl>
                                          <p:spTgt spid="28"/>
                                        </p:tgtEl>
                                        <p:attrNameLst>
                                          <p:attrName>ppt_w</p:attrName>
                                        </p:attrNameLst>
                                      </p:cBhvr>
                                      <p:tavLst>
                                        <p:tav tm="0">
                                          <p:val>
                                            <p:fltVal val="0"/>
                                          </p:val>
                                        </p:tav>
                                        <p:tav tm="100000">
                                          <p:val>
                                            <p:strVal val="#ppt_w"/>
                                          </p:val>
                                        </p:tav>
                                      </p:tavLst>
                                    </p:anim>
                                    <p:anim calcmode="lin" valueType="num">
                                      <p:cBhvr>
                                        <p:cTn id="75" dur="500" fill="hold"/>
                                        <p:tgtEl>
                                          <p:spTgt spid="28"/>
                                        </p:tgtEl>
                                        <p:attrNameLst>
                                          <p:attrName>ppt_h</p:attrName>
                                        </p:attrNameLst>
                                      </p:cBhvr>
                                      <p:tavLst>
                                        <p:tav tm="0">
                                          <p:val>
                                            <p:fltVal val="0"/>
                                          </p:val>
                                        </p:tav>
                                        <p:tav tm="100000">
                                          <p:val>
                                            <p:strVal val="#ppt_h"/>
                                          </p:val>
                                        </p:tav>
                                      </p:tavLst>
                                    </p:anim>
                                    <p:anim calcmode="lin" valueType="num">
                                      <p:cBhvr>
                                        <p:cTn id="76" dur="500" fill="hold"/>
                                        <p:tgtEl>
                                          <p:spTgt spid="28"/>
                                        </p:tgtEl>
                                        <p:attrNameLst>
                                          <p:attrName>transform.rotation_z</p:attrName>
                                        </p:attrNameLst>
                                      </p:cBhvr>
                                      <p:tavLst>
                                        <p:tav tm="0">
                                          <p:val>
                                            <p:fltVal val="360"/>
                                          </p:val>
                                        </p:tav>
                                        <p:tav tm="100000">
                                          <p:val>
                                            <p:fltVal val="0"/>
                                          </p:val>
                                        </p:tav>
                                      </p:tavLst>
                                    </p:anim>
                                    <p:animEffect transition="in" filter="fade">
                                      <p:cBhvr>
                                        <p:cTn id="77" dur="500"/>
                                        <p:tgtEl>
                                          <p:spTgt spid="28"/>
                                        </p:tgtEl>
                                      </p:cBhvr>
                                    </p:animEffect>
                                  </p:childTnLst>
                                </p:cTn>
                              </p:par>
                            </p:childTnLst>
                          </p:cTn>
                        </p:par>
                        <p:par>
                          <p:cTn id="78" fill="hold">
                            <p:stCondLst>
                              <p:cond delay="4500"/>
                            </p:stCondLst>
                            <p:childTnLst>
                              <p:par>
                                <p:cTn id="79" presetID="49" presetClass="entr" presetSubtype="0" decel="100000" fill="hold" grpId="0" nodeType="afterEffect">
                                  <p:stCondLst>
                                    <p:cond delay="0"/>
                                  </p:stCondLst>
                                  <p:childTnLst>
                                    <p:set>
                                      <p:cBhvr>
                                        <p:cTn id="80" dur="1" fill="hold">
                                          <p:stCondLst>
                                            <p:cond delay="0"/>
                                          </p:stCondLst>
                                        </p:cTn>
                                        <p:tgtEl>
                                          <p:spTgt spid="29"/>
                                        </p:tgtEl>
                                        <p:attrNameLst>
                                          <p:attrName>style.visibility</p:attrName>
                                        </p:attrNameLst>
                                      </p:cBhvr>
                                      <p:to>
                                        <p:strVal val="visible"/>
                                      </p:to>
                                    </p:set>
                                    <p:anim calcmode="lin" valueType="num">
                                      <p:cBhvr>
                                        <p:cTn id="81" dur="500" fill="hold"/>
                                        <p:tgtEl>
                                          <p:spTgt spid="29"/>
                                        </p:tgtEl>
                                        <p:attrNameLst>
                                          <p:attrName>ppt_w</p:attrName>
                                        </p:attrNameLst>
                                      </p:cBhvr>
                                      <p:tavLst>
                                        <p:tav tm="0">
                                          <p:val>
                                            <p:fltVal val="0"/>
                                          </p:val>
                                        </p:tav>
                                        <p:tav tm="100000">
                                          <p:val>
                                            <p:strVal val="#ppt_w"/>
                                          </p:val>
                                        </p:tav>
                                      </p:tavLst>
                                    </p:anim>
                                    <p:anim calcmode="lin" valueType="num">
                                      <p:cBhvr>
                                        <p:cTn id="82" dur="500" fill="hold"/>
                                        <p:tgtEl>
                                          <p:spTgt spid="29"/>
                                        </p:tgtEl>
                                        <p:attrNameLst>
                                          <p:attrName>ppt_h</p:attrName>
                                        </p:attrNameLst>
                                      </p:cBhvr>
                                      <p:tavLst>
                                        <p:tav tm="0">
                                          <p:val>
                                            <p:fltVal val="0"/>
                                          </p:val>
                                        </p:tav>
                                        <p:tav tm="100000">
                                          <p:val>
                                            <p:strVal val="#ppt_h"/>
                                          </p:val>
                                        </p:tav>
                                      </p:tavLst>
                                    </p:anim>
                                    <p:anim calcmode="lin" valueType="num">
                                      <p:cBhvr>
                                        <p:cTn id="83" dur="500" fill="hold"/>
                                        <p:tgtEl>
                                          <p:spTgt spid="29"/>
                                        </p:tgtEl>
                                        <p:attrNameLst>
                                          <p:attrName>transform.rotation_z</p:attrName>
                                        </p:attrNameLst>
                                      </p:cBhvr>
                                      <p:tavLst>
                                        <p:tav tm="0">
                                          <p:val>
                                            <p:fltVal val="360"/>
                                          </p:val>
                                        </p:tav>
                                        <p:tav tm="100000">
                                          <p:val>
                                            <p:fltVal val="0"/>
                                          </p:val>
                                        </p:tav>
                                      </p:tavLst>
                                    </p:anim>
                                    <p:animEffect transition="in" filter="fade">
                                      <p:cBhvr>
                                        <p:cTn id="84" dur="500"/>
                                        <p:tgtEl>
                                          <p:spTgt spid="29"/>
                                        </p:tgtEl>
                                      </p:cBhvr>
                                    </p:animEffect>
                                  </p:childTnLst>
                                </p:cTn>
                              </p:par>
                            </p:childTnLst>
                          </p:cTn>
                        </p:par>
                        <p:par>
                          <p:cTn id="85" fill="hold">
                            <p:stCondLst>
                              <p:cond delay="5000"/>
                            </p:stCondLst>
                            <p:childTnLst>
                              <p:par>
                                <p:cTn id="86" presetID="49" presetClass="entr" presetSubtype="0" decel="100000" fill="hold" grpId="0" nodeType="afterEffect">
                                  <p:stCondLst>
                                    <p:cond delay="0"/>
                                  </p:stCondLst>
                                  <p:childTnLst>
                                    <p:set>
                                      <p:cBhvr>
                                        <p:cTn id="87" dur="1" fill="hold">
                                          <p:stCondLst>
                                            <p:cond delay="0"/>
                                          </p:stCondLst>
                                        </p:cTn>
                                        <p:tgtEl>
                                          <p:spTgt spid="30"/>
                                        </p:tgtEl>
                                        <p:attrNameLst>
                                          <p:attrName>style.visibility</p:attrName>
                                        </p:attrNameLst>
                                      </p:cBhvr>
                                      <p:to>
                                        <p:strVal val="visible"/>
                                      </p:to>
                                    </p:set>
                                    <p:anim calcmode="lin" valueType="num">
                                      <p:cBhvr>
                                        <p:cTn id="88" dur="500" fill="hold"/>
                                        <p:tgtEl>
                                          <p:spTgt spid="30"/>
                                        </p:tgtEl>
                                        <p:attrNameLst>
                                          <p:attrName>ppt_w</p:attrName>
                                        </p:attrNameLst>
                                      </p:cBhvr>
                                      <p:tavLst>
                                        <p:tav tm="0">
                                          <p:val>
                                            <p:fltVal val="0"/>
                                          </p:val>
                                        </p:tav>
                                        <p:tav tm="100000">
                                          <p:val>
                                            <p:strVal val="#ppt_w"/>
                                          </p:val>
                                        </p:tav>
                                      </p:tavLst>
                                    </p:anim>
                                    <p:anim calcmode="lin" valueType="num">
                                      <p:cBhvr>
                                        <p:cTn id="89" dur="500" fill="hold"/>
                                        <p:tgtEl>
                                          <p:spTgt spid="30"/>
                                        </p:tgtEl>
                                        <p:attrNameLst>
                                          <p:attrName>ppt_h</p:attrName>
                                        </p:attrNameLst>
                                      </p:cBhvr>
                                      <p:tavLst>
                                        <p:tav tm="0">
                                          <p:val>
                                            <p:fltVal val="0"/>
                                          </p:val>
                                        </p:tav>
                                        <p:tav tm="100000">
                                          <p:val>
                                            <p:strVal val="#ppt_h"/>
                                          </p:val>
                                        </p:tav>
                                      </p:tavLst>
                                    </p:anim>
                                    <p:anim calcmode="lin" valueType="num">
                                      <p:cBhvr>
                                        <p:cTn id="90" dur="500" fill="hold"/>
                                        <p:tgtEl>
                                          <p:spTgt spid="30"/>
                                        </p:tgtEl>
                                        <p:attrNameLst>
                                          <p:attrName>transform.rotation_z</p:attrName>
                                        </p:attrNameLst>
                                      </p:cBhvr>
                                      <p:tavLst>
                                        <p:tav tm="0">
                                          <p:val>
                                            <p:fltVal val="360"/>
                                          </p:val>
                                        </p:tav>
                                        <p:tav tm="100000">
                                          <p:val>
                                            <p:fltVal val="0"/>
                                          </p:val>
                                        </p:tav>
                                      </p:tavLst>
                                    </p:anim>
                                    <p:animEffect transition="in" filter="fade">
                                      <p:cBhvr>
                                        <p:cTn id="91" dur="500"/>
                                        <p:tgtEl>
                                          <p:spTgt spid="30"/>
                                        </p:tgtEl>
                                      </p:cBhvr>
                                    </p:animEffect>
                                  </p:childTnLst>
                                </p:cTn>
                              </p:par>
                            </p:childTnLst>
                          </p:cTn>
                        </p:par>
                        <p:par>
                          <p:cTn id="92" fill="hold">
                            <p:stCondLst>
                              <p:cond delay="5500"/>
                            </p:stCondLst>
                            <p:childTnLst>
                              <p:par>
                                <p:cTn id="93" presetID="49" presetClass="entr" presetSubtype="0" decel="100000" fill="hold" grpId="0" nodeType="afterEffect">
                                  <p:stCondLst>
                                    <p:cond delay="0"/>
                                  </p:stCondLst>
                                  <p:childTnLst>
                                    <p:set>
                                      <p:cBhvr>
                                        <p:cTn id="94" dur="1" fill="hold">
                                          <p:stCondLst>
                                            <p:cond delay="0"/>
                                          </p:stCondLst>
                                        </p:cTn>
                                        <p:tgtEl>
                                          <p:spTgt spid="31"/>
                                        </p:tgtEl>
                                        <p:attrNameLst>
                                          <p:attrName>style.visibility</p:attrName>
                                        </p:attrNameLst>
                                      </p:cBhvr>
                                      <p:to>
                                        <p:strVal val="visible"/>
                                      </p:to>
                                    </p:set>
                                    <p:anim calcmode="lin" valueType="num">
                                      <p:cBhvr>
                                        <p:cTn id="95" dur="500" fill="hold"/>
                                        <p:tgtEl>
                                          <p:spTgt spid="31"/>
                                        </p:tgtEl>
                                        <p:attrNameLst>
                                          <p:attrName>ppt_w</p:attrName>
                                        </p:attrNameLst>
                                      </p:cBhvr>
                                      <p:tavLst>
                                        <p:tav tm="0">
                                          <p:val>
                                            <p:fltVal val="0"/>
                                          </p:val>
                                        </p:tav>
                                        <p:tav tm="100000">
                                          <p:val>
                                            <p:strVal val="#ppt_w"/>
                                          </p:val>
                                        </p:tav>
                                      </p:tavLst>
                                    </p:anim>
                                    <p:anim calcmode="lin" valueType="num">
                                      <p:cBhvr>
                                        <p:cTn id="96" dur="500" fill="hold"/>
                                        <p:tgtEl>
                                          <p:spTgt spid="31"/>
                                        </p:tgtEl>
                                        <p:attrNameLst>
                                          <p:attrName>ppt_h</p:attrName>
                                        </p:attrNameLst>
                                      </p:cBhvr>
                                      <p:tavLst>
                                        <p:tav tm="0">
                                          <p:val>
                                            <p:fltVal val="0"/>
                                          </p:val>
                                        </p:tav>
                                        <p:tav tm="100000">
                                          <p:val>
                                            <p:strVal val="#ppt_h"/>
                                          </p:val>
                                        </p:tav>
                                      </p:tavLst>
                                    </p:anim>
                                    <p:anim calcmode="lin" valueType="num">
                                      <p:cBhvr>
                                        <p:cTn id="97" dur="500" fill="hold"/>
                                        <p:tgtEl>
                                          <p:spTgt spid="31"/>
                                        </p:tgtEl>
                                        <p:attrNameLst>
                                          <p:attrName>transform.rotation_z</p:attrName>
                                        </p:attrNameLst>
                                      </p:cBhvr>
                                      <p:tavLst>
                                        <p:tav tm="0">
                                          <p:val>
                                            <p:fltVal val="360"/>
                                          </p:val>
                                        </p:tav>
                                        <p:tav tm="100000">
                                          <p:val>
                                            <p:fltVal val="0"/>
                                          </p:val>
                                        </p:tav>
                                      </p:tavLst>
                                    </p:anim>
                                    <p:animEffect transition="in" filter="fade">
                                      <p:cBhvr>
                                        <p:cTn id="98" dur="500"/>
                                        <p:tgtEl>
                                          <p:spTgt spid="31"/>
                                        </p:tgtEl>
                                      </p:cBhvr>
                                    </p:animEffect>
                                  </p:childTnLst>
                                </p:cTn>
                              </p:par>
                            </p:childTnLst>
                          </p:cTn>
                        </p:par>
                        <p:par>
                          <p:cTn id="99" fill="hold">
                            <p:stCondLst>
                              <p:cond delay="6000"/>
                            </p:stCondLst>
                            <p:childTnLst>
                              <p:par>
                                <p:cTn id="100" presetID="53" presetClass="entr" presetSubtype="528" fill="hold" nodeType="afterEffect">
                                  <p:stCondLst>
                                    <p:cond delay="0"/>
                                  </p:stCondLst>
                                  <p:childTnLst>
                                    <p:set>
                                      <p:cBhvr>
                                        <p:cTn id="101" dur="1" fill="hold">
                                          <p:stCondLst>
                                            <p:cond delay="0"/>
                                          </p:stCondLst>
                                        </p:cTn>
                                        <p:tgtEl>
                                          <p:spTgt spid="38"/>
                                        </p:tgtEl>
                                        <p:attrNameLst>
                                          <p:attrName>style.visibility</p:attrName>
                                        </p:attrNameLst>
                                      </p:cBhvr>
                                      <p:to>
                                        <p:strVal val="visible"/>
                                      </p:to>
                                    </p:set>
                                    <p:anim calcmode="lin" valueType="num">
                                      <p:cBhvr>
                                        <p:cTn id="102" dur="500" fill="hold"/>
                                        <p:tgtEl>
                                          <p:spTgt spid="38"/>
                                        </p:tgtEl>
                                        <p:attrNameLst>
                                          <p:attrName>ppt_w</p:attrName>
                                        </p:attrNameLst>
                                      </p:cBhvr>
                                      <p:tavLst>
                                        <p:tav tm="0">
                                          <p:val>
                                            <p:fltVal val="0"/>
                                          </p:val>
                                        </p:tav>
                                        <p:tav tm="100000">
                                          <p:val>
                                            <p:strVal val="#ppt_w"/>
                                          </p:val>
                                        </p:tav>
                                      </p:tavLst>
                                    </p:anim>
                                    <p:anim calcmode="lin" valueType="num">
                                      <p:cBhvr>
                                        <p:cTn id="103" dur="500" fill="hold"/>
                                        <p:tgtEl>
                                          <p:spTgt spid="38"/>
                                        </p:tgtEl>
                                        <p:attrNameLst>
                                          <p:attrName>ppt_h</p:attrName>
                                        </p:attrNameLst>
                                      </p:cBhvr>
                                      <p:tavLst>
                                        <p:tav tm="0">
                                          <p:val>
                                            <p:fltVal val="0"/>
                                          </p:val>
                                        </p:tav>
                                        <p:tav tm="100000">
                                          <p:val>
                                            <p:strVal val="#ppt_h"/>
                                          </p:val>
                                        </p:tav>
                                      </p:tavLst>
                                    </p:anim>
                                    <p:animEffect transition="in" filter="fade">
                                      <p:cBhvr>
                                        <p:cTn id="104" dur="500"/>
                                        <p:tgtEl>
                                          <p:spTgt spid="38"/>
                                        </p:tgtEl>
                                      </p:cBhvr>
                                    </p:animEffect>
                                    <p:anim calcmode="lin" valueType="num">
                                      <p:cBhvr>
                                        <p:cTn id="105" dur="500" fill="hold"/>
                                        <p:tgtEl>
                                          <p:spTgt spid="38"/>
                                        </p:tgtEl>
                                        <p:attrNameLst>
                                          <p:attrName>ppt_x</p:attrName>
                                        </p:attrNameLst>
                                      </p:cBhvr>
                                      <p:tavLst>
                                        <p:tav tm="0">
                                          <p:val>
                                            <p:fltVal val="0.5"/>
                                          </p:val>
                                        </p:tav>
                                        <p:tav tm="100000">
                                          <p:val>
                                            <p:strVal val="#ppt_x"/>
                                          </p:val>
                                        </p:tav>
                                      </p:tavLst>
                                    </p:anim>
                                    <p:anim calcmode="lin" valueType="num">
                                      <p:cBhvr>
                                        <p:cTn id="106" dur="500" fill="hold"/>
                                        <p:tgtEl>
                                          <p:spTgt spid="38"/>
                                        </p:tgtEl>
                                        <p:attrNameLst>
                                          <p:attrName>ppt_y</p:attrName>
                                        </p:attrNameLst>
                                      </p:cBhvr>
                                      <p:tavLst>
                                        <p:tav tm="0">
                                          <p:val>
                                            <p:fltVal val="0.5"/>
                                          </p:val>
                                        </p:tav>
                                        <p:tav tm="100000">
                                          <p:val>
                                            <p:strVal val="#ppt_y"/>
                                          </p:val>
                                        </p:tav>
                                      </p:tavLst>
                                    </p:anim>
                                  </p:childTnLst>
                                </p:cTn>
                              </p:par>
                            </p:childTnLst>
                          </p:cTn>
                        </p:par>
                        <p:par>
                          <p:cTn id="107" fill="hold">
                            <p:stCondLst>
                              <p:cond delay="6500"/>
                            </p:stCondLst>
                            <p:childTnLst>
                              <p:par>
                                <p:cTn id="108" presetID="53" presetClass="entr" presetSubtype="528" fill="hold" nodeType="afterEffect">
                                  <p:stCondLst>
                                    <p:cond delay="0"/>
                                  </p:stCondLst>
                                  <p:childTnLst>
                                    <p:set>
                                      <p:cBhvr>
                                        <p:cTn id="109" dur="1" fill="hold">
                                          <p:stCondLst>
                                            <p:cond delay="0"/>
                                          </p:stCondLst>
                                        </p:cTn>
                                        <p:tgtEl>
                                          <p:spTgt spid="35"/>
                                        </p:tgtEl>
                                        <p:attrNameLst>
                                          <p:attrName>style.visibility</p:attrName>
                                        </p:attrNameLst>
                                      </p:cBhvr>
                                      <p:to>
                                        <p:strVal val="visible"/>
                                      </p:to>
                                    </p:set>
                                    <p:anim calcmode="lin" valueType="num">
                                      <p:cBhvr>
                                        <p:cTn id="110" dur="500" fill="hold"/>
                                        <p:tgtEl>
                                          <p:spTgt spid="35"/>
                                        </p:tgtEl>
                                        <p:attrNameLst>
                                          <p:attrName>ppt_w</p:attrName>
                                        </p:attrNameLst>
                                      </p:cBhvr>
                                      <p:tavLst>
                                        <p:tav tm="0">
                                          <p:val>
                                            <p:fltVal val="0"/>
                                          </p:val>
                                        </p:tav>
                                        <p:tav tm="100000">
                                          <p:val>
                                            <p:strVal val="#ppt_w"/>
                                          </p:val>
                                        </p:tav>
                                      </p:tavLst>
                                    </p:anim>
                                    <p:anim calcmode="lin" valueType="num">
                                      <p:cBhvr>
                                        <p:cTn id="111" dur="500" fill="hold"/>
                                        <p:tgtEl>
                                          <p:spTgt spid="35"/>
                                        </p:tgtEl>
                                        <p:attrNameLst>
                                          <p:attrName>ppt_h</p:attrName>
                                        </p:attrNameLst>
                                      </p:cBhvr>
                                      <p:tavLst>
                                        <p:tav tm="0">
                                          <p:val>
                                            <p:fltVal val="0"/>
                                          </p:val>
                                        </p:tav>
                                        <p:tav tm="100000">
                                          <p:val>
                                            <p:strVal val="#ppt_h"/>
                                          </p:val>
                                        </p:tav>
                                      </p:tavLst>
                                    </p:anim>
                                    <p:animEffect transition="in" filter="fade">
                                      <p:cBhvr>
                                        <p:cTn id="112" dur="500"/>
                                        <p:tgtEl>
                                          <p:spTgt spid="35"/>
                                        </p:tgtEl>
                                      </p:cBhvr>
                                    </p:animEffect>
                                    <p:anim calcmode="lin" valueType="num">
                                      <p:cBhvr>
                                        <p:cTn id="113" dur="500" fill="hold"/>
                                        <p:tgtEl>
                                          <p:spTgt spid="35"/>
                                        </p:tgtEl>
                                        <p:attrNameLst>
                                          <p:attrName>ppt_x</p:attrName>
                                        </p:attrNameLst>
                                      </p:cBhvr>
                                      <p:tavLst>
                                        <p:tav tm="0">
                                          <p:val>
                                            <p:fltVal val="0.5"/>
                                          </p:val>
                                        </p:tav>
                                        <p:tav tm="100000">
                                          <p:val>
                                            <p:strVal val="#ppt_x"/>
                                          </p:val>
                                        </p:tav>
                                      </p:tavLst>
                                    </p:anim>
                                    <p:anim calcmode="lin" valueType="num">
                                      <p:cBhvr>
                                        <p:cTn id="114" dur="500" fill="hold"/>
                                        <p:tgtEl>
                                          <p:spTgt spid="35"/>
                                        </p:tgtEl>
                                        <p:attrNameLst>
                                          <p:attrName>ppt_y</p:attrName>
                                        </p:attrNameLst>
                                      </p:cBhvr>
                                      <p:tavLst>
                                        <p:tav tm="0">
                                          <p:val>
                                            <p:fltVal val="0.5"/>
                                          </p:val>
                                        </p:tav>
                                        <p:tav tm="100000">
                                          <p:val>
                                            <p:strVal val="#ppt_y"/>
                                          </p:val>
                                        </p:tav>
                                      </p:tavLst>
                                    </p:anim>
                                  </p:childTnLst>
                                </p:cTn>
                              </p:par>
                            </p:childTnLst>
                          </p:cTn>
                        </p:par>
                        <p:par>
                          <p:cTn id="115" fill="hold">
                            <p:stCondLst>
                              <p:cond delay="7000"/>
                            </p:stCondLst>
                            <p:childTnLst>
                              <p:par>
                                <p:cTn id="116" presetID="53" presetClass="entr" presetSubtype="528" fill="hold" nodeType="afterEffect">
                                  <p:stCondLst>
                                    <p:cond delay="0"/>
                                  </p:stCondLst>
                                  <p:childTnLst>
                                    <p:set>
                                      <p:cBhvr>
                                        <p:cTn id="117" dur="1" fill="hold">
                                          <p:stCondLst>
                                            <p:cond delay="0"/>
                                          </p:stCondLst>
                                        </p:cTn>
                                        <p:tgtEl>
                                          <p:spTgt spid="32"/>
                                        </p:tgtEl>
                                        <p:attrNameLst>
                                          <p:attrName>style.visibility</p:attrName>
                                        </p:attrNameLst>
                                      </p:cBhvr>
                                      <p:to>
                                        <p:strVal val="visible"/>
                                      </p:to>
                                    </p:set>
                                    <p:anim calcmode="lin" valueType="num">
                                      <p:cBhvr>
                                        <p:cTn id="118" dur="500" fill="hold"/>
                                        <p:tgtEl>
                                          <p:spTgt spid="32"/>
                                        </p:tgtEl>
                                        <p:attrNameLst>
                                          <p:attrName>ppt_w</p:attrName>
                                        </p:attrNameLst>
                                      </p:cBhvr>
                                      <p:tavLst>
                                        <p:tav tm="0">
                                          <p:val>
                                            <p:fltVal val="0"/>
                                          </p:val>
                                        </p:tav>
                                        <p:tav tm="100000">
                                          <p:val>
                                            <p:strVal val="#ppt_w"/>
                                          </p:val>
                                        </p:tav>
                                      </p:tavLst>
                                    </p:anim>
                                    <p:anim calcmode="lin" valueType="num">
                                      <p:cBhvr>
                                        <p:cTn id="119" dur="500" fill="hold"/>
                                        <p:tgtEl>
                                          <p:spTgt spid="32"/>
                                        </p:tgtEl>
                                        <p:attrNameLst>
                                          <p:attrName>ppt_h</p:attrName>
                                        </p:attrNameLst>
                                      </p:cBhvr>
                                      <p:tavLst>
                                        <p:tav tm="0">
                                          <p:val>
                                            <p:fltVal val="0"/>
                                          </p:val>
                                        </p:tav>
                                        <p:tav tm="100000">
                                          <p:val>
                                            <p:strVal val="#ppt_h"/>
                                          </p:val>
                                        </p:tav>
                                      </p:tavLst>
                                    </p:anim>
                                    <p:animEffect transition="in" filter="fade">
                                      <p:cBhvr>
                                        <p:cTn id="120" dur="500"/>
                                        <p:tgtEl>
                                          <p:spTgt spid="32"/>
                                        </p:tgtEl>
                                      </p:cBhvr>
                                    </p:animEffect>
                                    <p:anim calcmode="lin" valueType="num">
                                      <p:cBhvr>
                                        <p:cTn id="121" dur="500" fill="hold"/>
                                        <p:tgtEl>
                                          <p:spTgt spid="32"/>
                                        </p:tgtEl>
                                        <p:attrNameLst>
                                          <p:attrName>ppt_x</p:attrName>
                                        </p:attrNameLst>
                                      </p:cBhvr>
                                      <p:tavLst>
                                        <p:tav tm="0">
                                          <p:val>
                                            <p:fltVal val="0.5"/>
                                          </p:val>
                                        </p:tav>
                                        <p:tav tm="100000">
                                          <p:val>
                                            <p:strVal val="#ppt_x"/>
                                          </p:val>
                                        </p:tav>
                                      </p:tavLst>
                                    </p:anim>
                                    <p:anim calcmode="lin" valueType="num">
                                      <p:cBhvr>
                                        <p:cTn id="122" dur="500" fill="hold"/>
                                        <p:tgtEl>
                                          <p:spTgt spid="32"/>
                                        </p:tgtEl>
                                        <p:attrNameLst>
                                          <p:attrName>ppt_y</p:attrName>
                                        </p:attrNameLst>
                                      </p:cBhvr>
                                      <p:tavLst>
                                        <p:tav tm="0">
                                          <p:val>
                                            <p:fltVal val="0.5"/>
                                          </p:val>
                                        </p:tav>
                                        <p:tav tm="100000">
                                          <p:val>
                                            <p:strVal val="#ppt_y"/>
                                          </p:val>
                                        </p:tav>
                                      </p:tavLst>
                                    </p:anim>
                                  </p:childTnLst>
                                </p:cTn>
                              </p:par>
                            </p:childTnLst>
                          </p:cTn>
                        </p:par>
                        <p:par>
                          <p:cTn id="123" fill="hold">
                            <p:stCondLst>
                              <p:cond delay="7500"/>
                            </p:stCondLst>
                            <p:childTnLst>
                              <p:par>
                                <p:cTn id="124" presetID="53" presetClass="entr" presetSubtype="528" fill="hold" nodeType="afterEffect">
                                  <p:stCondLst>
                                    <p:cond delay="0"/>
                                  </p:stCondLst>
                                  <p:childTnLst>
                                    <p:set>
                                      <p:cBhvr>
                                        <p:cTn id="125" dur="1" fill="hold">
                                          <p:stCondLst>
                                            <p:cond delay="0"/>
                                          </p:stCondLst>
                                        </p:cTn>
                                        <p:tgtEl>
                                          <p:spTgt spid="41"/>
                                        </p:tgtEl>
                                        <p:attrNameLst>
                                          <p:attrName>style.visibility</p:attrName>
                                        </p:attrNameLst>
                                      </p:cBhvr>
                                      <p:to>
                                        <p:strVal val="visible"/>
                                      </p:to>
                                    </p:set>
                                    <p:anim calcmode="lin" valueType="num">
                                      <p:cBhvr>
                                        <p:cTn id="126" dur="500" fill="hold"/>
                                        <p:tgtEl>
                                          <p:spTgt spid="41"/>
                                        </p:tgtEl>
                                        <p:attrNameLst>
                                          <p:attrName>ppt_w</p:attrName>
                                        </p:attrNameLst>
                                      </p:cBhvr>
                                      <p:tavLst>
                                        <p:tav tm="0">
                                          <p:val>
                                            <p:fltVal val="0"/>
                                          </p:val>
                                        </p:tav>
                                        <p:tav tm="100000">
                                          <p:val>
                                            <p:strVal val="#ppt_w"/>
                                          </p:val>
                                        </p:tav>
                                      </p:tavLst>
                                    </p:anim>
                                    <p:anim calcmode="lin" valueType="num">
                                      <p:cBhvr>
                                        <p:cTn id="127" dur="500" fill="hold"/>
                                        <p:tgtEl>
                                          <p:spTgt spid="41"/>
                                        </p:tgtEl>
                                        <p:attrNameLst>
                                          <p:attrName>ppt_h</p:attrName>
                                        </p:attrNameLst>
                                      </p:cBhvr>
                                      <p:tavLst>
                                        <p:tav tm="0">
                                          <p:val>
                                            <p:fltVal val="0"/>
                                          </p:val>
                                        </p:tav>
                                        <p:tav tm="100000">
                                          <p:val>
                                            <p:strVal val="#ppt_h"/>
                                          </p:val>
                                        </p:tav>
                                      </p:tavLst>
                                    </p:anim>
                                    <p:animEffect transition="in" filter="fade">
                                      <p:cBhvr>
                                        <p:cTn id="128" dur="500"/>
                                        <p:tgtEl>
                                          <p:spTgt spid="41"/>
                                        </p:tgtEl>
                                      </p:cBhvr>
                                    </p:animEffect>
                                    <p:anim calcmode="lin" valueType="num">
                                      <p:cBhvr>
                                        <p:cTn id="129" dur="500" fill="hold"/>
                                        <p:tgtEl>
                                          <p:spTgt spid="41"/>
                                        </p:tgtEl>
                                        <p:attrNameLst>
                                          <p:attrName>ppt_x</p:attrName>
                                        </p:attrNameLst>
                                      </p:cBhvr>
                                      <p:tavLst>
                                        <p:tav tm="0">
                                          <p:val>
                                            <p:fltVal val="0.5"/>
                                          </p:val>
                                        </p:tav>
                                        <p:tav tm="100000">
                                          <p:val>
                                            <p:strVal val="#ppt_x"/>
                                          </p:val>
                                        </p:tav>
                                      </p:tavLst>
                                    </p:anim>
                                    <p:anim calcmode="lin" valueType="num">
                                      <p:cBhvr>
                                        <p:cTn id="130" dur="500" fill="hold"/>
                                        <p:tgtEl>
                                          <p:spTgt spid="4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7" grpId="0" animBg="1"/>
      <p:bldP spid="28" grpId="0" animBg="1"/>
      <p:bldP spid="29" grpId="0" animBg="1"/>
      <p:bldP spid="30" grpId="0" animBg="1"/>
      <p:bldP spid="3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创意开题报告"/>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12.xml><?xml version="1.0" encoding="utf-8"?>
<p:tagLst xmlns:a="http://schemas.openxmlformats.org/drawingml/2006/main" xmlns:r="http://schemas.openxmlformats.org/officeDocument/2006/relationships" xmlns:p="http://schemas.openxmlformats.org/presentationml/2006/main">
  <p:tag name="PA" val="v4.0.0"/>
</p:tagLst>
</file>

<file path=ppt/tags/tag13.xml><?xml version="1.0" encoding="utf-8"?>
<p:tagLst xmlns:a="http://schemas.openxmlformats.org/drawingml/2006/main" xmlns:r="http://schemas.openxmlformats.org/officeDocument/2006/relationships" xmlns:p="http://schemas.openxmlformats.org/presentationml/2006/main">
  <p:tag name="PA" val="v4.0.0"/>
</p:tagLst>
</file>

<file path=ppt/tags/tag14.xml><?xml version="1.0" encoding="utf-8"?>
<p:tagLst xmlns:a="http://schemas.openxmlformats.org/drawingml/2006/main" xmlns:r="http://schemas.openxmlformats.org/officeDocument/2006/relationships" xmlns:p="http://schemas.openxmlformats.org/presentationml/2006/main">
  <p:tag name="PA" val="v4.0.0"/>
</p:tagLst>
</file>

<file path=ppt/tags/tag15.xml><?xml version="1.0" encoding="utf-8"?>
<p:tagLst xmlns:a="http://schemas.openxmlformats.org/drawingml/2006/main" xmlns:r="http://schemas.openxmlformats.org/officeDocument/2006/relationships" xmlns:p="http://schemas.openxmlformats.org/presentationml/2006/main">
  <p:tag name="PA" val="v4.0.0"/>
</p:tagLst>
</file>

<file path=ppt/tags/tag16.xml><?xml version="1.0" encoding="utf-8"?>
<p:tagLst xmlns:a="http://schemas.openxmlformats.org/drawingml/2006/main" xmlns:r="http://schemas.openxmlformats.org/officeDocument/2006/relationships" xmlns:p="http://schemas.openxmlformats.org/presentationml/2006/main">
  <p:tag name="PA" val="v4.0.0"/>
</p:tagLst>
</file>

<file path=ppt/tags/tag17.xml><?xml version="1.0" encoding="utf-8"?>
<p:tagLst xmlns:a="http://schemas.openxmlformats.org/drawingml/2006/main" xmlns:r="http://schemas.openxmlformats.org/officeDocument/2006/relationships" xmlns:p="http://schemas.openxmlformats.org/presentationml/2006/main">
  <p:tag name="PA" val="v4.0.0"/>
</p:tagLst>
</file>

<file path=ppt/tags/tag18.xml><?xml version="1.0" encoding="utf-8"?>
<p:tagLst xmlns:a="http://schemas.openxmlformats.org/drawingml/2006/main" xmlns:r="http://schemas.openxmlformats.org/officeDocument/2006/relationships" xmlns:p="http://schemas.openxmlformats.org/presentationml/2006/main">
  <p:tag name="PA" val="v4.0.0"/>
</p:tagLst>
</file>

<file path=ppt/tags/tag19.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20.xml><?xml version="1.0" encoding="utf-8"?>
<p:tagLst xmlns:a="http://schemas.openxmlformats.org/drawingml/2006/main" xmlns:r="http://schemas.openxmlformats.org/officeDocument/2006/relationships" xmlns:p="http://schemas.openxmlformats.org/presentationml/2006/main">
  <p:tag name="PA" val="v4.0.0"/>
</p:tagLst>
</file>

<file path=ppt/tags/tag21.xml><?xml version="1.0" encoding="utf-8"?>
<p:tagLst xmlns:a="http://schemas.openxmlformats.org/drawingml/2006/main" xmlns:r="http://schemas.openxmlformats.org/officeDocument/2006/relationships" xmlns:p="http://schemas.openxmlformats.org/presentationml/2006/main">
  <p:tag name="PA" val="v4.0.0"/>
</p:tagLst>
</file>

<file path=ppt/tags/tag22.xml><?xml version="1.0" encoding="utf-8"?>
<p:tagLst xmlns:a="http://schemas.openxmlformats.org/drawingml/2006/main" xmlns:r="http://schemas.openxmlformats.org/officeDocument/2006/relationships" xmlns:p="http://schemas.openxmlformats.org/presentationml/2006/main">
  <p:tag name="PA" val="v4.0.0"/>
</p:tagLst>
</file>

<file path=ppt/tags/tag23.xml><?xml version="1.0" encoding="utf-8"?>
<p:tagLst xmlns:a="http://schemas.openxmlformats.org/drawingml/2006/main" xmlns:r="http://schemas.openxmlformats.org/officeDocument/2006/relationships" xmlns:p="http://schemas.openxmlformats.org/presentationml/2006/main">
  <p:tag name="PA" val="v4.0.0"/>
</p:tagLst>
</file>

<file path=ppt/tags/tag24.xml><?xml version="1.0" encoding="utf-8"?>
<p:tagLst xmlns:a="http://schemas.openxmlformats.org/drawingml/2006/main" xmlns:r="http://schemas.openxmlformats.org/officeDocument/2006/relationships" xmlns:p="http://schemas.openxmlformats.org/presentationml/2006/main">
  <p:tag name="PA" val="v4.0.0"/>
</p:tagLst>
</file>

<file path=ppt/tags/tag25.xml><?xml version="1.0" encoding="utf-8"?>
<p:tagLst xmlns:a="http://schemas.openxmlformats.org/drawingml/2006/main" xmlns:r="http://schemas.openxmlformats.org/officeDocument/2006/relationships" xmlns:p="http://schemas.openxmlformats.org/presentationml/2006/main">
  <p:tag name="PA" val="v4.0.0"/>
</p:tagLst>
</file>

<file path=ppt/tags/tag26.xml><?xml version="1.0" encoding="utf-8"?>
<p:tagLst xmlns:a="http://schemas.openxmlformats.org/drawingml/2006/main" xmlns:r="http://schemas.openxmlformats.org/officeDocument/2006/relationships" xmlns:p="http://schemas.openxmlformats.org/presentationml/2006/main">
  <p:tag name="PA" val="v4.0.0"/>
</p:tagLst>
</file>

<file path=ppt/tags/tag27.xml><?xml version="1.0" encoding="utf-8"?>
<p:tagLst xmlns:a="http://schemas.openxmlformats.org/drawingml/2006/main" xmlns:r="http://schemas.openxmlformats.org/officeDocument/2006/relationships" xmlns:p="http://schemas.openxmlformats.org/presentationml/2006/main">
  <p:tag name="PA" val="v4.0.0"/>
</p:tagLst>
</file>

<file path=ppt/tags/tag28.xml><?xml version="1.0" encoding="utf-8"?>
<p:tagLst xmlns:a="http://schemas.openxmlformats.org/drawingml/2006/main" xmlns:r="http://schemas.openxmlformats.org/officeDocument/2006/relationships" xmlns:p="http://schemas.openxmlformats.org/presentationml/2006/main">
  <p:tag name="PA" val="v4.0.0"/>
</p:tagLst>
</file>

<file path=ppt/tags/tag29.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30.xml><?xml version="1.0" encoding="utf-8"?>
<p:tagLst xmlns:a="http://schemas.openxmlformats.org/drawingml/2006/main" xmlns:r="http://schemas.openxmlformats.org/officeDocument/2006/relationships" xmlns:p="http://schemas.openxmlformats.org/presentationml/2006/main">
  <p:tag name="PA" val="v4.0.0"/>
</p:tagLst>
</file>

<file path=ppt/tags/tag31.xml><?xml version="1.0" encoding="utf-8"?>
<p:tagLst xmlns:a="http://schemas.openxmlformats.org/drawingml/2006/main" xmlns:r="http://schemas.openxmlformats.org/officeDocument/2006/relationships" xmlns:p="http://schemas.openxmlformats.org/presentationml/2006/main">
  <p:tag name="PA" val="v4.0.0"/>
</p:tagLst>
</file>

<file path=ppt/tags/tag32.xml><?xml version="1.0" encoding="utf-8"?>
<p:tagLst xmlns:a="http://schemas.openxmlformats.org/drawingml/2006/main" xmlns:r="http://schemas.openxmlformats.org/officeDocument/2006/relationships" xmlns:p="http://schemas.openxmlformats.org/presentationml/2006/main">
  <p:tag name="PA" val="v4.0.0"/>
</p:tagLst>
</file>

<file path=ppt/tags/tag33.xml><?xml version="1.0" encoding="utf-8"?>
<p:tagLst xmlns:a="http://schemas.openxmlformats.org/drawingml/2006/main" xmlns:r="http://schemas.openxmlformats.org/officeDocument/2006/relationships" xmlns:p="http://schemas.openxmlformats.org/presentationml/2006/main">
  <p:tag name="PA" val="v4.0.0"/>
</p:tagLst>
</file>

<file path=ppt/tags/tag34.xml><?xml version="1.0" encoding="utf-8"?>
<p:tagLst xmlns:a="http://schemas.openxmlformats.org/drawingml/2006/main" xmlns:r="http://schemas.openxmlformats.org/officeDocument/2006/relationships" xmlns:p="http://schemas.openxmlformats.org/presentationml/2006/main">
  <p:tag name="PA" val="v4.0.0"/>
</p:tagLst>
</file>

<file path=ppt/tags/tag35.xml><?xml version="1.0" encoding="utf-8"?>
<p:tagLst xmlns:a="http://schemas.openxmlformats.org/drawingml/2006/main" xmlns:r="http://schemas.openxmlformats.org/officeDocument/2006/relationships" xmlns:p="http://schemas.openxmlformats.org/presentationml/2006/main">
  <p:tag name="PA" val="v4.0.0"/>
</p:tagLst>
</file>

<file path=ppt/tags/tag36.xml><?xml version="1.0" encoding="utf-8"?>
<p:tagLst xmlns:a="http://schemas.openxmlformats.org/drawingml/2006/main" xmlns:r="http://schemas.openxmlformats.org/officeDocument/2006/relationships" xmlns:p="http://schemas.openxmlformats.org/presentationml/2006/main">
  <p:tag name="PA" val="v4.0.0"/>
</p:tagLst>
</file>

<file path=ppt/tags/tag37.xml><?xml version="1.0" encoding="utf-8"?>
<p:tagLst xmlns:a="http://schemas.openxmlformats.org/drawingml/2006/main" xmlns:r="http://schemas.openxmlformats.org/officeDocument/2006/relationships" xmlns:p="http://schemas.openxmlformats.org/presentationml/2006/main">
  <p:tag name="PA" val="v4.0.0"/>
</p:tagLst>
</file>

<file path=ppt/tags/tag38.xml><?xml version="1.0" encoding="utf-8"?>
<p:tagLst xmlns:a="http://schemas.openxmlformats.org/drawingml/2006/main" xmlns:r="http://schemas.openxmlformats.org/officeDocument/2006/relationships" xmlns:p="http://schemas.openxmlformats.org/presentationml/2006/main">
  <p:tag name="PA" val="v4.0.0"/>
</p:tagLst>
</file>

<file path=ppt/tags/tag39.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40.xml><?xml version="1.0" encoding="utf-8"?>
<p:tagLst xmlns:a="http://schemas.openxmlformats.org/drawingml/2006/main" xmlns:r="http://schemas.openxmlformats.org/officeDocument/2006/relationships" xmlns:p="http://schemas.openxmlformats.org/presentationml/2006/main">
  <p:tag name="PA" val="v4.0.0"/>
</p:tagLst>
</file>

<file path=ppt/tags/tag41.xml><?xml version="1.0" encoding="utf-8"?>
<p:tagLst xmlns:a="http://schemas.openxmlformats.org/drawingml/2006/main" xmlns:r="http://schemas.openxmlformats.org/officeDocument/2006/relationships" xmlns:p="http://schemas.openxmlformats.org/presentationml/2006/main">
  <p:tag name="PA" val="v4.0.0"/>
</p:tagLst>
</file>

<file path=ppt/tags/tag42.xml><?xml version="1.0" encoding="utf-8"?>
<p:tagLst xmlns:a="http://schemas.openxmlformats.org/drawingml/2006/main" xmlns:r="http://schemas.openxmlformats.org/officeDocument/2006/relationships" xmlns:p="http://schemas.openxmlformats.org/presentationml/2006/main">
  <p:tag name="PA" val="v4.0.0"/>
</p:tagLst>
</file>

<file path=ppt/tags/tag43.xml><?xml version="1.0" encoding="utf-8"?>
<p:tagLst xmlns:a="http://schemas.openxmlformats.org/drawingml/2006/main" xmlns:r="http://schemas.openxmlformats.org/officeDocument/2006/relationships" xmlns:p="http://schemas.openxmlformats.org/presentationml/2006/main">
  <p:tag name="PA" val="v4.0.0"/>
</p:tagLst>
</file>

<file path=ppt/tags/tag44.xml><?xml version="1.0" encoding="utf-8"?>
<p:tagLst xmlns:a="http://schemas.openxmlformats.org/drawingml/2006/main" xmlns:r="http://schemas.openxmlformats.org/officeDocument/2006/relationships" xmlns:p="http://schemas.openxmlformats.org/presentationml/2006/main">
  <p:tag name="PA" val="v4.0.0"/>
</p:tagLst>
</file>

<file path=ppt/tags/tag45.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TotalTime>
  <Words>2548</Words>
  <Application>Microsoft Office PowerPoint</Application>
  <PresentationFormat>宽屏</PresentationFormat>
  <Paragraphs>226</Paragraphs>
  <Slides>25</Slides>
  <Notes>25</Notes>
  <HiddenSlides>0</HiddenSlides>
  <MMClips>1</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25</vt:i4>
      </vt:variant>
    </vt:vector>
  </HeadingPairs>
  <TitlesOfParts>
    <vt:vector size="36" baseType="lpstr">
      <vt:lpstr>Anton</vt:lpstr>
      <vt:lpstr>FZHei-B01S</vt:lpstr>
      <vt:lpstr>等线</vt:lpstr>
      <vt:lpstr>等线 Light</vt:lpstr>
      <vt:lpstr>方正黑体简体</vt:lpstr>
      <vt:lpstr>微软雅黑</vt:lpstr>
      <vt:lpstr>Arial</vt:lpstr>
      <vt:lpstr>Calibri</vt:lpstr>
      <vt:lpstr>Century Gothic</vt:lpstr>
      <vt:lpstr>Impact</vt:lpstr>
      <vt:lpstr>https://www.freeppt7.com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www.freeppt7.com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www.freeppt7.com</dc:creator>
  <cp:keywords>www.freeppt7.com</cp:keywords>
  <cp:lastModifiedBy>宇 之灵</cp:lastModifiedBy>
  <cp:revision>35</cp:revision>
  <dcterms:created xsi:type="dcterms:W3CDTF">2018-09-03T13:21:26Z</dcterms:created>
  <dcterms:modified xsi:type="dcterms:W3CDTF">2019-12-29T07:17:38Z</dcterms:modified>
</cp:coreProperties>
</file>