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301" r:id="rId3"/>
    <p:sldId id="284" r:id="rId4"/>
    <p:sldId id="300" r:id="rId5"/>
    <p:sldId id="302" r:id="rId6"/>
    <p:sldId id="285" r:id="rId7"/>
    <p:sldId id="289" r:id="rId8"/>
    <p:sldId id="286" r:id="rId9"/>
    <p:sldId id="294" r:id="rId10"/>
    <p:sldId id="295" r:id="rId11"/>
    <p:sldId id="296" r:id="rId12"/>
    <p:sldId id="297" r:id="rId13"/>
    <p:sldId id="287" r:id="rId14"/>
    <p:sldId id="288" r:id="rId15"/>
    <p:sldId id="290" r:id="rId16"/>
    <p:sldId id="291" r:id="rId17"/>
    <p:sldId id="292" r:id="rId18"/>
    <p:sldId id="293" r:id="rId19"/>
    <p:sldId id="298" r:id="rId20"/>
    <p:sldId id="299" r:id="rId21"/>
    <p:sldId id="303" r:id="rId22"/>
    <p:sldId id="304" r:id="rId23"/>
    <p:sldId id="305" r:id="rId24"/>
    <p:sldId id="306" r:id="rId25"/>
    <p:sldId id="283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0035"/>
    <a:srgbClr val="920025"/>
    <a:srgbClr val="FD7B96"/>
    <a:srgbClr val="320022"/>
    <a:srgbClr val="190026"/>
    <a:srgbClr val="190024"/>
    <a:srgbClr val="000000"/>
    <a:srgbClr val="FF0000"/>
    <a:srgbClr val="D10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76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4A3AE-9B8F-4593-AEBE-9C0A740198C1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05947-B564-4674-A7CA-AD891C1D4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92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522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775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427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49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690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88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561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6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01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62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07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03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03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948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751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664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504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47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95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892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146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367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7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667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05947-B564-4674-A7CA-AD891C1D444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36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33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6097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5919649" y="0"/>
            <a:ext cx="5038725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5282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-1" y="691695"/>
            <a:ext cx="7487921" cy="547460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5762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411480" y="4213830"/>
            <a:ext cx="11369039" cy="264417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07750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1079500" y="971550"/>
            <a:ext cx="3581730" cy="4914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05754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1777999" y="2626360"/>
            <a:ext cx="4318001" cy="19304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1"/>
          </p:nvPr>
        </p:nvSpPr>
        <p:spPr>
          <a:xfrm>
            <a:off x="6096000" y="2626359"/>
            <a:ext cx="4318001" cy="193040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568624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6391275" y="0"/>
            <a:ext cx="5800725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819500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0" y="2722880"/>
            <a:ext cx="7102475" cy="4135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40476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30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1"/>
          <p:cNvSpPr>
            <a:spLocks noGrp="1"/>
          </p:cNvSpPr>
          <p:nvPr>
            <p:ph type="pic" sz="quarter" idx="10"/>
          </p:nvPr>
        </p:nvSpPr>
        <p:spPr>
          <a:xfrm>
            <a:off x="3467100" y="770255"/>
            <a:ext cx="3581730" cy="531749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568003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1539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529919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исунок 19"/>
          <p:cNvSpPr>
            <a:spLocks noGrp="1"/>
          </p:cNvSpPr>
          <p:nvPr>
            <p:ph type="pic" sz="quarter" idx="10"/>
          </p:nvPr>
        </p:nvSpPr>
        <p:spPr>
          <a:xfrm>
            <a:off x="690562" y="0"/>
            <a:ext cx="3566477" cy="642143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4635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>
          <a:xfrm>
            <a:off x="1234439" y="0"/>
            <a:ext cx="2590800" cy="3429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11"/>
          </p:nvPr>
        </p:nvSpPr>
        <p:spPr>
          <a:xfrm>
            <a:off x="4800600" y="0"/>
            <a:ext cx="2590800" cy="3429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10"/>
          <p:cNvSpPr>
            <a:spLocks noGrp="1"/>
          </p:cNvSpPr>
          <p:nvPr>
            <p:ph type="pic" sz="quarter" idx="12"/>
          </p:nvPr>
        </p:nvSpPr>
        <p:spPr>
          <a:xfrm>
            <a:off x="8366760" y="0"/>
            <a:ext cx="2590800" cy="3429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77518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560638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1685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18075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3587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2392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8768080" y="0"/>
            <a:ext cx="342392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43431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1249363" y="3297238"/>
            <a:ext cx="9693275" cy="27828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07310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1016000"/>
            <a:ext cx="6492875" cy="48053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66886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69976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4546600" y="904875"/>
            <a:ext cx="3098800" cy="5048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617620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321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380481" y="0"/>
            <a:ext cx="581152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567139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206998" y="1991357"/>
            <a:ext cx="1778004" cy="177800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2077718" y="1991356"/>
            <a:ext cx="1778004" cy="177800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36278" y="1991355"/>
            <a:ext cx="1778004" cy="177800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73461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4434840" y="0"/>
            <a:ext cx="3322319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600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28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8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63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62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2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5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C664E-48C7-402C-A3B4-F08571CB2ECA}" type="datetimeFigureOut">
              <a:rPr lang="zh-CN" altLang="en-US" smtClean="0"/>
              <a:t>2019/12/29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CDBE1-4A2D-4AEE-9C5E-7775B638E79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3890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.png"/><Relationship Id="rId2" Type="http://schemas.openxmlformats.org/officeDocument/2006/relationships/tags" Target="../tags/tag3.xml"/><Relationship Id="rId16" Type="http://schemas.openxmlformats.org/officeDocument/2006/relationships/image" Target="../media/image2.jp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0.xml"/><Relationship Id="rId5" Type="http://schemas.openxmlformats.org/officeDocument/2006/relationships/tags" Target="../tags/tag6.xml"/><Relationship Id="rId15" Type="http://schemas.microsoft.com/office/2007/relationships/hdphoto" Target="../media/hdphoto1.wdp"/><Relationship Id="rId10" Type="http://schemas.openxmlformats.org/officeDocument/2006/relationships/audio" Target="../media/media1.mp3"/><Relationship Id="rId4" Type="http://schemas.openxmlformats.org/officeDocument/2006/relationships/tags" Target="../tags/tag5.xml"/><Relationship Id="rId9" Type="http://schemas.microsoft.com/office/2007/relationships/media" Target="../media/media1.mp3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190024"/>
            </a:gs>
            <a:gs pos="74000">
              <a:srgbClr val="190026"/>
            </a:gs>
            <a:gs pos="12000">
              <a:srgbClr val="3200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_库_文本框 14">
            <a:extLst>
              <a:ext uri="{FF2B5EF4-FFF2-40B4-BE49-F238E27FC236}">
                <a16:creationId xmlns:a16="http://schemas.microsoft.com/office/drawing/2014/main" id="{6331E046-B0CD-45B7-B56D-8FF3A28FF2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16815" y="1930292"/>
            <a:ext cx="67367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造字工房尚雅（非商用）常规体" pitchFamily="2" charset="-122"/>
                <a:ea typeface="造字工房尚雅（非商用）常规体" pitchFamily="2" charset="-122"/>
              </a:rPr>
              <a:t>Gradient neon </a:t>
            </a:r>
          </a:p>
          <a:p>
            <a:r>
              <a:rPr lang="en-US" altLang="zh-CN" sz="4800" dirty="0">
                <a:solidFill>
                  <a:schemeClr val="bg1"/>
                </a:solidFill>
                <a:latin typeface="造字工房尚雅（非商用）常规体" pitchFamily="2" charset="-122"/>
                <a:ea typeface="造字工房尚雅（非商用）常规体" pitchFamily="2" charset="-122"/>
              </a:rPr>
              <a:t>MAGAZINE STYLE PPT</a:t>
            </a:r>
            <a:endParaRPr lang="zh-CN" altLang="en-US" sz="4800" dirty="0">
              <a:solidFill>
                <a:schemeClr val="bg1"/>
              </a:solidFill>
              <a:latin typeface="造字工房尚雅（非商用）常规体" pitchFamily="2" charset="-122"/>
              <a:ea typeface="造字工房尚雅（非商用）常规体" pitchFamily="2" charset="-122"/>
            </a:endParaRPr>
          </a:p>
        </p:txBody>
      </p:sp>
      <p:pic>
        <p:nvPicPr>
          <p:cNvPr id="3" name="PA_库_图片 2">
            <a:extLst>
              <a:ext uri="{FF2B5EF4-FFF2-40B4-BE49-F238E27FC236}">
                <a16:creationId xmlns:a16="http://schemas.microsoft.com/office/drawing/2014/main" id="{F2C37F40-5009-4204-9EDC-EB9173C615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5" b="99475" l="122" r="100000">
                        <a14:foregroundMark x1="41245" y1="18909" x2="20134" y2="46020"/>
                        <a14:foregroundMark x1="47468" y1="10788" x2="4820" y2="26990"/>
                        <a14:foregroundMark x1="51495" y1="9051" x2="56315" y2="9212"/>
                        <a14:foregroundMark x1="9091" y1="44121" x2="28066" y2="62869"/>
                        <a14:foregroundMark x1="16779" y1="57131" x2="28737" y2="81576"/>
                        <a14:foregroundMark x1="35448" y1="88404" x2="42648" y2="97455"/>
                        <a14:backgroundMark x1="92984" y1="24768" x2="93228" y2="41131"/>
                        <a14:backgroundMark x1="5003" y1="62222" x2="6711" y2="65697"/>
                        <a14:backgroundMark x1="95363" y1="44444" x2="94204" y2="50626"/>
                        <a14:backgroundMark x1="94419" y1="60182" x2="93504" y2="68424"/>
                        <a14:backgroundMark x1="96798" y1="72848" x2="96798" y2="89212"/>
                        <a14:backgroundMark x1="52242" y1="4606" x2="62031" y2="970"/>
                        <a14:backgroundMark x1="32845" y1="13939" x2="35224" y2="12061"/>
                        <a14:backgroundMark x1="37603" y1="10970" x2="41903" y2="9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2312" cy="6858000"/>
          </a:xfrm>
          <a:prstGeom prst="rect">
            <a:avLst/>
          </a:prstGeom>
        </p:spPr>
      </p:pic>
      <p:sp>
        <p:nvSpPr>
          <p:cNvPr id="12" name="PA_库_任意多边形: 形状 11">
            <a:extLst>
              <a:ext uri="{FF2B5EF4-FFF2-40B4-BE49-F238E27FC236}">
                <a16:creationId xmlns:a16="http://schemas.microsoft.com/office/drawing/2014/main" id="{DB4656DB-BF0E-4DB4-95F5-874745A72E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92629" y="859971"/>
            <a:ext cx="10395857" cy="5105400"/>
          </a:xfrm>
          <a:custGeom>
            <a:avLst/>
            <a:gdLst>
              <a:gd name="connsiteX0" fmla="*/ 163286 w 10395857"/>
              <a:gd name="connsiteY0" fmla="*/ 147305 h 5105400"/>
              <a:gd name="connsiteX1" fmla="*/ 163286 w 10395857"/>
              <a:gd name="connsiteY1" fmla="*/ 4953000 h 5105400"/>
              <a:gd name="connsiteX2" fmla="*/ 10210800 w 10395857"/>
              <a:gd name="connsiteY2" fmla="*/ 4953000 h 5105400"/>
              <a:gd name="connsiteX3" fmla="*/ 10210800 w 10395857"/>
              <a:gd name="connsiteY3" fmla="*/ 147305 h 5105400"/>
              <a:gd name="connsiteX4" fmla="*/ 0 w 10395857"/>
              <a:gd name="connsiteY4" fmla="*/ 0 h 5105400"/>
              <a:gd name="connsiteX5" fmla="*/ 10395857 w 10395857"/>
              <a:gd name="connsiteY5" fmla="*/ 0 h 5105400"/>
              <a:gd name="connsiteX6" fmla="*/ 10395857 w 10395857"/>
              <a:gd name="connsiteY6" fmla="*/ 5105400 h 5105400"/>
              <a:gd name="connsiteX7" fmla="*/ 0 w 10395857"/>
              <a:gd name="connsiteY7" fmla="*/ 510540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5857" h="5105400">
                <a:moveTo>
                  <a:pt x="163286" y="147305"/>
                </a:moveTo>
                <a:lnTo>
                  <a:pt x="163286" y="4953000"/>
                </a:lnTo>
                <a:lnTo>
                  <a:pt x="10210800" y="4953000"/>
                </a:lnTo>
                <a:lnTo>
                  <a:pt x="10210800" y="147305"/>
                </a:lnTo>
                <a:close/>
                <a:moveTo>
                  <a:pt x="0" y="0"/>
                </a:moveTo>
                <a:lnTo>
                  <a:pt x="10395857" y="0"/>
                </a:lnTo>
                <a:lnTo>
                  <a:pt x="10395857" y="5105400"/>
                </a:lnTo>
                <a:lnTo>
                  <a:pt x="0" y="510540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矩形 12">
            <a:extLst>
              <a:ext uri="{FF2B5EF4-FFF2-40B4-BE49-F238E27FC236}">
                <a16:creationId xmlns:a16="http://schemas.microsoft.com/office/drawing/2014/main" id="{707DABE7-4C87-402B-B591-AD4CCC0EFDD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20528422">
            <a:off x="2260474" y="1393370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库_文本框 13">
            <a:extLst>
              <a:ext uri="{FF2B5EF4-FFF2-40B4-BE49-F238E27FC236}">
                <a16:creationId xmlns:a16="http://schemas.microsoft.com/office/drawing/2014/main" id="{A29C62AB-C0A8-4A22-AD6A-85C41091554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9252" y="4949825"/>
            <a:ext cx="38491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Elephant" panose="02020904090505020303" pitchFamily="18" charset="0"/>
              </a:rPr>
              <a:t>2020</a:t>
            </a:r>
            <a:endParaRPr lang="zh-CN" altLang="en-US" sz="96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sp>
        <p:nvSpPr>
          <p:cNvPr id="17" name="PA_库_矩形 16">
            <a:extLst>
              <a:ext uri="{FF2B5EF4-FFF2-40B4-BE49-F238E27FC236}">
                <a16:creationId xmlns:a16="http://schemas.microsoft.com/office/drawing/2014/main" id="{BCAFAE2D-A200-427C-8623-1CD03411E0A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016815" y="3466684"/>
            <a:ext cx="5032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Although it is pretty hard to do so, design that follows the trend will easily become part of the trend, and then be knocked out and forgotten through time.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9" name="PA_直接连接符 18">
            <a:extLst>
              <a:ext uri="{FF2B5EF4-FFF2-40B4-BE49-F238E27FC236}">
                <a16:creationId xmlns:a16="http://schemas.microsoft.com/office/drawing/2014/main" id="{E877BC71-3039-4995-8A41-B898CC4B7360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8175171" y="4484914"/>
            <a:ext cx="2612572" cy="1763486"/>
          </a:xfrm>
          <a:prstGeom prst="line">
            <a:avLst/>
          </a:prstGeom>
          <a:ln>
            <a:gradFill>
              <a:gsLst>
                <a:gs pos="0">
                  <a:srgbClr val="FD7B96"/>
                </a:gs>
                <a:gs pos="99000">
                  <a:srgbClr val="92002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_直接连接符 20">
            <a:extLst>
              <a:ext uri="{FF2B5EF4-FFF2-40B4-BE49-F238E27FC236}">
                <a16:creationId xmlns:a16="http://schemas.microsoft.com/office/drawing/2014/main" id="{FB4CD966-708E-4D63-A4A9-DFE940171D78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8425543" y="4949825"/>
            <a:ext cx="2612572" cy="1763486"/>
          </a:xfrm>
          <a:prstGeom prst="line">
            <a:avLst/>
          </a:prstGeom>
          <a:ln>
            <a:gradFill>
              <a:gsLst>
                <a:gs pos="0">
                  <a:srgbClr val="FD7B96"/>
                </a:gs>
                <a:gs pos="99000">
                  <a:srgbClr val="92002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A_大橋トリオ - I'm Yours">
            <a:hlinkClick r:id="" action="ppaction://media"/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9979" y="-1417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ccel="30000" decel="26000" autoRev="1" fill="hold" grpId="2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utoUpdateAnimBg="0"/>
      <p:bldP spid="12" grpId="0" autoUpdateAnimBg="0"/>
      <p:bldP spid="12" grpId="1" autoUpdateAnimBg="0"/>
      <p:bldP spid="12" grpId="2" autoUpdateAnimBg="0"/>
      <p:bldP spid="14" grpId="0" autoUpdateAnimBg="0"/>
      <p:bldP spid="1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51666927-7357-4610-BFA8-BD70F6B45D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7" b="35997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20958" y="3601208"/>
            <a:ext cx="5640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WHAT WE DO?</a:t>
            </a:r>
            <a:endParaRPr lang="en-US" sz="4800" dirty="0">
              <a:solidFill>
                <a:srgbClr val="E33227"/>
              </a:solidFill>
              <a:latin typeface="Elephant" panose="02020904090505020303" pitchFamily="18" charset="0"/>
              <a:ea typeface="Playfair Display" charset="0"/>
              <a:cs typeface="Playfair Display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0492" y="4432205"/>
            <a:ext cx="329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Consequences you no, undertakes: any encounter pursue explorer, pain complete.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7463" y="4042728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PRINT 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7463" y="2952372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WEB-DESIGN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63" y="5132306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DEVELOPMENT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36865" y="4042728"/>
            <a:ext cx="589280" cy="589280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536865" y="2953150"/>
            <a:ext cx="589280" cy="58928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536865" y="5132306"/>
            <a:ext cx="589280" cy="58928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638183" y="3059954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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52610" y="4149532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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59823" y="5239378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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7463" y="3226202"/>
            <a:ext cx="43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27463" y="4319727"/>
            <a:ext cx="43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9103" y="5409305"/>
            <a:ext cx="43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</p:spTree>
    <p:extLst>
      <p:ext uri="{BB962C8B-B14F-4D97-AF65-F5344CB8AC3E}">
        <p14:creationId xmlns:p14="http://schemas.microsoft.com/office/powerpoint/2010/main" val="6795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C10127D-48B3-4F9F-8974-1DC1FF30CA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8065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31" name="TextBox 30"/>
          <p:cNvSpPr txBox="1"/>
          <p:nvPr/>
        </p:nvSpPr>
        <p:spPr>
          <a:xfrm>
            <a:off x="5151121" y="892235"/>
            <a:ext cx="4613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MAIN MISSIONS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91530" y="2832004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CREATIVE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91530" y="3105834"/>
            <a:ext cx="43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91530" y="4025995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POSITIVE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91530" y="4299825"/>
            <a:ext cx="43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91530" y="5219986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PROFESSIONAL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91530" y="5493816"/>
            <a:ext cx="437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151121" y="283200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Ionicons" charset="0"/>
              </a:rPr>
              <a:t></a:t>
            </a:r>
            <a:endParaRPr lang="ru-RU" sz="3200" dirty="0">
              <a:effectLst/>
              <a:latin typeface="Ionicons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74176" y="4025995"/>
            <a:ext cx="543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Ionicons" charset="0"/>
              </a:rPr>
              <a:t></a:t>
            </a:r>
            <a:endParaRPr lang="ru-RU" sz="3200" dirty="0">
              <a:effectLst/>
              <a:latin typeface="Ionicons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74175" y="5219986"/>
            <a:ext cx="543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Ionicons" charset="0"/>
              </a:rPr>
              <a:t></a:t>
            </a:r>
            <a:endParaRPr lang="ru-RU" sz="3200" dirty="0">
              <a:effectLst/>
              <a:latin typeface="Ionicons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7031" y="0"/>
            <a:ext cx="3566477" cy="6421439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916FE15-2ACB-4CE0-81AA-348434B7084B}"/>
              </a:ext>
            </a:extLst>
          </p:cNvPr>
          <p:cNvSpPr/>
          <p:nvPr/>
        </p:nvSpPr>
        <p:spPr>
          <a:xfrm rot="20239348">
            <a:off x="2405162" y="1377232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AC0C8C3F-6408-4669-99EC-D3F2976824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 b="6169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7733A71F-8D83-4235-AEAC-3A46E81A94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0C502B1B-3870-40B0-B2D7-4CBF6D5A89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b="2602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18" name="Овал 17"/>
          <p:cNvSpPr/>
          <p:nvPr/>
        </p:nvSpPr>
        <p:spPr>
          <a:xfrm>
            <a:off x="8050151" y="3100762"/>
            <a:ext cx="648278" cy="648278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476460" y="3100763"/>
            <a:ext cx="648278" cy="648278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10300" y="3100763"/>
            <a:ext cx="648278" cy="648278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250439" y="4458395"/>
            <a:ext cx="3915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OUR MISSIONS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65162" y="320773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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3613" y="3203634"/>
            <a:ext cx="453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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39774" y="3203633"/>
            <a:ext cx="453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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2271" y="3583801"/>
            <a:ext cx="922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CREATIVE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5854" y="3586333"/>
            <a:ext cx="885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POSITIVE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61119" y="3578018"/>
            <a:ext cx="140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PROFESSIONAL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2388448" y="3175858"/>
            <a:ext cx="282782" cy="10871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5955346" y="3153819"/>
            <a:ext cx="282782" cy="113118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9520767" y="3103019"/>
            <a:ext cx="282782" cy="123278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165664" y="4643060"/>
            <a:ext cx="441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fault. Consequences you no, undertakes: any encounter — pursue explorer, pain.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C2C07CB-7297-4040-A338-C326E11E38DB}"/>
              </a:ext>
            </a:extLst>
          </p:cNvPr>
          <p:cNvSpPr/>
          <p:nvPr/>
        </p:nvSpPr>
        <p:spPr>
          <a:xfrm rot="20239348">
            <a:off x="1949843" y="530111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E8995EF-2437-401F-AB7F-AAD09B2BD70B}"/>
              </a:ext>
            </a:extLst>
          </p:cNvPr>
          <p:cNvSpPr/>
          <p:nvPr/>
        </p:nvSpPr>
        <p:spPr>
          <a:xfrm rot="20239348">
            <a:off x="9318750" y="530112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6" grpId="0"/>
      <p:bldP spid="13" grpId="0"/>
      <p:bldP spid="14" grpId="0"/>
      <p:bldP spid="15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6197600" y="5086757"/>
            <a:ext cx="589280" cy="58928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47585" y="2105219"/>
            <a:ext cx="660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INTRODUCTION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3130166"/>
            <a:ext cx="394208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 explorer rejects.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97600" y="4318000"/>
            <a:ext cx="589280" cy="589280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306131" y="4425072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Ionicons" charset="0"/>
              </a:rPr>
              <a:t>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13345" y="5196731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Ionicons" charset="0"/>
              </a:rPr>
              <a:t>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5411" y="4471238"/>
            <a:ext cx="128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LOVE 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95410" y="5242897"/>
            <a:ext cx="1578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MUSIC IN SOULS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9946F98B-3726-4D3B-AED2-DCC19DEC13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b="4255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1CA938B-D54A-4428-95B5-6ED4EB20D619}"/>
              </a:ext>
            </a:extLst>
          </p:cNvPr>
          <p:cNvSpPr/>
          <p:nvPr/>
        </p:nvSpPr>
        <p:spPr>
          <a:xfrm rot="20239348">
            <a:off x="2230486" y="1914719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9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  <p:bldP spid="13" grpId="0"/>
      <p:bldP spid="14" grpId="0" animBg="1"/>
      <p:bldP spid="15" grpId="0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0D753820-02A0-4261-BD5D-05922958E7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1" b="16471"/>
          <a:stretch>
            <a:fillRect/>
          </a:stretch>
        </p:blipFill>
        <p:spPr/>
      </p:pic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FD46D3BE-65CE-40E0-825B-3FC201B74A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0" b="33990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964108" y="448857"/>
            <a:ext cx="5329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WAYS TO SUCCESSFUL</a:t>
            </a:r>
          </a:p>
        </p:txBody>
      </p:sp>
      <p:sp>
        <p:nvSpPr>
          <p:cNvPr id="18" name="Овал 17"/>
          <p:cNvSpPr/>
          <p:nvPr/>
        </p:nvSpPr>
        <p:spPr>
          <a:xfrm>
            <a:off x="1483359" y="4264644"/>
            <a:ext cx="589280" cy="589280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91890" y="4371716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Ionicons" charset="0"/>
              </a:rPr>
              <a:t></a:t>
            </a:r>
          </a:p>
        </p:txBody>
      </p:sp>
      <p:sp>
        <p:nvSpPr>
          <p:cNvPr id="20" name="Овал 19"/>
          <p:cNvSpPr/>
          <p:nvPr/>
        </p:nvSpPr>
        <p:spPr>
          <a:xfrm>
            <a:off x="5801358" y="4262120"/>
            <a:ext cx="589280" cy="58928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908289" y="4371716"/>
            <a:ext cx="37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Ionicons" charset="0"/>
              </a:rPr>
              <a:t>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77999" y="5258315"/>
            <a:ext cx="329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77999" y="4981316"/>
            <a:ext cx="1442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LOVE 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5999" y="5258315"/>
            <a:ext cx="322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5999" y="4981316"/>
            <a:ext cx="1605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PASSION FASHION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/>
      <p:bldP spid="20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031EEE72-B299-42E3-B55B-7705156894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b="10595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1117601" y="1673937"/>
            <a:ext cx="3119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ABOUT 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7601" y="3632200"/>
            <a:ext cx="3962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 explorer rejects. Consequences you no, undertakes: any encounter — pursue explorer, pain: complete right actual right fault this, praising can. 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7601" y="3355201"/>
            <a:ext cx="200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TITLE HERE SOMETHING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6720" y="0"/>
            <a:ext cx="282782" cy="10634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 rot="5400000">
            <a:off x="155222" y="393243"/>
            <a:ext cx="825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Open Sans" charset="0"/>
                <a:ea typeface="Open Sans" charset="0"/>
                <a:cs typeface="Open Sans" charset="0"/>
              </a:rPr>
              <a:t>agenda</a:t>
            </a:r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3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41919" y="3847683"/>
            <a:ext cx="4047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ABOUT OUR </a:t>
            </a:r>
            <a:r>
              <a:rPr lang="en-US" sz="4800" dirty="0">
                <a:solidFill>
                  <a:srgbClr val="E33227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COMPANY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8721" y="1324531"/>
            <a:ext cx="3962399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 explorer rejects.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8721" y="1047532"/>
            <a:ext cx="200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TITLE HERE SOMETHING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3121" y="1324531"/>
            <a:ext cx="3962399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 explorer rejects.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3121" y="1047532"/>
            <a:ext cx="200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TITLE HERE SOMETHING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86EE364C-A0F1-4B1A-B771-8F6CCAA64D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63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625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3020" y="1094323"/>
            <a:ext cx="4505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OUR SERVISES</a:t>
            </a:r>
            <a:endParaRPr lang="en-US" sz="4800" dirty="0">
              <a:solidFill>
                <a:srgbClr val="E33227"/>
              </a:solidFill>
              <a:latin typeface="Elephant" panose="02020904090505020303" pitchFamily="18" charset="0"/>
              <a:ea typeface="Playfair Display" charset="0"/>
              <a:cs typeface="Playfair Display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7180" y="2847201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PRINT 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9900" y="2847200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WEB-DESIGN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4460" y="2847200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DEVELOPMENT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801360" y="3322434"/>
            <a:ext cx="589280" cy="589280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164080" y="3322434"/>
            <a:ext cx="589280" cy="58928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438640" y="3322434"/>
            <a:ext cx="589280" cy="58928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65398" y="3429238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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17105" y="3429238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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61598" y="3429506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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2370" y="4109949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19650" y="4109949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56930" y="4109949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fault.</a:t>
            </a:r>
          </a:p>
        </p:txBody>
      </p:sp>
    </p:spTree>
    <p:extLst>
      <p:ext uri="{BB962C8B-B14F-4D97-AF65-F5344CB8AC3E}">
        <p14:creationId xmlns:p14="http://schemas.microsoft.com/office/powerpoint/2010/main" val="16646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9" grpId="0" animBg="1"/>
      <p:bldP spid="11" grpId="0" animBg="1"/>
      <p:bldP spid="13" grpId="0"/>
      <p:bldP spid="14" grpId="0"/>
      <p:bldP spid="15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3020" y="768995"/>
            <a:ext cx="4505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OUR SERVISES</a:t>
            </a:r>
            <a:endParaRPr lang="en-US" sz="4800" dirty="0">
              <a:solidFill>
                <a:srgbClr val="E33227"/>
              </a:solidFill>
              <a:latin typeface="Elephant" panose="02020904090505020303" pitchFamily="18" charset="0"/>
              <a:ea typeface="Playfair Display" charset="0"/>
              <a:cs typeface="Playfair Display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5010" y="302981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PRINT 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7730" y="3029812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WEB-DESIGN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2290" y="3029812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DEVELOPMENT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7730" y="2354124"/>
            <a:ext cx="543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E33227"/>
                </a:solidFill>
                <a:latin typeface="Ionicons" charset="0"/>
              </a:rPr>
              <a:t></a:t>
            </a:r>
            <a:endParaRPr lang="ru-RU" sz="3200" dirty="0">
              <a:solidFill>
                <a:srgbClr val="E33227"/>
              </a:solidFill>
              <a:effectLst/>
              <a:latin typeface="Ionicons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25010" y="2354124"/>
            <a:ext cx="492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E33227"/>
                </a:solidFill>
                <a:latin typeface="Ionicons" charset="0"/>
              </a:rPr>
              <a:t></a:t>
            </a:r>
            <a:endParaRPr lang="ru-RU" sz="3200" dirty="0">
              <a:solidFill>
                <a:srgbClr val="E33227"/>
              </a:solidFill>
              <a:effectLst/>
              <a:latin typeface="Ionico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62290" y="2354392"/>
            <a:ext cx="466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E33227"/>
                </a:solidFill>
                <a:latin typeface="Ionicons" charset="0"/>
              </a:rPr>
              <a:t></a:t>
            </a:r>
            <a:endParaRPr lang="ru-RU" sz="3200" dirty="0">
              <a:solidFill>
                <a:srgbClr val="E33227"/>
              </a:solidFill>
              <a:effectLst/>
              <a:latin typeface="Ionico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730" y="3307080"/>
            <a:ext cx="321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5010" y="3307080"/>
            <a:ext cx="316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2290" y="3307080"/>
            <a:ext cx="316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25010" y="486877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SOCIAL WORK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730" y="4868772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SUPPORT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62290" y="4868772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AUDIO 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7730" y="5146040"/>
            <a:ext cx="321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25010" y="5146040"/>
            <a:ext cx="316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62290" y="5146040"/>
            <a:ext cx="316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525010" y="4192751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E33227"/>
                </a:solidFill>
                <a:latin typeface="Ionicons" charset="0"/>
              </a:rPr>
              <a:t></a:t>
            </a:r>
            <a:endParaRPr lang="ru-RU" sz="3200" dirty="0">
              <a:solidFill>
                <a:srgbClr val="E33227"/>
              </a:solidFill>
              <a:effectLst/>
              <a:latin typeface="Ionicons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162290" y="4192751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E33227"/>
                </a:solidFill>
                <a:latin typeface="Ionicons" charset="0"/>
              </a:rPr>
              <a:t></a:t>
            </a:r>
            <a:endParaRPr lang="ru-RU" sz="3200" dirty="0">
              <a:solidFill>
                <a:srgbClr val="E33227"/>
              </a:solidFill>
              <a:effectLst/>
              <a:latin typeface="Ionicons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87730" y="4192752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E33227"/>
                </a:solidFill>
                <a:latin typeface="Ionicons" charset="0"/>
              </a:rPr>
              <a:t></a:t>
            </a:r>
            <a:endParaRPr lang="ru-RU" sz="3200" dirty="0">
              <a:solidFill>
                <a:srgbClr val="E33227"/>
              </a:solidFill>
              <a:effectLst/>
              <a:latin typeface="Ionico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2503843-5394-4863-907C-A26D600AF3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r="22052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24" name="Прямоугольник 23"/>
          <p:cNvSpPr/>
          <p:nvPr/>
        </p:nvSpPr>
        <p:spPr>
          <a:xfrm>
            <a:off x="9641" y="0"/>
            <a:ext cx="2560638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311900" y="2692400"/>
            <a:ext cx="1473200" cy="147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342640" y="2692400"/>
            <a:ext cx="1473200" cy="147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281160" y="2692400"/>
            <a:ext cx="1473200" cy="14732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42639" y="818000"/>
            <a:ext cx="6606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ACHIEVEMENTS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1533" y="3759411"/>
            <a:ext cx="1897572" cy="200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anybody praising extremely fault system fault. </a:t>
            </a:r>
            <a:endParaRPr lang="ru-RU" sz="12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0489" y="3105834"/>
            <a:ext cx="130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90 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0020" y="3123077"/>
            <a:ext cx="107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2 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280" y="3105833"/>
            <a:ext cx="107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4 k</a:t>
            </a:r>
          </a:p>
        </p:txBody>
      </p:sp>
      <p:sp>
        <p:nvSpPr>
          <p:cNvPr id="16" name="Овал 15"/>
          <p:cNvSpPr/>
          <p:nvPr/>
        </p:nvSpPr>
        <p:spPr>
          <a:xfrm>
            <a:off x="10287578" y="2560311"/>
            <a:ext cx="545522" cy="545522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245358" y="2565832"/>
            <a:ext cx="545522" cy="545522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283140" y="2560311"/>
            <a:ext cx="545522" cy="545522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31533" y="3482412"/>
            <a:ext cx="108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TITLE HERE</a:t>
            </a:r>
            <a:endParaRPr lang="ru-RU" sz="1200" b="1" dirty="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64460" y="428391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PROJECTS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31180" y="428391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CLIENTS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08679" y="428391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CUPS OF COFFEE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362016" y="2648406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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324797" y="2648406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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377345" y="2648406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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02890" y="4560912"/>
            <a:ext cx="255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dislikes take any or avoids any an praising.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72150" y="4560911"/>
            <a:ext cx="255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dislikes take any or avoids any an praising.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741410" y="4560910"/>
            <a:ext cx="255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dislikes take any or avoids any an praising.</a:t>
            </a:r>
          </a:p>
        </p:txBody>
      </p:sp>
    </p:spTree>
    <p:extLst>
      <p:ext uri="{BB962C8B-B14F-4D97-AF65-F5344CB8AC3E}">
        <p14:creationId xmlns:p14="http://schemas.microsoft.com/office/powerpoint/2010/main" val="204280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25" grpId="0"/>
      <p:bldP spid="26" grpId="0"/>
      <p:bldP spid="28" grpId="0"/>
      <p:bldP spid="30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39744" y="1700014"/>
            <a:ext cx="231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 Semibold" charset="0"/>
                <a:ea typeface="Open Sans Semibold" charset="0"/>
                <a:cs typeface="Open Sans Semibold" charset="0"/>
              </a:rPr>
              <a:t>2020</a:t>
            </a:r>
          </a:p>
          <a:p>
            <a:r>
              <a:rPr lang="en-US" sz="1200" dirty="0">
                <a:latin typeface="Open Sans" charset="0"/>
                <a:ea typeface="Open Sans" charset="0"/>
                <a:cs typeface="Open Sans" charset="0"/>
              </a:rPr>
              <a:t>AWESOME DESIGN</a:t>
            </a:r>
          </a:p>
          <a:p>
            <a:r>
              <a:rPr lang="en-US" sz="1200" dirty="0">
                <a:latin typeface="Open Sans" charset="0"/>
                <a:ea typeface="Open Sans" charset="0"/>
                <a:cs typeface="Open Sans" charset="0"/>
              </a:rPr>
              <a:t>MINIMALISTIC PRESENTATION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50238" y="1429491"/>
            <a:ext cx="2692400" cy="11873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6723" y="1700014"/>
            <a:ext cx="5537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TRUTH IS MORE OF A </a:t>
            </a:r>
            <a:r>
              <a:rPr lang="en-US" sz="3200" dirty="0">
                <a:solidFill>
                  <a:srgbClr val="E33227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STRANGER</a:t>
            </a:r>
            <a:r>
              <a:rPr lang="en-US" sz="32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 THAN FICTION</a:t>
            </a:r>
            <a:endParaRPr lang="en-US" sz="3200" dirty="0">
              <a:solidFill>
                <a:srgbClr val="E33227"/>
              </a:solidFill>
              <a:latin typeface="Elephant" panose="02020904090505020303" pitchFamily="18" charset="0"/>
              <a:ea typeface="Playfair Display" charset="0"/>
              <a:cs typeface="Playfair Display" charset="0"/>
            </a:endParaRP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C0369211-20D9-40B4-88C4-DED0E1FA57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7" b="27247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2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652097D9-4705-4321-A71E-DBB24F8BDF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b="3518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17" name="Прямоугольник 16"/>
          <p:cNvSpPr/>
          <p:nvPr/>
        </p:nvSpPr>
        <p:spPr>
          <a:xfrm>
            <a:off x="-4143" y="0"/>
            <a:ext cx="4918075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597900" y="3642359"/>
            <a:ext cx="934720" cy="934720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659380" y="3642359"/>
            <a:ext cx="934720" cy="934720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628640" y="3642359"/>
            <a:ext cx="934720" cy="934720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616960" y="2148960"/>
            <a:ext cx="711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AC</a:t>
            </a:r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HIEVEMENTS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8260" y="3789631"/>
            <a:ext cx="1076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90 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7520" y="3806874"/>
            <a:ext cx="107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2 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6780" y="3789630"/>
            <a:ext cx="107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4 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10460" y="4693870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PROJECTS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7180" y="4693870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CLIENTS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54679" y="4693870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CUPS OF COFFEE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1B9F15-48C4-4A54-A197-07251F7834DD}"/>
              </a:ext>
            </a:extLst>
          </p:cNvPr>
          <p:cNvSpPr/>
          <p:nvPr/>
        </p:nvSpPr>
        <p:spPr>
          <a:xfrm rot="20239348">
            <a:off x="1877059" y="1294456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7" grpId="0"/>
      <p:bldP spid="8" grpId="0"/>
      <p:bldP spid="9" grpId="0"/>
      <p:bldP spid="10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82C7434A-E6E6-4B47-A7A8-05EB456133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6" r="23786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17" name="Прямоугольник 16"/>
          <p:cNvSpPr/>
          <p:nvPr/>
        </p:nvSpPr>
        <p:spPr>
          <a:xfrm>
            <a:off x="1232" y="0"/>
            <a:ext cx="5688857" cy="6858000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40448" y="3474720"/>
            <a:ext cx="282782" cy="10634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5400000">
            <a:off x="768950" y="3867963"/>
            <a:ext cx="825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team</a:t>
            </a:r>
            <a:endParaRPr lang="ru-RU" sz="12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20932" y="4927351"/>
            <a:ext cx="271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Ionicons" charset="0"/>
              </a:rPr>
              <a:t></a:t>
            </a:r>
            <a:endParaRPr lang="ru-RU" dirty="0">
              <a:effectLst/>
              <a:latin typeface="Ionicons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77325" y="4927351"/>
            <a:ext cx="39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Ionicons" charset="0"/>
              </a:rPr>
              <a:t></a:t>
            </a:r>
            <a:endParaRPr lang="ru-RU" dirty="0">
              <a:effectLst/>
              <a:latin typeface="Ionicons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01517" y="4927351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Ionicons" charset="0"/>
              </a:rPr>
              <a:t></a:t>
            </a:r>
            <a:endParaRPr lang="ru-RU" dirty="0">
              <a:effectLst/>
              <a:latin typeface="Ionico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2071" y="1839248"/>
            <a:ext cx="33061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all fault. Consequences you no, undertakes: any encounter — pursue explorer, pain.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012071" y="4867542"/>
            <a:ext cx="488950" cy="488950"/>
          </a:xfrm>
          <a:prstGeom prst="ellipse">
            <a:avLst/>
          </a:prstGeom>
          <a:noFill/>
          <a:ln>
            <a:solidFill>
              <a:srgbClr val="E33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331217" y="4867542"/>
            <a:ext cx="488950" cy="488950"/>
          </a:xfrm>
          <a:prstGeom prst="ellipse">
            <a:avLst/>
          </a:prstGeom>
          <a:noFill/>
          <a:ln>
            <a:solidFill>
              <a:srgbClr val="E33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650364" y="4867542"/>
            <a:ext cx="488950" cy="488950"/>
          </a:xfrm>
          <a:prstGeom prst="ellipse">
            <a:avLst/>
          </a:prstGeom>
          <a:noFill/>
          <a:ln>
            <a:solidFill>
              <a:srgbClr val="E33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012071" y="1562249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TITLE HERE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2D329A4D-30B6-44F2-B1DD-CC11392DEF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3958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1429199" y="3373178"/>
            <a:ext cx="3365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MIKKY</a:t>
            </a:r>
          </a:p>
          <a:p>
            <a:r>
              <a:rPr lang="en-US" sz="36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FORESTER</a:t>
            </a:r>
          </a:p>
          <a:p>
            <a:r>
              <a:rPr lang="en-US" sz="3600" dirty="0">
                <a:solidFill>
                  <a:srgbClr val="E33227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CEO</a:t>
            </a:r>
          </a:p>
        </p:txBody>
      </p:sp>
    </p:spTree>
    <p:extLst>
      <p:ext uri="{BB962C8B-B14F-4D97-AF65-F5344CB8AC3E}">
        <p14:creationId xmlns:p14="http://schemas.microsoft.com/office/powerpoint/2010/main" val="17675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7BA8876F-12EB-4AD3-8341-F3963E5212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7742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17" name="Прямоугольник 16"/>
          <p:cNvSpPr/>
          <p:nvPr/>
        </p:nvSpPr>
        <p:spPr>
          <a:xfrm>
            <a:off x="6380480" y="0"/>
            <a:ext cx="5811520" cy="6857999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28614" y="1871566"/>
            <a:ext cx="455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CASSANDRA</a:t>
            </a:r>
          </a:p>
          <a:p>
            <a:r>
              <a:rPr lang="en-US" sz="32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BLACK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3920" y="1494136"/>
            <a:ext cx="10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33227"/>
                </a:solidFill>
                <a:latin typeface="Open Sans" charset="0"/>
                <a:ea typeface="Open Sans" charset="0"/>
                <a:cs typeface="Open Sans" charset="0"/>
              </a:rPr>
              <a:t>MANAGER</a:t>
            </a:r>
            <a:endParaRPr lang="ru-RU" sz="1200" dirty="0">
              <a:solidFill>
                <a:srgbClr val="E3322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62700" y="3852603"/>
            <a:ext cx="648278" cy="64827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62700" y="5071803"/>
            <a:ext cx="648278" cy="648278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40617" y="5165109"/>
            <a:ext cx="49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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9089" y="3945909"/>
            <a:ext cx="415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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0059" y="385260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DEVELOPMENT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0059" y="4126433"/>
            <a:ext cx="374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60059" y="507180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ANALISYS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0059" y="5345633"/>
            <a:ext cx="374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958375" y="0"/>
            <a:ext cx="372234" cy="3794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0909386" y="51206"/>
            <a:ext cx="470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22</a:t>
            </a:r>
            <a:endParaRPr lang="ru-RU" sz="12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6C50CAD-EC5A-4E8F-BCD2-DA34C11A72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3" b="16883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141F14BC-6AC7-491F-9384-345B198CF6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14188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811EEF9D-56D4-4485-911B-76B10BB677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2252170" y="393847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VICTOR FRANK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8680" y="393847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SIMONA FILLIPS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08809" y="3938473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JACK SMITH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0600" y="4215472"/>
            <a:ext cx="255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dislikes take any or avoids any an praising.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9650" y="4215471"/>
            <a:ext cx="255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dislikes take any or avoids any an praising.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1540" y="4215470"/>
            <a:ext cx="255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dislikes take any or avoids any an praising.</a:t>
            </a:r>
          </a:p>
        </p:txBody>
      </p:sp>
      <p:sp>
        <p:nvSpPr>
          <p:cNvPr id="18" name="Овал 17"/>
          <p:cNvSpPr/>
          <p:nvPr/>
        </p:nvSpPr>
        <p:spPr>
          <a:xfrm>
            <a:off x="9344982" y="1718593"/>
            <a:ext cx="545522" cy="54552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215702" y="1718593"/>
            <a:ext cx="545522" cy="545522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144288" y="1718593"/>
            <a:ext cx="545522" cy="54552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424421" y="1801167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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29854" y="1801167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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16781" y="1801167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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8" grpId="0" animBg="1"/>
      <p:bldP spid="19" grpId="0" animBg="1"/>
      <p:bldP spid="20" grpId="0" animBg="1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75321853-D00C-48C3-9D65-6FB673CFF2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13753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5638432" y="311803"/>
            <a:ext cx="922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TEAM</a:t>
            </a:r>
            <a:endParaRPr lang="ru-RU" sz="1200" b="1" dirty="0">
              <a:solidFill>
                <a:schemeClr val="bg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5954609" y="-96140"/>
            <a:ext cx="282782" cy="108710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890539" y="1188291"/>
            <a:ext cx="648278" cy="64827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890539" y="3728876"/>
            <a:ext cx="648278" cy="648278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06928" y="1278611"/>
            <a:ext cx="415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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5858" y="1920996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DEVELOPMENT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287" y="2218339"/>
            <a:ext cx="2574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4299" y="4470460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SUPPORT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7287" y="4747459"/>
            <a:ext cx="2574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any.</a:t>
            </a:r>
          </a:p>
        </p:txBody>
      </p:sp>
      <p:sp>
        <p:nvSpPr>
          <p:cNvPr id="19" name="Овал 18"/>
          <p:cNvSpPr/>
          <p:nvPr/>
        </p:nvSpPr>
        <p:spPr>
          <a:xfrm>
            <a:off x="9653183" y="1188291"/>
            <a:ext cx="648278" cy="648278"/>
          </a:xfrm>
          <a:prstGeom prst="ellipse">
            <a:avLst/>
          </a:prstGeom>
          <a:solidFill>
            <a:srgbClr val="E33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9653183" y="3728876"/>
            <a:ext cx="648278" cy="64827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258502" y="1920996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PROFESSIONAL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89931" y="2218339"/>
            <a:ext cx="2574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56943" y="4470460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CREATIVITY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89931" y="4747459"/>
            <a:ext cx="2574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777631" y="3821219"/>
            <a:ext cx="396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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06928" y="3821219"/>
            <a:ext cx="377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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748778" y="1278611"/>
            <a:ext cx="453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onicons" charset="0"/>
              </a:rPr>
              <a:t></a:t>
            </a:r>
            <a:endParaRPr lang="ru-RU" sz="24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7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9" grpId="0" animBg="1"/>
      <p:bldP spid="20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BCB4725C-39C9-45A4-8EC6-EC8012D98C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23" name="Прямоугольник 2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36795" y="2644170"/>
            <a:ext cx="6518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THANK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YOU</a:t>
            </a:r>
            <a:endParaRPr lang="ru-RU" sz="4800" dirty="0">
              <a:solidFill>
                <a:schemeClr val="bg1"/>
              </a:solidFill>
              <a:latin typeface="Playfair Display" charset="0"/>
              <a:ea typeface="Playfair Display" charset="0"/>
              <a:cs typeface="Playfair Display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91818" y="3429000"/>
            <a:ext cx="215679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9243392" y="3429000"/>
            <a:ext cx="215679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17683" y="4213830"/>
            <a:ext cx="1556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E33227"/>
                </a:solidFill>
                <a:latin typeface="Open Sans" charset="0"/>
                <a:ea typeface="Open Sans" charset="0"/>
                <a:cs typeface="Open Sans" charset="0"/>
              </a:rPr>
              <a:t>CREATIVE DESIGN</a:t>
            </a:r>
            <a:endParaRPr lang="ru-RU" sz="1200" dirty="0">
              <a:solidFill>
                <a:srgbClr val="E3322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13AD7806-51E1-4FE1-B12E-FDE31EC0D0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4926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8" name="Прямоугольник 7"/>
          <p:cNvSpPr/>
          <p:nvPr/>
        </p:nvSpPr>
        <p:spPr>
          <a:xfrm>
            <a:off x="1243648" y="3698240"/>
            <a:ext cx="282782" cy="10634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5400000">
            <a:off x="972150" y="4091483"/>
            <a:ext cx="825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agenda</a:t>
            </a:r>
            <a:endParaRPr lang="ru-RU" sz="12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9649" y="-8782"/>
            <a:ext cx="5038726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74687" y="3597771"/>
            <a:ext cx="4759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PRESENTATION</a:t>
            </a:r>
          </a:p>
          <a:p>
            <a:r>
              <a:rPr lang="en-US" sz="32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MINIMALISTIC</a:t>
            </a:r>
          </a:p>
          <a:p>
            <a:r>
              <a:rPr lang="en-US" sz="3200" dirty="0">
                <a:solidFill>
                  <a:srgbClr val="E33227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PENNY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CAF5A2-C85E-4ABC-BFCA-3B2CEC1D5F7C}"/>
              </a:ext>
            </a:extLst>
          </p:cNvPr>
          <p:cNvSpPr/>
          <p:nvPr/>
        </p:nvSpPr>
        <p:spPr>
          <a:xfrm rot="20528422">
            <a:off x="8428329" y="1219198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6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6038" y="1336546"/>
            <a:ext cx="5019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AWESOME</a:t>
            </a:r>
          </a:p>
          <a:p>
            <a:pPr algn="ctr"/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DESIGN</a:t>
            </a:r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 </a:t>
            </a:r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PENNY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651" y="3644870"/>
            <a:ext cx="319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8432" y="6224923"/>
            <a:ext cx="922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INFO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5954609" y="5816980"/>
            <a:ext cx="282782" cy="10871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9FB4465C-A58C-46B4-AEFE-A00693C15E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2552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34216DA4-6D55-43F2-8B14-310E09337D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r="12307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C8494BE-51EA-4995-8B79-AA10899E047B}"/>
              </a:ext>
            </a:extLst>
          </p:cNvPr>
          <p:cNvSpPr/>
          <p:nvPr/>
        </p:nvSpPr>
        <p:spPr>
          <a:xfrm rot="20239348">
            <a:off x="1087486" y="1435749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5F2E3F-80AA-4173-B395-A5B5C28DDBC6}"/>
              </a:ext>
            </a:extLst>
          </p:cNvPr>
          <p:cNvSpPr/>
          <p:nvPr/>
        </p:nvSpPr>
        <p:spPr>
          <a:xfrm rot="20239348">
            <a:off x="10457688" y="1435749"/>
            <a:ext cx="1066800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8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08553E54-3F8B-4921-8CC7-8208C06829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2" b="25332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41" name="Прямоугольник 40"/>
          <p:cNvSpPr/>
          <p:nvPr/>
        </p:nvSpPr>
        <p:spPr>
          <a:xfrm>
            <a:off x="950094" y="477022"/>
            <a:ext cx="368019" cy="3680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674560" y="477022"/>
            <a:ext cx="368019" cy="3680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279816" y="477022"/>
            <a:ext cx="368019" cy="3680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760720" y="2441695"/>
            <a:ext cx="556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ALISE KELLY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98784" y="3835400"/>
            <a:ext cx="4329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 extremely fault system fault. Consequences you no, undertakes: any encounter — pursue explorer, pain.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1023600" y="5821363"/>
            <a:ext cx="1168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60720" y="216469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33227"/>
                </a:solidFill>
                <a:latin typeface="Open Sans" charset="0"/>
                <a:ea typeface="Open Sans" charset="0"/>
                <a:cs typeface="Open Sans" charset="0"/>
              </a:rPr>
              <a:t>DESIGNER</a:t>
            </a:r>
            <a:endParaRPr lang="ru-RU" sz="1200" dirty="0">
              <a:solidFill>
                <a:srgbClr val="E3322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33021" y="497591"/>
            <a:ext cx="261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Ionicons" charset="0"/>
              </a:rPr>
              <a:t></a:t>
            </a:r>
            <a:endParaRPr lang="ru-RU" sz="16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46388" y="497591"/>
            <a:ext cx="373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Ionicons" charset="0"/>
              </a:rPr>
              <a:t></a:t>
            </a:r>
            <a:endParaRPr lang="ru-RU" sz="16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678377" y="497591"/>
            <a:ext cx="364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Ionicons" charset="0"/>
              </a:rPr>
              <a:t></a:t>
            </a:r>
            <a:endParaRPr lang="ru-RU" sz="1600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0" grpId="0" animBg="1"/>
      <p:bldP spid="27" grpId="0"/>
      <p:bldP spid="28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90B67A94-8B59-46B9-B4A8-467F9A7EA8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6" b="25586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8030818" y="2726344"/>
            <a:ext cx="3299791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has rejects man which dislikes take any or avoids praising extremely fault system fault explorer rejects.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691695"/>
            <a:ext cx="7487920" cy="5474609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07200" y="4512364"/>
            <a:ext cx="4523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PENNY</a:t>
            </a:r>
            <a:r>
              <a:rPr lang="en-US" sz="4800" dirty="0">
                <a:solidFill>
                  <a:srgbClr val="E33227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212823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7FEBCEBD-709A-4EE3-A418-8826EB548D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0" b="7740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7" name="Прямоугольник 6"/>
          <p:cNvSpPr/>
          <p:nvPr/>
        </p:nvSpPr>
        <p:spPr>
          <a:xfrm>
            <a:off x="0" y="27031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586038" y="2409560"/>
            <a:ext cx="5019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AWESOME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DESIGN </a:t>
            </a:r>
            <a:r>
              <a:rPr lang="en-US" sz="4800" dirty="0">
                <a:solidFill>
                  <a:srgbClr val="E33227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PENNY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096000" y="572604"/>
            <a:ext cx="0" cy="15813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096000" y="4717884"/>
            <a:ext cx="0" cy="15813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87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7EC875B3-30E3-48FF-848B-B80BD0191E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6" b="42296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863601" y="743021"/>
            <a:ext cx="10467008" cy="5384800"/>
          </a:xfrm>
          <a:prstGeom prst="rect">
            <a:avLst/>
          </a:prstGeom>
          <a:gradFill>
            <a:gsLst>
              <a:gs pos="100000">
                <a:srgbClr val="190024"/>
              </a:gs>
              <a:gs pos="74000">
                <a:srgbClr val="190026"/>
              </a:gs>
              <a:gs pos="12000">
                <a:srgbClr val="320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001026" y="2644170"/>
            <a:ext cx="4409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WELCOME </a:t>
            </a:r>
          </a:p>
          <a:p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7860" y="3112254"/>
            <a:ext cx="231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2020</a:t>
            </a:r>
          </a:p>
          <a:p>
            <a:r>
              <a:rPr lang="en-US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AWESOME DESIGN</a:t>
            </a:r>
          </a:p>
          <a:p>
            <a:r>
              <a:rPr lang="en-US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MINIMALISTIC PRESENTATION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28354" y="2841731"/>
            <a:ext cx="2692400" cy="118737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3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AB2F5329-D1F5-4464-87B2-047802C8F8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r="2988"/>
          <a:stretch>
            <a:fillRect/>
          </a:stretch>
        </p:blipFill>
        <p:spPr>
          <a:solidFill>
            <a:schemeClr val="bg1">
              <a:lumMod val="65000"/>
            </a:schemeClr>
          </a:solidFill>
        </p:spPr>
      </p:pic>
      <p:sp>
        <p:nvSpPr>
          <p:cNvPr id="25" name="Прямоугольник 24"/>
          <p:cNvSpPr/>
          <p:nvPr/>
        </p:nvSpPr>
        <p:spPr>
          <a:xfrm>
            <a:off x="3484957" y="770256"/>
            <a:ext cx="3585513" cy="5317489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5964" y="2062540"/>
            <a:ext cx="617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Elephant" panose="02020904090505020303" pitchFamily="18" charset="0"/>
                <a:ea typeface="Playfair Display" charset="0"/>
                <a:cs typeface="Playfair Display" charset="0"/>
              </a:rPr>
              <a:t>OUR SE</a:t>
            </a:r>
            <a:r>
              <a:rPr lang="en-US" sz="4800" dirty="0">
                <a:solidFill>
                  <a:schemeClr val="bg1"/>
                </a:solidFill>
                <a:latin typeface="Elephant" panose="02020904090505020303" pitchFamily="18" charset="0"/>
                <a:ea typeface="Playfair Display" charset="0"/>
                <a:cs typeface="Playfair Display" charset="0"/>
              </a:rPr>
              <a:t>RVICES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3246120"/>
            <a:ext cx="21567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30663" y="3175121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PRINT 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0663" y="1667525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WEB-DESIGN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30663" y="4685886"/>
            <a:ext cx="143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Open Sans Semibold" charset="0"/>
                <a:ea typeface="Open Sans Semibold" charset="0"/>
                <a:cs typeface="Open Sans Semibold" charset="0"/>
              </a:rPr>
              <a:t>DEVELOPMENT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40065" y="3175121"/>
            <a:ext cx="589280" cy="5892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40065" y="1668303"/>
            <a:ext cx="589280" cy="58928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40065" y="4685886"/>
            <a:ext cx="589280" cy="58928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41383" y="1775107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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55810" y="3281925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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63023" y="4792958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Ionicons" charset="0"/>
              </a:rPr>
              <a:t></a:t>
            </a:r>
            <a:endParaRPr lang="ru-RU" dirty="0">
              <a:solidFill>
                <a:schemeClr val="bg1"/>
              </a:solidFill>
              <a:effectLst/>
              <a:latin typeface="Ionicon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0663" y="1941355"/>
            <a:ext cx="350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30663" y="3452120"/>
            <a:ext cx="350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52303" y="4962885"/>
            <a:ext cx="347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One happiness was circumstances painful avoids rejects man which dislikes take any or avoids any an praising.</a:t>
            </a:r>
          </a:p>
        </p:txBody>
      </p:sp>
    </p:spTree>
    <p:extLst>
      <p:ext uri="{BB962C8B-B14F-4D97-AF65-F5344CB8AC3E}">
        <p14:creationId xmlns:p14="http://schemas.microsoft.com/office/powerpoint/2010/main" val="20020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EC564C6-40AF-4962-8793-651531E7C10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流行创意元素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1108</Words>
  <Application>Microsoft Office PowerPoint</Application>
  <PresentationFormat>宽屏</PresentationFormat>
  <Paragraphs>212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Ionicons</vt:lpstr>
      <vt:lpstr>Playfair Display</vt:lpstr>
      <vt:lpstr>等线</vt:lpstr>
      <vt:lpstr>等线 Light</vt:lpstr>
      <vt:lpstr>微软雅黑</vt:lpstr>
      <vt:lpstr>造字工房尚雅（非商用）常规体</vt:lpstr>
      <vt:lpstr>Arial</vt:lpstr>
      <vt:lpstr>Elephant</vt:lpstr>
      <vt:lpstr>Open Sans</vt:lpstr>
      <vt:lpstr>Open Sans Semibold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宇 之灵</cp:lastModifiedBy>
  <cp:revision>86</cp:revision>
  <dcterms:created xsi:type="dcterms:W3CDTF">2018-03-09T10:09:47Z</dcterms:created>
  <dcterms:modified xsi:type="dcterms:W3CDTF">2019-12-29T06:40:28Z</dcterms:modified>
</cp:coreProperties>
</file>