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71" r:id="rId9"/>
    <p:sldId id="263" r:id="rId10"/>
    <p:sldId id="264" r:id="rId11"/>
    <p:sldId id="266" r:id="rId12"/>
    <p:sldId id="265" r:id="rId13"/>
    <p:sldId id="267" r:id="rId14"/>
    <p:sldId id="272" r:id="rId15"/>
    <p:sldId id="268" r:id="rId16"/>
    <p:sldId id="269" r:id="rId17"/>
    <p:sldId id="274" r:id="rId18"/>
    <p:sldId id="270" r:id="rId19"/>
    <p:sldId id="273" r:id="rId20"/>
    <p:sldId id="275" r:id="rId21"/>
    <p:sldId id="276" r:id="rId22"/>
    <p:sldId id="277" r:id="rId2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A60"/>
    <a:srgbClr val="B4B17A"/>
    <a:srgbClr val="697A74"/>
    <a:srgbClr val="FDCB82"/>
    <a:srgbClr val="4F4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10" y="91"/>
      </p:cViewPr>
      <p:guideLst>
        <p:guide pos="3840"/>
        <p:guide orient="horz" pos="216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13B31A0-9F0A-4DB0-AB5E-B377AA99AC1A}"/>
              </a:ext>
            </a:extLst>
          </p:cNvPr>
          <p:cNvSpPr/>
          <p:nvPr userDrawn="1"/>
        </p:nvSpPr>
        <p:spPr>
          <a:xfrm>
            <a:off x="0" y="5724525"/>
            <a:ext cx="12192000" cy="113347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a:extLst>
              <a:ext uri="{FF2B5EF4-FFF2-40B4-BE49-F238E27FC236}">
                <a16:creationId xmlns:a16="http://schemas.microsoft.com/office/drawing/2014/main" id="{140BE480-F1C8-4041-8893-68C5D67434FC}"/>
              </a:ext>
            </a:extLst>
          </p:cNvPr>
          <p:cNvSpPr/>
          <p:nvPr userDrawn="1"/>
        </p:nvSpPr>
        <p:spPr>
          <a:xfrm rot="10800000">
            <a:off x="5748338" y="5721350"/>
            <a:ext cx="695325" cy="412750"/>
          </a:xfrm>
          <a:prstGeom prst="triangle">
            <a:avLst/>
          </a:prstGeom>
          <a:pattFill prst="ltDnDiag">
            <a:fgClr>
              <a:srgbClr val="697A74"/>
            </a:fgClr>
            <a:bgClr>
              <a:srgbClr val="4F434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 name="组合 5">
            <a:extLst>
              <a:ext uri="{FF2B5EF4-FFF2-40B4-BE49-F238E27FC236}">
                <a16:creationId xmlns:a16="http://schemas.microsoft.com/office/drawing/2014/main" id="{4D364E88-88E2-47ED-9792-3B1B6D1F0EAE}"/>
              </a:ext>
            </a:extLst>
          </p:cNvPr>
          <p:cNvGrpSpPr/>
          <p:nvPr userDrawn="1"/>
        </p:nvGrpSpPr>
        <p:grpSpPr>
          <a:xfrm>
            <a:off x="5970501" y="5384647"/>
            <a:ext cx="250999" cy="400018"/>
            <a:chOff x="5950141" y="5407218"/>
            <a:chExt cx="284294" cy="453081"/>
          </a:xfrm>
          <a:solidFill>
            <a:schemeClr val="bg1"/>
          </a:solidFill>
        </p:grpSpPr>
        <p:sp>
          <p:nvSpPr>
            <p:cNvPr id="7" name="L 形 6">
              <a:extLst>
                <a:ext uri="{FF2B5EF4-FFF2-40B4-BE49-F238E27FC236}">
                  <a16:creationId xmlns:a16="http://schemas.microsoft.com/office/drawing/2014/main" id="{7BD0CBB8-D9A0-4195-BC8D-7E7C9BAB4453}"/>
                </a:ext>
              </a:extLst>
            </p:cNvPr>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L 形 7">
              <a:extLst>
                <a:ext uri="{FF2B5EF4-FFF2-40B4-BE49-F238E27FC236}">
                  <a16:creationId xmlns:a16="http://schemas.microsoft.com/office/drawing/2014/main" id="{3A62F716-F116-486A-A827-19CD6D455A4B}"/>
                </a:ext>
              </a:extLst>
            </p:cNvPr>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9" name="日期占位符 3">
            <a:extLst>
              <a:ext uri="{FF2B5EF4-FFF2-40B4-BE49-F238E27FC236}">
                <a16:creationId xmlns:a16="http://schemas.microsoft.com/office/drawing/2014/main" id="{6E97344E-BC6C-402C-BE34-AA63DC4CFF95}"/>
              </a:ext>
            </a:extLst>
          </p:cNvPr>
          <p:cNvSpPr>
            <a:spLocks noGrp="1"/>
          </p:cNvSpPr>
          <p:nvPr>
            <p:ph type="dt" sz="half" idx="10"/>
          </p:nvPr>
        </p:nvSpPr>
        <p:spPr/>
        <p:txBody>
          <a:bodyPr/>
          <a:lstStyle>
            <a:lvl1pPr>
              <a:defRPr/>
            </a:lvl1pPr>
          </a:lstStyle>
          <a:p>
            <a:pPr>
              <a:defRPr/>
            </a:pPr>
            <a:fld id="{9236CD10-39CB-4DB4-876C-D5EC768D91E7}" type="datetimeFigureOut">
              <a:rPr lang="zh-CN" altLang="en-US"/>
              <a:pPr>
                <a:defRPr/>
              </a:pPr>
              <a:t>2020/1/2</a:t>
            </a:fld>
            <a:endParaRPr lang="zh-CN" altLang="en-US"/>
          </a:p>
        </p:txBody>
      </p:sp>
      <p:sp>
        <p:nvSpPr>
          <p:cNvPr id="10" name="页脚占位符 4">
            <a:extLst>
              <a:ext uri="{FF2B5EF4-FFF2-40B4-BE49-F238E27FC236}">
                <a16:creationId xmlns:a16="http://schemas.microsoft.com/office/drawing/2014/main" id="{1AD64AE3-B67D-4BD5-BD68-690D1D13BA1B}"/>
              </a:ext>
            </a:extLst>
          </p:cNvPr>
          <p:cNvSpPr>
            <a:spLocks noGrp="1"/>
          </p:cNvSpPr>
          <p:nvPr>
            <p:ph type="ftr" sz="quarter" idx="11"/>
          </p:nvPr>
        </p:nvSpPr>
        <p:spPr/>
        <p:txBody>
          <a:bodyPr/>
          <a:lstStyle>
            <a:lvl1pPr>
              <a:defRPr/>
            </a:lvl1pPr>
          </a:lstStyle>
          <a:p>
            <a:pPr>
              <a:defRPr/>
            </a:pPr>
            <a:endParaRPr lang="zh-CN" altLang="en-US"/>
          </a:p>
        </p:txBody>
      </p:sp>
      <p:sp>
        <p:nvSpPr>
          <p:cNvPr id="11" name="灯片编号占位符 5">
            <a:extLst>
              <a:ext uri="{FF2B5EF4-FFF2-40B4-BE49-F238E27FC236}">
                <a16:creationId xmlns:a16="http://schemas.microsoft.com/office/drawing/2014/main" id="{C41A34DC-A7E5-4F22-8DDF-65371532B835}"/>
              </a:ext>
            </a:extLst>
          </p:cNvPr>
          <p:cNvSpPr>
            <a:spLocks noGrp="1"/>
          </p:cNvSpPr>
          <p:nvPr>
            <p:ph type="sldNum" sz="quarter" idx="12"/>
          </p:nvPr>
        </p:nvSpPr>
        <p:spPr/>
        <p:txBody>
          <a:bodyPr/>
          <a:lstStyle>
            <a:lvl1pPr>
              <a:defRPr/>
            </a:lvl1pPr>
          </a:lstStyle>
          <a:p>
            <a:pPr>
              <a:defRPr/>
            </a:pPr>
            <a:fld id="{D10E8F72-4B0D-44BB-9E4A-0D73CE6D6B9F}" type="slidenum">
              <a:rPr lang="zh-CN" altLang="en-US"/>
              <a:pPr>
                <a:defRPr/>
              </a:pPr>
              <a:t>‹#›</a:t>
            </a:fld>
            <a:endParaRPr lang="zh-CN" altLang="en-US"/>
          </a:p>
        </p:txBody>
      </p:sp>
    </p:spTree>
    <p:extLst>
      <p:ext uri="{BB962C8B-B14F-4D97-AF65-F5344CB8AC3E}">
        <p14:creationId xmlns:p14="http://schemas.microsoft.com/office/powerpoint/2010/main" val="40915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7C2517-4867-4E7B-8277-C317566422C4}"/>
              </a:ext>
            </a:extLst>
          </p:cNvPr>
          <p:cNvSpPr>
            <a:spLocks noGrp="1"/>
          </p:cNvSpPr>
          <p:nvPr>
            <p:ph type="dt" sz="half" idx="10"/>
          </p:nvPr>
        </p:nvSpPr>
        <p:spPr/>
        <p:txBody>
          <a:bodyPr/>
          <a:lstStyle>
            <a:lvl1pPr>
              <a:defRPr/>
            </a:lvl1pPr>
          </a:lstStyle>
          <a:p>
            <a:pPr>
              <a:defRPr/>
            </a:pPr>
            <a:fld id="{409AAE9E-E78F-4F24-924A-C1DA472EB6A9}" type="datetimeFigureOut">
              <a:rPr lang="zh-CN" altLang="en-US"/>
              <a:pPr>
                <a:defRPr/>
              </a:pPr>
              <a:t>2020/1/2</a:t>
            </a:fld>
            <a:endParaRPr lang="zh-CN" altLang="en-US"/>
          </a:p>
        </p:txBody>
      </p:sp>
      <p:sp>
        <p:nvSpPr>
          <p:cNvPr id="5" name="页脚占位符 4">
            <a:extLst>
              <a:ext uri="{FF2B5EF4-FFF2-40B4-BE49-F238E27FC236}">
                <a16:creationId xmlns:a16="http://schemas.microsoft.com/office/drawing/2014/main" id="{8DDDF05D-9D99-4C22-8BEB-5AE2A94F622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D04E183-647B-4F73-B34E-9FCE2287923B}"/>
              </a:ext>
            </a:extLst>
          </p:cNvPr>
          <p:cNvSpPr>
            <a:spLocks noGrp="1"/>
          </p:cNvSpPr>
          <p:nvPr>
            <p:ph type="sldNum" sz="quarter" idx="12"/>
          </p:nvPr>
        </p:nvSpPr>
        <p:spPr/>
        <p:txBody>
          <a:bodyPr/>
          <a:lstStyle>
            <a:lvl1pPr>
              <a:defRPr/>
            </a:lvl1pPr>
          </a:lstStyle>
          <a:p>
            <a:pPr>
              <a:defRPr/>
            </a:pPr>
            <a:fld id="{829700C2-2114-4FF6-ACAC-74EF94FB5C58}" type="slidenum">
              <a:rPr lang="zh-CN" altLang="en-US"/>
              <a:pPr>
                <a:defRPr/>
              </a:pPr>
              <a:t>‹#›</a:t>
            </a:fld>
            <a:endParaRPr lang="zh-CN" altLang="en-US"/>
          </a:p>
        </p:txBody>
      </p:sp>
    </p:spTree>
    <p:extLst>
      <p:ext uri="{BB962C8B-B14F-4D97-AF65-F5344CB8AC3E}">
        <p14:creationId xmlns:p14="http://schemas.microsoft.com/office/powerpoint/2010/main" val="372019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07072A4-EBC1-4BA7-ADB6-53F7295B7833}"/>
              </a:ext>
            </a:extLst>
          </p:cNvPr>
          <p:cNvSpPr/>
          <p:nvPr userDrawn="1"/>
        </p:nvSpPr>
        <p:spPr>
          <a:xfrm>
            <a:off x="0" y="-19050"/>
            <a:ext cx="12192000" cy="2819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a:extLst>
              <a:ext uri="{FF2B5EF4-FFF2-40B4-BE49-F238E27FC236}">
                <a16:creationId xmlns:a16="http://schemas.microsoft.com/office/drawing/2014/main" id="{0BFC4C93-4763-451A-ADEF-821D752DF9C5}"/>
              </a:ext>
            </a:extLst>
          </p:cNvPr>
          <p:cNvSpPr/>
          <p:nvPr userDrawn="1"/>
        </p:nvSpPr>
        <p:spPr>
          <a:xfrm rot="10800000">
            <a:off x="5748338" y="2727325"/>
            <a:ext cx="695325" cy="412750"/>
          </a:xfrm>
          <a:prstGeom prst="triangl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zh-CN" altLang="en-US" dirty="0"/>
              <a:t>单击此处编辑母版标题样式</a:t>
            </a:r>
          </a:p>
        </p:txBody>
      </p:sp>
      <p:sp>
        <p:nvSpPr>
          <p:cNvPr id="3" name="文本占位符 2"/>
          <p:cNvSpPr>
            <a:spLocks noGrp="1"/>
          </p:cNvSpPr>
          <p:nvPr>
            <p:ph type="body" idx="1"/>
          </p:nvPr>
        </p:nvSpPr>
        <p:spPr>
          <a:xfrm>
            <a:off x="1885950" y="4589463"/>
            <a:ext cx="8420100" cy="1500187"/>
          </a:xfrm>
        </p:spPr>
        <p:txBody>
          <a:bodyPr>
            <a:normAutofit/>
          </a:bodyPr>
          <a:lstStyle>
            <a:lvl1pPr marL="0" indent="0" algn="ctr">
              <a:buNone/>
              <a:defRPr sz="1400">
                <a:solidFill>
                  <a:srgbClr val="B4B1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6" name="日期占位符 3">
            <a:extLst>
              <a:ext uri="{FF2B5EF4-FFF2-40B4-BE49-F238E27FC236}">
                <a16:creationId xmlns:a16="http://schemas.microsoft.com/office/drawing/2014/main" id="{19B10326-F682-4ED4-9E62-8AECE95607C7}"/>
              </a:ext>
            </a:extLst>
          </p:cNvPr>
          <p:cNvSpPr>
            <a:spLocks noGrp="1"/>
          </p:cNvSpPr>
          <p:nvPr>
            <p:ph type="dt" sz="half" idx="10"/>
          </p:nvPr>
        </p:nvSpPr>
        <p:spPr/>
        <p:txBody>
          <a:bodyPr/>
          <a:lstStyle>
            <a:lvl1pPr>
              <a:defRPr/>
            </a:lvl1pPr>
          </a:lstStyle>
          <a:p>
            <a:pPr>
              <a:defRPr/>
            </a:pPr>
            <a:fld id="{A4486DB1-4CD4-4748-868C-7EEE94C994EC}" type="datetimeFigureOut">
              <a:rPr lang="zh-CN" altLang="en-US"/>
              <a:pPr>
                <a:defRPr/>
              </a:pPr>
              <a:t>2020/1/2</a:t>
            </a:fld>
            <a:endParaRPr lang="zh-CN" altLang="en-US"/>
          </a:p>
        </p:txBody>
      </p:sp>
      <p:sp>
        <p:nvSpPr>
          <p:cNvPr id="7" name="页脚占位符 4">
            <a:extLst>
              <a:ext uri="{FF2B5EF4-FFF2-40B4-BE49-F238E27FC236}">
                <a16:creationId xmlns:a16="http://schemas.microsoft.com/office/drawing/2014/main" id="{27B06756-B20D-4033-964F-F592C750D61E}"/>
              </a:ext>
            </a:extLst>
          </p:cNvPr>
          <p:cNvSpPr>
            <a:spLocks noGrp="1"/>
          </p:cNvSpPr>
          <p:nvPr>
            <p:ph type="ftr" sz="quarter" idx="11"/>
          </p:nvPr>
        </p:nvSpPr>
        <p:spPr/>
        <p:txBody>
          <a:bodyPr/>
          <a:lstStyle>
            <a:lvl1pPr>
              <a:defRPr/>
            </a:lvl1pPr>
          </a:lstStyle>
          <a:p>
            <a:pPr>
              <a:defRPr/>
            </a:pPr>
            <a:endParaRPr lang="zh-CN" altLang="en-US"/>
          </a:p>
        </p:txBody>
      </p:sp>
      <p:sp>
        <p:nvSpPr>
          <p:cNvPr id="8" name="灯片编号占位符 5">
            <a:extLst>
              <a:ext uri="{FF2B5EF4-FFF2-40B4-BE49-F238E27FC236}">
                <a16:creationId xmlns:a16="http://schemas.microsoft.com/office/drawing/2014/main" id="{EA9564A8-10E8-4589-B99B-654687F5859E}"/>
              </a:ext>
            </a:extLst>
          </p:cNvPr>
          <p:cNvSpPr>
            <a:spLocks noGrp="1"/>
          </p:cNvSpPr>
          <p:nvPr>
            <p:ph type="sldNum" sz="quarter" idx="12"/>
          </p:nvPr>
        </p:nvSpPr>
        <p:spPr/>
        <p:txBody>
          <a:bodyPr/>
          <a:lstStyle>
            <a:lvl1pPr>
              <a:defRPr/>
            </a:lvl1pPr>
          </a:lstStyle>
          <a:p>
            <a:pPr>
              <a:defRPr/>
            </a:pPr>
            <a:fld id="{2409C464-24E5-405F-B900-8610E6A00EAC}" type="slidenum">
              <a:rPr lang="zh-CN" altLang="en-US"/>
              <a:pPr>
                <a:defRPr/>
              </a:pPr>
              <a:t>‹#›</a:t>
            </a:fld>
            <a:endParaRPr lang="zh-CN" altLang="en-US"/>
          </a:p>
        </p:txBody>
      </p:sp>
    </p:spTree>
    <p:extLst>
      <p:ext uri="{BB962C8B-B14F-4D97-AF65-F5344CB8AC3E}">
        <p14:creationId xmlns:p14="http://schemas.microsoft.com/office/powerpoint/2010/main" val="23668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4F434F"/>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C0E1D50-CCD1-4EC3-9C63-4644A1A7DCC5}"/>
              </a:ext>
            </a:extLst>
          </p:cNvPr>
          <p:cNvSpPr/>
          <p:nvPr userDrawn="1"/>
        </p:nvSpPr>
        <p:spPr>
          <a:xfrm flipV="1">
            <a:off x="0" y="6496050"/>
            <a:ext cx="12192000" cy="36195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a:extLst>
              <a:ext uri="{FF2B5EF4-FFF2-40B4-BE49-F238E27FC236}">
                <a16:creationId xmlns:a16="http://schemas.microsoft.com/office/drawing/2014/main" id="{A2347FED-752C-4A9E-A097-41E2A74B3EC9}"/>
              </a:ext>
            </a:extLst>
          </p:cNvPr>
          <p:cNvSpPr/>
          <p:nvPr userDrawn="1"/>
        </p:nvSpPr>
        <p:spPr>
          <a:xfrm rot="10800000">
            <a:off x="5921375" y="6496050"/>
            <a:ext cx="349250" cy="206375"/>
          </a:xfrm>
          <a:prstGeom prst="triangle">
            <a:avLst/>
          </a:prstGeom>
          <a:solidFill>
            <a:srgbClr val="4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p>
        </p:txBody>
      </p:sp>
      <p:sp>
        <p:nvSpPr>
          <p:cNvPr id="5" name="日期占位符 2">
            <a:extLst>
              <a:ext uri="{FF2B5EF4-FFF2-40B4-BE49-F238E27FC236}">
                <a16:creationId xmlns:a16="http://schemas.microsoft.com/office/drawing/2014/main" id="{C902D78D-BC33-45BA-AD89-20299D14D54E}"/>
              </a:ext>
            </a:extLst>
          </p:cNvPr>
          <p:cNvSpPr>
            <a:spLocks noGrp="1"/>
          </p:cNvSpPr>
          <p:nvPr>
            <p:ph type="dt" sz="half" idx="10"/>
          </p:nvPr>
        </p:nvSpPr>
        <p:spPr/>
        <p:txBody>
          <a:bodyPr/>
          <a:lstStyle>
            <a:lvl1pPr>
              <a:defRPr/>
            </a:lvl1pPr>
          </a:lstStyle>
          <a:p>
            <a:pPr>
              <a:defRPr/>
            </a:pPr>
            <a:fld id="{ACB08691-0982-42EA-88D6-6EA6B0FE6E88}" type="datetimeFigureOut">
              <a:rPr lang="zh-CN" altLang="en-US"/>
              <a:pPr>
                <a:defRPr/>
              </a:pPr>
              <a:t>2020/1/2</a:t>
            </a:fld>
            <a:endParaRPr lang="zh-CN" altLang="en-US"/>
          </a:p>
        </p:txBody>
      </p:sp>
      <p:sp>
        <p:nvSpPr>
          <p:cNvPr id="6" name="页脚占位符 3">
            <a:extLst>
              <a:ext uri="{FF2B5EF4-FFF2-40B4-BE49-F238E27FC236}">
                <a16:creationId xmlns:a16="http://schemas.microsoft.com/office/drawing/2014/main" id="{26AF9A40-6D19-48D0-AB89-D08D69C506B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C1906AAC-8365-4DC6-94B8-7861579808A1}"/>
              </a:ext>
            </a:extLst>
          </p:cNvPr>
          <p:cNvSpPr>
            <a:spLocks noGrp="1"/>
          </p:cNvSpPr>
          <p:nvPr>
            <p:ph type="sldNum" sz="quarter" idx="12"/>
          </p:nvPr>
        </p:nvSpPr>
        <p:spPr/>
        <p:txBody>
          <a:bodyPr/>
          <a:lstStyle>
            <a:lvl1pPr>
              <a:defRPr/>
            </a:lvl1pPr>
          </a:lstStyle>
          <a:p>
            <a:pPr>
              <a:defRPr/>
            </a:pPr>
            <a:fld id="{EBF6A70B-8544-45B0-932C-8907DF8E9CE7}" type="slidenum">
              <a:rPr lang="zh-CN" altLang="en-US"/>
              <a:pPr>
                <a:defRPr/>
              </a:pPr>
              <a:t>‹#›</a:t>
            </a:fld>
            <a:endParaRPr lang="zh-CN" altLang="en-US"/>
          </a:p>
        </p:txBody>
      </p:sp>
    </p:spTree>
    <p:extLst>
      <p:ext uri="{BB962C8B-B14F-4D97-AF65-F5344CB8AC3E}">
        <p14:creationId xmlns:p14="http://schemas.microsoft.com/office/powerpoint/2010/main" val="19530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BF4779B-A2A6-4131-AEA8-F6B3E76A2176}"/>
              </a:ext>
            </a:extLst>
          </p:cNvPr>
          <p:cNvSpPr>
            <a:spLocks noGrp="1"/>
          </p:cNvSpPr>
          <p:nvPr>
            <p:ph type="dt" sz="half" idx="10"/>
          </p:nvPr>
        </p:nvSpPr>
        <p:spPr/>
        <p:txBody>
          <a:bodyPr/>
          <a:lstStyle>
            <a:lvl1pPr>
              <a:defRPr/>
            </a:lvl1pPr>
          </a:lstStyle>
          <a:p>
            <a:pPr>
              <a:defRPr/>
            </a:pPr>
            <a:fld id="{D0407CC2-8A7E-4016-A33F-820F60D70848}" type="datetimeFigureOut">
              <a:rPr lang="zh-CN" altLang="en-US"/>
              <a:pPr>
                <a:defRPr/>
              </a:pPr>
              <a:t>2020/1/2</a:t>
            </a:fld>
            <a:endParaRPr lang="zh-CN" altLang="en-US"/>
          </a:p>
        </p:txBody>
      </p:sp>
      <p:sp>
        <p:nvSpPr>
          <p:cNvPr id="3" name="页脚占位符 4">
            <a:extLst>
              <a:ext uri="{FF2B5EF4-FFF2-40B4-BE49-F238E27FC236}">
                <a16:creationId xmlns:a16="http://schemas.microsoft.com/office/drawing/2014/main" id="{A25404D9-B24C-4992-9064-D007603D3163}"/>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8EBC7355-2F18-4A5D-81BA-3B0BB01A7E11}"/>
              </a:ext>
            </a:extLst>
          </p:cNvPr>
          <p:cNvSpPr>
            <a:spLocks noGrp="1"/>
          </p:cNvSpPr>
          <p:nvPr>
            <p:ph type="sldNum" sz="quarter" idx="12"/>
          </p:nvPr>
        </p:nvSpPr>
        <p:spPr/>
        <p:txBody>
          <a:bodyPr/>
          <a:lstStyle>
            <a:lvl1pPr>
              <a:defRPr/>
            </a:lvl1pPr>
          </a:lstStyle>
          <a:p>
            <a:pPr>
              <a:defRPr/>
            </a:pPr>
            <a:fld id="{C33D01CE-E2E5-4625-B0BB-D5A2C5EE16AE}" type="slidenum">
              <a:rPr lang="zh-CN" altLang="en-US"/>
              <a:pPr>
                <a:defRPr/>
              </a:pPr>
              <a:t>‹#›</a:t>
            </a:fld>
            <a:endParaRPr lang="zh-CN" altLang="en-US"/>
          </a:p>
        </p:txBody>
      </p:sp>
    </p:spTree>
    <p:extLst>
      <p:ext uri="{BB962C8B-B14F-4D97-AF65-F5344CB8AC3E}">
        <p14:creationId xmlns:p14="http://schemas.microsoft.com/office/powerpoint/2010/main" val="177432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dirty="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761767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02F54885-91A4-4E6C-B09A-31ACCED7B75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A5F791A-A0CD-4D9B-8A61-F609527BAED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1F4C7E-977B-4B2E-A91F-3774240A5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60BC169-B952-455B-B6A1-198B09A0E50C}" type="datetimeFigureOut">
              <a:rPr lang="zh-CN" altLang="en-US"/>
              <a:pPr>
                <a:defRPr/>
              </a:pPr>
              <a:t>2020/1/2</a:t>
            </a:fld>
            <a:endParaRPr lang="zh-CN" altLang="en-US"/>
          </a:p>
        </p:txBody>
      </p:sp>
      <p:sp>
        <p:nvSpPr>
          <p:cNvPr id="5" name="页脚占位符 4">
            <a:extLst>
              <a:ext uri="{FF2B5EF4-FFF2-40B4-BE49-F238E27FC236}">
                <a16:creationId xmlns:a16="http://schemas.microsoft.com/office/drawing/2014/main" id="{E24A4722-C5BC-4EE0-BE38-DF1DBFEFF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2367C404-0AF2-4E0B-9A32-A4A6B7443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37D338E-B920-4BE8-87BF-155B1F11F48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67" r:id="rId2"/>
    <p:sldLayoutId id="2147483670" r:id="rId3"/>
    <p:sldLayoutId id="2147483671" r:id="rId4"/>
    <p:sldLayoutId id="2147483668" r:id="rId5"/>
    <p:sldLayoutId id="214748367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3.bin"/><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C9A2AC-AD8F-422B-B8A8-98822991925D}"/>
              </a:ext>
            </a:extLst>
          </p:cNvPr>
          <p:cNvSpPr>
            <a:spLocks noGrp="1"/>
          </p:cNvSpPr>
          <p:nvPr>
            <p:ph type="ctrTitle"/>
          </p:nvPr>
        </p:nvSpPr>
        <p:spPr>
          <a:xfrm>
            <a:off x="1524000" y="2011363"/>
            <a:ext cx="9144000" cy="2387600"/>
          </a:xfrm>
        </p:spPr>
        <p:txBody>
          <a:bodyPr rtlCol="0">
            <a:normAutofit/>
          </a:bodyPr>
          <a:lstStyle/>
          <a:p>
            <a:pPr eaLnBrk="1" fontAlgn="auto" hangingPunct="1">
              <a:spcAft>
                <a:spcPts val="0"/>
              </a:spcAft>
              <a:defRPr/>
            </a:pPr>
            <a:r>
              <a:rPr lang="en-US" altLang="zh-CN" sz="8000" b="1" dirty="0">
                <a:solidFill>
                  <a:srgbClr val="FA9A60"/>
                </a:solidFill>
                <a:latin typeface="+mj-ea"/>
              </a:rPr>
              <a:t>BUSINESS</a:t>
            </a:r>
            <a:r>
              <a:rPr lang="en-US" altLang="zh-CN" sz="9600" b="1" dirty="0"/>
              <a:t> </a:t>
            </a:r>
            <a:br>
              <a:rPr lang="en-US" altLang="zh-CN" b="1" dirty="0"/>
            </a:br>
            <a:r>
              <a:rPr lang="en-US" altLang="zh-CN" sz="4000" dirty="0"/>
              <a:t>PPT TEMPLATE</a:t>
            </a:r>
            <a:endParaRPr lang="zh-CN"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004D9F9A-B66B-4ECF-B0B7-DAAF8B9CA381}"/>
              </a:ext>
            </a:extLst>
          </p:cNvPr>
          <p:cNvSpPr>
            <a:spLocks noChangeAspect="1"/>
          </p:cNvSpPr>
          <p:nvPr/>
        </p:nvSpPr>
        <p:spPr>
          <a:xfrm>
            <a:off x="4511675" y="2316163"/>
            <a:ext cx="1800225" cy="1800225"/>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363" name="KSO_Shape">
            <a:extLst>
              <a:ext uri="{FF2B5EF4-FFF2-40B4-BE49-F238E27FC236}">
                <a16:creationId xmlns:a16="http://schemas.microsoft.com/office/drawing/2014/main" id="{D0EC2360-E4FF-4D47-8968-18567A8310B6}"/>
              </a:ext>
            </a:extLst>
          </p:cNvPr>
          <p:cNvSpPr>
            <a:spLocks/>
          </p:cNvSpPr>
          <p:nvPr/>
        </p:nvSpPr>
        <p:spPr bwMode="auto">
          <a:xfrm>
            <a:off x="5129213" y="2811463"/>
            <a:ext cx="519112" cy="744537"/>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 name="标题 3">
            <a:extLst>
              <a:ext uri="{FF2B5EF4-FFF2-40B4-BE49-F238E27FC236}">
                <a16:creationId xmlns:a16="http://schemas.microsoft.com/office/drawing/2014/main" id="{21D3BBE0-BE04-4419-B620-F4BB539E43F0}"/>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5" name="椭圆 4">
            <a:extLst>
              <a:ext uri="{FF2B5EF4-FFF2-40B4-BE49-F238E27FC236}">
                <a16:creationId xmlns:a16="http://schemas.microsoft.com/office/drawing/2014/main" id="{0F44B212-1747-4EA1-A28C-79C11CFF81B6}"/>
              </a:ext>
            </a:extLst>
          </p:cNvPr>
          <p:cNvSpPr>
            <a:spLocks noChangeAspect="1"/>
          </p:cNvSpPr>
          <p:nvPr/>
        </p:nvSpPr>
        <p:spPr>
          <a:xfrm>
            <a:off x="4892675" y="3429000"/>
            <a:ext cx="1800225" cy="1800225"/>
          </a:xfrm>
          <a:prstGeom prst="ellipse">
            <a:avLst/>
          </a:prstGeom>
          <a:solidFill>
            <a:srgbClr val="FDCB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弧形 1">
            <a:extLst>
              <a:ext uri="{FF2B5EF4-FFF2-40B4-BE49-F238E27FC236}">
                <a16:creationId xmlns:a16="http://schemas.microsoft.com/office/drawing/2014/main" id="{3F652314-98D7-48E9-925D-9A9B08821BEF}"/>
              </a:ext>
            </a:extLst>
          </p:cNvPr>
          <p:cNvSpPr/>
          <p:nvPr/>
        </p:nvSpPr>
        <p:spPr>
          <a:xfrm rot="18096577">
            <a:off x="7615237" y="2678113"/>
            <a:ext cx="1281113" cy="1677988"/>
          </a:xfrm>
          <a:prstGeom prst="arc">
            <a:avLst>
              <a:gd name="adj1" fmla="val 15669845"/>
              <a:gd name="adj2" fmla="val 126852"/>
            </a:avLst>
          </a:prstGeom>
          <a:ln>
            <a:solidFill>
              <a:srgbClr val="B4B17A"/>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367" name="矩形 6">
            <a:extLst>
              <a:ext uri="{FF2B5EF4-FFF2-40B4-BE49-F238E27FC236}">
                <a16:creationId xmlns:a16="http://schemas.microsoft.com/office/drawing/2014/main" id="{14E5C008-D03D-4162-A418-EFB75C3BCB6C}"/>
              </a:ext>
            </a:extLst>
          </p:cNvPr>
          <p:cNvSpPr>
            <a:spLocks noChangeArrowheads="1"/>
          </p:cNvSpPr>
          <p:nvPr/>
        </p:nvSpPr>
        <p:spPr bwMode="auto">
          <a:xfrm>
            <a:off x="8343900" y="2997200"/>
            <a:ext cx="1852613" cy="338138"/>
          </a:xfrm>
          <a:prstGeom prst="rect">
            <a:avLst/>
          </a:prstGeom>
          <a:solidFill>
            <a:srgbClr val="B4B1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68" name="矩形 7">
            <a:extLst>
              <a:ext uri="{FF2B5EF4-FFF2-40B4-BE49-F238E27FC236}">
                <a16:creationId xmlns:a16="http://schemas.microsoft.com/office/drawing/2014/main" id="{41F0E89C-944F-40CB-9D35-29411DDA7F3A}"/>
              </a:ext>
            </a:extLst>
          </p:cNvPr>
          <p:cNvSpPr>
            <a:spLocks noChangeArrowheads="1"/>
          </p:cNvSpPr>
          <p:nvPr/>
        </p:nvSpPr>
        <p:spPr bwMode="auto">
          <a:xfrm>
            <a:off x="8256588" y="3367088"/>
            <a:ext cx="28733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5369" name="矩形 8">
            <a:extLst>
              <a:ext uri="{FF2B5EF4-FFF2-40B4-BE49-F238E27FC236}">
                <a16:creationId xmlns:a16="http://schemas.microsoft.com/office/drawing/2014/main" id="{4FD28444-2671-4E64-A896-D5CD01C8568D}"/>
              </a:ext>
            </a:extLst>
          </p:cNvPr>
          <p:cNvSpPr>
            <a:spLocks noChangeArrowheads="1"/>
          </p:cNvSpPr>
          <p:nvPr/>
        </p:nvSpPr>
        <p:spPr bwMode="auto">
          <a:xfrm>
            <a:off x="1857375" y="4305300"/>
            <a:ext cx="1852613" cy="338138"/>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70" name="矩形 9">
            <a:extLst>
              <a:ext uri="{FF2B5EF4-FFF2-40B4-BE49-F238E27FC236}">
                <a16:creationId xmlns:a16="http://schemas.microsoft.com/office/drawing/2014/main" id="{609E5F34-BA80-42D6-8007-C31714F01166}"/>
              </a:ext>
            </a:extLst>
          </p:cNvPr>
          <p:cNvSpPr>
            <a:spLocks noChangeArrowheads="1"/>
          </p:cNvSpPr>
          <p:nvPr/>
        </p:nvSpPr>
        <p:spPr bwMode="auto">
          <a:xfrm>
            <a:off x="955675" y="4643438"/>
            <a:ext cx="28749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5371" name="矩形 10">
            <a:extLst>
              <a:ext uri="{FF2B5EF4-FFF2-40B4-BE49-F238E27FC236}">
                <a16:creationId xmlns:a16="http://schemas.microsoft.com/office/drawing/2014/main" id="{6B54CF56-2399-4C06-8248-F6E000D4B8E9}"/>
              </a:ext>
            </a:extLst>
          </p:cNvPr>
          <p:cNvSpPr>
            <a:spLocks noChangeArrowheads="1"/>
          </p:cNvSpPr>
          <p:nvPr/>
        </p:nvSpPr>
        <p:spPr bwMode="auto">
          <a:xfrm>
            <a:off x="1857375" y="1827213"/>
            <a:ext cx="1852613" cy="339725"/>
          </a:xfrm>
          <a:prstGeom prst="rect">
            <a:avLst/>
          </a:prstGeom>
          <a:solidFill>
            <a:srgbClr val="FA9A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72" name="矩形 11">
            <a:extLst>
              <a:ext uri="{FF2B5EF4-FFF2-40B4-BE49-F238E27FC236}">
                <a16:creationId xmlns:a16="http://schemas.microsoft.com/office/drawing/2014/main" id="{4D76AF2D-6C2C-414A-8F72-D49F777F8846}"/>
              </a:ext>
            </a:extLst>
          </p:cNvPr>
          <p:cNvSpPr>
            <a:spLocks noChangeArrowheads="1"/>
          </p:cNvSpPr>
          <p:nvPr/>
        </p:nvSpPr>
        <p:spPr bwMode="auto">
          <a:xfrm>
            <a:off x="955675" y="2166938"/>
            <a:ext cx="28749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4" name="弧形 13">
            <a:extLst>
              <a:ext uri="{FF2B5EF4-FFF2-40B4-BE49-F238E27FC236}">
                <a16:creationId xmlns:a16="http://schemas.microsoft.com/office/drawing/2014/main" id="{86D4F035-8FE6-4DBD-BCA0-B15A7DE2D398}"/>
              </a:ext>
            </a:extLst>
          </p:cNvPr>
          <p:cNvSpPr/>
          <p:nvPr/>
        </p:nvSpPr>
        <p:spPr>
          <a:xfrm>
            <a:off x="3138488" y="1979613"/>
            <a:ext cx="1584325" cy="1495425"/>
          </a:xfrm>
          <a:prstGeom prst="arc">
            <a:avLst>
              <a:gd name="adj1" fmla="val 16200000"/>
              <a:gd name="adj2" fmla="val 21349829"/>
            </a:avLst>
          </a:prstGeom>
          <a:ln>
            <a:solidFill>
              <a:srgbClr val="FA9A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 name="弧形 14">
            <a:extLst>
              <a:ext uri="{FF2B5EF4-FFF2-40B4-BE49-F238E27FC236}">
                <a16:creationId xmlns:a16="http://schemas.microsoft.com/office/drawing/2014/main" id="{1BA16BC5-C8B3-4F56-A566-E7E48FE05E89}"/>
              </a:ext>
            </a:extLst>
          </p:cNvPr>
          <p:cNvSpPr/>
          <p:nvPr/>
        </p:nvSpPr>
        <p:spPr>
          <a:xfrm rot="1188091" flipV="1">
            <a:off x="3449638" y="3670300"/>
            <a:ext cx="1585912" cy="1493838"/>
          </a:xfrm>
          <a:prstGeom prst="arc">
            <a:avLst>
              <a:gd name="adj1" fmla="val 15155280"/>
              <a:gd name="adj2" fmla="val 21349829"/>
            </a:avLst>
          </a:prstGeom>
          <a:ln>
            <a:solidFill>
              <a:srgbClr val="FDCB8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375" name="Freeform 91">
            <a:extLst>
              <a:ext uri="{FF2B5EF4-FFF2-40B4-BE49-F238E27FC236}">
                <a16:creationId xmlns:a16="http://schemas.microsoft.com/office/drawing/2014/main" id="{6B8ED413-E79C-49A8-B65C-DFF54B57A980}"/>
              </a:ext>
            </a:extLst>
          </p:cNvPr>
          <p:cNvSpPr>
            <a:spLocks/>
          </p:cNvSpPr>
          <p:nvPr/>
        </p:nvSpPr>
        <p:spPr bwMode="auto">
          <a:xfrm>
            <a:off x="5524500" y="3997325"/>
            <a:ext cx="536575" cy="6635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29532031 w 52"/>
              <a:gd name="T17" fmla="*/ 2147483646 h 64"/>
              <a:gd name="T18" fmla="*/ 2129532031 w 52"/>
              <a:gd name="T19" fmla="*/ 2147483646 h 64"/>
              <a:gd name="T20" fmla="*/ 425906406 w 52"/>
              <a:gd name="T21" fmla="*/ 2147483646 h 64"/>
              <a:gd name="T22" fmla="*/ 425906406 w 52"/>
              <a:gd name="T23" fmla="*/ 2147483646 h 64"/>
              <a:gd name="T24" fmla="*/ 2129532031 w 52"/>
              <a:gd name="T25" fmla="*/ 2147483646 h 64"/>
              <a:gd name="T26" fmla="*/ 2129532031 w 52"/>
              <a:gd name="T27" fmla="*/ 2147483646 h 64"/>
              <a:gd name="T28" fmla="*/ 425906406 w 52"/>
              <a:gd name="T29" fmla="*/ 2147483646 h 64"/>
              <a:gd name="T30" fmla="*/ 425906406 w 52"/>
              <a:gd name="T31" fmla="*/ 2147483646 h 64"/>
              <a:gd name="T32" fmla="*/ 1810104806 w 52"/>
              <a:gd name="T33" fmla="*/ 2147483646 h 64"/>
              <a:gd name="T34" fmla="*/ 0 w 52"/>
              <a:gd name="T35" fmla="*/ 0 h 64"/>
              <a:gd name="T36" fmla="*/ 1384198400 w 52"/>
              <a:gd name="T37" fmla="*/ 0 h 64"/>
              <a:gd name="T38" fmla="*/ 2147483646 w 52"/>
              <a:gd name="T39" fmla="*/ 1933616077 h 64"/>
              <a:gd name="T40" fmla="*/ 2147483646 w 52"/>
              <a:gd name="T41" fmla="*/ 2147483646 h 64"/>
              <a:gd name="T42" fmla="*/ 2147483646 w 52"/>
              <a:gd name="T43" fmla="*/ 2147483646 h 64"/>
              <a:gd name="T44" fmla="*/ 2147483646 w 52"/>
              <a:gd name="T45" fmla="*/ 1933616077 h 64"/>
              <a:gd name="T46" fmla="*/ 2147483646 w 52"/>
              <a:gd name="T47" fmla="*/ 0 h 64"/>
              <a:gd name="T48" fmla="*/ 2147483646 w 52"/>
              <a:gd name="T49" fmla="*/ 0 h 64"/>
              <a:gd name="T50" fmla="*/ 2147483646 w 52"/>
              <a:gd name="T51" fmla="*/ 2147483646 h 64"/>
              <a:gd name="T52" fmla="*/ 2147483646 w 52"/>
              <a:gd name="T53" fmla="*/ 214748364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椭圆 5">
            <a:extLst>
              <a:ext uri="{FF2B5EF4-FFF2-40B4-BE49-F238E27FC236}">
                <a16:creationId xmlns:a16="http://schemas.microsoft.com/office/drawing/2014/main" id="{8361A9F2-3DD3-4A23-B748-C0D15DAFBB43}"/>
              </a:ext>
            </a:extLst>
          </p:cNvPr>
          <p:cNvSpPr>
            <a:spLocks noChangeAspect="1"/>
          </p:cNvSpPr>
          <p:nvPr/>
        </p:nvSpPr>
        <p:spPr>
          <a:xfrm>
            <a:off x="5792788" y="2617788"/>
            <a:ext cx="1800225" cy="1800225"/>
          </a:xfrm>
          <a:prstGeom prst="ellipse">
            <a:avLst/>
          </a:prstGeom>
          <a:solidFill>
            <a:srgbClr val="B4B17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5377" name="组合 15">
            <a:extLst>
              <a:ext uri="{FF2B5EF4-FFF2-40B4-BE49-F238E27FC236}">
                <a16:creationId xmlns:a16="http://schemas.microsoft.com/office/drawing/2014/main" id="{13FD1769-DA10-4815-B025-A5A0BB5B1B2D}"/>
              </a:ext>
            </a:extLst>
          </p:cNvPr>
          <p:cNvGrpSpPr>
            <a:grpSpLocks/>
          </p:cNvGrpSpPr>
          <p:nvPr/>
        </p:nvGrpSpPr>
        <p:grpSpPr bwMode="auto">
          <a:xfrm>
            <a:off x="6346825" y="3067050"/>
            <a:ext cx="692150" cy="900113"/>
            <a:chOff x="4456113" y="3070225"/>
            <a:chExt cx="439738" cy="573088"/>
          </a:xfrm>
        </p:grpSpPr>
        <p:sp>
          <p:nvSpPr>
            <p:cNvPr id="15378" name="Freeform 49">
              <a:extLst>
                <a:ext uri="{FF2B5EF4-FFF2-40B4-BE49-F238E27FC236}">
                  <a16:creationId xmlns:a16="http://schemas.microsoft.com/office/drawing/2014/main" id="{459EE120-F9D8-4288-8974-EC6E868CEAA4}"/>
                </a:ext>
              </a:extLst>
            </p:cNvPr>
            <p:cNvSpPr>
              <a:spLocks/>
            </p:cNvSpPr>
            <p:nvPr/>
          </p:nvSpPr>
          <p:spPr bwMode="auto">
            <a:xfrm>
              <a:off x="4456113" y="3476625"/>
              <a:ext cx="439738" cy="166688"/>
            </a:xfrm>
            <a:custGeom>
              <a:avLst/>
              <a:gdLst>
                <a:gd name="T0" fmla="*/ 321246931 w 504"/>
                <a:gd name="T1" fmla="*/ 0 h 190"/>
                <a:gd name="T2" fmla="*/ 316679415 w 504"/>
                <a:gd name="T3" fmla="*/ 5387532 h 190"/>
                <a:gd name="T4" fmla="*/ 191834830 w 504"/>
                <a:gd name="T5" fmla="*/ 69269392 h 190"/>
                <a:gd name="T6" fmla="*/ 66990245 w 504"/>
                <a:gd name="T7" fmla="*/ 5387532 h 190"/>
                <a:gd name="T8" fmla="*/ 62422729 w 504"/>
                <a:gd name="T9" fmla="*/ 0 h 190"/>
                <a:gd name="T10" fmla="*/ 0 w 504"/>
                <a:gd name="T11" fmla="*/ 90820395 h 190"/>
                <a:gd name="T12" fmla="*/ 191834830 w 504"/>
                <a:gd name="T13" fmla="*/ 146236260 h 190"/>
                <a:gd name="T14" fmla="*/ 383669660 w 504"/>
                <a:gd name="T15" fmla="*/ 90820395 h 190"/>
                <a:gd name="T16" fmla="*/ 321246931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4"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79" name="Freeform 50">
              <a:extLst>
                <a:ext uri="{FF2B5EF4-FFF2-40B4-BE49-F238E27FC236}">
                  <a16:creationId xmlns:a16="http://schemas.microsoft.com/office/drawing/2014/main" id="{23E6EF24-655A-4EBB-BA02-64A1863F995D}"/>
                </a:ext>
              </a:extLst>
            </p:cNvPr>
            <p:cNvSpPr>
              <a:spLocks/>
            </p:cNvSpPr>
            <p:nvPr/>
          </p:nvSpPr>
          <p:spPr bwMode="auto">
            <a:xfrm>
              <a:off x="4557713" y="3233738"/>
              <a:ext cx="241300" cy="252413"/>
            </a:xfrm>
            <a:custGeom>
              <a:avLst/>
              <a:gdLst>
                <a:gd name="T0" fmla="*/ 158221984 w 276"/>
                <a:gd name="T1" fmla="*/ 0 h 288"/>
                <a:gd name="T2" fmla="*/ 0 w 276"/>
                <a:gd name="T3" fmla="*/ 129814779 h 288"/>
                <a:gd name="T4" fmla="*/ 103188098 w 276"/>
                <a:gd name="T5" fmla="*/ 221223342 h 288"/>
                <a:gd name="T6" fmla="*/ 210962645 w 276"/>
                <a:gd name="T7" fmla="*/ 112916254 h 288"/>
                <a:gd name="T8" fmla="*/ 158221984 w 2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0" name="Freeform 51">
              <a:extLst>
                <a:ext uri="{FF2B5EF4-FFF2-40B4-BE49-F238E27FC236}">
                  <a16:creationId xmlns:a16="http://schemas.microsoft.com/office/drawing/2014/main" id="{D778C611-EC4B-4F45-ADDF-E9E6480AA262}"/>
                </a:ext>
              </a:extLst>
            </p:cNvPr>
            <p:cNvSpPr>
              <a:spLocks/>
            </p:cNvSpPr>
            <p:nvPr/>
          </p:nvSpPr>
          <p:spPr bwMode="auto">
            <a:xfrm>
              <a:off x="4518025" y="3070225"/>
              <a:ext cx="314325" cy="320675"/>
            </a:xfrm>
            <a:custGeom>
              <a:avLst/>
              <a:gdLst>
                <a:gd name="T0" fmla="*/ 0 w 360"/>
                <a:gd name="T1" fmla="*/ 279436021 h 368"/>
                <a:gd name="T2" fmla="*/ 192111948 w 360"/>
                <a:gd name="T3" fmla="*/ 142755273 h 368"/>
                <a:gd name="T4" fmla="*/ 274445016 w 360"/>
                <a:gd name="T5" fmla="*/ 279436021 h 368"/>
                <a:gd name="T6" fmla="*/ 192111948 w 360"/>
                <a:gd name="T7" fmla="*/ 88082800 h 368"/>
                <a:gd name="T8" fmla="*/ 0 w 360"/>
                <a:gd name="T9" fmla="*/ 279436021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6F79314-943E-4E64-A9DD-E056B9A0FCDB}"/>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a:extLst>
              <a:ext uri="{FF2B5EF4-FFF2-40B4-BE49-F238E27FC236}">
                <a16:creationId xmlns:a16="http://schemas.microsoft.com/office/drawing/2014/main" id="{6597A3BC-C3FF-4B09-9443-048E2BB7454B}"/>
              </a:ext>
            </a:extLst>
          </p:cNvPr>
          <p:cNvSpPr/>
          <p:nvPr/>
        </p:nvSpPr>
        <p:spPr>
          <a:xfrm>
            <a:off x="3633788" y="1898650"/>
            <a:ext cx="2054225" cy="2054225"/>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dirty="0"/>
              <a:t>TXET HERE</a:t>
            </a:r>
            <a:endParaRPr lang="zh-CN" altLang="en-US" sz="1600" dirty="0"/>
          </a:p>
        </p:txBody>
      </p:sp>
      <p:sp>
        <p:nvSpPr>
          <p:cNvPr id="5" name="椭圆 4">
            <a:extLst>
              <a:ext uri="{FF2B5EF4-FFF2-40B4-BE49-F238E27FC236}">
                <a16:creationId xmlns:a16="http://schemas.microsoft.com/office/drawing/2014/main" id="{68265374-76C6-4B62-9FAA-1071B951D033}"/>
              </a:ext>
            </a:extLst>
          </p:cNvPr>
          <p:cNvSpPr/>
          <p:nvPr/>
        </p:nvSpPr>
        <p:spPr>
          <a:xfrm>
            <a:off x="5997575" y="2860675"/>
            <a:ext cx="1441450" cy="1441450"/>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6" name="椭圆 5">
            <a:extLst>
              <a:ext uri="{FF2B5EF4-FFF2-40B4-BE49-F238E27FC236}">
                <a16:creationId xmlns:a16="http://schemas.microsoft.com/office/drawing/2014/main" id="{9BA8CDC3-6B1A-4ABE-BA7D-8F2E5E8E4B47}"/>
              </a:ext>
            </a:extLst>
          </p:cNvPr>
          <p:cNvSpPr/>
          <p:nvPr/>
        </p:nvSpPr>
        <p:spPr>
          <a:xfrm>
            <a:off x="1906588" y="1962150"/>
            <a:ext cx="1441450" cy="144145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7" name="椭圆 6">
            <a:extLst>
              <a:ext uri="{FF2B5EF4-FFF2-40B4-BE49-F238E27FC236}">
                <a16:creationId xmlns:a16="http://schemas.microsoft.com/office/drawing/2014/main" id="{9BD8AEFD-0238-4F75-9C84-FAA2E7D95998}"/>
              </a:ext>
            </a:extLst>
          </p:cNvPr>
          <p:cNvSpPr/>
          <p:nvPr/>
        </p:nvSpPr>
        <p:spPr>
          <a:xfrm>
            <a:off x="4711700" y="4252913"/>
            <a:ext cx="863600" cy="862012"/>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8" name="椭圆 7">
            <a:extLst>
              <a:ext uri="{FF2B5EF4-FFF2-40B4-BE49-F238E27FC236}">
                <a16:creationId xmlns:a16="http://schemas.microsoft.com/office/drawing/2014/main" id="{C805D091-409E-4A28-A5D0-60C155A54C8B}"/>
              </a:ext>
            </a:extLst>
          </p:cNvPr>
          <p:cNvSpPr/>
          <p:nvPr/>
        </p:nvSpPr>
        <p:spPr>
          <a:xfrm>
            <a:off x="6575425" y="4830763"/>
            <a:ext cx="863600" cy="862012"/>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9" name="椭圆 8">
            <a:extLst>
              <a:ext uri="{FF2B5EF4-FFF2-40B4-BE49-F238E27FC236}">
                <a16:creationId xmlns:a16="http://schemas.microsoft.com/office/drawing/2014/main" id="{4F02BA91-B940-412E-B09F-E3B6F7A57649}"/>
              </a:ext>
            </a:extLst>
          </p:cNvPr>
          <p:cNvSpPr/>
          <p:nvPr/>
        </p:nvSpPr>
        <p:spPr>
          <a:xfrm>
            <a:off x="5919788" y="1690688"/>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0" name="椭圆 9">
            <a:extLst>
              <a:ext uri="{FF2B5EF4-FFF2-40B4-BE49-F238E27FC236}">
                <a16:creationId xmlns:a16="http://schemas.microsoft.com/office/drawing/2014/main" id="{9AD139F9-1CD1-4956-9826-D94081C1696F}"/>
              </a:ext>
            </a:extLst>
          </p:cNvPr>
          <p:cNvSpPr/>
          <p:nvPr/>
        </p:nvSpPr>
        <p:spPr>
          <a:xfrm>
            <a:off x="2605088" y="3630613"/>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1" name="椭圆 10">
            <a:extLst>
              <a:ext uri="{FF2B5EF4-FFF2-40B4-BE49-F238E27FC236}">
                <a16:creationId xmlns:a16="http://schemas.microsoft.com/office/drawing/2014/main" id="{7C13FE42-39EC-4D47-B256-C1DE3C41B15B}"/>
              </a:ext>
            </a:extLst>
          </p:cNvPr>
          <p:cNvSpPr/>
          <p:nvPr/>
        </p:nvSpPr>
        <p:spPr>
          <a:xfrm>
            <a:off x="1058863" y="3646488"/>
            <a:ext cx="862012" cy="863600"/>
          </a:xfrm>
          <a:prstGeom prst="ellipse">
            <a:avLst/>
          </a:prstGeom>
          <a:solidFill>
            <a:srgbClr val="FDCB8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12" name="椭圆 11">
            <a:extLst>
              <a:ext uri="{FF2B5EF4-FFF2-40B4-BE49-F238E27FC236}">
                <a16:creationId xmlns:a16="http://schemas.microsoft.com/office/drawing/2014/main" id="{D8E086D8-8D51-45FC-8F1F-FE6CC51E0CF2}"/>
              </a:ext>
            </a:extLst>
          </p:cNvPr>
          <p:cNvSpPr/>
          <p:nvPr/>
        </p:nvSpPr>
        <p:spPr>
          <a:xfrm>
            <a:off x="838200" y="1908175"/>
            <a:ext cx="863600" cy="863600"/>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cxnSp>
        <p:nvCxnSpPr>
          <p:cNvPr id="13" name="直接连接符 12">
            <a:extLst>
              <a:ext uri="{FF2B5EF4-FFF2-40B4-BE49-F238E27FC236}">
                <a16:creationId xmlns:a16="http://schemas.microsoft.com/office/drawing/2014/main" id="{92633FC4-DA7D-491E-A291-50568AF74BA2}"/>
              </a:ext>
            </a:extLst>
          </p:cNvPr>
          <p:cNvCxnSpPr/>
          <p:nvPr/>
        </p:nvCxnSpPr>
        <p:spPr>
          <a:xfrm>
            <a:off x="5554663" y="3340100"/>
            <a:ext cx="452437" cy="103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A0F7F31D-1047-416F-AD7F-4EC160752646}"/>
              </a:ext>
            </a:extLst>
          </p:cNvPr>
          <p:cNvCxnSpPr>
            <a:endCxn id="3" idx="2"/>
          </p:cNvCxnSpPr>
          <p:nvPr/>
        </p:nvCxnSpPr>
        <p:spPr>
          <a:xfrm>
            <a:off x="3343275" y="2860675"/>
            <a:ext cx="290513" cy="650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776ECAF-BBFC-4A44-A831-1305A12D07CA}"/>
              </a:ext>
            </a:extLst>
          </p:cNvPr>
          <p:cNvCxnSpPr/>
          <p:nvPr/>
        </p:nvCxnSpPr>
        <p:spPr>
          <a:xfrm>
            <a:off x="1658938" y="2481263"/>
            <a:ext cx="257175" cy="555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6F31DB3-C889-4836-96A0-BC20D5E02AB0}"/>
              </a:ext>
            </a:extLst>
          </p:cNvPr>
          <p:cNvCxnSpPr>
            <a:endCxn id="7" idx="7"/>
          </p:cNvCxnSpPr>
          <p:nvPr/>
        </p:nvCxnSpPr>
        <p:spPr>
          <a:xfrm flipH="1">
            <a:off x="5448300" y="3946525"/>
            <a:ext cx="661988" cy="43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2190C38-173A-40DC-AA3A-BF1816BB4816}"/>
              </a:ext>
            </a:extLst>
          </p:cNvPr>
          <p:cNvCxnSpPr>
            <a:endCxn id="8" idx="0"/>
          </p:cNvCxnSpPr>
          <p:nvPr/>
        </p:nvCxnSpPr>
        <p:spPr>
          <a:xfrm>
            <a:off x="6854825" y="4295775"/>
            <a:ext cx="152400" cy="534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5C0EFC5A-28D7-4EAF-AB6E-0166184EE946}"/>
              </a:ext>
            </a:extLst>
          </p:cNvPr>
          <p:cNvCxnSpPr/>
          <p:nvPr/>
        </p:nvCxnSpPr>
        <p:spPr>
          <a:xfrm>
            <a:off x="6451600" y="2540000"/>
            <a:ext cx="52388" cy="320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5C154D77-6465-46C2-B14E-D5319B10FD5E}"/>
              </a:ext>
            </a:extLst>
          </p:cNvPr>
          <p:cNvCxnSpPr/>
          <p:nvPr/>
        </p:nvCxnSpPr>
        <p:spPr>
          <a:xfrm>
            <a:off x="2781300" y="3387725"/>
            <a:ext cx="88900" cy="2587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C32103AE-BAE3-435B-98C6-E842CAEDB58A}"/>
              </a:ext>
            </a:extLst>
          </p:cNvPr>
          <p:cNvCxnSpPr>
            <a:stCxn id="6" idx="3"/>
          </p:cNvCxnSpPr>
          <p:nvPr/>
        </p:nvCxnSpPr>
        <p:spPr>
          <a:xfrm flipH="1">
            <a:off x="1744663" y="3192463"/>
            <a:ext cx="373062" cy="5476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404" name="KSO_Shape">
            <a:extLst>
              <a:ext uri="{FF2B5EF4-FFF2-40B4-BE49-F238E27FC236}">
                <a16:creationId xmlns:a16="http://schemas.microsoft.com/office/drawing/2014/main" id="{421477B4-7137-4201-86C5-C97BA812FBAE}"/>
              </a:ext>
            </a:extLst>
          </p:cNvPr>
          <p:cNvSpPr>
            <a:spLocks/>
          </p:cNvSpPr>
          <p:nvPr/>
        </p:nvSpPr>
        <p:spPr bwMode="auto">
          <a:xfrm>
            <a:off x="4940300" y="4438650"/>
            <a:ext cx="406400" cy="490538"/>
          </a:xfrm>
          <a:custGeom>
            <a:avLst/>
            <a:gdLst>
              <a:gd name="T0" fmla="*/ 65421 w 968375"/>
              <a:gd name="T1" fmla="*/ 733638 h 1170887"/>
              <a:gd name="T2" fmla="*/ 315726 w 968375"/>
              <a:gd name="T3" fmla="*/ 844396 h 1170887"/>
              <a:gd name="T4" fmla="*/ 563187 w 968375"/>
              <a:gd name="T5" fmla="*/ 739318 h 1170887"/>
              <a:gd name="T6" fmla="*/ 600164 w 968375"/>
              <a:gd name="T7" fmla="*/ 756357 h 1170887"/>
              <a:gd name="T8" fmla="*/ 315726 w 968375"/>
              <a:gd name="T9" fmla="*/ 886995 h 1170887"/>
              <a:gd name="T10" fmla="*/ 25599 w 968375"/>
              <a:gd name="T11" fmla="*/ 750678 h 1170887"/>
              <a:gd name="T12" fmla="*/ 65421 w 968375"/>
              <a:gd name="T13" fmla="*/ 733638 h 1170887"/>
              <a:gd name="T14" fmla="*/ 659896 w 968375"/>
              <a:gd name="T15" fmla="*/ 469525 h 1170887"/>
              <a:gd name="T16" fmla="*/ 733850 w 968375"/>
              <a:gd name="T17" fmla="*/ 560402 h 1170887"/>
              <a:gd name="T18" fmla="*/ 639985 w 968375"/>
              <a:gd name="T19" fmla="*/ 654120 h 1170887"/>
              <a:gd name="T20" fmla="*/ 605853 w 968375"/>
              <a:gd name="T21" fmla="*/ 648441 h 1170887"/>
              <a:gd name="T22" fmla="*/ 628608 w 968375"/>
              <a:gd name="T23" fmla="*/ 611521 h 1170887"/>
              <a:gd name="T24" fmla="*/ 639985 w 968375"/>
              <a:gd name="T25" fmla="*/ 614361 h 1170887"/>
              <a:gd name="T26" fmla="*/ 691184 w 968375"/>
              <a:gd name="T27" fmla="*/ 560402 h 1170887"/>
              <a:gd name="T28" fmla="*/ 657052 w 968375"/>
              <a:gd name="T29" fmla="*/ 512123 h 1170887"/>
              <a:gd name="T30" fmla="*/ 659896 w 968375"/>
              <a:gd name="T31" fmla="*/ 469525 h 1170887"/>
              <a:gd name="T32" fmla="*/ 622920 w 968375"/>
              <a:gd name="T33" fmla="*/ 407046 h 1170887"/>
              <a:gd name="T34" fmla="*/ 628608 w 968375"/>
              <a:gd name="T35" fmla="*/ 463844 h 1170887"/>
              <a:gd name="T36" fmla="*/ 315726 w 968375"/>
              <a:gd name="T37" fmla="*/ 776238 h 1170887"/>
              <a:gd name="T38" fmla="*/ 0 w 968375"/>
              <a:gd name="T39" fmla="*/ 463844 h 1170887"/>
              <a:gd name="T40" fmla="*/ 5689 w 968375"/>
              <a:gd name="T41" fmla="*/ 412726 h 1170887"/>
              <a:gd name="T42" fmla="*/ 315726 w 968375"/>
              <a:gd name="T43" fmla="*/ 574602 h 1170887"/>
              <a:gd name="T44" fmla="*/ 622920 w 968375"/>
              <a:gd name="T45" fmla="*/ 412726 h 1170887"/>
              <a:gd name="T46" fmla="*/ 622920 w 968375"/>
              <a:gd name="T47" fmla="*/ 407046 h 1170887"/>
              <a:gd name="T48" fmla="*/ 315726 w 968375"/>
              <a:gd name="T49" fmla="*/ 282089 h 1170887"/>
              <a:gd name="T50" fmla="*/ 588787 w 968375"/>
              <a:gd name="T51" fmla="*/ 412726 h 1170887"/>
              <a:gd name="T52" fmla="*/ 585942 w 968375"/>
              <a:gd name="T53" fmla="*/ 432605 h 1170887"/>
              <a:gd name="T54" fmla="*/ 315726 w 968375"/>
              <a:gd name="T55" fmla="*/ 341728 h 1170887"/>
              <a:gd name="T56" fmla="*/ 42666 w 968375"/>
              <a:gd name="T57" fmla="*/ 432605 h 1170887"/>
              <a:gd name="T58" fmla="*/ 39821 w 968375"/>
              <a:gd name="T59" fmla="*/ 412726 h 1170887"/>
              <a:gd name="T60" fmla="*/ 315726 w 968375"/>
              <a:gd name="T61" fmla="*/ 282089 h 1170887"/>
              <a:gd name="T62" fmla="*/ 412178 w 968375"/>
              <a:gd name="T63" fmla="*/ 47040 h 1170887"/>
              <a:gd name="T64" fmla="*/ 420010 w 968375"/>
              <a:gd name="T65" fmla="*/ 282242 h 1170887"/>
              <a:gd name="T66" fmla="*/ 412178 w 968375"/>
              <a:gd name="T67" fmla="*/ 47040 h 1170887"/>
              <a:gd name="T68" fmla="*/ 208517 w 968375"/>
              <a:gd name="T69" fmla="*/ 31360 h 1170887"/>
              <a:gd name="T70" fmla="*/ 216350 w 968375"/>
              <a:gd name="T71" fmla="*/ 266562 h 1170887"/>
              <a:gd name="T72" fmla="*/ 208517 w 968375"/>
              <a:gd name="T73" fmla="*/ 31360 h 1170887"/>
              <a:gd name="T74" fmla="*/ 310347 w 968375"/>
              <a:gd name="T75" fmla="*/ 0 h 1170887"/>
              <a:gd name="T76" fmla="*/ 318180 w 968375"/>
              <a:gd name="T77" fmla="*/ 235201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5" name="Freeform 57">
            <a:extLst>
              <a:ext uri="{FF2B5EF4-FFF2-40B4-BE49-F238E27FC236}">
                <a16:creationId xmlns:a16="http://schemas.microsoft.com/office/drawing/2014/main" id="{8ABE9354-E047-4219-8D42-6686487B47A8}"/>
              </a:ext>
            </a:extLst>
          </p:cNvPr>
          <p:cNvSpPr>
            <a:spLocks noEditPoints="1"/>
          </p:cNvSpPr>
          <p:nvPr/>
        </p:nvSpPr>
        <p:spPr bwMode="auto">
          <a:xfrm>
            <a:off x="1285875" y="3871913"/>
            <a:ext cx="407988" cy="412750"/>
          </a:xfrm>
          <a:custGeom>
            <a:avLst/>
            <a:gdLst>
              <a:gd name="T0" fmla="*/ 466909306 w 229"/>
              <a:gd name="T1" fmla="*/ 357948950 h 231"/>
              <a:gd name="T2" fmla="*/ 447851456 w 229"/>
              <a:gd name="T3" fmla="*/ 313205778 h 231"/>
              <a:gd name="T4" fmla="*/ 447851456 w 229"/>
              <a:gd name="T5" fmla="*/ 140622674 h 231"/>
              <a:gd name="T6" fmla="*/ 466909306 w 229"/>
              <a:gd name="T7" fmla="*/ 118251982 h 231"/>
              <a:gd name="T8" fmla="*/ 470085912 w 229"/>
              <a:gd name="T9" fmla="*/ 118251982 h 231"/>
              <a:gd name="T10" fmla="*/ 470085912 w 229"/>
              <a:gd name="T11" fmla="*/ 41548380 h 231"/>
              <a:gd name="T12" fmla="*/ 466909306 w 229"/>
              <a:gd name="T13" fmla="*/ 41548380 h 231"/>
              <a:gd name="T14" fmla="*/ 466909306 w 229"/>
              <a:gd name="T15" fmla="*/ 38351801 h 231"/>
              <a:gd name="T16" fmla="*/ 362093804 w 229"/>
              <a:gd name="T17" fmla="*/ 0 h 231"/>
              <a:gd name="T18" fmla="*/ 257276520 w 229"/>
              <a:gd name="T19" fmla="*/ 38351801 h 231"/>
              <a:gd name="T20" fmla="*/ 257276520 w 229"/>
              <a:gd name="T21" fmla="*/ 41548380 h 231"/>
              <a:gd name="T22" fmla="*/ 254099915 w 229"/>
              <a:gd name="T23" fmla="*/ 41548380 h 231"/>
              <a:gd name="T24" fmla="*/ 254099915 w 229"/>
              <a:gd name="T25" fmla="*/ 118251982 h 231"/>
              <a:gd name="T26" fmla="*/ 257276520 w 229"/>
              <a:gd name="T27" fmla="*/ 118251982 h 231"/>
              <a:gd name="T28" fmla="*/ 289039010 w 229"/>
              <a:gd name="T29" fmla="*/ 140622674 h 231"/>
              <a:gd name="T30" fmla="*/ 289039010 w 229"/>
              <a:gd name="T31" fmla="*/ 313205778 h 231"/>
              <a:gd name="T32" fmla="*/ 263629731 w 229"/>
              <a:gd name="T33" fmla="*/ 357948950 h 231"/>
              <a:gd name="T34" fmla="*/ 98464073 w 229"/>
              <a:gd name="T35" fmla="*/ 677546100 h 231"/>
              <a:gd name="T36" fmla="*/ 365268628 w 229"/>
              <a:gd name="T37" fmla="*/ 735073801 h 231"/>
              <a:gd name="T38" fmla="*/ 628898358 w 229"/>
              <a:gd name="T39" fmla="*/ 677546100 h 231"/>
              <a:gd name="T40" fmla="*/ 466909306 w 229"/>
              <a:gd name="T41" fmla="*/ 357948950 h 231"/>
              <a:gd name="T42" fmla="*/ 460557877 w 229"/>
              <a:gd name="T43" fmla="*/ 680742679 h 231"/>
              <a:gd name="T44" fmla="*/ 578078019 w 229"/>
              <a:gd name="T45" fmla="*/ 597647706 h 231"/>
              <a:gd name="T46" fmla="*/ 476439122 w 229"/>
              <a:gd name="T47" fmla="*/ 428261181 h 231"/>
              <a:gd name="T48" fmla="*/ 613017114 w 229"/>
              <a:gd name="T49" fmla="*/ 607235656 h 231"/>
              <a:gd name="T50" fmla="*/ 460557877 w 229"/>
              <a:gd name="T51" fmla="*/ 68074267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6" name="矩形 22">
            <a:extLst>
              <a:ext uri="{FF2B5EF4-FFF2-40B4-BE49-F238E27FC236}">
                <a16:creationId xmlns:a16="http://schemas.microsoft.com/office/drawing/2014/main" id="{D18FF227-7404-493F-9569-71BC3C465434}"/>
              </a:ext>
            </a:extLst>
          </p:cNvPr>
          <p:cNvSpPr>
            <a:spLocks noChangeArrowheads="1"/>
          </p:cNvSpPr>
          <p:nvPr/>
        </p:nvSpPr>
        <p:spPr bwMode="auto">
          <a:xfrm>
            <a:off x="8477250" y="2498725"/>
            <a:ext cx="25193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0DDE887-3A88-43E2-B865-D1CF5043D61F}"/>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a:extLst>
              <a:ext uri="{FF2B5EF4-FFF2-40B4-BE49-F238E27FC236}">
                <a16:creationId xmlns:a16="http://schemas.microsoft.com/office/drawing/2014/main" id="{32983BF5-DECA-4D95-9C12-F2CED432D348}"/>
              </a:ext>
            </a:extLst>
          </p:cNvPr>
          <p:cNvSpPr/>
          <p:nvPr/>
        </p:nvSpPr>
        <p:spPr>
          <a:xfrm>
            <a:off x="6519863" y="1649413"/>
            <a:ext cx="685800" cy="685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a:extLst>
              <a:ext uri="{FF2B5EF4-FFF2-40B4-BE49-F238E27FC236}">
                <a16:creationId xmlns:a16="http://schemas.microsoft.com/office/drawing/2014/main" id="{4555611F-36F5-46CA-B890-4F445A831F38}"/>
              </a:ext>
            </a:extLst>
          </p:cNvPr>
          <p:cNvSpPr/>
          <p:nvPr/>
        </p:nvSpPr>
        <p:spPr>
          <a:xfrm>
            <a:off x="6650038" y="1830388"/>
            <a:ext cx="425450" cy="32226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a:extLst>
              <a:ext uri="{FF2B5EF4-FFF2-40B4-BE49-F238E27FC236}">
                <a16:creationId xmlns:a16="http://schemas.microsoft.com/office/drawing/2014/main" id="{35871292-F1D3-4735-9708-9E06B68ADD84}"/>
              </a:ext>
            </a:extLst>
          </p:cNvPr>
          <p:cNvSpPr/>
          <p:nvPr/>
        </p:nvSpPr>
        <p:spPr>
          <a:xfrm>
            <a:off x="6519863" y="2849563"/>
            <a:ext cx="685800" cy="6858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KSO_Shape">
            <a:extLst>
              <a:ext uri="{FF2B5EF4-FFF2-40B4-BE49-F238E27FC236}">
                <a16:creationId xmlns:a16="http://schemas.microsoft.com/office/drawing/2014/main" id="{DC7330AE-478E-4594-9D55-5CDB847608B1}"/>
              </a:ext>
            </a:extLst>
          </p:cNvPr>
          <p:cNvSpPr/>
          <p:nvPr/>
        </p:nvSpPr>
        <p:spPr>
          <a:xfrm>
            <a:off x="6650038" y="3035300"/>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椭圆 7">
            <a:extLst>
              <a:ext uri="{FF2B5EF4-FFF2-40B4-BE49-F238E27FC236}">
                <a16:creationId xmlns:a16="http://schemas.microsoft.com/office/drawing/2014/main" id="{7B3BBD78-DB7F-4332-A476-C279A8867971}"/>
              </a:ext>
            </a:extLst>
          </p:cNvPr>
          <p:cNvSpPr/>
          <p:nvPr/>
        </p:nvSpPr>
        <p:spPr>
          <a:xfrm>
            <a:off x="6521450" y="3824288"/>
            <a:ext cx="685800" cy="6858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a:extLst>
              <a:ext uri="{FF2B5EF4-FFF2-40B4-BE49-F238E27FC236}">
                <a16:creationId xmlns:a16="http://schemas.microsoft.com/office/drawing/2014/main" id="{7DF02C0F-473E-4DAB-B7F8-CAFB57371159}"/>
              </a:ext>
            </a:extLst>
          </p:cNvPr>
          <p:cNvSpPr/>
          <p:nvPr/>
        </p:nvSpPr>
        <p:spPr>
          <a:xfrm>
            <a:off x="6521450" y="4965700"/>
            <a:ext cx="685800" cy="6858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17" name="KSO_Shape">
            <a:extLst>
              <a:ext uri="{FF2B5EF4-FFF2-40B4-BE49-F238E27FC236}">
                <a16:creationId xmlns:a16="http://schemas.microsoft.com/office/drawing/2014/main" id="{77F722EE-FFF6-4A22-9007-5BA3B6A7819A}"/>
              </a:ext>
            </a:extLst>
          </p:cNvPr>
          <p:cNvSpPr>
            <a:spLocks/>
          </p:cNvSpPr>
          <p:nvPr/>
        </p:nvSpPr>
        <p:spPr bwMode="auto">
          <a:xfrm>
            <a:off x="6661150" y="3921125"/>
            <a:ext cx="406400" cy="492125"/>
          </a:xfrm>
          <a:custGeom>
            <a:avLst/>
            <a:gdLst>
              <a:gd name="T0" fmla="*/ 65421 w 968375"/>
              <a:gd name="T1" fmla="*/ 736011 h 1170887"/>
              <a:gd name="T2" fmla="*/ 315726 w 968375"/>
              <a:gd name="T3" fmla="*/ 847128 h 1170887"/>
              <a:gd name="T4" fmla="*/ 563187 w 968375"/>
              <a:gd name="T5" fmla="*/ 741710 h 1170887"/>
              <a:gd name="T6" fmla="*/ 600164 w 968375"/>
              <a:gd name="T7" fmla="*/ 758804 h 1170887"/>
              <a:gd name="T8" fmla="*/ 315726 w 968375"/>
              <a:gd name="T9" fmla="*/ 889864 h 1170887"/>
              <a:gd name="T10" fmla="*/ 25599 w 968375"/>
              <a:gd name="T11" fmla="*/ 753107 h 1170887"/>
              <a:gd name="T12" fmla="*/ 65421 w 968375"/>
              <a:gd name="T13" fmla="*/ 736011 h 1170887"/>
              <a:gd name="T14" fmla="*/ 659896 w 968375"/>
              <a:gd name="T15" fmla="*/ 471044 h 1170887"/>
              <a:gd name="T16" fmla="*/ 733850 w 968375"/>
              <a:gd name="T17" fmla="*/ 562215 h 1170887"/>
              <a:gd name="T18" fmla="*/ 639985 w 968375"/>
              <a:gd name="T19" fmla="*/ 656236 h 1170887"/>
              <a:gd name="T20" fmla="*/ 605853 w 968375"/>
              <a:gd name="T21" fmla="*/ 650539 h 1170887"/>
              <a:gd name="T22" fmla="*/ 628608 w 968375"/>
              <a:gd name="T23" fmla="*/ 613500 h 1170887"/>
              <a:gd name="T24" fmla="*/ 639985 w 968375"/>
              <a:gd name="T25" fmla="*/ 616349 h 1170887"/>
              <a:gd name="T26" fmla="*/ 691184 w 968375"/>
              <a:gd name="T27" fmla="*/ 562215 h 1170887"/>
              <a:gd name="T28" fmla="*/ 657052 w 968375"/>
              <a:gd name="T29" fmla="*/ 513780 h 1170887"/>
              <a:gd name="T30" fmla="*/ 659896 w 968375"/>
              <a:gd name="T31" fmla="*/ 471044 h 1170887"/>
              <a:gd name="T32" fmla="*/ 622920 w 968375"/>
              <a:gd name="T33" fmla="*/ 408363 h 1170887"/>
              <a:gd name="T34" fmla="*/ 628608 w 968375"/>
              <a:gd name="T35" fmla="*/ 465345 h 1170887"/>
              <a:gd name="T36" fmla="*/ 315726 w 968375"/>
              <a:gd name="T37" fmla="*/ 778749 h 1170887"/>
              <a:gd name="T38" fmla="*/ 0 w 968375"/>
              <a:gd name="T39" fmla="*/ 465345 h 1170887"/>
              <a:gd name="T40" fmla="*/ 5689 w 968375"/>
              <a:gd name="T41" fmla="*/ 414061 h 1170887"/>
              <a:gd name="T42" fmla="*/ 315726 w 968375"/>
              <a:gd name="T43" fmla="*/ 576461 h 1170887"/>
              <a:gd name="T44" fmla="*/ 622920 w 968375"/>
              <a:gd name="T45" fmla="*/ 414061 h 1170887"/>
              <a:gd name="T46" fmla="*/ 622920 w 968375"/>
              <a:gd name="T47" fmla="*/ 408363 h 1170887"/>
              <a:gd name="T48" fmla="*/ 315726 w 968375"/>
              <a:gd name="T49" fmla="*/ 283001 h 1170887"/>
              <a:gd name="T50" fmla="*/ 588787 w 968375"/>
              <a:gd name="T51" fmla="*/ 414061 h 1170887"/>
              <a:gd name="T52" fmla="*/ 585942 w 968375"/>
              <a:gd name="T53" fmla="*/ 434005 h 1170887"/>
              <a:gd name="T54" fmla="*/ 315726 w 968375"/>
              <a:gd name="T55" fmla="*/ 342833 h 1170887"/>
              <a:gd name="T56" fmla="*/ 42666 w 968375"/>
              <a:gd name="T57" fmla="*/ 434005 h 1170887"/>
              <a:gd name="T58" fmla="*/ 39821 w 968375"/>
              <a:gd name="T59" fmla="*/ 414061 h 1170887"/>
              <a:gd name="T60" fmla="*/ 315726 w 968375"/>
              <a:gd name="T61" fmla="*/ 283001 h 1170887"/>
              <a:gd name="T62" fmla="*/ 412178 w 968375"/>
              <a:gd name="T63" fmla="*/ 47192 h 1170887"/>
              <a:gd name="T64" fmla="*/ 420010 w 968375"/>
              <a:gd name="T65" fmla="*/ 283155 h 1170887"/>
              <a:gd name="T66" fmla="*/ 412178 w 968375"/>
              <a:gd name="T67" fmla="*/ 47192 h 1170887"/>
              <a:gd name="T68" fmla="*/ 208517 w 968375"/>
              <a:gd name="T69" fmla="*/ 31462 h 1170887"/>
              <a:gd name="T70" fmla="*/ 216350 w 968375"/>
              <a:gd name="T71" fmla="*/ 267425 h 1170887"/>
              <a:gd name="T72" fmla="*/ 208517 w 968375"/>
              <a:gd name="T73" fmla="*/ 31462 h 1170887"/>
              <a:gd name="T74" fmla="*/ 310347 w 968375"/>
              <a:gd name="T75" fmla="*/ 0 h 1170887"/>
              <a:gd name="T76" fmla="*/ 318180 w 968375"/>
              <a:gd name="T77" fmla="*/ 235962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KSO_Shape">
            <a:extLst>
              <a:ext uri="{FF2B5EF4-FFF2-40B4-BE49-F238E27FC236}">
                <a16:creationId xmlns:a16="http://schemas.microsoft.com/office/drawing/2014/main" id="{07432CCC-00F3-4029-9A2E-AC375D061982}"/>
              </a:ext>
            </a:extLst>
          </p:cNvPr>
          <p:cNvSpPr/>
          <p:nvPr/>
        </p:nvSpPr>
        <p:spPr>
          <a:xfrm>
            <a:off x="6643688" y="5149850"/>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19" name="矩形 11">
            <a:extLst>
              <a:ext uri="{FF2B5EF4-FFF2-40B4-BE49-F238E27FC236}">
                <a16:creationId xmlns:a16="http://schemas.microsoft.com/office/drawing/2014/main" id="{4F8EE90B-1801-49B3-BACE-F9E9C7295EB4}"/>
              </a:ext>
            </a:extLst>
          </p:cNvPr>
          <p:cNvSpPr>
            <a:spLocks noChangeArrowheads="1"/>
          </p:cNvSpPr>
          <p:nvPr/>
        </p:nvSpPr>
        <p:spPr bwMode="auto">
          <a:xfrm>
            <a:off x="7280275" y="189547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0" name="矩形 12">
            <a:extLst>
              <a:ext uri="{FF2B5EF4-FFF2-40B4-BE49-F238E27FC236}">
                <a16:creationId xmlns:a16="http://schemas.microsoft.com/office/drawing/2014/main" id="{1AFC5A49-2EC4-4965-9DBD-3BD28CE5503A}"/>
              </a:ext>
            </a:extLst>
          </p:cNvPr>
          <p:cNvSpPr>
            <a:spLocks noChangeArrowheads="1"/>
          </p:cNvSpPr>
          <p:nvPr/>
        </p:nvSpPr>
        <p:spPr bwMode="auto">
          <a:xfrm>
            <a:off x="7280275" y="159543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p>
        </p:txBody>
      </p:sp>
      <p:sp>
        <p:nvSpPr>
          <p:cNvPr id="17421" name="矩形 13">
            <a:extLst>
              <a:ext uri="{FF2B5EF4-FFF2-40B4-BE49-F238E27FC236}">
                <a16:creationId xmlns:a16="http://schemas.microsoft.com/office/drawing/2014/main" id="{F9F0746C-3AAD-4ACB-8C0D-2C14DA6E17BC}"/>
              </a:ext>
            </a:extLst>
          </p:cNvPr>
          <p:cNvSpPr>
            <a:spLocks noChangeArrowheads="1"/>
          </p:cNvSpPr>
          <p:nvPr/>
        </p:nvSpPr>
        <p:spPr bwMode="auto">
          <a:xfrm>
            <a:off x="7296150" y="3019425"/>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2" name="矩形 14">
            <a:extLst>
              <a:ext uri="{FF2B5EF4-FFF2-40B4-BE49-F238E27FC236}">
                <a16:creationId xmlns:a16="http://schemas.microsoft.com/office/drawing/2014/main" id="{D4F11F1E-0766-4F90-99FD-77939101DC5B}"/>
              </a:ext>
            </a:extLst>
          </p:cNvPr>
          <p:cNvSpPr>
            <a:spLocks noChangeArrowheads="1"/>
          </p:cNvSpPr>
          <p:nvPr/>
        </p:nvSpPr>
        <p:spPr bwMode="auto">
          <a:xfrm>
            <a:off x="7296150" y="271938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697A74"/>
                </a:solidFill>
                <a:latin typeface="Arial" panose="020B0604020202020204" pitchFamily="34" charset="0"/>
              </a:rPr>
              <a:t>ADD YOUR TEXT</a:t>
            </a:r>
          </a:p>
        </p:txBody>
      </p:sp>
      <p:sp>
        <p:nvSpPr>
          <p:cNvPr id="17423" name="矩形 15">
            <a:extLst>
              <a:ext uri="{FF2B5EF4-FFF2-40B4-BE49-F238E27FC236}">
                <a16:creationId xmlns:a16="http://schemas.microsoft.com/office/drawing/2014/main" id="{F715D251-87FA-41E1-9692-B81562792572}"/>
              </a:ext>
            </a:extLst>
          </p:cNvPr>
          <p:cNvSpPr>
            <a:spLocks noChangeArrowheads="1"/>
          </p:cNvSpPr>
          <p:nvPr/>
        </p:nvSpPr>
        <p:spPr bwMode="auto">
          <a:xfrm>
            <a:off x="7280275" y="4044950"/>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4" name="矩形 16">
            <a:extLst>
              <a:ext uri="{FF2B5EF4-FFF2-40B4-BE49-F238E27FC236}">
                <a16:creationId xmlns:a16="http://schemas.microsoft.com/office/drawing/2014/main" id="{D43124B6-E644-4945-891C-8BBD552745F7}"/>
              </a:ext>
            </a:extLst>
          </p:cNvPr>
          <p:cNvSpPr>
            <a:spLocks noChangeArrowheads="1"/>
          </p:cNvSpPr>
          <p:nvPr/>
        </p:nvSpPr>
        <p:spPr bwMode="auto">
          <a:xfrm>
            <a:off x="7280275" y="374491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p>
        </p:txBody>
      </p:sp>
      <p:sp>
        <p:nvSpPr>
          <p:cNvPr id="17425" name="矩形 17">
            <a:extLst>
              <a:ext uri="{FF2B5EF4-FFF2-40B4-BE49-F238E27FC236}">
                <a16:creationId xmlns:a16="http://schemas.microsoft.com/office/drawing/2014/main" id="{301FD1EE-BB34-4F7B-B773-3E3DA8E08FE8}"/>
              </a:ext>
            </a:extLst>
          </p:cNvPr>
          <p:cNvSpPr>
            <a:spLocks noChangeArrowheads="1"/>
          </p:cNvSpPr>
          <p:nvPr/>
        </p:nvSpPr>
        <p:spPr bwMode="auto">
          <a:xfrm>
            <a:off x="7296150" y="5173663"/>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6" name="矩形 18">
            <a:extLst>
              <a:ext uri="{FF2B5EF4-FFF2-40B4-BE49-F238E27FC236}">
                <a16:creationId xmlns:a16="http://schemas.microsoft.com/office/drawing/2014/main" id="{931E5DAD-406D-4578-B05C-9B8A8683A246}"/>
              </a:ext>
            </a:extLst>
          </p:cNvPr>
          <p:cNvSpPr>
            <a:spLocks noChangeArrowheads="1"/>
          </p:cNvSpPr>
          <p:nvPr/>
        </p:nvSpPr>
        <p:spPr bwMode="auto">
          <a:xfrm>
            <a:off x="7296150" y="4873625"/>
            <a:ext cx="206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DCB82"/>
                </a:solidFill>
                <a:latin typeface="Arial" panose="020B0604020202020204" pitchFamily="34" charset="0"/>
              </a:rPr>
              <a:t>ADD YOUR TEXT</a:t>
            </a:r>
          </a:p>
        </p:txBody>
      </p:sp>
      <p:grpSp>
        <p:nvGrpSpPr>
          <p:cNvPr id="20" name="组合 19">
            <a:extLst>
              <a:ext uri="{FF2B5EF4-FFF2-40B4-BE49-F238E27FC236}">
                <a16:creationId xmlns:a16="http://schemas.microsoft.com/office/drawing/2014/main" id="{7580D0AF-AFD3-4BF4-AB2B-9DF5C5C7E539}"/>
              </a:ext>
            </a:extLst>
          </p:cNvPr>
          <p:cNvGrpSpPr/>
          <p:nvPr/>
        </p:nvGrpSpPr>
        <p:grpSpPr>
          <a:xfrm>
            <a:off x="2160952" y="4202891"/>
            <a:ext cx="2029100" cy="1473693"/>
            <a:chOff x="7743826" y="2522538"/>
            <a:chExt cx="236538" cy="217488"/>
          </a:xfrm>
          <a:solidFill>
            <a:schemeClr val="bg1">
              <a:lumMod val="65000"/>
            </a:schemeClr>
          </a:solidFill>
        </p:grpSpPr>
        <p:sp>
          <p:nvSpPr>
            <p:cNvPr id="21" name="Freeform 132">
              <a:extLst>
                <a:ext uri="{FF2B5EF4-FFF2-40B4-BE49-F238E27FC236}">
                  <a16:creationId xmlns:a16="http://schemas.microsoft.com/office/drawing/2014/main" id="{5473DC6E-704F-4E39-BDB1-BE626F953ACA}"/>
                </a:ext>
              </a:extLst>
            </p:cNvPr>
            <p:cNvSpPr>
              <a:spLocks/>
            </p:cNvSpPr>
            <p:nvPr/>
          </p:nvSpPr>
          <p:spPr bwMode="auto">
            <a:xfrm>
              <a:off x="7743826" y="2522538"/>
              <a:ext cx="117475" cy="82550"/>
            </a:xfrm>
            <a:custGeom>
              <a:avLst/>
              <a:gdLst>
                <a:gd name="T0" fmla="*/ 44 w 74"/>
                <a:gd name="T1" fmla="*/ 0 h 52"/>
                <a:gd name="T2" fmla="*/ 0 w 74"/>
                <a:gd name="T3" fmla="*/ 27 h 52"/>
                <a:gd name="T4" fmla="*/ 30 w 74"/>
                <a:gd name="T5" fmla="*/ 52 h 52"/>
                <a:gd name="T6" fmla="*/ 74 w 74"/>
                <a:gd name="T7" fmla="*/ 25 h 52"/>
                <a:gd name="T8" fmla="*/ 44 w 74"/>
                <a:gd name="T9" fmla="*/ 0 h 52"/>
              </a:gdLst>
              <a:ahLst/>
              <a:cxnLst>
                <a:cxn ang="0">
                  <a:pos x="T0" y="T1"/>
                </a:cxn>
                <a:cxn ang="0">
                  <a:pos x="T2" y="T3"/>
                </a:cxn>
                <a:cxn ang="0">
                  <a:pos x="T4" y="T5"/>
                </a:cxn>
                <a:cxn ang="0">
                  <a:pos x="T6" y="T7"/>
                </a:cxn>
                <a:cxn ang="0">
                  <a:pos x="T8" y="T9"/>
                </a:cxn>
              </a:cxnLst>
              <a:rect l="0" t="0" r="r" b="b"/>
              <a:pathLst>
                <a:path w="74" h="52">
                  <a:moveTo>
                    <a:pt x="44" y="0"/>
                  </a:moveTo>
                  <a:lnTo>
                    <a:pt x="0" y="27"/>
                  </a:lnTo>
                  <a:lnTo>
                    <a:pt x="30" y="52"/>
                  </a:lnTo>
                  <a:lnTo>
                    <a:pt x="74" y="25"/>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33">
              <a:extLst>
                <a:ext uri="{FF2B5EF4-FFF2-40B4-BE49-F238E27FC236}">
                  <a16:creationId xmlns:a16="http://schemas.microsoft.com/office/drawing/2014/main" id="{2EF6E959-9CDE-4AC6-9194-DB4B6024FD50}"/>
                </a:ext>
              </a:extLst>
            </p:cNvPr>
            <p:cNvSpPr>
              <a:spLocks/>
            </p:cNvSpPr>
            <p:nvPr/>
          </p:nvSpPr>
          <p:spPr bwMode="auto">
            <a:xfrm>
              <a:off x="7743826" y="2605088"/>
              <a:ext cx="117475" cy="84138"/>
            </a:xfrm>
            <a:custGeom>
              <a:avLst/>
              <a:gdLst>
                <a:gd name="T0" fmla="*/ 44 w 74"/>
                <a:gd name="T1" fmla="*/ 53 h 53"/>
                <a:gd name="T2" fmla="*/ 74 w 74"/>
                <a:gd name="T3" fmla="*/ 27 h 53"/>
                <a:gd name="T4" fmla="*/ 30 w 74"/>
                <a:gd name="T5" fmla="*/ 0 h 53"/>
                <a:gd name="T6" fmla="*/ 0 w 74"/>
                <a:gd name="T7" fmla="*/ 24 h 53"/>
                <a:gd name="T8" fmla="*/ 44 w 74"/>
                <a:gd name="T9" fmla="*/ 53 h 53"/>
              </a:gdLst>
              <a:ahLst/>
              <a:cxnLst>
                <a:cxn ang="0">
                  <a:pos x="T0" y="T1"/>
                </a:cxn>
                <a:cxn ang="0">
                  <a:pos x="T2" y="T3"/>
                </a:cxn>
                <a:cxn ang="0">
                  <a:pos x="T4" y="T5"/>
                </a:cxn>
                <a:cxn ang="0">
                  <a:pos x="T6" y="T7"/>
                </a:cxn>
                <a:cxn ang="0">
                  <a:pos x="T8" y="T9"/>
                </a:cxn>
              </a:cxnLst>
              <a:rect l="0" t="0" r="r" b="b"/>
              <a:pathLst>
                <a:path w="74" h="53">
                  <a:moveTo>
                    <a:pt x="44" y="53"/>
                  </a:moveTo>
                  <a:lnTo>
                    <a:pt x="74" y="27"/>
                  </a:lnTo>
                  <a:lnTo>
                    <a:pt x="30" y="0"/>
                  </a:lnTo>
                  <a:lnTo>
                    <a:pt x="0" y="24"/>
                  </a:lnTo>
                  <a:lnTo>
                    <a:pt x="4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34">
              <a:extLst>
                <a:ext uri="{FF2B5EF4-FFF2-40B4-BE49-F238E27FC236}">
                  <a16:creationId xmlns:a16="http://schemas.microsoft.com/office/drawing/2014/main" id="{91C852F3-7268-4D17-9553-6909862BD2D5}"/>
                </a:ext>
              </a:extLst>
            </p:cNvPr>
            <p:cNvSpPr>
              <a:spLocks/>
            </p:cNvSpPr>
            <p:nvPr/>
          </p:nvSpPr>
          <p:spPr bwMode="auto">
            <a:xfrm>
              <a:off x="7861301" y="2605088"/>
              <a:ext cx="119063" cy="84138"/>
            </a:xfrm>
            <a:custGeom>
              <a:avLst/>
              <a:gdLst>
                <a:gd name="T0" fmla="*/ 31 w 75"/>
                <a:gd name="T1" fmla="*/ 53 h 53"/>
                <a:gd name="T2" fmla="*/ 75 w 75"/>
                <a:gd name="T3" fmla="*/ 24 h 53"/>
                <a:gd name="T4" fmla="*/ 44 w 75"/>
                <a:gd name="T5" fmla="*/ 0 h 53"/>
                <a:gd name="T6" fmla="*/ 0 w 75"/>
                <a:gd name="T7" fmla="*/ 27 h 53"/>
                <a:gd name="T8" fmla="*/ 31 w 75"/>
                <a:gd name="T9" fmla="*/ 53 h 53"/>
              </a:gdLst>
              <a:ahLst/>
              <a:cxnLst>
                <a:cxn ang="0">
                  <a:pos x="T0" y="T1"/>
                </a:cxn>
                <a:cxn ang="0">
                  <a:pos x="T2" y="T3"/>
                </a:cxn>
                <a:cxn ang="0">
                  <a:pos x="T4" y="T5"/>
                </a:cxn>
                <a:cxn ang="0">
                  <a:pos x="T6" y="T7"/>
                </a:cxn>
                <a:cxn ang="0">
                  <a:pos x="T8" y="T9"/>
                </a:cxn>
              </a:cxnLst>
              <a:rect l="0" t="0" r="r" b="b"/>
              <a:pathLst>
                <a:path w="75" h="53">
                  <a:moveTo>
                    <a:pt x="31" y="53"/>
                  </a:moveTo>
                  <a:lnTo>
                    <a:pt x="75" y="24"/>
                  </a:lnTo>
                  <a:lnTo>
                    <a:pt x="44" y="0"/>
                  </a:lnTo>
                  <a:lnTo>
                    <a:pt x="0" y="27"/>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5">
              <a:extLst>
                <a:ext uri="{FF2B5EF4-FFF2-40B4-BE49-F238E27FC236}">
                  <a16:creationId xmlns:a16="http://schemas.microsoft.com/office/drawing/2014/main" id="{37777771-1DCB-4DD0-BE1C-2974E084EC2D}"/>
                </a:ext>
              </a:extLst>
            </p:cNvPr>
            <p:cNvSpPr>
              <a:spLocks/>
            </p:cNvSpPr>
            <p:nvPr/>
          </p:nvSpPr>
          <p:spPr bwMode="auto">
            <a:xfrm>
              <a:off x="7861301" y="2522538"/>
              <a:ext cx="119063" cy="82550"/>
            </a:xfrm>
            <a:custGeom>
              <a:avLst/>
              <a:gdLst>
                <a:gd name="T0" fmla="*/ 75 w 75"/>
                <a:gd name="T1" fmla="*/ 27 h 52"/>
                <a:gd name="T2" fmla="*/ 31 w 75"/>
                <a:gd name="T3" fmla="*/ 0 h 52"/>
                <a:gd name="T4" fmla="*/ 0 w 75"/>
                <a:gd name="T5" fmla="*/ 25 h 52"/>
                <a:gd name="T6" fmla="*/ 44 w 75"/>
                <a:gd name="T7" fmla="*/ 52 h 52"/>
                <a:gd name="T8" fmla="*/ 75 w 75"/>
                <a:gd name="T9" fmla="*/ 27 h 52"/>
              </a:gdLst>
              <a:ahLst/>
              <a:cxnLst>
                <a:cxn ang="0">
                  <a:pos x="T0" y="T1"/>
                </a:cxn>
                <a:cxn ang="0">
                  <a:pos x="T2" y="T3"/>
                </a:cxn>
                <a:cxn ang="0">
                  <a:pos x="T4" y="T5"/>
                </a:cxn>
                <a:cxn ang="0">
                  <a:pos x="T6" y="T7"/>
                </a:cxn>
                <a:cxn ang="0">
                  <a:pos x="T8" y="T9"/>
                </a:cxn>
              </a:cxnLst>
              <a:rect l="0" t="0" r="r" b="b"/>
              <a:pathLst>
                <a:path w="75" h="52">
                  <a:moveTo>
                    <a:pt x="75" y="27"/>
                  </a:moveTo>
                  <a:lnTo>
                    <a:pt x="31" y="0"/>
                  </a:lnTo>
                  <a:lnTo>
                    <a:pt x="0" y="25"/>
                  </a:lnTo>
                  <a:lnTo>
                    <a:pt x="44" y="52"/>
                  </a:lnTo>
                  <a:lnTo>
                    <a:pt x="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36">
              <a:extLst>
                <a:ext uri="{FF2B5EF4-FFF2-40B4-BE49-F238E27FC236}">
                  <a16:creationId xmlns:a16="http://schemas.microsoft.com/office/drawing/2014/main" id="{5AD90D9D-340D-4C50-BDDE-642655ED695A}"/>
                </a:ext>
              </a:extLst>
            </p:cNvPr>
            <p:cNvSpPr>
              <a:spLocks/>
            </p:cNvSpPr>
            <p:nvPr/>
          </p:nvSpPr>
          <p:spPr bwMode="auto">
            <a:xfrm>
              <a:off x="7791451" y="2655888"/>
              <a:ext cx="139700" cy="84138"/>
            </a:xfrm>
            <a:custGeom>
              <a:avLst/>
              <a:gdLst>
                <a:gd name="T0" fmla="*/ 44 w 88"/>
                <a:gd name="T1" fmla="*/ 0 h 53"/>
                <a:gd name="T2" fmla="*/ 14 w 88"/>
                <a:gd name="T3" fmla="*/ 26 h 53"/>
                <a:gd name="T4" fmla="*/ 0 w 88"/>
                <a:gd name="T5" fmla="*/ 17 h 53"/>
                <a:gd name="T6" fmla="*/ 0 w 88"/>
                <a:gd name="T7" fmla="*/ 27 h 53"/>
                <a:gd name="T8" fmla="*/ 44 w 88"/>
                <a:gd name="T9" fmla="*/ 53 h 53"/>
                <a:gd name="T10" fmla="*/ 88 w 88"/>
                <a:gd name="T11" fmla="*/ 27 h 53"/>
                <a:gd name="T12" fmla="*/ 88 w 88"/>
                <a:gd name="T13" fmla="*/ 17 h 53"/>
                <a:gd name="T14" fmla="*/ 75 w 88"/>
                <a:gd name="T15" fmla="*/ 26 h 53"/>
                <a:gd name="T16" fmla="*/ 44 w 88"/>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3">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7428" name="Oval 14">
            <a:extLst>
              <a:ext uri="{FF2B5EF4-FFF2-40B4-BE49-F238E27FC236}">
                <a16:creationId xmlns:a16="http://schemas.microsoft.com/office/drawing/2014/main" id="{11246EA9-F895-41C5-971B-4EB1E191BE85}"/>
              </a:ext>
            </a:extLst>
          </p:cNvPr>
          <p:cNvSpPr>
            <a:spLocks noChangeArrowheads="1"/>
          </p:cNvSpPr>
          <p:nvPr/>
        </p:nvSpPr>
        <p:spPr bwMode="auto">
          <a:xfrm>
            <a:off x="3425825" y="2060575"/>
            <a:ext cx="400050" cy="400050"/>
          </a:xfrm>
          <a:prstGeom prst="ellipse">
            <a:avLst/>
          </a:pr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29" name="Freeform 15">
            <a:extLst>
              <a:ext uri="{FF2B5EF4-FFF2-40B4-BE49-F238E27FC236}">
                <a16:creationId xmlns:a16="http://schemas.microsoft.com/office/drawing/2014/main" id="{989BE699-3B36-4D4F-8CCA-9869EA3A0EBB}"/>
              </a:ext>
            </a:extLst>
          </p:cNvPr>
          <p:cNvSpPr>
            <a:spLocks/>
          </p:cNvSpPr>
          <p:nvPr/>
        </p:nvSpPr>
        <p:spPr bwMode="auto">
          <a:xfrm>
            <a:off x="3527425" y="2433638"/>
            <a:ext cx="103188" cy="95250"/>
          </a:xfrm>
          <a:custGeom>
            <a:avLst/>
            <a:gdLst>
              <a:gd name="T0" fmla="*/ 0 w 65"/>
              <a:gd name="T1" fmla="*/ 0 h 60"/>
              <a:gd name="T2" fmla="*/ 12601636 w 65"/>
              <a:gd name="T3" fmla="*/ 151209375 h 60"/>
              <a:gd name="T4" fmla="*/ 163811744 w 65"/>
              <a:gd name="T5" fmla="*/ 25201563 h 60"/>
              <a:gd name="T6" fmla="*/ 0 w 6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0">
                <a:moveTo>
                  <a:pt x="0" y="0"/>
                </a:moveTo>
                <a:lnTo>
                  <a:pt x="5" y="60"/>
                </a:lnTo>
                <a:lnTo>
                  <a:pt x="65" y="10"/>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0" name="Freeform 16">
            <a:extLst>
              <a:ext uri="{FF2B5EF4-FFF2-40B4-BE49-F238E27FC236}">
                <a16:creationId xmlns:a16="http://schemas.microsoft.com/office/drawing/2014/main" id="{90D4170A-2450-423A-A9F1-53157E0A4F42}"/>
              </a:ext>
            </a:extLst>
          </p:cNvPr>
          <p:cNvSpPr>
            <a:spLocks/>
          </p:cNvSpPr>
          <p:nvPr/>
        </p:nvSpPr>
        <p:spPr bwMode="auto">
          <a:xfrm>
            <a:off x="3559175" y="2165350"/>
            <a:ext cx="50800" cy="214313"/>
          </a:xfrm>
          <a:custGeom>
            <a:avLst/>
            <a:gdLst>
              <a:gd name="T0" fmla="*/ 80645000 w 32"/>
              <a:gd name="T1" fmla="*/ 272177510 h 135"/>
              <a:gd name="T2" fmla="*/ 55443438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1" name="Freeform 17">
            <a:extLst>
              <a:ext uri="{FF2B5EF4-FFF2-40B4-BE49-F238E27FC236}">
                <a16:creationId xmlns:a16="http://schemas.microsoft.com/office/drawing/2014/main" id="{04959BE6-95DF-47F8-991C-72EFD2B7419E}"/>
              </a:ext>
            </a:extLst>
          </p:cNvPr>
          <p:cNvSpPr>
            <a:spLocks/>
          </p:cNvSpPr>
          <p:nvPr/>
        </p:nvSpPr>
        <p:spPr bwMode="auto">
          <a:xfrm>
            <a:off x="3559175" y="2127250"/>
            <a:ext cx="50800" cy="61913"/>
          </a:xfrm>
          <a:custGeom>
            <a:avLst/>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2" name="Rectangle 18">
            <a:extLst>
              <a:ext uri="{FF2B5EF4-FFF2-40B4-BE49-F238E27FC236}">
                <a16:creationId xmlns:a16="http://schemas.microsoft.com/office/drawing/2014/main" id="{7C050D17-CF33-4579-8052-EB09C75080D9}"/>
              </a:ext>
            </a:extLst>
          </p:cNvPr>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3" name="Freeform 19">
            <a:extLst>
              <a:ext uri="{FF2B5EF4-FFF2-40B4-BE49-F238E27FC236}">
                <a16:creationId xmlns:a16="http://schemas.microsoft.com/office/drawing/2014/main" id="{904068DC-C48C-4CED-902C-876A502A3E62}"/>
              </a:ext>
            </a:extLst>
          </p:cNvPr>
          <p:cNvSpPr>
            <a:spLocks/>
          </p:cNvSpPr>
          <p:nvPr/>
        </p:nvSpPr>
        <p:spPr bwMode="auto">
          <a:xfrm>
            <a:off x="3573463" y="2373313"/>
            <a:ext cx="20637" cy="31750"/>
          </a:xfrm>
          <a:custGeom>
            <a:avLst/>
            <a:gdLst>
              <a:gd name="T0" fmla="*/ 0 w 17"/>
              <a:gd name="T1" fmla="*/ 6914444 h 27"/>
              <a:gd name="T2" fmla="*/ 8842348 w 17"/>
              <a:gd name="T3" fmla="*/ 29038315 h 27"/>
              <a:gd name="T4" fmla="*/ 25053318 w 17"/>
              <a:gd name="T5" fmla="*/ 8297333 h 27"/>
              <a:gd name="T6" fmla="*/ 0 w 17"/>
              <a:gd name="T7" fmla="*/ 6914444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4" name="Freeform 20">
            <a:extLst>
              <a:ext uri="{FF2B5EF4-FFF2-40B4-BE49-F238E27FC236}">
                <a16:creationId xmlns:a16="http://schemas.microsoft.com/office/drawing/2014/main" id="{DC9C18BF-4FEA-4255-AA3E-7A152025778D}"/>
              </a:ext>
            </a:extLst>
          </p:cNvPr>
          <p:cNvSpPr>
            <a:spLocks/>
          </p:cNvSpPr>
          <p:nvPr/>
        </p:nvSpPr>
        <p:spPr bwMode="auto">
          <a:xfrm>
            <a:off x="3635375" y="2165350"/>
            <a:ext cx="50800" cy="214313"/>
          </a:xfrm>
          <a:custGeom>
            <a:avLst/>
            <a:gdLst>
              <a:gd name="T0" fmla="*/ 80645000 w 32"/>
              <a:gd name="T1" fmla="*/ 272177510 h 135"/>
              <a:gd name="T2" fmla="*/ 52924075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5" name="Freeform 21">
            <a:extLst>
              <a:ext uri="{FF2B5EF4-FFF2-40B4-BE49-F238E27FC236}">
                <a16:creationId xmlns:a16="http://schemas.microsoft.com/office/drawing/2014/main" id="{ECE8507E-D072-461E-A9F7-CF3363ADBFF2}"/>
              </a:ext>
            </a:extLst>
          </p:cNvPr>
          <p:cNvSpPr>
            <a:spLocks/>
          </p:cNvSpPr>
          <p:nvPr/>
        </p:nvSpPr>
        <p:spPr bwMode="auto">
          <a:xfrm>
            <a:off x="3635375" y="2127250"/>
            <a:ext cx="50800" cy="61913"/>
          </a:xfrm>
          <a:custGeom>
            <a:avLst/>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6" name="Rectangle 22">
            <a:extLst>
              <a:ext uri="{FF2B5EF4-FFF2-40B4-BE49-F238E27FC236}">
                <a16:creationId xmlns:a16="http://schemas.microsoft.com/office/drawing/2014/main" id="{44CCC0C2-EB1A-41D5-9D83-C695355190E2}"/>
              </a:ext>
            </a:extLst>
          </p:cNvPr>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7" name="Freeform 23">
            <a:extLst>
              <a:ext uri="{FF2B5EF4-FFF2-40B4-BE49-F238E27FC236}">
                <a16:creationId xmlns:a16="http://schemas.microsoft.com/office/drawing/2014/main" id="{C6D569FF-0D36-44C8-BE8F-C62B4CD9EDE6}"/>
              </a:ext>
            </a:extLst>
          </p:cNvPr>
          <p:cNvSpPr>
            <a:spLocks/>
          </p:cNvSpPr>
          <p:nvPr/>
        </p:nvSpPr>
        <p:spPr bwMode="auto">
          <a:xfrm>
            <a:off x="3649663" y="2373313"/>
            <a:ext cx="19050" cy="31750"/>
          </a:xfrm>
          <a:custGeom>
            <a:avLst/>
            <a:gdLst>
              <a:gd name="T0" fmla="*/ 0 w 17"/>
              <a:gd name="T1" fmla="*/ 6914444 h 27"/>
              <a:gd name="T2" fmla="*/ 7534835 w 17"/>
              <a:gd name="T3" fmla="*/ 29038315 h 27"/>
              <a:gd name="T4" fmla="*/ 21347206 w 17"/>
              <a:gd name="T5" fmla="*/ 8297333 h 27"/>
              <a:gd name="T6" fmla="*/ 0 w 17"/>
              <a:gd name="T7" fmla="*/ 6914444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8" name="Freeform 24">
            <a:extLst>
              <a:ext uri="{FF2B5EF4-FFF2-40B4-BE49-F238E27FC236}">
                <a16:creationId xmlns:a16="http://schemas.microsoft.com/office/drawing/2014/main" id="{DC973A2A-7429-4B48-A650-D9E2BF71642A}"/>
              </a:ext>
            </a:extLst>
          </p:cNvPr>
          <p:cNvSpPr>
            <a:spLocks/>
          </p:cNvSpPr>
          <p:nvPr/>
        </p:nvSpPr>
        <p:spPr bwMode="auto">
          <a:xfrm>
            <a:off x="3681413" y="2162175"/>
            <a:ext cx="19050" cy="107950"/>
          </a:xfrm>
          <a:custGeom>
            <a:avLst/>
            <a:gdLst>
              <a:gd name="T0" fmla="*/ 1418034 w 16"/>
              <a:gd name="T1" fmla="*/ 1290855 h 95"/>
              <a:gd name="T2" fmla="*/ 19846528 w 16"/>
              <a:gd name="T3" fmla="*/ 14202811 h 95"/>
              <a:gd name="T4" fmla="*/ 19846528 w 16"/>
              <a:gd name="T5" fmla="*/ 114917888 h 95"/>
              <a:gd name="T6" fmla="*/ 14175581 w 16"/>
              <a:gd name="T7" fmla="*/ 122665289 h 95"/>
              <a:gd name="T8" fmla="*/ 14175581 w 16"/>
              <a:gd name="T9" fmla="*/ 42609569 h 95"/>
              <a:gd name="T10" fmla="*/ 7087791 w 16"/>
              <a:gd name="T11" fmla="*/ 33571314 h 95"/>
              <a:gd name="T12" fmla="*/ 0 w 16"/>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9" name="Oval 25">
            <a:extLst>
              <a:ext uri="{FF2B5EF4-FFF2-40B4-BE49-F238E27FC236}">
                <a16:creationId xmlns:a16="http://schemas.microsoft.com/office/drawing/2014/main" id="{FBE08E69-630D-4CA0-8419-AB70030CC091}"/>
              </a:ext>
            </a:extLst>
          </p:cNvPr>
          <p:cNvSpPr>
            <a:spLocks noChangeArrowheads="1"/>
          </p:cNvSpPr>
          <p:nvPr/>
        </p:nvSpPr>
        <p:spPr bwMode="auto">
          <a:xfrm>
            <a:off x="2887663" y="3835400"/>
            <a:ext cx="676275" cy="677863"/>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0" name="Oval 27">
            <a:extLst>
              <a:ext uri="{FF2B5EF4-FFF2-40B4-BE49-F238E27FC236}">
                <a16:creationId xmlns:a16="http://schemas.microsoft.com/office/drawing/2014/main" id="{9687217E-F75C-4199-B1A3-795B6E170380}"/>
              </a:ext>
            </a:extLst>
          </p:cNvPr>
          <p:cNvSpPr>
            <a:spLocks noChangeArrowheads="1"/>
          </p:cNvSpPr>
          <p:nvPr/>
        </p:nvSpPr>
        <p:spPr bwMode="auto">
          <a:xfrm>
            <a:off x="3732213" y="3702050"/>
            <a:ext cx="442912" cy="441325"/>
          </a:xfrm>
          <a:prstGeom prst="ellipse">
            <a:avLst/>
          </a:prstGeom>
          <a:solidFill>
            <a:srgbClr val="FF97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1" name="Oval 29">
            <a:extLst>
              <a:ext uri="{FF2B5EF4-FFF2-40B4-BE49-F238E27FC236}">
                <a16:creationId xmlns:a16="http://schemas.microsoft.com/office/drawing/2014/main" id="{2C257FB1-CEF7-4D55-881F-723B46C65B10}"/>
              </a:ext>
            </a:extLst>
          </p:cNvPr>
          <p:cNvSpPr>
            <a:spLocks noChangeArrowheads="1"/>
          </p:cNvSpPr>
          <p:nvPr/>
        </p:nvSpPr>
        <p:spPr bwMode="auto">
          <a:xfrm>
            <a:off x="3487738" y="3109913"/>
            <a:ext cx="534987" cy="534987"/>
          </a:xfrm>
          <a:prstGeom prst="ellipse">
            <a:avLst/>
          </a:pr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2" name="Freeform 30">
            <a:extLst>
              <a:ext uri="{FF2B5EF4-FFF2-40B4-BE49-F238E27FC236}">
                <a16:creationId xmlns:a16="http://schemas.microsoft.com/office/drawing/2014/main" id="{95E7A25B-7CBE-41BF-9F94-30AB5D481D5B}"/>
              </a:ext>
            </a:extLst>
          </p:cNvPr>
          <p:cNvSpPr>
            <a:spLocks/>
          </p:cNvSpPr>
          <p:nvPr/>
        </p:nvSpPr>
        <p:spPr bwMode="auto">
          <a:xfrm>
            <a:off x="3622675" y="3608388"/>
            <a:ext cx="138113" cy="127000"/>
          </a:xfrm>
          <a:custGeom>
            <a:avLst/>
            <a:gdLst>
              <a:gd name="T0" fmla="*/ 0 w 87"/>
              <a:gd name="T1" fmla="*/ 0 h 80"/>
              <a:gd name="T2" fmla="*/ 20161323 w 87"/>
              <a:gd name="T3" fmla="*/ 201612500 h 80"/>
              <a:gd name="T4" fmla="*/ 219255181 w 87"/>
              <a:gd name="T5" fmla="*/ 32762825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8" y="80"/>
                </a:lnTo>
                <a:lnTo>
                  <a:pt x="87" y="13"/>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3" name="Oval 31">
            <a:extLst>
              <a:ext uri="{FF2B5EF4-FFF2-40B4-BE49-F238E27FC236}">
                <a16:creationId xmlns:a16="http://schemas.microsoft.com/office/drawing/2014/main" id="{86AE49AD-A44C-423B-B21C-60062509E44A}"/>
              </a:ext>
            </a:extLst>
          </p:cNvPr>
          <p:cNvSpPr>
            <a:spLocks noChangeArrowheads="1"/>
          </p:cNvSpPr>
          <p:nvPr/>
        </p:nvSpPr>
        <p:spPr bwMode="auto">
          <a:xfrm>
            <a:off x="2987675" y="2549525"/>
            <a:ext cx="534988" cy="534988"/>
          </a:xfrm>
          <a:prstGeom prst="ellipse">
            <a:avLst/>
          </a:pr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4" name="Freeform 32">
            <a:extLst>
              <a:ext uri="{FF2B5EF4-FFF2-40B4-BE49-F238E27FC236}">
                <a16:creationId xmlns:a16="http://schemas.microsoft.com/office/drawing/2014/main" id="{A4D6BC6D-9373-4A0E-B3D0-B16BF1272B61}"/>
              </a:ext>
            </a:extLst>
          </p:cNvPr>
          <p:cNvSpPr>
            <a:spLocks/>
          </p:cNvSpPr>
          <p:nvPr/>
        </p:nvSpPr>
        <p:spPr bwMode="auto">
          <a:xfrm>
            <a:off x="3122613" y="3048000"/>
            <a:ext cx="138112" cy="127000"/>
          </a:xfrm>
          <a:custGeom>
            <a:avLst/>
            <a:gdLst>
              <a:gd name="T0" fmla="*/ 0 w 87"/>
              <a:gd name="T1" fmla="*/ 0 h 80"/>
              <a:gd name="T2" fmla="*/ 17641824 w 87"/>
              <a:gd name="T3" fmla="*/ 201612500 h 80"/>
              <a:gd name="T4" fmla="*/ 219253594 w 87"/>
              <a:gd name="T5" fmla="*/ 35282188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7" y="80"/>
                </a:lnTo>
                <a:lnTo>
                  <a:pt x="87" y="14"/>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5" name="Oval 33">
            <a:extLst>
              <a:ext uri="{FF2B5EF4-FFF2-40B4-BE49-F238E27FC236}">
                <a16:creationId xmlns:a16="http://schemas.microsoft.com/office/drawing/2014/main" id="{C0865441-8B92-404B-BD10-BD43898C338D}"/>
              </a:ext>
            </a:extLst>
          </p:cNvPr>
          <p:cNvSpPr>
            <a:spLocks noChangeArrowheads="1"/>
          </p:cNvSpPr>
          <p:nvPr/>
        </p:nvSpPr>
        <p:spPr bwMode="auto">
          <a:xfrm>
            <a:off x="4179888" y="3128963"/>
            <a:ext cx="423862" cy="423862"/>
          </a:xfrm>
          <a:prstGeom prst="ellipse">
            <a:avLst/>
          </a:pr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6" name="Freeform 34">
            <a:extLst>
              <a:ext uri="{FF2B5EF4-FFF2-40B4-BE49-F238E27FC236}">
                <a16:creationId xmlns:a16="http://schemas.microsoft.com/office/drawing/2014/main" id="{25E46689-3D91-41C4-A39E-06C05A32D41F}"/>
              </a:ext>
            </a:extLst>
          </p:cNvPr>
          <p:cNvSpPr>
            <a:spLocks/>
          </p:cNvSpPr>
          <p:nvPr/>
        </p:nvSpPr>
        <p:spPr bwMode="auto">
          <a:xfrm>
            <a:off x="4287838" y="3524250"/>
            <a:ext cx="109537" cy="101600"/>
          </a:xfrm>
          <a:custGeom>
            <a:avLst/>
            <a:gdLst>
              <a:gd name="T0" fmla="*/ 0 w 69"/>
              <a:gd name="T1" fmla="*/ 0 h 64"/>
              <a:gd name="T2" fmla="*/ 12601517 w 69"/>
              <a:gd name="T3" fmla="*/ 161290000 h 64"/>
              <a:gd name="T4" fmla="*/ 173890781 w 69"/>
              <a:gd name="T5" fmla="*/ 25201563 h 64"/>
              <a:gd name="T6" fmla="*/ 0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0" y="0"/>
                </a:moveTo>
                <a:lnTo>
                  <a:pt x="5" y="64"/>
                </a:lnTo>
                <a:lnTo>
                  <a:pt x="69" y="10"/>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7" name="Oval 35">
            <a:extLst>
              <a:ext uri="{FF2B5EF4-FFF2-40B4-BE49-F238E27FC236}">
                <a16:creationId xmlns:a16="http://schemas.microsoft.com/office/drawing/2014/main" id="{57C6EFD8-F7E0-43BE-A810-A19A47B4C059}"/>
              </a:ext>
            </a:extLst>
          </p:cNvPr>
          <p:cNvSpPr>
            <a:spLocks noChangeArrowheads="1"/>
          </p:cNvSpPr>
          <p:nvPr/>
        </p:nvSpPr>
        <p:spPr bwMode="auto">
          <a:xfrm>
            <a:off x="2538413" y="2068513"/>
            <a:ext cx="423862" cy="423862"/>
          </a:xfrm>
          <a:prstGeom prst="ellipse">
            <a:avLst/>
          </a:prstGeom>
          <a:solidFill>
            <a:srgbClr val="F6C4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8" name="Freeform 36">
            <a:extLst>
              <a:ext uri="{FF2B5EF4-FFF2-40B4-BE49-F238E27FC236}">
                <a16:creationId xmlns:a16="http://schemas.microsoft.com/office/drawing/2014/main" id="{44FBD54A-3EDA-4C12-ACC3-E9C47F1D1EFE}"/>
              </a:ext>
            </a:extLst>
          </p:cNvPr>
          <p:cNvSpPr>
            <a:spLocks/>
          </p:cNvSpPr>
          <p:nvPr/>
        </p:nvSpPr>
        <p:spPr bwMode="auto">
          <a:xfrm>
            <a:off x="2744788" y="2462213"/>
            <a:ext cx="107950" cy="101600"/>
          </a:xfrm>
          <a:custGeom>
            <a:avLst/>
            <a:gdLst>
              <a:gd name="T0" fmla="*/ 171370625 w 68"/>
              <a:gd name="T1" fmla="*/ 0 h 64"/>
              <a:gd name="T2" fmla="*/ 158770638 w 68"/>
              <a:gd name="T3" fmla="*/ 161290000 h 64"/>
              <a:gd name="T4" fmla="*/ 0 w 68"/>
              <a:gd name="T5" fmla="*/ 27722513 h 64"/>
              <a:gd name="T6" fmla="*/ 171370625 w 68"/>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4">
                <a:moveTo>
                  <a:pt x="68" y="0"/>
                </a:moveTo>
                <a:lnTo>
                  <a:pt x="63" y="64"/>
                </a:lnTo>
                <a:lnTo>
                  <a:pt x="0" y="11"/>
                </a:lnTo>
                <a:lnTo>
                  <a:pt x="68" y="0"/>
                </a:lnTo>
                <a:close/>
              </a:path>
            </a:pathLst>
          </a:custGeom>
          <a:solidFill>
            <a:srgbClr val="F6C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9" name="Oval 37">
            <a:extLst>
              <a:ext uri="{FF2B5EF4-FFF2-40B4-BE49-F238E27FC236}">
                <a16:creationId xmlns:a16="http://schemas.microsoft.com/office/drawing/2014/main" id="{F9269CB7-A938-458B-9759-A53B4C5BA83E}"/>
              </a:ext>
            </a:extLst>
          </p:cNvPr>
          <p:cNvSpPr>
            <a:spLocks noChangeArrowheads="1"/>
          </p:cNvSpPr>
          <p:nvPr/>
        </p:nvSpPr>
        <p:spPr bwMode="auto">
          <a:xfrm>
            <a:off x="1933575" y="2289175"/>
            <a:ext cx="423863" cy="423863"/>
          </a:xfrm>
          <a:prstGeom prst="ellipse">
            <a:avLst/>
          </a:pr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0" name="Freeform 38">
            <a:extLst>
              <a:ext uri="{FF2B5EF4-FFF2-40B4-BE49-F238E27FC236}">
                <a16:creationId xmlns:a16="http://schemas.microsoft.com/office/drawing/2014/main" id="{DDE2E7A6-8558-4918-B406-6F8F326D4882}"/>
              </a:ext>
            </a:extLst>
          </p:cNvPr>
          <p:cNvSpPr>
            <a:spLocks/>
          </p:cNvSpPr>
          <p:nvPr/>
        </p:nvSpPr>
        <p:spPr bwMode="auto">
          <a:xfrm>
            <a:off x="2141538" y="2684463"/>
            <a:ext cx="109537" cy="100012"/>
          </a:xfrm>
          <a:custGeom>
            <a:avLst/>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1" name="Oval 39">
            <a:extLst>
              <a:ext uri="{FF2B5EF4-FFF2-40B4-BE49-F238E27FC236}">
                <a16:creationId xmlns:a16="http://schemas.microsoft.com/office/drawing/2014/main" id="{E83E3A7F-B9B8-42E6-A692-68FE7987FEBE}"/>
              </a:ext>
            </a:extLst>
          </p:cNvPr>
          <p:cNvSpPr>
            <a:spLocks noChangeArrowheads="1"/>
          </p:cNvSpPr>
          <p:nvPr/>
        </p:nvSpPr>
        <p:spPr bwMode="auto">
          <a:xfrm>
            <a:off x="1662113" y="2841625"/>
            <a:ext cx="422275" cy="423863"/>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2" name="Freeform 40">
            <a:extLst>
              <a:ext uri="{FF2B5EF4-FFF2-40B4-BE49-F238E27FC236}">
                <a16:creationId xmlns:a16="http://schemas.microsoft.com/office/drawing/2014/main" id="{AEF588FA-B020-4355-8290-E66073018E8E}"/>
              </a:ext>
            </a:extLst>
          </p:cNvPr>
          <p:cNvSpPr>
            <a:spLocks/>
          </p:cNvSpPr>
          <p:nvPr/>
        </p:nvSpPr>
        <p:spPr bwMode="auto">
          <a:xfrm>
            <a:off x="1868488" y="3236913"/>
            <a:ext cx="109537" cy="100012"/>
          </a:xfrm>
          <a:custGeom>
            <a:avLst/>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3" name="Oval 41">
            <a:extLst>
              <a:ext uri="{FF2B5EF4-FFF2-40B4-BE49-F238E27FC236}">
                <a16:creationId xmlns:a16="http://schemas.microsoft.com/office/drawing/2014/main" id="{C9BE358B-56FA-46E7-A8F6-CD2CBF622107}"/>
              </a:ext>
            </a:extLst>
          </p:cNvPr>
          <p:cNvSpPr>
            <a:spLocks noChangeArrowheads="1"/>
          </p:cNvSpPr>
          <p:nvPr/>
        </p:nvSpPr>
        <p:spPr bwMode="auto">
          <a:xfrm>
            <a:off x="2913063" y="3276600"/>
            <a:ext cx="423862" cy="423863"/>
          </a:xfrm>
          <a:prstGeom prst="ellipse">
            <a:avLst/>
          </a:prstGeom>
          <a:solidFill>
            <a:srgbClr val="93CF9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4" name="Freeform 42">
            <a:extLst>
              <a:ext uri="{FF2B5EF4-FFF2-40B4-BE49-F238E27FC236}">
                <a16:creationId xmlns:a16="http://schemas.microsoft.com/office/drawing/2014/main" id="{01A311F8-3114-4FD7-920C-0F777F0379ED}"/>
              </a:ext>
            </a:extLst>
          </p:cNvPr>
          <p:cNvSpPr>
            <a:spLocks/>
          </p:cNvSpPr>
          <p:nvPr/>
        </p:nvSpPr>
        <p:spPr bwMode="auto">
          <a:xfrm>
            <a:off x="3121025" y="3671888"/>
            <a:ext cx="109538" cy="100012"/>
          </a:xfrm>
          <a:custGeom>
            <a:avLst/>
            <a:gdLst>
              <a:gd name="T0" fmla="*/ 173892369 w 69"/>
              <a:gd name="T1" fmla="*/ 0 h 63"/>
              <a:gd name="T2" fmla="*/ 158771362 w 69"/>
              <a:gd name="T3" fmla="*/ 158769844 h 63"/>
              <a:gd name="T4" fmla="*/ 0 w 69"/>
              <a:gd name="T5" fmla="*/ 25201437 h 63"/>
              <a:gd name="T6" fmla="*/ 173892369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0"/>
                </a:lnTo>
                <a:lnTo>
                  <a:pt x="69" y="0"/>
                </a:lnTo>
                <a:close/>
              </a:path>
            </a:pathLst>
          </a:custGeom>
          <a:solidFill>
            <a:srgbClr val="93C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5" name="Oval 43">
            <a:extLst>
              <a:ext uri="{FF2B5EF4-FFF2-40B4-BE49-F238E27FC236}">
                <a16:creationId xmlns:a16="http://schemas.microsoft.com/office/drawing/2014/main" id="{838CA070-327F-4D4A-B3B3-9E2A0C416713}"/>
              </a:ext>
            </a:extLst>
          </p:cNvPr>
          <p:cNvSpPr>
            <a:spLocks noChangeArrowheads="1"/>
          </p:cNvSpPr>
          <p:nvPr/>
        </p:nvSpPr>
        <p:spPr bwMode="auto">
          <a:xfrm>
            <a:off x="1662113" y="3408363"/>
            <a:ext cx="422275" cy="423862"/>
          </a:xfrm>
          <a:prstGeom prst="ellipse">
            <a:avLst/>
          </a:prstGeom>
          <a:solidFill>
            <a:srgbClr val="EB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6" name="Freeform 44">
            <a:extLst>
              <a:ext uri="{FF2B5EF4-FFF2-40B4-BE49-F238E27FC236}">
                <a16:creationId xmlns:a16="http://schemas.microsoft.com/office/drawing/2014/main" id="{AC58BAE0-C471-4985-8673-5E80E69B69A2}"/>
              </a:ext>
            </a:extLst>
          </p:cNvPr>
          <p:cNvSpPr>
            <a:spLocks/>
          </p:cNvSpPr>
          <p:nvPr/>
        </p:nvSpPr>
        <p:spPr bwMode="auto">
          <a:xfrm>
            <a:off x="1868488" y="3803650"/>
            <a:ext cx="109537" cy="101600"/>
          </a:xfrm>
          <a:custGeom>
            <a:avLst/>
            <a:gdLst>
              <a:gd name="T0" fmla="*/ 173890781 w 69"/>
              <a:gd name="T1" fmla="*/ 0 h 64"/>
              <a:gd name="T2" fmla="*/ 158769913 w 69"/>
              <a:gd name="T3" fmla="*/ 161290000 h 64"/>
              <a:gd name="T4" fmla="*/ 0 w 69"/>
              <a:gd name="T5" fmla="*/ 25201563 h 64"/>
              <a:gd name="T6" fmla="*/ 173890781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69" y="0"/>
                </a:moveTo>
                <a:lnTo>
                  <a:pt x="63" y="64"/>
                </a:lnTo>
                <a:lnTo>
                  <a:pt x="0" y="10"/>
                </a:lnTo>
                <a:lnTo>
                  <a:pt x="69" y="0"/>
                </a:lnTo>
                <a:close/>
              </a:path>
            </a:pathLst>
          </a:custGeom>
          <a:solidFill>
            <a:srgbClr val="EB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7" name="Oval 45">
            <a:extLst>
              <a:ext uri="{FF2B5EF4-FFF2-40B4-BE49-F238E27FC236}">
                <a16:creationId xmlns:a16="http://schemas.microsoft.com/office/drawing/2014/main" id="{8B4901DF-ABE4-4628-B79D-0D4CE1C4B3AA}"/>
              </a:ext>
            </a:extLst>
          </p:cNvPr>
          <p:cNvSpPr>
            <a:spLocks noChangeArrowheads="1"/>
          </p:cNvSpPr>
          <p:nvPr/>
        </p:nvSpPr>
        <p:spPr bwMode="auto">
          <a:xfrm>
            <a:off x="2181225" y="3365500"/>
            <a:ext cx="592138" cy="590550"/>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8" name="Oval 47">
            <a:extLst>
              <a:ext uri="{FF2B5EF4-FFF2-40B4-BE49-F238E27FC236}">
                <a16:creationId xmlns:a16="http://schemas.microsoft.com/office/drawing/2014/main" id="{7DB5FF36-FA51-4BC4-A2A3-78C4A9274BA3}"/>
              </a:ext>
            </a:extLst>
          </p:cNvPr>
          <p:cNvSpPr>
            <a:spLocks noChangeArrowheads="1"/>
          </p:cNvSpPr>
          <p:nvPr/>
        </p:nvSpPr>
        <p:spPr bwMode="auto">
          <a:xfrm>
            <a:off x="2351088" y="2751138"/>
            <a:ext cx="488950" cy="490537"/>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9" name="Freeform 48">
            <a:extLst>
              <a:ext uri="{FF2B5EF4-FFF2-40B4-BE49-F238E27FC236}">
                <a16:creationId xmlns:a16="http://schemas.microsoft.com/office/drawing/2014/main" id="{7088E26B-5AC9-4F70-A81F-0ACB5FB2D0F0}"/>
              </a:ext>
            </a:extLst>
          </p:cNvPr>
          <p:cNvSpPr>
            <a:spLocks/>
          </p:cNvSpPr>
          <p:nvPr/>
        </p:nvSpPr>
        <p:spPr bwMode="auto">
          <a:xfrm>
            <a:off x="2589213" y="3208338"/>
            <a:ext cx="127000" cy="115887"/>
          </a:xfrm>
          <a:custGeom>
            <a:avLst/>
            <a:gdLst>
              <a:gd name="T0" fmla="*/ 201612500 w 80"/>
              <a:gd name="T1" fmla="*/ 0 h 73"/>
              <a:gd name="T2" fmla="*/ 183972200 w 80"/>
              <a:gd name="T3" fmla="*/ 183971406 h 73"/>
              <a:gd name="T4" fmla="*/ 0 w 80"/>
              <a:gd name="T5" fmla="*/ 30241745 h 73"/>
              <a:gd name="T6" fmla="*/ 201612500 w 80"/>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73">
                <a:moveTo>
                  <a:pt x="80" y="0"/>
                </a:moveTo>
                <a:lnTo>
                  <a:pt x="73" y="73"/>
                </a:lnTo>
                <a:lnTo>
                  <a:pt x="0" y="12"/>
                </a:lnTo>
                <a:lnTo>
                  <a:pt x="80" y="0"/>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0" name="Oval 49">
            <a:extLst>
              <a:ext uri="{FF2B5EF4-FFF2-40B4-BE49-F238E27FC236}">
                <a16:creationId xmlns:a16="http://schemas.microsoft.com/office/drawing/2014/main" id="{EB7DFCD1-AA23-44A9-B7EB-E8ED411D4817}"/>
              </a:ext>
            </a:extLst>
          </p:cNvPr>
          <p:cNvSpPr>
            <a:spLocks noChangeArrowheads="1"/>
          </p:cNvSpPr>
          <p:nvPr/>
        </p:nvSpPr>
        <p:spPr bwMode="auto">
          <a:xfrm>
            <a:off x="3778250" y="2468563"/>
            <a:ext cx="506413" cy="508000"/>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1" name="Freeform 50">
            <a:extLst>
              <a:ext uri="{FF2B5EF4-FFF2-40B4-BE49-F238E27FC236}">
                <a16:creationId xmlns:a16="http://schemas.microsoft.com/office/drawing/2014/main" id="{C634753E-3A8C-4FCC-813F-345B5538E2C4}"/>
              </a:ext>
            </a:extLst>
          </p:cNvPr>
          <p:cNvSpPr>
            <a:spLocks/>
          </p:cNvSpPr>
          <p:nvPr/>
        </p:nvSpPr>
        <p:spPr bwMode="auto">
          <a:xfrm>
            <a:off x="3906838" y="2941638"/>
            <a:ext cx="130175" cy="120650"/>
          </a:xfrm>
          <a:custGeom>
            <a:avLst/>
            <a:gdLst>
              <a:gd name="T0" fmla="*/ 0 w 82"/>
              <a:gd name="T1" fmla="*/ 0 h 76"/>
              <a:gd name="T2" fmla="*/ 15120938 w 82"/>
              <a:gd name="T3" fmla="*/ 191531875 h 76"/>
              <a:gd name="T4" fmla="*/ 206652813 w 82"/>
              <a:gd name="T5" fmla="*/ 30241875 h 76"/>
              <a:gd name="T6" fmla="*/ 0 w 82"/>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6">
                <a:moveTo>
                  <a:pt x="0" y="0"/>
                </a:moveTo>
                <a:lnTo>
                  <a:pt x="6" y="76"/>
                </a:lnTo>
                <a:lnTo>
                  <a:pt x="82" y="12"/>
                </a:lnTo>
                <a:lnTo>
                  <a:pt x="0" y="0"/>
                </a:ln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2" name="Freeform 57">
            <a:extLst>
              <a:ext uri="{FF2B5EF4-FFF2-40B4-BE49-F238E27FC236}">
                <a16:creationId xmlns:a16="http://schemas.microsoft.com/office/drawing/2014/main" id="{E3C84C68-4457-43BF-8364-484E8A4FE727}"/>
              </a:ext>
            </a:extLst>
          </p:cNvPr>
          <p:cNvSpPr>
            <a:spLocks noEditPoints="1"/>
          </p:cNvSpPr>
          <p:nvPr/>
        </p:nvSpPr>
        <p:spPr bwMode="auto">
          <a:xfrm>
            <a:off x="3829050" y="3771900"/>
            <a:ext cx="263525" cy="266700"/>
          </a:xfrm>
          <a:custGeom>
            <a:avLst/>
            <a:gdLst>
              <a:gd name="T0" fmla="*/ 194665572 w 229"/>
              <a:gd name="T1" fmla="*/ 149293118 h 231"/>
              <a:gd name="T2" fmla="*/ 186720696 w 229"/>
              <a:gd name="T3" fmla="*/ 130631045 h 231"/>
              <a:gd name="T4" fmla="*/ 186720696 w 229"/>
              <a:gd name="T5" fmla="*/ 58650909 h 231"/>
              <a:gd name="T6" fmla="*/ 194665572 w 229"/>
              <a:gd name="T7" fmla="*/ 49319873 h 231"/>
              <a:gd name="T8" fmla="*/ 195990102 w 229"/>
              <a:gd name="T9" fmla="*/ 49319873 h 231"/>
              <a:gd name="T10" fmla="*/ 195990102 w 229"/>
              <a:gd name="T11" fmla="*/ 17328573 h 231"/>
              <a:gd name="T12" fmla="*/ 194665572 w 229"/>
              <a:gd name="T13" fmla="*/ 17328573 h 231"/>
              <a:gd name="T14" fmla="*/ 194665572 w 229"/>
              <a:gd name="T15" fmla="*/ 15996227 h 231"/>
              <a:gd name="T16" fmla="*/ 150965302 w 229"/>
              <a:gd name="T17" fmla="*/ 0 h 231"/>
              <a:gd name="T18" fmla="*/ 107265032 w 229"/>
              <a:gd name="T19" fmla="*/ 15996227 h 231"/>
              <a:gd name="T20" fmla="*/ 107265032 w 229"/>
              <a:gd name="T21" fmla="*/ 17328573 h 231"/>
              <a:gd name="T22" fmla="*/ 105940502 w 229"/>
              <a:gd name="T23" fmla="*/ 17328573 h 231"/>
              <a:gd name="T24" fmla="*/ 105940502 w 229"/>
              <a:gd name="T25" fmla="*/ 49319873 h 231"/>
              <a:gd name="T26" fmla="*/ 107265032 w 229"/>
              <a:gd name="T27" fmla="*/ 49319873 h 231"/>
              <a:gd name="T28" fmla="*/ 120508026 w 229"/>
              <a:gd name="T29" fmla="*/ 58650909 h 231"/>
              <a:gd name="T30" fmla="*/ 120508026 w 229"/>
              <a:gd name="T31" fmla="*/ 130631045 h 231"/>
              <a:gd name="T32" fmla="*/ 109912940 w 229"/>
              <a:gd name="T33" fmla="*/ 149293118 h 231"/>
              <a:gd name="T34" fmla="*/ 41052362 w 229"/>
              <a:gd name="T35" fmla="*/ 282591164 h 231"/>
              <a:gd name="T36" fmla="*/ 152289832 w 229"/>
              <a:gd name="T37" fmla="*/ 306583773 h 231"/>
              <a:gd name="T38" fmla="*/ 262202772 w 229"/>
              <a:gd name="T39" fmla="*/ 282591164 h 231"/>
              <a:gd name="T40" fmla="*/ 194665572 w 229"/>
              <a:gd name="T41" fmla="*/ 149293118 h 231"/>
              <a:gd name="T42" fmla="*/ 192017664 w 229"/>
              <a:gd name="T43" fmla="*/ 283923509 h 231"/>
              <a:gd name="T44" fmla="*/ 241014902 w 229"/>
              <a:gd name="T45" fmla="*/ 249266364 h 231"/>
              <a:gd name="T46" fmla="*/ 198639161 w 229"/>
              <a:gd name="T47" fmla="*/ 178618573 h 231"/>
              <a:gd name="T48" fmla="*/ 255581275 w 229"/>
              <a:gd name="T49" fmla="*/ 253265709 h 231"/>
              <a:gd name="T50" fmla="*/ 192017664 w 229"/>
              <a:gd name="T51" fmla="*/ 28392350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3" name="Freeform 60">
            <a:extLst>
              <a:ext uri="{FF2B5EF4-FFF2-40B4-BE49-F238E27FC236}">
                <a16:creationId xmlns:a16="http://schemas.microsoft.com/office/drawing/2014/main" id="{2C7E098E-5A4F-4115-991C-505E384E708E}"/>
              </a:ext>
            </a:extLst>
          </p:cNvPr>
          <p:cNvSpPr>
            <a:spLocks noEditPoints="1"/>
          </p:cNvSpPr>
          <p:nvPr/>
        </p:nvSpPr>
        <p:spPr bwMode="auto">
          <a:xfrm>
            <a:off x="4151313" y="3203575"/>
            <a:ext cx="401637" cy="265113"/>
          </a:xfrm>
          <a:custGeom>
            <a:avLst/>
            <a:gdLst>
              <a:gd name="T0" fmla="*/ 441023895 w 349"/>
              <a:gd name="T1" fmla="*/ 67760577 h 230"/>
              <a:gd name="T2" fmla="*/ 343018713 w 349"/>
              <a:gd name="T3" fmla="*/ 0 h 230"/>
              <a:gd name="T4" fmla="*/ 225146884 w 349"/>
              <a:gd name="T5" fmla="*/ 298943724 h 230"/>
              <a:gd name="T6" fmla="*/ 356262376 w 349"/>
              <a:gd name="T7" fmla="*/ 176708188 h 230"/>
              <a:gd name="T8" fmla="*/ 441023895 w 349"/>
              <a:gd name="T9" fmla="*/ 67760577 h 230"/>
              <a:gd name="T10" fmla="*/ 185415894 w 349"/>
              <a:gd name="T11" fmla="*/ 54473806 h 230"/>
              <a:gd name="T12" fmla="*/ 205281389 w 349"/>
              <a:gd name="T13" fmla="*/ 74403387 h 230"/>
              <a:gd name="T14" fmla="*/ 185415894 w 349"/>
              <a:gd name="T15" fmla="*/ 94332969 h 230"/>
              <a:gd name="T16" fmla="*/ 165549247 w 349"/>
              <a:gd name="T17" fmla="*/ 74403387 h 230"/>
              <a:gd name="T18" fmla="*/ 185415894 w 349"/>
              <a:gd name="T19" fmla="*/ 54473806 h 230"/>
              <a:gd name="T20" fmla="*/ 139061920 w 349"/>
              <a:gd name="T21" fmla="*/ 134192132 h 230"/>
              <a:gd name="T22" fmla="*/ 165549247 w 349"/>
              <a:gd name="T23" fmla="*/ 107619741 h 230"/>
              <a:gd name="T24" fmla="*/ 192037725 w 349"/>
              <a:gd name="T25" fmla="*/ 134192132 h 230"/>
              <a:gd name="T26" fmla="*/ 165549247 w 349"/>
              <a:gd name="T27" fmla="*/ 160764523 h 230"/>
              <a:gd name="T28" fmla="*/ 139061920 w 349"/>
              <a:gd name="T29" fmla="*/ 134192132 h 230"/>
              <a:gd name="T30" fmla="*/ 184091297 w 349"/>
              <a:gd name="T31" fmla="*/ 231183147 h 230"/>
              <a:gd name="T32" fmla="*/ 153630180 w 349"/>
              <a:gd name="T33" fmla="*/ 200623686 h 230"/>
              <a:gd name="T34" fmla="*/ 184091297 w 349"/>
              <a:gd name="T35" fmla="*/ 170065379 h 230"/>
              <a:gd name="T36" fmla="*/ 214552414 w 349"/>
              <a:gd name="T37" fmla="*/ 200623686 h 230"/>
              <a:gd name="T38" fmla="*/ 184091297 w 349"/>
              <a:gd name="T39" fmla="*/ 231183147 h 230"/>
              <a:gd name="T40" fmla="*/ 238391699 w 349"/>
              <a:gd name="T41" fmla="*/ 283000059 h 230"/>
              <a:gd name="T42" fmla="*/ 205281389 w 349"/>
              <a:gd name="T43" fmla="*/ 249783705 h 230"/>
              <a:gd name="T44" fmla="*/ 238391699 w 349"/>
              <a:gd name="T45" fmla="*/ 216567352 h 230"/>
              <a:gd name="T46" fmla="*/ 271500858 w 349"/>
              <a:gd name="T47" fmla="*/ 249783705 h 230"/>
              <a:gd name="T48" fmla="*/ 238391699 w 349"/>
              <a:gd name="T49" fmla="*/ 283000059 h 230"/>
              <a:gd name="T50" fmla="*/ 373479830 w 349"/>
              <a:gd name="T51" fmla="*/ 130206216 h 230"/>
              <a:gd name="T52" fmla="*/ 333747688 w 349"/>
              <a:gd name="T53" fmla="*/ 90347052 h 230"/>
              <a:gd name="T54" fmla="*/ 373479830 w 349"/>
              <a:gd name="T55" fmla="*/ 50487889 h 230"/>
              <a:gd name="T56" fmla="*/ 413210820 w 349"/>
              <a:gd name="T57" fmla="*/ 90347052 h 230"/>
              <a:gd name="T58" fmla="*/ 373479830 w 349"/>
              <a:gd name="T59" fmla="*/ 130206216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4" name="Oval 61">
            <a:extLst>
              <a:ext uri="{FF2B5EF4-FFF2-40B4-BE49-F238E27FC236}">
                <a16:creationId xmlns:a16="http://schemas.microsoft.com/office/drawing/2014/main" id="{FB8CB096-029A-4C32-B4D4-6DAC68257DA2}"/>
              </a:ext>
            </a:extLst>
          </p:cNvPr>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5" name="Freeform 62">
            <a:extLst>
              <a:ext uri="{FF2B5EF4-FFF2-40B4-BE49-F238E27FC236}">
                <a16:creationId xmlns:a16="http://schemas.microsoft.com/office/drawing/2014/main" id="{B62F1DB8-0F4D-4A35-BDA7-6E29BC20DF48}"/>
              </a:ext>
            </a:extLst>
          </p:cNvPr>
          <p:cNvSpPr>
            <a:spLocks/>
          </p:cNvSpPr>
          <p:nvPr/>
        </p:nvSpPr>
        <p:spPr bwMode="auto">
          <a:xfrm>
            <a:off x="4032250" y="2625725"/>
            <a:ext cx="125413" cy="263525"/>
          </a:xfrm>
          <a:custGeom>
            <a:avLst/>
            <a:gdLst>
              <a:gd name="T0" fmla="*/ 0 w 110"/>
              <a:gd name="T1" fmla="*/ 7946027 h 229"/>
              <a:gd name="T2" fmla="*/ 94890896 w 110"/>
              <a:gd name="T3" fmla="*/ 262202772 h 229"/>
              <a:gd name="T4" fmla="*/ 139086437 w 110"/>
              <a:gd name="T5" fmla="*/ 303255134 h 229"/>
              <a:gd name="T6" fmla="*/ 31197054 w 110"/>
              <a:gd name="T7" fmla="*/ 0 h 229"/>
              <a:gd name="T8" fmla="*/ 0 w 110"/>
              <a:gd name="T9" fmla="*/ 7946027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6" name="Freeform 63">
            <a:extLst>
              <a:ext uri="{FF2B5EF4-FFF2-40B4-BE49-F238E27FC236}">
                <a16:creationId xmlns:a16="http://schemas.microsoft.com/office/drawing/2014/main" id="{9891BF6D-17AC-46C5-B4CE-BECEF1CFA39D}"/>
              </a:ext>
            </a:extLst>
          </p:cNvPr>
          <p:cNvSpPr>
            <a:spLocks/>
          </p:cNvSpPr>
          <p:nvPr/>
        </p:nvSpPr>
        <p:spPr bwMode="auto">
          <a:xfrm>
            <a:off x="3919538" y="2625725"/>
            <a:ext cx="136525" cy="260350"/>
          </a:xfrm>
          <a:custGeom>
            <a:avLst/>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214214075 w 86"/>
              <a:gd name="T13" fmla="*/ 17641888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64">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7" name="Freeform 64">
            <a:extLst>
              <a:ext uri="{FF2B5EF4-FFF2-40B4-BE49-F238E27FC236}">
                <a16:creationId xmlns:a16="http://schemas.microsoft.com/office/drawing/2014/main" id="{214BC6AC-9E66-408A-A533-6D0BF1262331}"/>
              </a:ext>
            </a:extLst>
          </p:cNvPr>
          <p:cNvSpPr>
            <a:spLocks/>
          </p:cNvSpPr>
          <p:nvPr/>
        </p:nvSpPr>
        <p:spPr bwMode="auto">
          <a:xfrm>
            <a:off x="3919538" y="2625725"/>
            <a:ext cx="136525" cy="260350"/>
          </a:xfrm>
          <a:custGeom>
            <a:avLst/>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64">
                <a:moveTo>
                  <a:pt x="85" y="7"/>
                </a:moveTo>
                <a:lnTo>
                  <a:pt x="24" y="140"/>
                </a:lnTo>
                <a:lnTo>
                  <a:pt x="0" y="164"/>
                </a:lnTo>
                <a:lnTo>
                  <a:pt x="8" y="132"/>
                </a:lnTo>
                <a:lnTo>
                  <a:pt x="67" y="0"/>
                </a:lnTo>
                <a:lnTo>
                  <a:pt x="8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8" name="Freeform 65">
            <a:extLst>
              <a:ext uri="{FF2B5EF4-FFF2-40B4-BE49-F238E27FC236}">
                <a16:creationId xmlns:a16="http://schemas.microsoft.com/office/drawing/2014/main" id="{48926D90-A6CA-4E3B-A3E0-B6E52BDCC67A}"/>
              </a:ext>
            </a:extLst>
          </p:cNvPr>
          <p:cNvSpPr>
            <a:spLocks/>
          </p:cNvSpPr>
          <p:nvPr/>
        </p:nvSpPr>
        <p:spPr bwMode="auto">
          <a:xfrm>
            <a:off x="4038600" y="2538413"/>
            <a:ext cx="15875" cy="42862"/>
          </a:xfrm>
          <a:custGeom>
            <a:avLst/>
            <a:gdLst>
              <a:gd name="T0" fmla="*/ 19385817 w 13"/>
              <a:gd name="T1" fmla="*/ 40713260 h 38"/>
              <a:gd name="T2" fmla="*/ 10438423 w 13"/>
              <a:gd name="T3" fmla="*/ 48347208 h 38"/>
              <a:gd name="T4" fmla="*/ 10438423 w 13"/>
              <a:gd name="T5" fmla="*/ 48347208 h 38"/>
              <a:gd name="T6" fmla="*/ 0 w 13"/>
              <a:gd name="T7" fmla="*/ 40713260 h 38"/>
              <a:gd name="T8" fmla="*/ 0 w 13"/>
              <a:gd name="T9" fmla="*/ 7633948 h 38"/>
              <a:gd name="T10" fmla="*/ 10438423 w 13"/>
              <a:gd name="T11" fmla="*/ 0 h 38"/>
              <a:gd name="T12" fmla="*/ 10438423 w 13"/>
              <a:gd name="T13" fmla="*/ 0 h 38"/>
              <a:gd name="T14" fmla="*/ 19385817 w 13"/>
              <a:gd name="T15" fmla="*/ 7633948 h 38"/>
              <a:gd name="T16" fmla="*/ 19385817 w 13"/>
              <a:gd name="T17" fmla="*/ 4071326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9" name="Freeform 71">
            <a:extLst>
              <a:ext uri="{FF2B5EF4-FFF2-40B4-BE49-F238E27FC236}">
                <a16:creationId xmlns:a16="http://schemas.microsoft.com/office/drawing/2014/main" id="{F4AD627D-CF43-470C-8E21-0E1FB87482A2}"/>
              </a:ext>
            </a:extLst>
          </p:cNvPr>
          <p:cNvSpPr>
            <a:spLocks noEditPoints="1"/>
          </p:cNvSpPr>
          <p:nvPr/>
        </p:nvSpPr>
        <p:spPr bwMode="auto">
          <a:xfrm>
            <a:off x="2678113" y="2179638"/>
            <a:ext cx="146050" cy="144462"/>
          </a:xfrm>
          <a:custGeom>
            <a:avLst/>
            <a:gdLst>
              <a:gd name="T0" fmla="*/ 84645248 w 126"/>
              <a:gd name="T1" fmla="*/ 0 h 126"/>
              <a:gd name="T2" fmla="*/ 0 w 126"/>
              <a:gd name="T3" fmla="*/ 82815708 h 126"/>
              <a:gd name="T4" fmla="*/ 84645248 w 126"/>
              <a:gd name="T5" fmla="*/ 165630269 h 126"/>
              <a:gd name="T6" fmla="*/ 169290496 w 126"/>
              <a:gd name="T7" fmla="*/ 82815708 h 126"/>
              <a:gd name="T8" fmla="*/ 84645248 w 126"/>
              <a:gd name="T9" fmla="*/ 0 h 126"/>
              <a:gd name="T10" fmla="*/ 84645248 w 126"/>
              <a:gd name="T11" fmla="*/ 149856395 h 126"/>
              <a:gd name="T12" fmla="*/ 16123456 w 126"/>
              <a:gd name="T13" fmla="*/ 82815708 h 126"/>
              <a:gd name="T14" fmla="*/ 84645248 w 126"/>
              <a:gd name="T15" fmla="*/ 15773875 h 126"/>
              <a:gd name="T16" fmla="*/ 154511627 w 126"/>
              <a:gd name="T17" fmla="*/ 82815708 h 126"/>
              <a:gd name="T18" fmla="*/ 84645248 w 126"/>
              <a:gd name="T19" fmla="*/ 14985639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0" name="Rectangle 72">
            <a:extLst>
              <a:ext uri="{FF2B5EF4-FFF2-40B4-BE49-F238E27FC236}">
                <a16:creationId xmlns:a16="http://schemas.microsoft.com/office/drawing/2014/main" id="{958ACCAC-230C-476F-BE3A-7E5DEE094697}"/>
              </a:ext>
            </a:extLst>
          </p:cNvPr>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1" name="Freeform 73">
            <a:extLst>
              <a:ext uri="{FF2B5EF4-FFF2-40B4-BE49-F238E27FC236}">
                <a16:creationId xmlns:a16="http://schemas.microsoft.com/office/drawing/2014/main" id="{5A93028A-C37F-4943-A49D-4E5816F7DF68}"/>
              </a:ext>
            </a:extLst>
          </p:cNvPr>
          <p:cNvSpPr>
            <a:spLocks/>
          </p:cNvSpPr>
          <p:nvPr/>
        </p:nvSpPr>
        <p:spPr bwMode="auto">
          <a:xfrm>
            <a:off x="2736850" y="2339975"/>
            <a:ext cx="30163" cy="98425"/>
          </a:xfrm>
          <a:custGeom>
            <a:avLst/>
            <a:gdLst>
              <a:gd name="T0" fmla="*/ 33696540 w 27"/>
              <a:gd name="T1" fmla="*/ 95198976 h 85"/>
              <a:gd name="T2" fmla="*/ 16224343 w 27"/>
              <a:gd name="T3" fmla="*/ 113970360 h 85"/>
              <a:gd name="T4" fmla="*/ 0 w 27"/>
              <a:gd name="T5" fmla="*/ 95198976 h 85"/>
              <a:gd name="T6" fmla="*/ 0 w 27"/>
              <a:gd name="T7" fmla="*/ 17430489 h 85"/>
              <a:gd name="T8" fmla="*/ 16224343 w 27"/>
              <a:gd name="T9" fmla="*/ 0 h 85"/>
              <a:gd name="T10" fmla="*/ 33696540 w 27"/>
              <a:gd name="T11" fmla="*/ 17430489 h 85"/>
              <a:gd name="T12" fmla="*/ 33696540 w 27"/>
              <a:gd name="T13" fmla="*/ 95198976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5">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2" name="Freeform 74">
            <a:extLst>
              <a:ext uri="{FF2B5EF4-FFF2-40B4-BE49-F238E27FC236}">
                <a16:creationId xmlns:a16="http://schemas.microsoft.com/office/drawing/2014/main" id="{509EFC9E-77FB-4F32-B8F8-1E9D4F644158}"/>
              </a:ext>
            </a:extLst>
          </p:cNvPr>
          <p:cNvSpPr>
            <a:spLocks noEditPoints="1"/>
          </p:cNvSpPr>
          <p:nvPr/>
        </p:nvSpPr>
        <p:spPr bwMode="auto">
          <a:xfrm>
            <a:off x="2581275" y="2855913"/>
            <a:ext cx="146050" cy="277812"/>
          </a:xfrm>
          <a:custGeom>
            <a:avLst/>
            <a:gdLst>
              <a:gd name="T0" fmla="*/ 0 w 92"/>
              <a:gd name="T1" fmla="*/ 0 h 175"/>
              <a:gd name="T2" fmla="*/ 0 w 92"/>
              <a:gd name="T3" fmla="*/ 441027344 h 175"/>
              <a:gd name="T4" fmla="*/ 231854375 w 92"/>
              <a:gd name="T5" fmla="*/ 441027344 h 175"/>
              <a:gd name="T6" fmla="*/ 0 w 92"/>
              <a:gd name="T7" fmla="*/ 0 h 175"/>
              <a:gd name="T8" fmla="*/ 32762825 w 92"/>
              <a:gd name="T9" fmla="*/ 171370317 h 175"/>
              <a:gd name="T10" fmla="*/ 156249688 w 92"/>
              <a:gd name="T11" fmla="*/ 383063061 h 175"/>
              <a:gd name="T12" fmla="*/ 32762825 w 92"/>
              <a:gd name="T13" fmla="*/ 383063061 h 175"/>
              <a:gd name="T14" fmla="*/ 32762825 w 92"/>
              <a:gd name="T15" fmla="*/ 171370317 h 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175">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3" name="Rectangle 75">
            <a:extLst>
              <a:ext uri="{FF2B5EF4-FFF2-40B4-BE49-F238E27FC236}">
                <a16:creationId xmlns:a16="http://schemas.microsoft.com/office/drawing/2014/main" id="{E54D940C-1F85-4F6E-8C13-3BD7C46784A7}"/>
              </a:ext>
            </a:extLst>
          </p:cNvPr>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4" name="Freeform 76">
            <a:extLst>
              <a:ext uri="{FF2B5EF4-FFF2-40B4-BE49-F238E27FC236}">
                <a16:creationId xmlns:a16="http://schemas.microsoft.com/office/drawing/2014/main" id="{D426E901-31BC-414E-8DB2-724777405A1A}"/>
              </a:ext>
            </a:extLst>
          </p:cNvPr>
          <p:cNvSpPr>
            <a:spLocks noEditPoints="1"/>
          </p:cNvSpPr>
          <p:nvPr/>
        </p:nvSpPr>
        <p:spPr bwMode="auto">
          <a:xfrm>
            <a:off x="2028825" y="2373313"/>
            <a:ext cx="250825" cy="252412"/>
          </a:xfrm>
          <a:custGeom>
            <a:avLst/>
            <a:gdLst>
              <a:gd name="T0" fmla="*/ 185711061 w 217"/>
              <a:gd name="T1" fmla="*/ 139483563 h 219"/>
              <a:gd name="T2" fmla="*/ 179030100 w 217"/>
              <a:gd name="T3" fmla="*/ 123542419 h 219"/>
              <a:gd name="T4" fmla="*/ 179030100 w 217"/>
              <a:gd name="T5" fmla="*/ 55793425 h 219"/>
              <a:gd name="T6" fmla="*/ 185711061 w 217"/>
              <a:gd name="T7" fmla="*/ 46494521 h 219"/>
              <a:gd name="T8" fmla="*/ 187047253 w 217"/>
              <a:gd name="T9" fmla="*/ 46494521 h 219"/>
              <a:gd name="T10" fmla="*/ 187047253 w 217"/>
              <a:gd name="T11" fmla="*/ 15941143 h 219"/>
              <a:gd name="T12" fmla="*/ 185711061 w 217"/>
              <a:gd name="T13" fmla="*/ 15941143 h 219"/>
              <a:gd name="T14" fmla="*/ 185711061 w 217"/>
              <a:gd name="T15" fmla="*/ 15941143 h 219"/>
              <a:gd name="T16" fmla="*/ 144293728 w 217"/>
              <a:gd name="T17" fmla="*/ 0 h 219"/>
              <a:gd name="T18" fmla="*/ 102875238 w 217"/>
              <a:gd name="T19" fmla="*/ 15941143 h 219"/>
              <a:gd name="T20" fmla="*/ 102875238 w 217"/>
              <a:gd name="T21" fmla="*/ 15941143 h 219"/>
              <a:gd name="T22" fmla="*/ 101540202 w 217"/>
              <a:gd name="T23" fmla="*/ 15941143 h 219"/>
              <a:gd name="T24" fmla="*/ 101540202 w 217"/>
              <a:gd name="T25" fmla="*/ 46494521 h 219"/>
              <a:gd name="T26" fmla="*/ 102875238 w 217"/>
              <a:gd name="T27" fmla="*/ 46494521 h 219"/>
              <a:gd name="T28" fmla="*/ 114899812 w 217"/>
              <a:gd name="T29" fmla="*/ 55793425 h 219"/>
              <a:gd name="T30" fmla="*/ 114899812 w 217"/>
              <a:gd name="T31" fmla="*/ 123542419 h 219"/>
              <a:gd name="T32" fmla="*/ 105547622 w 217"/>
              <a:gd name="T33" fmla="*/ 139483563 h 219"/>
              <a:gd name="T34" fmla="*/ 38744949 w 217"/>
              <a:gd name="T35" fmla="*/ 265682647 h 219"/>
              <a:gd name="T36" fmla="*/ 144293728 w 217"/>
              <a:gd name="T37" fmla="*/ 289593786 h 219"/>
              <a:gd name="T38" fmla="*/ 249841350 w 217"/>
              <a:gd name="T39" fmla="*/ 265682647 h 219"/>
              <a:gd name="T40" fmla="*/ 185711061 w 217"/>
              <a:gd name="T41" fmla="*/ 139483563 h 219"/>
              <a:gd name="T42" fmla="*/ 183038677 w 217"/>
              <a:gd name="T43" fmla="*/ 267011556 h 219"/>
              <a:gd name="T44" fmla="*/ 229800779 w 217"/>
              <a:gd name="T45" fmla="*/ 235129270 h 219"/>
              <a:gd name="T46" fmla="*/ 189718482 w 217"/>
              <a:gd name="T47" fmla="*/ 167380275 h 219"/>
              <a:gd name="T48" fmla="*/ 244496581 w 217"/>
              <a:gd name="T49" fmla="*/ 237785935 h 219"/>
              <a:gd name="T50" fmla="*/ 183038677 w 217"/>
              <a:gd name="T51" fmla="*/ 26701155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5" name="Freeform 77">
            <a:extLst>
              <a:ext uri="{FF2B5EF4-FFF2-40B4-BE49-F238E27FC236}">
                <a16:creationId xmlns:a16="http://schemas.microsoft.com/office/drawing/2014/main" id="{1C2A66F6-8209-4059-8DD2-18FCBF4F462D}"/>
              </a:ext>
            </a:extLst>
          </p:cNvPr>
          <p:cNvSpPr>
            <a:spLocks noEditPoints="1"/>
          </p:cNvSpPr>
          <p:nvPr/>
        </p:nvSpPr>
        <p:spPr bwMode="auto">
          <a:xfrm>
            <a:off x="1627188" y="2940050"/>
            <a:ext cx="401637" cy="263525"/>
          </a:xfrm>
          <a:custGeom>
            <a:avLst/>
            <a:gdLst>
              <a:gd name="T0" fmla="*/ 441023895 w 349"/>
              <a:gd name="T1" fmla="*/ 67537200 h 229"/>
              <a:gd name="T2" fmla="*/ 343018713 w 349"/>
              <a:gd name="T3" fmla="*/ 0 h 229"/>
              <a:gd name="T4" fmla="*/ 225146884 w 349"/>
              <a:gd name="T5" fmla="*/ 296633637 h 229"/>
              <a:gd name="T6" fmla="*/ 356262376 w 349"/>
              <a:gd name="T7" fmla="*/ 174802232 h 229"/>
              <a:gd name="T8" fmla="*/ 441023895 w 349"/>
              <a:gd name="T9" fmla="*/ 67537200 h 229"/>
              <a:gd name="T10" fmla="*/ 185415894 w 349"/>
              <a:gd name="T11" fmla="*/ 54294205 h 229"/>
              <a:gd name="T12" fmla="*/ 205281389 w 349"/>
              <a:gd name="T13" fmla="*/ 74158697 h 229"/>
              <a:gd name="T14" fmla="*/ 185415894 w 349"/>
              <a:gd name="T15" fmla="*/ 94022038 h 229"/>
              <a:gd name="T16" fmla="*/ 165549247 w 349"/>
              <a:gd name="T17" fmla="*/ 74158697 h 229"/>
              <a:gd name="T18" fmla="*/ 185415894 w 349"/>
              <a:gd name="T19" fmla="*/ 54294205 h 229"/>
              <a:gd name="T20" fmla="*/ 139061920 w 349"/>
              <a:gd name="T21" fmla="*/ 133749870 h 229"/>
              <a:gd name="T22" fmla="*/ 165549247 w 349"/>
              <a:gd name="T23" fmla="*/ 107265032 h 229"/>
              <a:gd name="T24" fmla="*/ 192037725 w 349"/>
              <a:gd name="T25" fmla="*/ 133749870 h 229"/>
              <a:gd name="T26" fmla="*/ 165549247 w 349"/>
              <a:gd name="T27" fmla="*/ 160234708 h 229"/>
              <a:gd name="T28" fmla="*/ 139061920 w 349"/>
              <a:gd name="T29" fmla="*/ 133749870 h 229"/>
              <a:gd name="T30" fmla="*/ 184091297 w 349"/>
              <a:gd name="T31" fmla="*/ 230420966 h 229"/>
              <a:gd name="T32" fmla="*/ 153630180 w 349"/>
              <a:gd name="T33" fmla="*/ 199962540 h 229"/>
              <a:gd name="T34" fmla="*/ 184091297 w 349"/>
              <a:gd name="T35" fmla="*/ 168180734 h 229"/>
              <a:gd name="T36" fmla="*/ 213227817 w 349"/>
              <a:gd name="T37" fmla="*/ 199962540 h 229"/>
              <a:gd name="T38" fmla="*/ 184091297 w 349"/>
              <a:gd name="T39" fmla="*/ 230420966 h 229"/>
              <a:gd name="T40" fmla="*/ 238391699 w 349"/>
              <a:gd name="T41" fmla="*/ 282067263 h 229"/>
              <a:gd name="T42" fmla="*/ 205281389 w 349"/>
              <a:gd name="T43" fmla="*/ 248960928 h 229"/>
              <a:gd name="T44" fmla="*/ 238391699 w 349"/>
              <a:gd name="T45" fmla="*/ 215854593 h 229"/>
              <a:gd name="T46" fmla="*/ 271500858 w 349"/>
              <a:gd name="T47" fmla="*/ 248960928 h 229"/>
              <a:gd name="T48" fmla="*/ 238391699 w 349"/>
              <a:gd name="T49" fmla="*/ 282067263 h 229"/>
              <a:gd name="T50" fmla="*/ 372155233 w 349"/>
              <a:gd name="T51" fmla="*/ 128452902 h 229"/>
              <a:gd name="T52" fmla="*/ 332423091 w 349"/>
              <a:gd name="T53" fmla="*/ 88725070 h 229"/>
              <a:gd name="T54" fmla="*/ 372155233 w 349"/>
              <a:gd name="T55" fmla="*/ 48997238 h 229"/>
              <a:gd name="T56" fmla="*/ 411887375 w 349"/>
              <a:gd name="T57" fmla="*/ 88725070 h 229"/>
              <a:gd name="T58" fmla="*/ 372155233 w 349"/>
              <a:gd name="T59" fmla="*/ 128452902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6" name="Freeform 78">
            <a:extLst>
              <a:ext uri="{FF2B5EF4-FFF2-40B4-BE49-F238E27FC236}">
                <a16:creationId xmlns:a16="http://schemas.microsoft.com/office/drawing/2014/main" id="{E638E8DF-628A-4CF8-8327-33DD70D2EB4E}"/>
              </a:ext>
            </a:extLst>
          </p:cNvPr>
          <p:cNvSpPr>
            <a:spLocks/>
          </p:cNvSpPr>
          <p:nvPr/>
        </p:nvSpPr>
        <p:spPr bwMode="auto">
          <a:xfrm>
            <a:off x="1766888" y="3508375"/>
            <a:ext cx="225425" cy="209550"/>
          </a:xfrm>
          <a:custGeom>
            <a:avLst/>
            <a:gdLst>
              <a:gd name="T0" fmla="*/ 126987883 w 196"/>
              <a:gd name="T1" fmla="*/ 242603329 h 181"/>
              <a:gd name="T2" fmla="*/ 0 w 196"/>
              <a:gd name="T3" fmla="*/ 241262672 h 181"/>
              <a:gd name="T4" fmla="*/ 0 w 196"/>
              <a:gd name="T5" fmla="*/ 48252071 h 181"/>
              <a:gd name="T6" fmla="*/ 129634327 w 196"/>
              <a:gd name="T7" fmla="*/ 48252071 h 181"/>
              <a:gd name="T8" fmla="*/ 259267503 w 196"/>
              <a:gd name="T9" fmla="*/ 48252071 h 181"/>
              <a:gd name="T10" fmla="*/ 259267503 w 196"/>
              <a:gd name="T11" fmla="*/ 241262672 h 181"/>
              <a:gd name="T12" fmla="*/ 126987883 w 196"/>
              <a:gd name="T13" fmla="*/ 242603329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7" name="Freeform 83">
            <a:extLst>
              <a:ext uri="{FF2B5EF4-FFF2-40B4-BE49-F238E27FC236}">
                <a16:creationId xmlns:a16="http://schemas.microsoft.com/office/drawing/2014/main" id="{84034057-A7A0-4A96-97C5-918110B6A981}"/>
              </a:ext>
            </a:extLst>
          </p:cNvPr>
          <p:cNvSpPr>
            <a:spLocks/>
          </p:cNvSpPr>
          <p:nvPr/>
        </p:nvSpPr>
        <p:spPr bwMode="auto">
          <a:xfrm>
            <a:off x="3021013" y="3336925"/>
            <a:ext cx="250825" cy="250825"/>
          </a:xfrm>
          <a:custGeom>
            <a:avLst/>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8" name="Freeform 84">
            <a:extLst>
              <a:ext uri="{FF2B5EF4-FFF2-40B4-BE49-F238E27FC236}">
                <a16:creationId xmlns:a16="http://schemas.microsoft.com/office/drawing/2014/main" id="{B0F29321-6DAA-44C4-91F1-642ECC8F6350}"/>
              </a:ext>
            </a:extLst>
          </p:cNvPr>
          <p:cNvSpPr>
            <a:spLocks noEditPoints="1"/>
          </p:cNvSpPr>
          <p:nvPr/>
        </p:nvSpPr>
        <p:spPr bwMode="auto">
          <a:xfrm>
            <a:off x="3024188" y="3340100"/>
            <a:ext cx="222250" cy="222250"/>
          </a:xfrm>
          <a:custGeom>
            <a:avLst/>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9" name="Freeform 85">
            <a:extLst>
              <a:ext uri="{FF2B5EF4-FFF2-40B4-BE49-F238E27FC236}">
                <a16:creationId xmlns:a16="http://schemas.microsoft.com/office/drawing/2014/main" id="{E62FBBA3-9668-4A8F-A517-9F1506DC331E}"/>
              </a:ext>
            </a:extLst>
          </p:cNvPr>
          <p:cNvSpPr>
            <a:spLocks/>
          </p:cNvSpPr>
          <p:nvPr/>
        </p:nvSpPr>
        <p:spPr bwMode="auto">
          <a:xfrm>
            <a:off x="3017838" y="3344863"/>
            <a:ext cx="249237" cy="217487"/>
          </a:xfrm>
          <a:custGeom>
            <a:avLst/>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0" name="Freeform 86">
            <a:extLst>
              <a:ext uri="{FF2B5EF4-FFF2-40B4-BE49-F238E27FC236}">
                <a16:creationId xmlns:a16="http://schemas.microsoft.com/office/drawing/2014/main" id="{BBFA1717-217C-412C-97A9-774103EAF34C}"/>
              </a:ext>
            </a:extLst>
          </p:cNvPr>
          <p:cNvSpPr>
            <a:spLocks/>
          </p:cNvSpPr>
          <p:nvPr/>
        </p:nvSpPr>
        <p:spPr bwMode="auto">
          <a:xfrm>
            <a:off x="3076575" y="3579813"/>
            <a:ext cx="71438" cy="84137"/>
          </a:xfrm>
          <a:custGeom>
            <a:avLst/>
            <a:gdLst>
              <a:gd name="T0" fmla="*/ 57088180 w 62"/>
              <a:gd name="T1" fmla="*/ 6642213 h 73"/>
              <a:gd name="T2" fmla="*/ 57088180 w 62"/>
              <a:gd name="T3" fmla="*/ 35867718 h 73"/>
              <a:gd name="T4" fmla="*/ 31862500 w 62"/>
              <a:gd name="T5" fmla="*/ 57122108 h 73"/>
              <a:gd name="T6" fmla="*/ 1327364 w 62"/>
              <a:gd name="T7" fmla="*/ 81033151 h 73"/>
              <a:gd name="T8" fmla="*/ 82312707 w 62"/>
              <a:gd name="T9" fmla="*/ 96974232 h 73"/>
              <a:gd name="T10" fmla="*/ 82312707 w 62"/>
              <a:gd name="T11" fmla="*/ 0 h 73"/>
              <a:gd name="T12" fmla="*/ 57088180 w 62"/>
              <a:gd name="T13" fmla="*/ 664221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1" name="Freeform 87">
            <a:extLst>
              <a:ext uri="{FF2B5EF4-FFF2-40B4-BE49-F238E27FC236}">
                <a16:creationId xmlns:a16="http://schemas.microsoft.com/office/drawing/2014/main" id="{9927886F-76AD-4AE6-976C-20D80D3B5572}"/>
              </a:ext>
            </a:extLst>
          </p:cNvPr>
          <p:cNvSpPr>
            <a:spLocks/>
          </p:cNvSpPr>
          <p:nvPr/>
        </p:nvSpPr>
        <p:spPr bwMode="auto">
          <a:xfrm>
            <a:off x="3141663" y="3579813"/>
            <a:ext cx="66675" cy="84137"/>
          </a:xfrm>
          <a:custGeom>
            <a:avLst/>
            <a:gdLst>
              <a:gd name="T0" fmla="*/ 15858304 w 58"/>
              <a:gd name="T1" fmla="*/ 6642213 h 73"/>
              <a:gd name="T2" fmla="*/ 15858304 w 58"/>
              <a:gd name="T3" fmla="*/ 35867718 h 73"/>
              <a:gd name="T4" fmla="*/ 39645185 w 58"/>
              <a:gd name="T5" fmla="*/ 57122108 h 73"/>
              <a:gd name="T6" fmla="*/ 75325506 w 58"/>
              <a:gd name="T7" fmla="*/ 81033151 h 73"/>
              <a:gd name="T8" fmla="*/ 0 w 58"/>
              <a:gd name="T9" fmla="*/ 96974232 h 73"/>
              <a:gd name="T10" fmla="*/ 0 w 58"/>
              <a:gd name="T11" fmla="*/ 0 h 73"/>
              <a:gd name="T12" fmla="*/ 15858304 w 58"/>
              <a:gd name="T13" fmla="*/ 664221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2" name="Freeform 88">
            <a:extLst>
              <a:ext uri="{FF2B5EF4-FFF2-40B4-BE49-F238E27FC236}">
                <a16:creationId xmlns:a16="http://schemas.microsoft.com/office/drawing/2014/main" id="{74451BA1-842A-4A85-A150-DF7D32D98EB3}"/>
              </a:ext>
            </a:extLst>
          </p:cNvPr>
          <p:cNvSpPr>
            <a:spLocks/>
          </p:cNvSpPr>
          <p:nvPr/>
        </p:nvSpPr>
        <p:spPr bwMode="auto">
          <a:xfrm>
            <a:off x="3021013" y="3336925"/>
            <a:ext cx="250825" cy="250825"/>
          </a:xfrm>
          <a:custGeom>
            <a:avLst/>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3" name="Freeform 89">
            <a:extLst>
              <a:ext uri="{FF2B5EF4-FFF2-40B4-BE49-F238E27FC236}">
                <a16:creationId xmlns:a16="http://schemas.microsoft.com/office/drawing/2014/main" id="{1FE27212-67F6-40AD-997E-E9F00F9F8D95}"/>
              </a:ext>
            </a:extLst>
          </p:cNvPr>
          <p:cNvSpPr>
            <a:spLocks noEditPoints="1"/>
          </p:cNvSpPr>
          <p:nvPr/>
        </p:nvSpPr>
        <p:spPr bwMode="auto">
          <a:xfrm>
            <a:off x="3024188" y="3340100"/>
            <a:ext cx="222250" cy="222250"/>
          </a:xfrm>
          <a:custGeom>
            <a:avLst/>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4" name="Freeform 90">
            <a:extLst>
              <a:ext uri="{FF2B5EF4-FFF2-40B4-BE49-F238E27FC236}">
                <a16:creationId xmlns:a16="http://schemas.microsoft.com/office/drawing/2014/main" id="{4B1E7F12-F360-4970-B51F-4F19141F39F2}"/>
              </a:ext>
            </a:extLst>
          </p:cNvPr>
          <p:cNvSpPr>
            <a:spLocks/>
          </p:cNvSpPr>
          <p:nvPr/>
        </p:nvSpPr>
        <p:spPr bwMode="auto">
          <a:xfrm>
            <a:off x="3017838" y="3344863"/>
            <a:ext cx="249237" cy="217487"/>
          </a:xfrm>
          <a:custGeom>
            <a:avLst/>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KSO_Shape">
            <a:extLst>
              <a:ext uri="{FF2B5EF4-FFF2-40B4-BE49-F238E27FC236}">
                <a16:creationId xmlns:a16="http://schemas.microsoft.com/office/drawing/2014/main" id="{3F586DC7-FC16-4B07-8DBF-8E8501CF07D3}"/>
              </a:ext>
            </a:extLst>
          </p:cNvPr>
          <p:cNvSpPr/>
          <p:nvPr/>
        </p:nvSpPr>
        <p:spPr>
          <a:xfrm>
            <a:off x="3024188" y="4022725"/>
            <a:ext cx="401637" cy="3048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86" name="KSO_Shape">
            <a:extLst>
              <a:ext uri="{FF2B5EF4-FFF2-40B4-BE49-F238E27FC236}">
                <a16:creationId xmlns:a16="http://schemas.microsoft.com/office/drawing/2014/main" id="{9A867592-2038-44D5-8F42-16E99F0873B0}"/>
              </a:ext>
            </a:extLst>
          </p:cNvPr>
          <p:cNvSpPr>
            <a:spLocks/>
          </p:cNvSpPr>
          <p:nvPr/>
        </p:nvSpPr>
        <p:spPr bwMode="auto">
          <a:xfrm>
            <a:off x="2325688" y="3478213"/>
            <a:ext cx="303212" cy="366712"/>
          </a:xfrm>
          <a:custGeom>
            <a:avLst/>
            <a:gdLst>
              <a:gd name="T0" fmla="*/ 36411 w 968375"/>
              <a:gd name="T1" fmla="*/ 409131 h 1170887"/>
              <a:gd name="T2" fmla="*/ 175724 w 968375"/>
              <a:gd name="T3" fmla="*/ 470898 h 1170887"/>
              <a:gd name="T4" fmla="*/ 313454 w 968375"/>
              <a:gd name="T5" fmla="*/ 412299 h 1170887"/>
              <a:gd name="T6" fmla="*/ 334034 w 968375"/>
              <a:gd name="T7" fmla="*/ 421801 h 1170887"/>
              <a:gd name="T8" fmla="*/ 175724 w 968375"/>
              <a:gd name="T9" fmla="*/ 494654 h 1170887"/>
              <a:gd name="T10" fmla="*/ 14248 w 968375"/>
              <a:gd name="T11" fmla="*/ 418634 h 1170887"/>
              <a:gd name="T12" fmla="*/ 36411 w 968375"/>
              <a:gd name="T13" fmla="*/ 409131 h 1170887"/>
              <a:gd name="T14" fmla="*/ 367280 w 968375"/>
              <a:gd name="T15" fmla="*/ 261842 h 1170887"/>
              <a:gd name="T16" fmla="*/ 408440 w 968375"/>
              <a:gd name="T17" fmla="*/ 312522 h 1170887"/>
              <a:gd name="T18" fmla="*/ 356198 w 968375"/>
              <a:gd name="T19" fmla="*/ 364786 h 1170887"/>
              <a:gd name="T20" fmla="*/ 337201 w 968375"/>
              <a:gd name="T21" fmla="*/ 361619 h 1170887"/>
              <a:gd name="T22" fmla="*/ 349865 w 968375"/>
              <a:gd name="T23" fmla="*/ 341029 h 1170887"/>
              <a:gd name="T24" fmla="*/ 356198 w 968375"/>
              <a:gd name="T25" fmla="*/ 342613 h 1170887"/>
              <a:gd name="T26" fmla="*/ 384693 w 968375"/>
              <a:gd name="T27" fmla="*/ 312522 h 1170887"/>
              <a:gd name="T28" fmla="*/ 365696 w 968375"/>
              <a:gd name="T29" fmla="*/ 285598 h 1170887"/>
              <a:gd name="T30" fmla="*/ 367280 w 968375"/>
              <a:gd name="T31" fmla="*/ 261842 h 1170887"/>
              <a:gd name="T32" fmla="*/ 346699 w 968375"/>
              <a:gd name="T33" fmla="*/ 226999 h 1170887"/>
              <a:gd name="T34" fmla="*/ 349865 w 968375"/>
              <a:gd name="T35" fmla="*/ 258674 h 1170887"/>
              <a:gd name="T36" fmla="*/ 175724 w 968375"/>
              <a:gd name="T37" fmla="*/ 432888 h 1170887"/>
              <a:gd name="T38" fmla="*/ 0 w 968375"/>
              <a:gd name="T39" fmla="*/ 258674 h 1170887"/>
              <a:gd name="T40" fmla="*/ 3167 w 968375"/>
              <a:gd name="T41" fmla="*/ 230166 h 1170887"/>
              <a:gd name="T42" fmla="*/ 175724 w 968375"/>
              <a:gd name="T43" fmla="*/ 320440 h 1170887"/>
              <a:gd name="T44" fmla="*/ 346699 w 968375"/>
              <a:gd name="T45" fmla="*/ 230166 h 1170887"/>
              <a:gd name="T46" fmla="*/ 346699 w 968375"/>
              <a:gd name="T47" fmla="*/ 226999 h 1170887"/>
              <a:gd name="T48" fmla="*/ 175724 w 968375"/>
              <a:gd name="T49" fmla="*/ 157313 h 1170887"/>
              <a:gd name="T50" fmla="*/ 327702 w 968375"/>
              <a:gd name="T51" fmla="*/ 230166 h 1170887"/>
              <a:gd name="T52" fmla="*/ 326119 w 968375"/>
              <a:gd name="T53" fmla="*/ 241253 h 1170887"/>
              <a:gd name="T54" fmla="*/ 175724 w 968375"/>
              <a:gd name="T55" fmla="*/ 190573 h 1170887"/>
              <a:gd name="T56" fmla="*/ 23747 w 968375"/>
              <a:gd name="T57" fmla="*/ 241253 h 1170887"/>
              <a:gd name="T58" fmla="*/ 22163 w 968375"/>
              <a:gd name="T59" fmla="*/ 230166 h 1170887"/>
              <a:gd name="T60" fmla="*/ 175724 w 968375"/>
              <a:gd name="T61" fmla="*/ 157313 h 1170887"/>
              <a:gd name="T62" fmla="*/ 229406 w 968375"/>
              <a:gd name="T63" fmla="*/ 26233 h 1170887"/>
              <a:gd name="T64" fmla="*/ 233766 w 968375"/>
              <a:gd name="T65" fmla="*/ 157399 h 1170887"/>
              <a:gd name="T66" fmla="*/ 229406 w 968375"/>
              <a:gd name="T67" fmla="*/ 26233 h 1170887"/>
              <a:gd name="T68" fmla="*/ 116055 w 968375"/>
              <a:gd name="T69" fmla="*/ 17489 h 1170887"/>
              <a:gd name="T70" fmla="*/ 120414 w 968375"/>
              <a:gd name="T71" fmla="*/ 148655 h 1170887"/>
              <a:gd name="T72" fmla="*/ 116055 w 968375"/>
              <a:gd name="T73" fmla="*/ 17489 h 1170887"/>
              <a:gd name="T74" fmla="*/ 172730 w 968375"/>
              <a:gd name="T75" fmla="*/ 0 h 1170887"/>
              <a:gd name="T76" fmla="*/ 177090 w 968375"/>
              <a:gd name="T77" fmla="*/ 131166 h 1170887"/>
              <a:gd name="T78" fmla="*/ 17273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KSO_Shape">
            <a:extLst>
              <a:ext uri="{FF2B5EF4-FFF2-40B4-BE49-F238E27FC236}">
                <a16:creationId xmlns:a16="http://schemas.microsoft.com/office/drawing/2014/main" id="{BEBB85C0-5A0C-4CCA-B9E4-883721746166}"/>
              </a:ext>
            </a:extLst>
          </p:cNvPr>
          <p:cNvSpPr/>
          <p:nvPr/>
        </p:nvSpPr>
        <p:spPr>
          <a:xfrm>
            <a:off x="3605213" y="3270250"/>
            <a:ext cx="300037" cy="2159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6" name="KSO_Shape">
            <a:extLst>
              <a:ext uri="{FF2B5EF4-FFF2-40B4-BE49-F238E27FC236}">
                <a16:creationId xmlns:a16="http://schemas.microsoft.com/office/drawing/2014/main" id="{B5D76D3C-091F-4400-BB64-7381542D4C04}"/>
              </a:ext>
            </a:extLst>
          </p:cNvPr>
          <p:cNvSpPr/>
          <p:nvPr/>
        </p:nvSpPr>
        <p:spPr>
          <a:xfrm>
            <a:off x="3098800" y="2700338"/>
            <a:ext cx="312738" cy="23495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65C8029-50C7-4905-A075-3B5BA9CF4D94}"/>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18435" name="组合 1">
            <a:extLst>
              <a:ext uri="{FF2B5EF4-FFF2-40B4-BE49-F238E27FC236}">
                <a16:creationId xmlns:a16="http://schemas.microsoft.com/office/drawing/2014/main" id="{A1468ED2-58C9-4525-AD00-7259DDC382B2}"/>
              </a:ext>
            </a:extLst>
          </p:cNvPr>
          <p:cNvGrpSpPr>
            <a:grpSpLocks/>
          </p:cNvGrpSpPr>
          <p:nvPr/>
        </p:nvGrpSpPr>
        <p:grpSpPr bwMode="auto">
          <a:xfrm>
            <a:off x="4713288" y="1971675"/>
            <a:ext cx="3130550" cy="3548063"/>
            <a:chOff x="4714081" y="1971676"/>
            <a:chExt cx="3130550" cy="3548063"/>
          </a:xfrm>
        </p:grpSpPr>
        <p:sp>
          <p:nvSpPr>
            <p:cNvPr id="18443" name="Freeform 5">
              <a:extLst>
                <a:ext uri="{FF2B5EF4-FFF2-40B4-BE49-F238E27FC236}">
                  <a16:creationId xmlns:a16="http://schemas.microsoft.com/office/drawing/2014/main" id="{790610FB-E62F-46BE-AC2E-7069D0F62B73}"/>
                </a:ext>
              </a:extLst>
            </p:cNvPr>
            <p:cNvSpPr>
              <a:spLocks/>
            </p:cNvSpPr>
            <p:nvPr/>
          </p:nvSpPr>
          <p:spPr bwMode="auto">
            <a:xfrm>
              <a:off x="6109493" y="3360738"/>
              <a:ext cx="631825" cy="923925"/>
            </a:xfrm>
            <a:custGeom>
              <a:avLst/>
              <a:gdLst>
                <a:gd name="T0" fmla="*/ 623857876 w 433"/>
                <a:gd name="T1" fmla="*/ 199000350 h 635"/>
                <a:gd name="T2" fmla="*/ 711154787 w 433"/>
                <a:gd name="T3" fmla="*/ 169362000 h 635"/>
                <a:gd name="T4" fmla="*/ 853811534 w 433"/>
                <a:gd name="T5" fmla="*/ 249808950 h 635"/>
                <a:gd name="T6" fmla="*/ 921946491 w 433"/>
                <a:gd name="T7" fmla="*/ 249808950 h 635"/>
                <a:gd name="T8" fmla="*/ 921946491 w 433"/>
                <a:gd name="T9" fmla="*/ 0 h 635"/>
                <a:gd name="T10" fmla="*/ 0 w 433"/>
                <a:gd name="T11" fmla="*/ 0 h 635"/>
                <a:gd name="T12" fmla="*/ 0 w 433"/>
                <a:gd name="T13" fmla="*/ 980182575 h 635"/>
                <a:gd name="T14" fmla="*/ 336413981 w 433"/>
                <a:gd name="T15" fmla="*/ 980182575 h 635"/>
                <a:gd name="T16" fmla="*/ 359835281 w 433"/>
                <a:gd name="T17" fmla="*/ 1003469850 h 635"/>
                <a:gd name="T18" fmla="*/ 359835281 w 433"/>
                <a:gd name="T19" fmla="*/ 1117789200 h 635"/>
                <a:gd name="T20" fmla="*/ 351319506 w 433"/>
                <a:gd name="T21" fmla="*/ 1136842425 h 635"/>
                <a:gd name="T22" fmla="*/ 274667314 w 433"/>
                <a:gd name="T23" fmla="*/ 1240576650 h 635"/>
                <a:gd name="T24" fmla="*/ 300217558 w 433"/>
                <a:gd name="T25" fmla="*/ 1310438475 h 635"/>
                <a:gd name="T26" fmla="*/ 389644872 w 433"/>
                <a:gd name="T27" fmla="*/ 1344310875 h 635"/>
                <a:gd name="T28" fmla="*/ 532301619 w 433"/>
                <a:gd name="T29" fmla="*/ 1257512850 h 635"/>
                <a:gd name="T30" fmla="*/ 447133652 w 433"/>
                <a:gd name="T31" fmla="*/ 1128374325 h 635"/>
                <a:gd name="T32" fmla="*/ 434358529 w 433"/>
                <a:gd name="T33" fmla="*/ 1109321100 h 635"/>
                <a:gd name="T34" fmla="*/ 434358529 w 433"/>
                <a:gd name="T35" fmla="*/ 997118775 h 635"/>
                <a:gd name="T36" fmla="*/ 457779830 w 433"/>
                <a:gd name="T37" fmla="*/ 973831500 h 635"/>
                <a:gd name="T38" fmla="*/ 921946491 w 433"/>
                <a:gd name="T39" fmla="*/ 973831500 h 635"/>
                <a:gd name="T40" fmla="*/ 921946491 w 433"/>
                <a:gd name="T41" fmla="*/ 421287975 h 635"/>
                <a:gd name="T42" fmla="*/ 872974946 w 433"/>
                <a:gd name="T43" fmla="*/ 421287975 h 635"/>
                <a:gd name="T44" fmla="*/ 719672022 w 433"/>
                <a:gd name="T45" fmla="*/ 514437075 h 635"/>
                <a:gd name="T46" fmla="*/ 574886332 w 433"/>
                <a:gd name="T47" fmla="*/ 340841025 h 635"/>
                <a:gd name="T48" fmla="*/ 623857876 w 433"/>
                <a:gd name="T49" fmla="*/ 199000350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4" name="Freeform 6">
              <a:extLst>
                <a:ext uri="{FF2B5EF4-FFF2-40B4-BE49-F238E27FC236}">
                  <a16:creationId xmlns:a16="http://schemas.microsoft.com/office/drawing/2014/main" id="{5FAF8879-7381-4D02-8E62-305723D80E22}"/>
                </a:ext>
              </a:extLst>
            </p:cNvPr>
            <p:cNvSpPr>
              <a:spLocks/>
            </p:cNvSpPr>
            <p:nvPr/>
          </p:nvSpPr>
          <p:spPr bwMode="auto">
            <a:xfrm>
              <a:off x="5444331" y="3360738"/>
              <a:ext cx="633413" cy="674688"/>
            </a:xfrm>
            <a:custGeom>
              <a:avLst/>
              <a:gdLst>
                <a:gd name="T0" fmla="*/ 922326502 w 435"/>
                <a:gd name="T1" fmla="*/ 0 h 463"/>
                <a:gd name="T2" fmla="*/ 4240227 w 435"/>
                <a:gd name="T3" fmla="*/ 0 h 463"/>
                <a:gd name="T4" fmla="*/ 4240227 w 435"/>
                <a:gd name="T5" fmla="*/ 239951403 h 463"/>
                <a:gd name="T6" fmla="*/ 67849453 w 435"/>
                <a:gd name="T7" fmla="*/ 239951403 h 463"/>
                <a:gd name="T8" fmla="*/ 220510723 w 435"/>
                <a:gd name="T9" fmla="*/ 148642655 h 463"/>
                <a:gd name="T10" fmla="*/ 351967946 w 435"/>
                <a:gd name="T11" fmla="*/ 327012385 h 463"/>
                <a:gd name="T12" fmla="*/ 307442653 w 435"/>
                <a:gd name="T13" fmla="*/ 465037812 h 463"/>
                <a:gd name="T14" fmla="*/ 212028813 w 435"/>
                <a:gd name="T15" fmla="*/ 496889497 h 463"/>
                <a:gd name="T16" fmla="*/ 72089680 w 435"/>
                <a:gd name="T17" fmla="*/ 407703904 h 463"/>
                <a:gd name="T18" fmla="*/ 0 w 435"/>
                <a:gd name="T19" fmla="*/ 407703904 h 463"/>
                <a:gd name="T20" fmla="*/ 0 w 435"/>
                <a:gd name="T21" fmla="*/ 938569697 h 463"/>
                <a:gd name="T22" fmla="*/ 19082477 w 435"/>
                <a:gd name="T23" fmla="*/ 983161765 h 463"/>
                <a:gd name="T24" fmla="*/ 922326502 w 435"/>
                <a:gd name="T25" fmla="*/ 983161765 h 463"/>
                <a:gd name="T26" fmla="*/ 922326502 w 435"/>
                <a:gd name="T27" fmla="*/ 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5" name="Freeform 7">
              <a:extLst>
                <a:ext uri="{FF2B5EF4-FFF2-40B4-BE49-F238E27FC236}">
                  <a16:creationId xmlns:a16="http://schemas.microsoft.com/office/drawing/2014/main" id="{A8333FEF-4ADC-4AE3-BC8D-479367FDF94E}"/>
                </a:ext>
              </a:extLst>
            </p:cNvPr>
            <p:cNvSpPr>
              <a:spLocks/>
            </p:cNvSpPr>
            <p:nvPr/>
          </p:nvSpPr>
          <p:spPr bwMode="auto">
            <a:xfrm>
              <a:off x="5447506" y="1971676"/>
              <a:ext cx="1622425" cy="896938"/>
            </a:xfrm>
            <a:custGeom>
              <a:avLst/>
              <a:gdLst>
                <a:gd name="T0" fmla="*/ 0 w 1114"/>
                <a:gd name="T1" fmla="*/ 943459378 h 616"/>
                <a:gd name="T2" fmla="*/ 394523077 w 1114"/>
                <a:gd name="T3" fmla="*/ 943459378 h 616"/>
                <a:gd name="T4" fmla="*/ 417854539 w 1114"/>
                <a:gd name="T5" fmla="*/ 966781222 h 616"/>
                <a:gd name="T6" fmla="*/ 417854539 w 1114"/>
                <a:gd name="T7" fmla="*/ 1083388987 h 616"/>
                <a:gd name="T8" fmla="*/ 407249065 w 1114"/>
                <a:gd name="T9" fmla="*/ 1104590796 h 616"/>
                <a:gd name="T10" fmla="*/ 341495704 w 1114"/>
                <a:gd name="T11" fmla="*/ 1197876716 h 616"/>
                <a:gd name="T12" fmla="*/ 451791476 w 1114"/>
                <a:gd name="T13" fmla="*/ 1306002883 h 616"/>
                <a:gd name="T14" fmla="*/ 591783160 w 1114"/>
                <a:gd name="T15" fmla="*/ 1210596927 h 616"/>
                <a:gd name="T16" fmla="*/ 509061331 w 1114"/>
                <a:gd name="T17" fmla="*/ 1100349269 h 616"/>
                <a:gd name="T18" fmla="*/ 494213375 w 1114"/>
                <a:gd name="T19" fmla="*/ 1077028881 h 616"/>
                <a:gd name="T20" fmla="*/ 496335344 w 1114"/>
                <a:gd name="T21" fmla="*/ 971021293 h 616"/>
                <a:gd name="T22" fmla="*/ 519666805 w 1114"/>
                <a:gd name="T23" fmla="*/ 949820940 h 616"/>
                <a:gd name="T24" fmla="*/ 1372344352 w 1114"/>
                <a:gd name="T25" fmla="*/ 949820940 h 616"/>
                <a:gd name="T26" fmla="*/ 1372344352 w 1114"/>
                <a:gd name="T27" fmla="*/ 873495302 h 616"/>
                <a:gd name="T28" fmla="*/ 1283259530 w 1114"/>
                <a:gd name="T29" fmla="*/ 718725447 h 616"/>
                <a:gd name="T30" fmla="*/ 1448703188 w 1114"/>
                <a:gd name="T31" fmla="*/ 591517506 h 616"/>
                <a:gd name="T32" fmla="*/ 1626875746 w 1114"/>
                <a:gd name="T33" fmla="*/ 716605412 h 616"/>
                <a:gd name="T34" fmla="*/ 1544152460 w 1114"/>
                <a:gd name="T35" fmla="*/ 875615338 h 616"/>
                <a:gd name="T36" fmla="*/ 1544152460 w 1114"/>
                <a:gd name="T37" fmla="*/ 945579414 h 616"/>
                <a:gd name="T38" fmla="*/ 2147483646 w 1114"/>
                <a:gd name="T39" fmla="*/ 945579414 h 616"/>
                <a:gd name="T40" fmla="*/ 2019276854 w 1114"/>
                <a:gd name="T41" fmla="*/ 432507581 h 616"/>
                <a:gd name="T42" fmla="*/ 975700762 w 1114"/>
                <a:gd name="T43" fmla="*/ 4240071 h 616"/>
                <a:gd name="T44" fmla="*/ 0 w 1114"/>
                <a:gd name="T45" fmla="*/ 313779781 h 616"/>
                <a:gd name="T46" fmla="*/ 0 w 1114"/>
                <a:gd name="T47" fmla="*/ 943459378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6" name="Freeform 8">
              <a:extLst>
                <a:ext uri="{FF2B5EF4-FFF2-40B4-BE49-F238E27FC236}">
                  <a16:creationId xmlns:a16="http://schemas.microsoft.com/office/drawing/2014/main" id="{F8F245C4-39BC-4B00-865D-84CC54045024}"/>
                </a:ext>
              </a:extLst>
            </p:cNvPr>
            <p:cNvSpPr>
              <a:spLocks/>
            </p:cNvSpPr>
            <p:nvPr/>
          </p:nvSpPr>
          <p:spPr bwMode="auto">
            <a:xfrm>
              <a:off x="6109493" y="2409826"/>
              <a:ext cx="869950" cy="919163"/>
            </a:xfrm>
            <a:custGeom>
              <a:avLst/>
              <a:gdLst>
                <a:gd name="T0" fmla="*/ 919449718 w 597"/>
                <a:gd name="T1" fmla="*/ 895445390 h 631"/>
                <a:gd name="T2" fmla="*/ 944930364 w 597"/>
                <a:gd name="T3" fmla="*/ 872103602 h 631"/>
                <a:gd name="T4" fmla="*/ 1044732718 w 597"/>
                <a:gd name="T5" fmla="*/ 872103602 h 631"/>
                <a:gd name="T6" fmla="*/ 1063843931 w 597"/>
                <a:gd name="T7" fmla="*/ 880591658 h 631"/>
                <a:gd name="T8" fmla="*/ 1180632897 w 597"/>
                <a:gd name="T9" fmla="*/ 956979784 h 631"/>
                <a:gd name="T10" fmla="*/ 1267693472 w 597"/>
                <a:gd name="T11" fmla="*/ 825421484 h 631"/>
                <a:gd name="T12" fmla="*/ 1182756042 w 597"/>
                <a:gd name="T13" fmla="*/ 708716917 h 631"/>
                <a:gd name="T14" fmla="*/ 1059596186 w 597"/>
                <a:gd name="T15" fmla="*/ 793593098 h 631"/>
                <a:gd name="T16" fmla="*/ 1042609574 w 597"/>
                <a:gd name="T17" fmla="*/ 799958775 h 631"/>
                <a:gd name="T18" fmla="*/ 936436329 w 597"/>
                <a:gd name="T19" fmla="*/ 799958775 h 631"/>
                <a:gd name="T20" fmla="*/ 913078828 w 597"/>
                <a:gd name="T21" fmla="*/ 776618444 h 631"/>
                <a:gd name="T22" fmla="*/ 913078828 w 597"/>
                <a:gd name="T23" fmla="*/ 354358458 h 631"/>
                <a:gd name="T24" fmla="*/ 554217895 w 597"/>
                <a:gd name="T25" fmla="*/ 354358458 h 631"/>
                <a:gd name="T26" fmla="*/ 530860394 w 597"/>
                <a:gd name="T27" fmla="*/ 331018127 h 631"/>
                <a:gd name="T28" fmla="*/ 530860394 w 597"/>
                <a:gd name="T29" fmla="*/ 227043458 h 631"/>
                <a:gd name="T30" fmla="*/ 543600717 w 597"/>
                <a:gd name="T31" fmla="*/ 207946426 h 631"/>
                <a:gd name="T32" fmla="*/ 615797823 w 597"/>
                <a:gd name="T33" fmla="*/ 78510504 h 631"/>
                <a:gd name="T34" fmla="*/ 484143933 w 597"/>
                <a:gd name="T35" fmla="*/ 0 h 631"/>
                <a:gd name="T36" fmla="*/ 365231823 w 597"/>
                <a:gd name="T37" fmla="*/ 80632882 h 631"/>
                <a:gd name="T38" fmla="*/ 441675218 w 597"/>
                <a:gd name="T39" fmla="*/ 203703127 h 631"/>
                <a:gd name="T40" fmla="*/ 454415541 w 597"/>
                <a:gd name="T41" fmla="*/ 222800158 h 631"/>
                <a:gd name="T42" fmla="*/ 454415541 w 597"/>
                <a:gd name="T43" fmla="*/ 335261427 h 631"/>
                <a:gd name="T44" fmla="*/ 431058039 w 597"/>
                <a:gd name="T45" fmla="*/ 358601758 h 631"/>
                <a:gd name="T46" fmla="*/ 0 w 597"/>
                <a:gd name="T47" fmla="*/ 358601758 h 631"/>
                <a:gd name="T48" fmla="*/ 0 w 597"/>
                <a:gd name="T49" fmla="*/ 1338923329 h 631"/>
                <a:gd name="T50" fmla="*/ 919449718 w 597"/>
                <a:gd name="T51" fmla="*/ 1338923329 h 631"/>
                <a:gd name="T52" fmla="*/ 919449718 w 597"/>
                <a:gd name="T53" fmla="*/ 895445390 h 6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rgbClr val="D87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7" name="Freeform 9">
              <a:extLst>
                <a:ext uri="{FF2B5EF4-FFF2-40B4-BE49-F238E27FC236}">
                  <a16:creationId xmlns:a16="http://schemas.microsoft.com/office/drawing/2014/main" id="{2CA0F24F-14C7-4095-816D-5CF87422C888}"/>
                </a:ext>
              </a:extLst>
            </p:cNvPr>
            <p:cNvSpPr>
              <a:spLocks/>
            </p:cNvSpPr>
            <p:nvPr/>
          </p:nvSpPr>
          <p:spPr bwMode="auto">
            <a:xfrm>
              <a:off x="6534943" y="2655888"/>
              <a:ext cx="609600" cy="1319213"/>
            </a:xfrm>
            <a:custGeom>
              <a:avLst/>
              <a:gdLst>
                <a:gd name="T0" fmla="*/ 340296804 w 418"/>
                <a:gd name="T1" fmla="*/ 0 h 906"/>
                <a:gd name="T2" fmla="*/ 340296804 w 418"/>
                <a:gd name="T3" fmla="*/ 394354410 h 906"/>
                <a:gd name="T4" fmla="*/ 412608781 w 418"/>
                <a:gd name="T5" fmla="*/ 394354410 h 906"/>
                <a:gd name="T6" fmla="*/ 565742343 w 418"/>
                <a:gd name="T7" fmla="*/ 303186016 h 906"/>
                <a:gd name="T8" fmla="*/ 697606989 w 418"/>
                <a:gd name="T9" fmla="*/ 466440809 h 906"/>
                <a:gd name="T10" fmla="*/ 561489726 w 418"/>
                <a:gd name="T11" fmla="*/ 644536020 h 906"/>
                <a:gd name="T12" fmla="*/ 414736547 w 418"/>
                <a:gd name="T13" fmla="*/ 559727806 h 906"/>
                <a:gd name="T14" fmla="*/ 348803495 w 418"/>
                <a:gd name="T15" fmla="*/ 559727806 h 906"/>
                <a:gd name="T16" fmla="*/ 348803495 w 418"/>
                <a:gd name="T17" fmla="*/ 1299672339 h 906"/>
                <a:gd name="T18" fmla="*/ 325408272 w 418"/>
                <a:gd name="T19" fmla="*/ 1322994453 h 906"/>
                <a:gd name="T20" fmla="*/ 223319231 w 418"/>
                <a:gd name="T21" fmla="*/ 1322994453 h 906"/>
                <a:gd name="T22" fmla="*/ 206304390 w 418"/>
                <a:gd name="T23" fmla="*/ 1316634273 h 906"/>
                <a:gd name="T24" fmla="*/ 85074201 w 418"/>
                <a:gd name="T25" fmla="*/ 1242427814 h 906"/>
                <a:gd name="T26" fmla="*/ 34029680 w 418"/>
                <a:gd name="T27" fmla="*/ 1259388292 h 906"/>
                <a:gd name="T28" fmla="*/ 0 w 418"/>
                <a:gd name="T29" fmla="*/ 1367518620 h 906"/>
                <a:gd name="T30" fmla="*/ 97834967 w 418"/>
                <a:gd name="T31" fmla="*/ 1494729485 h 906"/>
                <a:gd name="T32" fmla="*/ 221192922 w 418"/>
                <a:gd name="T33" fmla="*/ 1409922727 h 906"/>
                <a:gd name="T34" fmla="*/ 240334071 w 418"/>
                <a:gd name="T35" fmla="*/ 1401441031 h 906"/>
                <a:gd name="T36" fmla="*/ 325408272 w 418"/>
                <a:gd name="T37" fmla="*/ 1401441031 h 906"/>
                <a:gd name="T38" fmla="*/ 348803495 w 418"/>
                <a:gd name="T39" fmla="*/ 1424763145 h 906"/>
                <a:gd name="T40" fmla="*/ 348803495 w 418"/>
                <a:gd name="T41" fmla="*/ 1920886247 h 906"/>
                <a:gd name="T42" fmla="*/ 676339533 w 418"/>
                <a:gd name="T43" fmla="*/ 1214865581 h 906"/>
                <a:gd name="T44" fmla="*/ 889024306 w 418"/>
                <a:gd name="T45" fmla="*/ 445238756 h 906"/>
                <a:gd name="T46" fmla="*/ 799696031 w 418"/>
                <a:gd name="T47" fmla="*/ 0 h 906"/>
                <a:gd name="T48" fmla="*/ 340296804 w 418"/>
                <a:gd name="T49" fmla="*/ 0 h 9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8" name="Freeform 10">
              <a:extLst>
                <a:ext uri="{FF2B5EF4-FFF2-40B4-BE49-F238E27FC236}">
                  <a16:creationId xmlns:a16="http://schemas.microsoft.com/office/drawing/2014/main" id="{07C54BC5-BB25-47B7-A901-9F1FB159C468}"/>
                </a:ext>
              </a:extLst>
            </p:cNvPr>
            <p:cNvSpPr>
              <a:spLocks/>
            </p:cNvSpPr>
            <p:nvPr/>
          </p:nvSpPr>
          <p:spPr bwMode="auto">
            <a:xfrm>
              <a:off x="5471318" y="4062413"/>
              <a:ext cx="1263650" cy="520700"/>
            </a:xfrm>
            <a:custGeom>
              <a:avLst/>
              <a:gdLst>
                <a:gd name="T0" fmla="*/ 1409405040 w 868"/>
                <a:gd name="T1" fmla="*/ 0 h 358"/>
                <a:gd name="T2" fmla="*/ 1409405040 w 868"/>
                <a:gd name="T3" fmla="*/ 76157466 h 358"/>
                <a:gd name="T4" fmla="*/ 1509016473 w 868"/>
                <a:gd name="T5" fmla="*/ 241164096 h 358"/>
                <a:gd name="T6" fmla="*/ 1318270835 w 868"/>
                <a:gd name="T7" fmla="*/ 370208973 h 358"/>
                <a:gd name="T8" fmla="*/ 1195344477 w 868"/>
                <a:gd name="T9" fmla="*/ 323668865 h 358"/>
                <a:gd name="T10" fmla="*/ 1157196222 w 868"/>
                <a:gd name="T11" fmla="*/ 217894042 h 358"/>
                <a:gd name="T12" fmla="*/ 1241971415 w 868"/>
                <a:gd name="T13" fmla="*/ 86734366 h 358"/>
                <a:gd name="T14" fmla="*/ 1241971415 w 868"/>
                <a:gd name="T15" fmla="*/ 6345849 h 358"/>
                <a:gd name="T16" fmla="*/ 0 w 868"/>
                <a:gd name="T17" fmla="*/ 6345849 h 358"/>
                <a:gd name="T18" fmla="*/ 55104166 w 868"/>
                <a:gd name="T19" fmla="*/ 220010295 h 358"/>
                <a:gd name="T20" fmla="*/ 353941377 w 868"/>
                <a:gd name="T21" fmla="*/ 757342151 h 358"/>
                <a:gd name="T22" fmla="*/ 1483584789 w 868"/>
                <a:gd name="T23" fmla="*/ 757342151 h 358"/>
                <a:gd name="T24" fmla="*/ 1740032948 w 868"/>
                <a:gd name="T25" fmla="*/ 509830751 h 358"/>
                <a:gd name="T26" fmla="*/ 1790897772 w 868"/>
                <a:gd name="T27" fmla="*/ 107889622 h 358"/>
                <a:gd name="T28" fmla="*/ 1839644381 w 868"/>
                <a:gd name="T29" fmla="*/ 0 h 358"/>
                <a:gd name="T30" fmla="*/ 1409405040 w 868"/>
                <a:gd name="T31" fmla="*/ 0 h 3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9" name="Freeform 11">
              <a:extLst>
                <a:ext uri="{FF2B5EF4-FFF2-40B4-BE49-F238E27FC236}">
                  <a16:creationId xmlns:a16="http://schemas.microsoft.com/office/drawing/2014/main" id="{10247FD1-E359-45A6-94D7-0E1DF7ADB548}"/>
                </a:ext>
              </a:extLst>
            </p:cNvPr>
            <p:cNvSpPr>
              <a:spLocks/>
            </p:cNvSpPr>
            <p:nvPr/>
          </p:nvSpPr>
          <p:spPr bwMode="auto">
            <a:xfrm>
              <a:off x="4926806" y="2211388"/>
              <a:ext cx="727075" cy="1720850"/>
            </a:xfrm>
            <a:custGeom>
              <a:avLst/>
              <a:gdLst>
                <a:gd name="T0" fmla="*/ 706260297 w 500"/>
                <a:gd name="T1" fmla="*/ 2055997912 h 1182"/>
                <a:gd name="T2" fmla="*/ 729520880 w 500"/>
                <a:gd name="T3" fmla="*/ 2032683452 h 1182"/>
                <a:gd name="T4" fmla="*/ 841592221 w 500"/>
                <a:gd name="T5" fmla="*/ 2032683452 h 1182"/>
                <a:gd name="T6" fmla="*/ 864851350 w 500"/>
                <a:gd name="T7" fmla="*/ 2049640085 h 1182"/>
                <a:gd name="T8" fmla="*/ 966351020 w 500"/>
                <a:gd name="T9" fmla="*/ 2121706138 h 1182"/>
                <a:gd name="T10" fmla="*/ 1027672526 w 500"/>
                <a:gd name="T11" fmla="*/ 2102629745 h 1182"/>
                <a:gd name="T12" fmla="*/ 1057276111 w 500"/>
                <a:gd name="T13" fmla="*/ 1998770187 h 1182"/>
                <a:gd name="T14" fmla="*/ 972694022 w 500"/>
                <a:gd name="T15" fmla="*/ 1867355191 h 1182"/>
                <a:gd name="T16" fmla="*/ 856394014 w 500"/>
                <a:gd name="T17" fmla="*/ 1943660766 h 1182"/>
                <a:gd name="T18" fmla="*/ 835247764 w 500"/>
                <a:gd name="T19" fmla="*/ 1958497638 h 1182"/>
                <a:gd name="T20" fmla="*/ 733749549 w 500"/>
                <a:gd name="T21" fmla="*/ 1958497638 h 1182"/>
                <a:gd name="T22" fmla="*/ 710488965 w 500"/>
                <a:gd name="T23" fmla="*/ 1935181722 h 1182"/>
                <a:gd name="T24" fmla="*/ 710488965 w 500"/>
                <a:gd name="T25" fmla="*/ 1659636075 h 1182"/>
                <a:gd name="T26" fmla="*/ 706260297 w 500"/>
                <a:gd name="T27" fmla="*/ 1649038726 h 1182"/>
                <a:gd name="T28" fmla="*/ 710488965 w 500"/>
                <a:gd name="T29" fmla="*/ 1636320159 h 1182"/>
                <a:gd name="T30" fmla="*/ 710488965 w 500"/>
                <a:gd name="T31" fmla="*/ 0 h 1182"/>
                <a:gd name="T32" fmla="*/ 283349852 w 500"/>
                <a:gd name="T33" fmla="*/ 595603364 h 1182"/>
                <a:gd name="T34" fmla="*/ 467315823 w 500"/>
                <a:gd name="T35" fmla="*/ 2032683452 h 1182"/>
                <a:gd name="T36" fmla="*/ 706260297 w 500"/>
                <a:gd name="T37" fmla="*/ 2147483646 h 1182"/>
                <a:gd name="T38" fmla="*/ 706260297 w 500"/>
                <a:gd name="T39" fmla="*/ 2055997912 h 1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0" name="Freeform 12">
              <a:extLst>
                <a:ext uri="{FF2B5EF4-FFF2-40B4-BE49-F238E27FC236}">
                  <a16:creationId xmlns:a16="http://schemas.microsoft.com/office/drawing/2014/main" id="{82615FF0-0A23-4BC8-AF90-63447AA22282}"/>
                </a:ext>
              </a:extLst>
            </p:cNvPr>
            <p:cNvSpPr>
              <a:spLocks/>
            </p:cNvSpPr>
            <p:nvPr/>
          </p:nvSpPr>
          <p:spPr bwMode="auto">
            <a:xfrm>
              <a:off x="5447506" y="2651126"/>
              <a:ext cx="630238" cy="677863"/>
            </a:xfrm>
            <a:custGeom>
              <a:avLst/>
              <a:gdLst>
                <a:gd name="T0" fmla="*/ 917320870 w 433"/>
                <a:gd name="T1" fmla="*/ 6374828 h 465"/>
                <a:gd name="T2" fmla="*/ 542342359 w 433"/>
                <a:gd name="T3" fmla="*/ 6374828 h 465"/>
                <a:gd name="T4" fmla="*/ 540223130 w 433"/>
                <a:gd name="T5" fmla="*/ 72252907 h 465"/>
                <a:gd name="T6" fmla="*/ 637675682 w 433"/>
                <a:gd name="T7" fmla="*/ 223135006 h 465"/>
                <a:gd name="T8" fmla="*/ 451246041 w 433"/>
                <a:gd name="T9" fmla="*/ 365515392 h 465"/>
                <a:gd name="T10" fmla="*/ 294475431 w 433"/>
                <a:gd name="T11" fmla="*/ 208258465 h 465"/>
                <a:gd name="T12" fmla="*/ 370741506 w 433"/>
                <a:gd name="T13" fmla="*/ 82878592 h 465"/>
                <a:gd name="T14" fmla="*/ 370741506 w 433"/>
                <a:gd name="T15" fmla="*/ 0 h 465"/>
                <a:gd name="T16" fmla="*/ 0 w 433"/>
                <a:gd name="T17" fmla="*/ 0 h 465"/>
                <a:gd name="T18" fmla="*/ 0 w 433"/>
                <a:gd name="T19" fmla="*/ 988168273 h 465"/>
                <a:gd name="T20" fmla="*/ 917320870 w 433"/>
                <a:gd name="T21" fmla="*/ 988168273 h 465"/>
                <a:gd name="T22" fmla="*/ 917320870 w 433"/>
                <a:gd name="T23" fmla="*/ 637482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1" name="Freeform 13">
              <a:extLst>
                <a:ext uri="{FF2B5EF4-FFF2-40B4-BE49-F238E27FC236}">
                  <a16:creationId xmlns:a16="http://schemas.microsoft.com/office/drawing/2014/main" id="{0969B97A-EAA2-4558-B5A0-70B6DE0B1112}"/>
                </a:ext>
              </a:extLst>
            </p:cNvPr>
            <p:cNvSpPr>
              <a:spLocks noEditPoints="1"/>
            </p:cNvSpPr>
            <p:nvPr/>
          </p:nvSpPr>
          <p:spPr bwMode="auto">
            <a:xfrm>
              <a:off x="6214268" y="2792413"/>
              <a:ext cx="412750" cy="414338"/>
            </a:xfrm>
            <a:custGeom>
              <a:avLst/>
              <a:gdLst>
                <a:gd name="T0" fmla="*/ 319074710 w 283"/>
                <a:gd name="T1" fmla="*/ 0 h 284"/>
                <a:gd name="T2" fmla="*/ 499884004 w 283"/>
                <a:gd name="T3" fmla="*/ 76626269 h 284"/>
                <a:gd name="T4" fmla="*/ 601987853 w 283"/>
                <a:gd name="T5" fmla="*/ 285219191 h 284"/>
                <a:gd name="T6" fmla="*/ 601987853 w 283"/>
                <a:gd name="T7" fmla="*/ 325659455 h 284"/>
                <a:gd name="T8" fmla="*/ 514773633 w 283"/>
                <a:gd name="T9" fmla="*/ 515096540 h 284"/>
                <a:gd name="T10" fmla="*/ 319074710 w 283"/>
                <a:gd name="T11" fmla="*/ 604492881 h 284"/>
                <a:gd name="T12" fmla="*/ 259514739 w 283"/>
                <a:gd name="T13" fmla="*/ 602364293 h 284"/>
                <a:gd name="T14" fmla="*/ 4254388 w 283"/>
                <a:gd name="T15" fmla="*/ 355458236 h 284"/>
                <a:gd name="T16" fmla="*/ 0 w 283"/>
                <a:gd name="T17" fmla="*/ 285219191 h 284"/>
                <a:gd name="T18" fmla="*/ 4254388 w 283"/>
                <a:gd name="T19" fmla="*/ 246906057 h 284"/>
                <a:gd name="T20" fmla="*/ 248878041 w 283"/>
                <a:gd name="T21" fmla="*/ 6385766 h 284"/>
                <a:gd name="T22" fmla="*/ 357364201 w 283"/>
                <a:gd name="T23" fmla="*/ 559793981 h 284"/>
                <a:gd name="T24" fmla="*/ 297802771 w 283"/>
                <a:gd name="T25" fmla="*/ 529995201 h 284"/>
                <a:gd name="T26" fmla="*/ 280785220 w 283"/>
                <a:gd name="T27" fmla="*/ 495939243 h 284"/>
                <a:gd name="T28" fmla="*/ 253132428 w 283"/>
                <a:gd name="T29" fmla="*/ 393771370 h 284"/>
                <a:gd name="T30" fmla="*/ 195698922 w 283"/>
                <a:gd name="T31" fmla="*/ 374615533 h 284"/>
                <a:gd name="T32" fmla="*/ 155282967 w 283"/>
                <a:gd name="T33" fmla="*/ 253290363 h 284"/>
                <a:gd name="T34" fmla="*/ 210590009 w 283"/>
                <a:gd name="T35" fmla="*/ 221362994 h 284"/>
                <a:gd name="T36" fmla="*/ 280785220 w 283"/>
                <a:gd name="T37" fmla="*/ 257547540 h 284"/>
                <a:gd name="T38" fmla="*/ 319074710 w 283"/>
                <a:gd name="T39" fmla="*/ 270319072 h 284"/>
                <a:gd name="T40" fmla="*/ 367999441 w 283"/>
                <a:gd name="T41" fmla="*/ 242648880 h 284"/>
                <a:gd name="T42" fmla="*/ 376508216 w 283"/>
                <a:gd name="T43" fmla="*/ 217107276 h 284"/>
                <a:gd name="T44" fmla="*/ 389271380 w 283"/>
                <a:gd name="T45" fmla="*/ 195821391 h 284"/>
                <a:gd name="T46" fmla="*/ 344601037 w 283"/>
                <a:gd name="T47" fmla="*/ 217107276 h 284"/>
                <a:gd name="T48" fmla="*/ 329709951 w 283"/>
                <a:gd name="T49" fmla="*/ 236263114 h 284"/>
                <a:gd name="T50" fmla="*/ 285039608 w 283"/>
                <a:gd name="T51" fmla="*/ 193692802 h 284"/>
                <a:gd name="T52" fmla="*/ 248878041 w 283"/>
                <a:gd name="T53" fmla="*/ 193692802 h 284"/>
                <a:gd name="T54" fmla="*/ 208462086 w 283"/>
                <a:gd name="T55" fmla="*/ 200078568 h 284"/>
                <a:gd name="T56" fmla="*/ 223351714 w 283"/>
                <a:gd name="T57" fmla="*/ 183051319 h 284"/>
                <a:gd name="T58" fmla="*/ 210590009 w 283"/>
                <a:gd name="T59" fmla="*/ 170279788 h 284"/>
                <a:gd name="T60" fmla="*/ 259514739 w 283"/>
                <a:gd name="T61" fmla="*/ 153251079 h 284"/>
                <a:gd name="T62" fmla="*/ 280785220 w 283"/>
                <a:gd name="T63" fmla="*/ 144738184 h 284"/>
                <a:gd name="T64" fmla="*/ 325457021 w 283"/>
                <a:gd name="T65" fmla="*/ 144738184 h 284"/>
                <a:gd name="T66" fmla="*/ 319074710 w 283"/>
                <a:gd name="T67" fmla="*/ 117067992 h 284"/>
                <a:gd name="T68" fmla="*/ 299930694 w 283"/>
                <a:gd name="T69" fmla="*/ 123452299 h 284"/>
                <a:gd name="T70" fmla="*/ 325457021 w 283"/>
                <a:gd name="T71" fmla="*/ 85139164 h 284"/>
                <a:gd name="T72" fmla="*/ 376508216 w 283"/>
                <a:gd name="T73" fmla="*/ 70240504 h 284"/>
                <a:gd name="T74" fmla="*/ 414797707 w 283"/>
                <a:gd name="T75" fmla="*/ 70240504 h 284"/>
                <a:gd name="T76" fmla="*/ 310565935 w 283"/>
                <a:gd name="T77" fmla="*/ 38313135 h 284"/>
                <a:gd name="T78" fmla="*/ 142519804 w 283"/>
                <a:gd name="T79" fmla="*/ 89396341 h 284"/>
                <a:gd name="T80" fmla="*/ 153156503 w 283"/>
                <a:gd name="T81" fmla="*/ 110682227 h 284"/>
                <a:gd name="T82" fmla="*/ 121247865 w 283"/>
                <a:gd name="T83" fmla="*/ 151123950 h 284"/>
                <a:gd name="T84" fmla="*/ 70196670 w 283"/>
                <a:gd name="T85" fmla="*/ 174536965 h 284"/>
                <a:gd name="T86" fmla="*/ 44670343 w 283"/>
                <a:gd name="T87" fmla="*/ 268190483 h 284"/>
                <a:gd name="T88" fmla="*/ 65942282 w 283"/>
                <a:gd name="T89" fmla="*/ 300117852 h 284"/>
                <a:gd name="T90" fmla="*/ 40415955 w 283"/>
                <a:gd name="T91" fmla="*/ 349073929 h 284"/>
                <a:gd name="T92" fmla="*/ 353109813 w 283"/>
                <a:gd name="T93" fmla="*/ 561922570 h 284"/>
                <a:gd name="T94" fmla="*/ 363745053 w 283"/>
                <a:gd name="T95" fmla="*/ 559793981 h 284"/>
                <a:gd name="T96" fmla="*/ 542427883 w 283"/>
                <a:gd name="T97" fmla="*/ 410800079 h 284"/>
                <a:gd name="T98" fmla="*/ 557317511 w 283"/>
                <a:gd name="T99" fmla="*/ 359715413 h 284"/>
                <a:gd name="T100" fmla="*/ 538173495 w 283"/>
                <a:gd name="T101" fmla="*/ 338430987 h 284"/>
                <a:gd name="T102" fmla="*/ 499884004 w 283"/>
                <a:gd name="T103" fmla="*/ 319273690 h 284"/>
                <a:gd name="T104" fmla="*/ 467976825 w 283"/>
                <a:gd name="T105" fmla="*/ 315017972 h 284"/>
                <a:gd name="T106" fmla="*/ 414797707 w 283"/>
                <a:gd name="T107" fmla="*/ 310760795 h 284"/>
                <a:gd name="T108" fmla="*/ 395652232 w 283"/>
                <a:gd name="T109" fmla="*/ 332045221 h 284"/>
                <a:gd name="T110" fmla="*/ 429687335 w 283"/>
                <a:gd name="T111" fmla="*/ 340559575 h 284"/>
                <a:gd name="T112" fmla="*/ 453085739 w 283"/>
                <a:gd name="T113" fmla="*/ 342688164 h 284"/>
                <a:gd name="T114" fmla="*/ 402034543 w 283"/>
                <a:gd name="T115" fmla="*/ 438470271 h 284"/>
                <a:gd name="T116" fmla="*/ 374381752 w 283"/>
                <a:gd name="T117" fmla="*/ 536380966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3" h="284">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2" name="Freeform 14">
              <a:extLst>
                <a:ext uri="{FF2B5EF4-FFF2-40B4-BE49-F238E27FC236}">
                  <a16:creationId xmlns:a16="http://schemas.microsoft.com/office/drawing/2014/main" id="{DC7A2EC7-0077-4265-B769-31543D0A5254}"/>
                </a:ext>
              </a:extLst>
            </p:cNvPr>
            <p:cNvSpPr>
              <a:spLocks noEditPoints="1"/>
            </p:cNvSpPr>
            <p:nvPr/>
          </p:nvSpPr>
          <p:spPr bwMode="auto">
            <a:xfrm>
              <a:off x="5147468" y="2992438"/>
              <a:ext cx="204788" cy="298450"/>
            </a:xfrm>
            <a:custGeom>
              <a:avLst/>
              <a:gdLst>
                <a:gd name="T0" fmla="*/ 185632334 w 141"/>
                <a:gd name="T1" fmla="*/ 6359169 h 205"/>
                <a:gd name="T2" fmla="*/ 288995083 w 141"/>
                <a:gd name="T3" fmla="*/ 112333668 h 205"/>
                <a:gd name="T4" fmla="*/ 257353158 w 141"/>
                <a:gd name="T5" fmla="*/ 247982833 h 205"/>
                <a:gd name="T6" fmla="*/ 244696969 w 141"/>
                <a:gd name="T7" fmla="*/ 296732093 h 205"/>
                <a:gd name="T8" fmla="*/ 242588089 w 141"/>
                <a:gd name="T9" fmla="*/ 339122184 h 205"/>
                <a:gd name="T10" fmla="*/ 223602353 w 141"/>
                <a:gd name="T11" fmla="*/ 394229156 h 205"/>
                <a:gd name="T12" fmla="*/ 172976145 w 141"/>
                <a:gd name="T13" fmla="*/ 432379801 h 205"/>
                <a:gd name="T14" fmla="*/ 78050371 w 141"/>
                <a:gd name="T15" fmla="*/ 400586869 h 205"/>
                <a:gd name="T16" fmla="*/ 52736541 w 141"/>
                <a:gd name="T17" fmla="*/ 345479897 h 205"/>
                <a:gd name="T18" fmla="*/ 52736541 w 141"/>
                <a:gd name="T19" fmla="*/ 309448974 h 205"/>
                <a:gd name="T20" fmla="*/ 48517327 w 141"/>
                <a:gd name="T21" fmla="*/ 281895488 h 205"/>
                <a:gd name="T22" fmla="*/ 12656189 w 141"/>
                <a:gd name="T23" fmla="*/ 199233573 h 205"/>
                <a:gd name="T24" fmla="*/ 90706560 w 141"/>
                <a:gd name="T25" fmla="*/ 12716882 h 205"/>
                <a:gd name="T26" fmla="*/ 139223887 w 141"/>
                <a:gd name="T27" fmla="*/ 0 h 205"/>
                <a:gd name="T28" fmla="*/ 147662315 w 141"/>
                <a:gd name="T29" fmla="*/ 298850360 h 205"/>
                <a:gd name="T30" fmla="*/ 219383139 w 141"/>
                <a:gd name="T31" fmla="*/ 286133478 h 205"/>
                <a:gd name="T32" fmla="*/ 248916183 w 141"/>
                <a:gd name="T33" fmla="*/ 205592742 h 205"/>
                <a:gd name="T34" fmla="*/ 221493472 w 141"/>
                <a:gd name="T35" fmla="*/ 55106973 h 205"/>
                <a:gd name="T36" fmla="*/ 31641925 w 141"/>
                <a:gd name="T37" fmla="*/ 169560364 h 205"/>
                <a:gd name="T38" fmla="*/ 75940038 w 141"/>
                <a:gd name="T39" fmla="*/ 288253201 h 205"/>
                <a:gd name="T40" fmla="*/ 147662315 w 141"/>
                <a:gd name="T41" fmla="*/ 298850360 h 205"/>
                <a:gd name="T42" fmla="*/ 90706560 w 141"/>
                <a:gd name="T43" fmla="*/ 311567241 h 205"/>
                <a:gd name="T44" fmla="*/ 90706560 w 141"/>
                <a:gd name="T45" fmla="*/ 334882738 h 205"/>
                <a:gd name="T46" fmla="*/ 204618070 w 141"/>
                <a:gd name="T47" fmla="*/ 334882738 h 205"/>
                <a:gd name="T48" fmla="*/ 204618070 w 141"/>
                <a:gd name="T49" fmla="*/ 311567241 h 205"/>
                <a:gd name="T50" fmla="*/ 147662315 w 141"/>
                <a:gd name="T51" fmla="*/ 347599620 h 205"/>
                <a:gd name="T52" fmla="*/ 78050371 w 141"/>
                <a:gd name="T53" fmla="*/ 353958788 h 205"/>
                <a:gd name="T54" fmla="*/ 170865812 w 141"/>
                <a:gd name="T55" fmla="*/ 370913660 h 205"/>
                <a:gd name="T56" fmla="*/ 217274258 w 141"/>
                <a:gd name="T57" fmla="*/ 362436224 h 205"/>
                <a:gd name="T58" fmla="*/ 147662315 w 141"/>
                <a:gd name="T59" fmla="*/ 347599620 h 205"/>
                <a:gd name="T60" fmla="*/ 122348485 w 141"/>
                <a:gd name="T61" fmla="*/ 404826315 h 205"/>
                <a:gd name="T62" fmla="*/ 194070761 w 141"/>
                <a:gd name="T63" fmla="*/ 383631998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4" name="组合 13">
              <a:extLst>
                <a:ext uri="{FF2B5EF4-FFF2-40B4-BE49-F238E27FC236}">
                  <a16:creationId xmlns:a16="http://schemas.microsoft.com/office/drawing/2014/main" id="{70605060-6D07-4DEB-B7A2-5EBD65102CA3}"/>
                </a:ext>
              </a:extLst>
            </p:cNvPr>
            <p:cNvGrpSpPr/>
            <p:nvPr/>
          </p:nvGrpSpPr>
          <p:grpSpPr>
            <a:xfrm>
              <a:off x="5704681" y="3705226"/>
              <a:ext cx="271463" cy="271462"/>
              <a:chOff x="5578476" y="3629026"/>
              <a:chExt cx="271463" cy="271462"/>
            </a:xfrm>
            <a:solidFill>
              <a:schemeClr val="bg1"/>
            </a:solidFill>
          </p:grpSpPr>
          <p:sp>
            <p:nvSpPr>
              <p:cNvPr id="15" name="Freeform 15">
                <a:extLst>
                  <a:ext uri="{FF2B5EF4-FFF2-40B4-BE49-F238E27FC236}">
                    <a16:creationId xmlns:a16="http://schemas.microsoft.com/office/drawing/2014/main" id="{45D4F363-A3C0-430C-B4F9-B50D04895C6D}"/>
                  </a:ext>
                </a:extLst>
              </p:cNvPr>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16">
                <a:extLst>
                  <a:ext uri="{FF2B5EF4-FFF2-40B4-BE49-F238E27FC236}">
                    <a16:creationId xmlns:a16="http://schemas.microsoft.com/office/drawing/2014/main" id="{211981A5-CF15-4A02-89A7-6F351DA050E9}"/>
                  </a:ext>
                </a:extLst>
              </p:cNvPr>
              <p:cNvSpPr>
                <a:spLocks/>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8454" name="Freeform 17">
              <a:extLst>
                <a:ext uri="{FF2B5EF4-FFF2-40B4-BE49-F238E27FC236}">
                  <a16:creationId xmlns:a16="http://schemas.microsoft.com/office/drawing/2014/main" id="{2F99E0D4-6B90-4841-853B-AC861E9C9BD9}"/>
                </a:ext>
              </a:extLst>
            </p:cNvPr>
            <p:cNvSpPr>
              <a:spLocks noEditPoints="1"/>
            </p:cNvSpPr>
            <p:nvPr/>
          </p:nvSpPr>
          <p:spPr bwMode="auto">
            <a:xfrm>
              <a:off x="5733256" y="4130676"/>
              <a:ext cx="220663" cy="355600"/>
            </a:xfrm>
            <a:custGeom>
              <a:avLst/>
              <a:gdLst>
                <a:gd name="T0" fmla="*/ 292946102 w 152"/>
                <a:gd name="T1" fmla="*/ 0 h 244"/>
                <a:gd name="T2" fmla="*/ 316128782 w 152"/>
                <a:gd name="T3" fmla="*/ 19114957 h 244"/>
                <a:gd name="T4" fmla="*/ 320343155 w 152"/>
                <a:gd name="T5" fmla="*/ 36106516 h 244"/>
                <a:gd name="T6" fmla="*/ 320343155 w 152"/>
                <a:gd name="T7" fmla="*/ 299476410 h 244"/>
                <a:gd name="T8" fmla="*/ 320343155 w 152"/>
                <a:gd name="T9" fmla="*/ 482136762 h 244"/>
                <a:gd name="T10" fmla="*/ 284515904 w 152"/>
                <a:gd name="T11" fmla="*/ 518243279 h 244"/>
                <a:gd name="T12" fmla="*/ 35827251 w 152"/>
                <a:gd name="T13" fmla="*/ 518243279 h 244"/>
                <a:gd name="T14" fmla="*/ 0 w 152"/>
                <a:gd name="T15" fmla="*/ 482136762 h 244"/>
                <a:gd name="T16" fmla="*/ 0 w 152"/>
                <a:gd name="T17" fmla="*/ 40354770 h 244"/>
                <a:gd name="T18" fmla="*/ 25290593 w 152"/>
                <a:gd name="T19" fmla="*/ 0 h 244"/>
                <a:gd name="T20" fmla="*/ 292946102 w 152"/>
                <a:gd name="T21" fmla="*/ 0 h 244"/>
                <a:gd name="T22" fmla="*/ 288730277 w 152"/>
                <a:gd name="T23" fmla="*/ 437533738 h 244"/>
                <a:gd name="T24" fmla="*/ 288730277 w 152"/>
                <a:gd name="T25" fmla="*/ 82834397 h 244"/>
                <a:gd name="T26" fmla="*/ 31612878 w 152"/>
                <a:gd name="T27" fmla="*/ 82834397 h 244"/>
                <a:gd name="T28" fmla="*/ 31612878 w 152"/>
                <a:gd name="T29" fmla="*/ 437533738 h 244"/>
                <a:gd name="T30" fmla="*/ 288730277 w 152"/>
                <a:gd name="T31" fmla="*/ 437533738 h 244"/>
                <a:gd name="T32" fmla="*/ 160172303 w 152"/>
                <a:gd name="T33" fmla="*/ 33983118 h 244"/>
                <a:gd name="T34" fmla="*/ 109591118 w 152"/>
                <a:gd name="T35" fmla="*/ 33983118 h 244"/>
                <a:gd name="T36" fmla="*/ 103268832 w 152"/>
                <a:gd name="T37" fmla="*/ 33983118 h 244"/>
                <a:gd name="T38" fmla="*/ 94838635 w 152"/>
                <a:gd name="T39" fmla="*/ 40354770 h 244"/>
                <a:gd name="T40" fmla="*/ 103268832 w 152"/>
                <a:gd name="T41" fmla="*/ 48851279 h 244"/>
                <a:gd name="T42" fmla="*/ 107483205 w 152"/>
                <a:gd name="T43" fmla="*/ 48851279 h 244"/>
                <a:gd name="T44" fmla="*/ 212859950 w 152"/>
                <a:gd name="T45" fmla="*/ 48851279 h 244"/>
                <a:gd name="T46" fmla="*/ 217074323 w 152"/>
                <a:gd name="T47" fmla="*/ 48851279 h 244"/>
                <a:gd name="T48" fmla="*/ 223396608 w 152"/>
                <a:gd name="T49" fmla="*/ 40354770 h 244"/>
                <a:gd name="T50" fmla="*/ 217074323 w 152"/>
                <a:gd name="T51" fmla="*/ 33983118 h 244"/>
                <a:gd name="T52" fmla="*/ 212859950 w 152"/>
                <a:gd name="T53" fmla="*/ 33983118 h 244"/>
                <a:gd name="T54" fmla="*/ 160172303 w 152"/>
                <a:gd name="T55" fmla="*/ 33983118 h 244"/>
                <a:gd name="T56" fmla="*/ 183354984 w 152"/>
                <a:gd name="T57" fmla="*/ 477888508 h 244"/>
                <a:gd name="T58" fmla="*/ 160172303 w 152"/>
                <a:gd name="T59" fmla="*/ 454525297 h 244"/>
                <a:gd name="T60" fmla="*/ 134881710 w 152"/>
                <a:gd name="T61" fmla="*/ 477888508 h 244"/>
                <a:gd name="T62" fmla="*/ 160172303 w 152"/>
                <a:gd name="T63" fmla="*/ 503375118 h 244"/>
                <a:gd name="T64" fmla="*/ 183354984 w 152"/>
                <a:gd name="T65" fmla="*/ 477888508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5" name="Freeform 18">
              <a:extLst>
                <a:ext uri="{FF2B5EF4-FFF2-40B4-BE49-F238E27FC236}">
                  <a16:creationId xmlns:a16="http://schemas.microsoft.com/office/drawing/2014/main" id="{23CA1C4A-6C97-47BF-9835-C6E149BBC5A2}"/>
                </a:ext>
              </a:extLst>
            </p:cNvPr>
            <p:cNvSpPr>
              <a:spLocks/>
            </p:cNvSpPr>
            <p:nvPr/>
          </p:nvSpPr>
          <p:spPr bwMode="auto">
            <a:xfrm>
              <a:off x="7284243" y="3573463"/>
              <a:ext cx="257175" cy="298450"/>
            </a:xfrm>
            <a:custGeom>
              <a:avLst/>
              <a:gdLst>
                <a:gd name="T0" fmla="*/ 371555397 w 177"/>
                <a:gd name="T1" fmla="*/ 239503941 h 205"/>
                <a:gd name="T2" fmla="*/ 356777279 w 177"/>
                <a:gd name="T3" fmla="*/ 197113850 h 205"/>
                <a:gd name="T4" fmla="*/ 352554960 w 177"/>
                <a:gd name="T5" fmla="*/ 180158979 h 205"/>
                <a:gd name="T6" fmla="*/ 352554960 w 177"/>
                <a:gd name="T7" fmla="*/ 171680087 h 205"/>
                <a:gd name="T8" fmla="*/ 354666119 w 177"/>
                <a:gd name="T9" fmla="*/ 156843482 h 205"/>
                <a:gd name="T10" fmla="*/ 331444815 w 177"/>
                <a:gd name="T11" fmla="*/ 95377341 h 205"/>
                <a:gd name="T12" fmla="*/ 329333656 w 177"/>
                <a:gd name="T13" fmla="*/ 89019628 h 205"/>
                <a:gd name="T14" fmla="*/ 337778294 w 177"/>
                <a:gd name="T15" fmla="*/ 82660459 h 205"/>
                <a:gd name="T16" fmla="*/ 303999739 w 177"/>
                <a:gd name="T17" fmla="*/ 40270368 h 205"/>
                <a:gd name="T18" fmla="*/ 312444378 w 177"/>
                <a:gd name="T19" fmla="*/ 36032378 h 205"/>
                <a:gd name="T20" fmla="*/ 312444378 w 177"/>
                <a:gd name="T21" fmla="*/ 36032378 h 205"/>
                <a:gd name="T22" fmla="*/ 289221620 w 177"/>
                <a:gd name="T23" fmla="*/ 21195773 h 205"/>
                <a:gd name="T24" fmla="*/ 204778136 w 177"/>
                <a:gd name="T25" fmla="*/ 0 h 205"/>
                <a:gd name="T26" fmla="*/ 200555817 w 177"/>
                <a:gd name="T27" fmla="*/ 0 h 205"/>
                <a:gd name="T28" fmla="*/ 181555379 w 177"/>
                <a:gd name="T29" fmla="*/ 0 h 205"/>
                <a:gd name="T30" fmla="*/ 164666101 w 177"/>
                <a:gd name="T31" fmla="*/ 0 h 205"/>
                <a:gd name="T32" fmla="*/ 69666819 w 177"/>
                <a:gd name="T33" fmla="*/ 31792932 h 205"/>
                <a:gd name="T34" fmla="*/ 14778118 w 177"/>
                <a:gd name="T35" fmla="*/ 97497064 h 205"/>
                <a:gd name="T36" fmla="*/ 0 w 177"/>
                <a:gd name="T37" fmla="*/ 150485769 h 205"/>
                <a:gd name="T38" fmla="*/ 0 w 177"/>
                <a:gd name="T39" fmla="*/ 152604036 h 205"/>
                <a:gd name="T40" fmla="*/ 0 w 177"/>
                <a:gd name="T41" fmla="*/ 169560364 h 205"/>
                <a:gd name="T42" fmla="*/ 4222319 w 177"/>
                <a:gd name="T43" fmla="*/ 197113850 h 205"/>
                <a:gd name="T44" fmla="*/ 16889278 w 177"/>
                <a:gd name="T45" fmla="*/ 231026505 h 205"/>
                <a:gd name="T46" fmla="*/ 27445077 w 177"/>
                <a:gd name="T47" fmla="*/ 245863110 h 205"/>
                <a:gd name="T48" fmla="*/ 56999860 w 177"/>
                <a:gd name="T49" fmla="*/ 290372924 h 205"/>
                <a:gd name="T50" fmla="*/ 92889576 w 177"/>
                <a:gd name="T51" fmla="*/ 366675670 h 205"/>
                <a:gd name="T52" fmla="*/ 97110442 w 177"/>
                <a:gd name="T53" fmla="*/ 387869988 h 205"/>
                <a:gd name="T54" fmla="*/ 97110442 w 177"/>
                <a:gd name="T55" fmla="*/ 428140356 h 205"/>
                <a:gd name="T56" fmla="*/ 97110442 w 177"/>
                <a:gd name="T57" fmla="*/ 434499524 h 205"/>
                <a:gd name="T58" fmla="*/ 282888141 w 177"/>
                <a:gd name="T59" fmla="*/ 434499524 h 205"/>
                <a:gd name="T60" fmla="*/ 282888141 w 177"/>
                <a:gd name="T61" fmla="*/ 430260079 h 205"/>
                <a:gd name="T62" fmla="*/ 284999301 w 177"/>
                <a:gd name="T63" fmla="*/ 383631998 h 205"/>
                <a:gd name="T64" fmla="*/ 287110461 w 177"/>
                <a:gd name="T65" fmla="*/ 370913660 h 205"/>
                <a:gd name="T66" fmla="*/ 295555100 w 177"/>
                <a:gd name="T67" fmla="*/ 360316501 h 205"/>
                <a:gd name="T68" fmla="*/ 318777857 w 177"/>
                <a:gd name="T69" fmla="*/ 358196778 h 205"/>
                <a:gd name="T70" fmla="*/ 331444815 w 177"/>
                <a:gd name="T71" fmla="*/ 360316501 h 205"/>
                <a:gd name="T72" fmla="*/ 354666119 w 177"/>
                <a:gd name="T73" fmla="*/ 345479897 h 205"/>
                <a:gd name="T74" fmla="*/ 354666119 w 177"/>
                <a:gd name="T75" fmla="*/ 337002461 h 205"/>
                <a:gd name="T76" fmla="*/ 356777279 w 177"/>
                <a:gd name="T77" fmla="*/ 322165856 h 205"/>
                <a:gd name="T78" fmla="*/ 352554960 w 177"/>
                <a:gd name="T79" fmla="*/ 300970083 h 205"/>
                <a:gd name="T80" fmla="*/ 352554960 w 177"/>
                <a:gd name="T81" fmla="*/ 298850360 h 205"/>
                <a:gd name="T82" fmla="*/ 358888439 w 177"/>
                <a:gd name="T83" fmla="*/ 294612370 h 205"/>
                <a:gd name="T84" fmla="*/ 363110758 w 177"/>
                <a:gd name="T85" fmla="*/ 281895488 h 205"/>
                <a:gd name="T86" fmla="*/ 358888439 w 177"/>
                <a:gd name="T87" fmla="*/ 260699715 h 205"/>
                <a:gd name="T88" fmla="*/ 360999599 w 177"/>
                <a:gd name="T89" fmla="*/ 256460269 h 205"/>
                <a:gd name="T90" fmla="*/ 369444238 w 177"/>
                <a:gd name="T91" fmla="*/ 252222279 h 205"/>
                <a:gd name="T92" fmla="*/ 371555397 w 177"/>
                <a:gd name="T93" fmla="*/ 239503941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6" name="Freeform 19">
              <a:extLst>
                <a:ext uri="{FF2B5EF4-FFF2-40B4-BE49-F238E27FC236}">
                  <a16:creationId xmlns:a16="http://schemas.microsoft.com/office/drawing/2014/main" id="{4D08FE5F-AF5C-4B2C-BED1-EF4BF87AF660}"/>
                </a:ext>
              </a:extLst>
            </p:cNvPr>
            <p:cNvSpPr>
              <a:spLocks/>
            </p:cNvSpPr>
            <p:nvPr/>
          </p:nvSpPr>
          <p:spPr bwMode="auto">
            <a:xfrm>
              <a:off x="5050631" y="3970338"/>
              <a:ext cx="134938" cy="227013"/>
            </a:xfrm>
            <a:custGeom>
              <a:avLst/>
              <a:gdLst>
                <a:gd name="T0" fmla="*/ 197915911 w 92"/>
                <a:gd name="T1" fmla="*/ 0 h 156"/>
                <a:gd name="T2" fmla="*/ 197915911 w 92"/>
                <a:gd name="T3" fmla="*/ 190587600 h 156"/>
                <a:gd name="T4" fmla="*/ 195764237 w 92"/>
                <a:gd name="T5" fmla="*/ 196941054 h 156"/>
                <a:gd name="T6" fmla="*/ 60235150 w 92"/>
                <a:gd name="T7" fmla="*/ 328234604 h 156"/>
                <a:gd name="T8" fmla="*/ 58083475 w 92"/>
                <a:gd name="T9" fmla="*/ 330351937 h 156"/>
                <a:gd name="T10" fmla="*/ 38722806 w 92"/>
                <a:gd name="T11" fmla="*/ 309175699 h 156"/>
                <a:gd name="T12" fmla="*/ 2151674 w 92"/>
                <a:gd name="T13" fmla="*/ 209646506 h 156"/>
                <a:gd name="T14" fmla="*/ 0 w 92"/>
                <a:gd name="T15" fmla="*/ 205411840 h 156"/>
                <a:gd name="T16" fmla="*/ 0 w 92"/>
                <a:gd name="T17" fmla="*/ 182116814 h 156"/>
                <a:gd name="T18" fmla="*/ 2151674 w 92"/>
                <a:gd name="T19" fmla="*/ 177882148 h 156"/>
                <a:gd name="T20" fmla="*/ 38722806 w 92"/>
                <a:gd name="T21" fmla="*/ 80470288 h 156"/>
                <a:gd name="T22" fmla="*/ 163496454 w 92"/>
                <a:gd name="T23" fmla="*/ 2117333 h 156"/>
                <a:gd name="T24" fmla="*/ 185008798 w 92"/>
                <a:gd name="T25" fmla="*/ 0 h 156"/>
                <a:gd name="T26" fmla="*/ 197915911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7" name="Freeform 20">
              <a:extLst>
                <a:ext uri="{FF2B5EF4-FFF2-40B4-BE49-F238E27FC236}">
                  <a16:creationId xmlns:a16="http://schemas.microsoft.com/office/drawing/2014/main" id="{44ED6D8F-A255-4C21-B6EC-245A8094ABAD}"/>
                </a:ext>
              </a:extLst>
            </p:cNvPr>
            <p:cNvSpPr>
              <a:spLocks/>
            </p:cNvSpPr>
            <p:nvPr/>
          </p:nvSpPr>
          <p:spPr bwMode="auto">
            <a:xfrm>
              <a:off x="5203031" y="3970338"/>
              <a:ext cx="131763" cy="133350"/>
            </a:xfrm>
            <a:custGeom>
              <a:avLst/>
              <a:gdLst>
                <a:gd name="T0" fmla="*/ 12579747 w 91"/>
                <a:gd name="T1" fmla="*/ 0 h 91"/>
                <a:gd name="T2" fmla="*/ 33544543 w 91"/>
                <a:gd name="T3" fmla="*/ 2146788 h 91"/>
                <a:gd name="T4" fmla="*/ 165627539 w 91"/>
                <a:gd name="T5" fmla="*/ 96630392 h 91"/>
                <a:gd name="T6" fmla="*/ 190785584 w 91"/>
                <a:gd name="T7" fmla="*/ 191113996 h 91"/>
                <a:gd name="T8" fmla="*/ 190785584 w 91"/>
                <a:gd name="T9" fmla="*/ 195409038 h 91"/>
                <a:gd name="T10" fmla="*/ 0 w 91"/>
                <a:gd name="T11" fmla="*/ 195409038 h 91"/>
                <a:gd name="T12" fmla="*/ 0 w 91"/>
                <a:gd name="T13" fmla="*/ 0 h 91"/>
                <a:gd name="T14" fmla="*/ 12579747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8" name="Freeform 21">
              <a:extLst>
                <a:ext uri="{FF2B5EF4-FFF2-40B4-BE49-F238E27FC236}">
                  <a16:creationId xmlns:a16="http://schemas.microsoft.com/office/drawing/2014/main" id="{3033AA5E-448D-4F1D-BBDD-49CE639DAD09}"/>
                </a:ext>
              </a:extLst>
            </p:cNvPr>
            <p:cNvSpPr>
              <a:spLocks/>
            </p:cNvSpPr>
            <p:nvPr/>
          </p:nvSpPr>
          <p:spPr bwMode="auto">
            <a:xfrm>
              <a:off x="5103018" y="4119563"/>
              <a:ext cx="227013" cy="146050"/>
            </a:xfrm>
            <a:custGeom>
              <a:avLst/>
              <a:gdLst>
                <a:gd name="T0" fmla="*/ 330351937 w 156"/>
                <a:gd name="T1" fmla="*/ 0 h 100"/>
                <a:gd name="T2" fmla="*/ 211763838 w 156"/>
                <a:gd name="T3" fmla="*/ 181310852 h 100"/>
                <a:gd name="T4" fmla="*/ 0 w 156"/>
                <a:gd name="T5" fmla="*/ 138649647 h 100"/>
                <a:gd name="T6" fmla="*/ 2117333 w 156"/>
                <a:gd name="T7" fmla="*/ 136515856 h 100"/>
                <a:gd name="T8" fmla="*/ 135529671 w 156"/>
                <a:gd name="T9" fmla="*/ 4266121 h 100"/>
                <a:gd name="T10" fmla="*/ 139764337 w 156"/>
                <a:gd name="T11" fmla="*/ 0 h 100"/>
                <a:gd name="T12" fmla="*/ 326117271 w 156"/>
                <a:gd name="T13" fmla="*/ 0 h 100"/>
                <a:gd name="T14" fmla="*/ 330351937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9" name="Freeform 22">
              <a:extLst>
                <a:ext uri="{FF2B5EF4-FFF2-40B4-BE49-F238E27FC236}">
                  <a16:creationId xmlns:a16="http://schemas.microsoft.com/office/drawing/2014/main" id="{D5940D46-FF0C-4AA0-8E3C-EC7C3BCC68A0}"/>
                </a:ext>
              </a:extLst>
            </p:cNvPr>
            <p:cNvSpPr>
              <a:spLocks noEditPoints="1"/>
            </p:cNvSpPr>
            <p:nvPr/>
          </p:nvSpPr>
          <p:spPr bwMode="auto">
            <a:xfrm>
              <a:off x="5171281" y="2727326"/>
              <a:ext cx="193675" cy="190500"/>
            </a:xfrm>
            <a:custGeom>
              <a:avLst/>
              <a:gdLst>
                <a:gd name="T0" fmla="*/ 120870674 w 133"/>
                <a:gd name="T1" fmla="*/ 270680141 h 131"/>
                <a:gd name="T2" fmla="*/ 101785678 w 133"/>
                <a:gd name="T3" fmla="*/ 236845305 h 131"/>
                <a:gd name="T4" fmla="*/ 50892839 w 133"/>
                <a:gd name="T5" fmla="*/ 245304378 h 131"/>
                <a:gd name="T6" fmla="*/ 36048305 w 133"/>
                <a:gd name="T7" fmla="*/ 203010469 h 131"/>
                <a:gd name="T8" fmla="*/ 31807842 w 133"/>
                <a:gd name="T9" fmla="*/ 171290038 h 131"/>
                <a:gd name="T10" fmla="*/ 0 w 133"/>
                <a:gd name="T11" fmla="*/ 124767321 h 131"/>
                <a:gd name="T12" fmla="*/ 36048305 w 133"/>
                <a:gd name="T13" fmla="*/ 103620366 h 131"/>
                <a:gd name="T14" fmla="*/ 29687611 w 133"/>
                <a:gd name="T15" fmla="*/ 61326458 h 131"/>
                <a:gd name="T16" fmla="*/ 61495453 w 133"/>
                <a:gd name="T17" fmla="*/ 29606027 h 131"/>
                <a:gd name="T18" fmla="*/ 108146373 w 133"/>
                <a:gd name="T19" fmla="*/ 31720431 h 131"/>
                <a:gd name="T20" fmla="*/ 154798748 w 133"/>
                <a:gd name="T21" fmla="*/ 0 h 131"/>
                <a:gd name="T22" fmla="*/ 176003977 w 133"/>
                <a:gd name="T23" fmla="*/ 35949240 h 131"/>
                <a:gd name="T24" fmla="*/ 220534664 w 133"/>
                <a:gd name="T25" fmla="*/ 29606027 h 131"/>
                <a:gd name="T26" fmla="*/ 252342507 w 133"/>
                <a:gd name="T27" fmla="*/ 61326458 h 131"/>
                <a:gd name="T28" fmla="*/ 248102044 w 133"/>
                <a:gd name="T29" fmla="*/ 103620366 h 131"/>
                <a:gd name="T30" fmla="*/ 282030117 w 133"/>
                <a:gd name="T31" fmla="*/ 152257489 h 131"/>
                <a:gd name="T32" fmla="*/ 245981812 w 133"/>
                <a:gd name="T33" fmla="*/ 173404443 h 131"/>
                <a:gd name="T34" fmla="*/ 252342507 w 133"/>
                <a:gd name="T35" fmla="*/ 213583947 h 131"/>
                <a:gd name="T36" fmla="*/ 220534664 w 133"/>
                <a:gd name="T37" fmla="*/ 247418782 h 131"/>
                <a:gd name="T38" fmla="*/ 176003977 w 133"/>
                <a:gd name="T39" fmla="*/ 245304378 h 131"/>
                <a:gd name="T40" fmla="*/ 142075903 w 133"/>
                <a:gd name="T41" fmla="*/ 274910405 h 131"/>
                <a:gd name="T42" fmla="*/ 224776584 w 133"/>
                <a:gd name="T43" fmla="*/ 46522718 h 131"/>
                <a:gd name="T44" fmla="*/ 182364671 w 133"/>
                <a:gd name="T45" fmla="*/ 57096195 h 131"/>
                <a:gd name="T46" fmla="*/ 152678517 w 133"/>
                <a:gd name="T47" fmla="*/ 19032550 h 131"/>
                <a:gd name="T48" fmla="*/ 129351601 w 133"/>
                <a:gd name="T49" fmla="*/ 19032550 h 131"/>
                <a:gd name="T50" fmla="*/ 99665446 w 133"/>
                <a:gd name="T51" fmla="*/ 57096195 h 131"/>
                <a:gd name="T52" fmla="*/ 57253534 w 133"/>
                <a:gd name="T53" fmla="*/ 46522718 h 131"/>
                <a:gd name="T54" fmla="*/ 57253534 w 133"/>
                <a:gd name="T55" fmla="*/ 88816626 h 131"/>
                <a:gd name="T56" fmla="*/ 46650920 w 133"/>
                <a:gd name="T57" fmla="*/ 116308248 h 131"/>
                <a:gd name="T58" fmla="*/ 16964765 w 133"/>
                <a:gd name="T59" fmla="*/ 145914275 h 131"/>
                <a:gd name="T60" fmla="*/ 53013070 w 133"/>
                <a:gd name="T61" fmla="*/ 167061229 h 131"/>
                <a:gd name="T62" fmla="*/ 46650920 w 133"/>
                <a:gd name="T63" fmla="*/ 215698351 h 131"/>
                <a:gd name="T64" fmla="*/ 63615685 w 133"/>
                <a:gd name="T65" fmla="*/ 230502092 h 131"/>
                <a:gd name="T66" fmla="*/ 112388292 w 133"/>
                <a:gd name="T67" fmla="*/ 224157424 h 131"/>
                <a:gd name="T68" fmla="*/ 133593520 w 133"/>
                <a:gd name="T69" fmla="*/ 260106664 h 131"/>
                <a:gd name="T70" fmla="*/ 163281131 w 133"/>
                <a:gd name="T71" fmla="*/ 230502092 h 131"/>
                <a:gd name="T72" fmla="*/ 192967285 w 133"/>
                <a:gd name="T73" fmla="*/ 219928615 h 131"/>
                <a:gd name="T74" fmla="*/ 235379198 w 133"/>
                <a:gd name="T75" fmla="*/ 217812756 h 131"/>
                <a:gd name="T76" fmla="*/ 224776584 w 133"/>
                <a:gd name="T77" fmla="*/ 179749111 h 131"/>
                <a:gd name="T78" fmla="*/ 265065352 w 133"/>
                <a:gd name="T79" fmla="*/ 148028679 h 131"/>
                <a:gd name="T80" fmla="*/ 262945121 w 133"/>
                <a:gd name="T81" fmla="*/ 126881725 h 131"/>
                <a:gd name="T82" fmla="*/ 224776584 w 133"/>
                <a:gd name="T83" fmla="*/ 97275698 h 131"/>
                <a:gd name="T84" fmla="*/ 237499430 w 133"/>
                <a:gd name="T85" fmla="*/ 59212053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3" h="131">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0" name="Freeform 23">
              <a:extLst>
                <a:ext uri="{FF2B5EF4-FFF2-40B4-BE49-F238E27FC236}">
                  <a16:creationId xmlns:a16="http://schemas.microsoft.com/office/drawing/2014/main" id="{A3436DB5-5F2B-4E1E-A8F4-14AB32605644}"/>
                </a:ext>
              </a:extLst>
            </p:cNvPr>
            <p:cNvSpPr>
              <a:spLocks noEditPoints="1"/>
            </p:cNvSpPr>
            <p:nvPr/>
          </p:nvSpPr>
          <p:spPr bwMode="auto">
            <a:xfrm>
              <a:off x="5233193" y="2789238"/>
              <a:ext cx="68263" cy="68263"/>
            </a:xfrm>
            <a:custGeom>
              <a:avLst/>
              <a:gdLst>
                <a:gd name="T0" fmla="*/ 50627908 w 47"/>
                <a:gd name="T1" fmla="*/ 99145472 h 47"/>
                <a:gd name="T2" fmla="*/ 0 w 47"/>
                <a:gd name="T3" fmla="*/ 48517564 h 47"/>
                <a:gd name="T4" fmla="*/ 50627908 w 47"/>
                <a:gd name="T5" fmla="*/ 0 h 47"/>
                <a:gd name="T6" fmla="*/ 99145472 w 47"/>
                <a:gd name="T7" fmla="*/ 48517564 h 47"/>
                <a:gd name="T8" fmla="*/ 50627908 w 47"/>
                <a:gd name="T9" fmla="*/ 99145472 h 47"/>
                <a:gd name="T10" fmla="*/ 84378878 w 47"/>
                <a:gd name="T11" fmla="*/ 48517564 h 47"/>
                <a:gd name="T12" fmla="*/ 50627908 w 47"/>
                <a:gd name="T13" fmla="*/ 14766594 h 47"/>
                <a:gd name="T14" fmla="*/ 14766594 w 47"/>
                <a:gd name="T15" fmla="*/ 48517564 h 47"/>
                <a:gd name="T16" fmla="*/ 50627908 w 47"/>
                <a:gd name="T17" fmla="*/ 82269987 h 47"/>
                <a:gd name="T18" fmla="*/ 84378878 w 47"/>
                <a:gd name="T19" fmla="*/ 4851756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1" name="Freeform 24">
              <a:extLst>
                <a:ext uri="{FF2B5EF4-FFF2-40B4-BE49-F238E27FC236}">
                  <a16:creationId xmlns:a16="http://schemas.microsoft.com/office/drawing/2014/main" id="{69939035-0E32-47A2-BE17-BCA547C83F35}"/>
                </a:ext>
              </a:extLst>
            </p:cNvPr>
            <p:cNvSpPr>
              <a:spLocks/>
            </p:cNvSpPr>
            <p:nvPr/>
          </p:nvSpPr>
          <p:spPr bwMode="auto">
            <a:xfrm>
              <a:off x="5695156" y="3054351"/>
              <a:ext cx="155575" cy="225425"/>
            </a:xfrm>
            <a:custGeom>
              <a:avLst/>
              <a:gdLst>
                <a:gd name="T0" fmla="*/ 0 w 107"/>
                <a:gd name="T1" fmla="*/ 327847940 h 155"/>
                <a:gd name="T2" fmla="*/ 0 w 107"/>
                <a:gd name="T3" fmla="*/ 126908458 h 155"/>
                <a:gd name="T4" fmla="*/ 88789706 w 107"/>
                <a:gd name="T5" fmla="*/ 14805332 h 155"/>
                <a:gd name="T6" fmla="*/ 226201688 w 107"/>
                <a:gd name="T7" fmla="*/ 118448475 h 155"/>
                <a:gd name="T8" fmla="*/ 226201688 w 107"/>
                <a:gd name="T9" fmla="*/ 131139176 h 155"/>
                <a:gd name="T10" fmla="*/ 226201688 w 107"/>
                <a:gd name="T11" fmla="*/ 327847940 h 155"/>
                <a:gd name="T12" fmla="*/ 0 w 107"/>
                <a:gd name="T13" fmla="*/ 32784794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55">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2" name="Freeform 25">
              <a:extLst>
                <a:ext uri="{FF2B5EF4-FFF2-40B4-BE49-F238E27FC236}">
                  <a16:creationId xmlns:a16="http://schemas.microsoft.com/office/drawing/2014/main" id="{78B4C5B6-A45A-4CF2-8B0F-D221007EAB24}"/>
                </a:ext>
              </a:extLst>
            </p:cNvPr>
            <p:cNvSpPr>
              <a:spLocks/>
            </p:cNvSpPr>
            <p:nvPr/>
          </p:nvSpPr>
          <p:spPr bwMode="auto">
            <a:xfrm>
              <a:off x="5718968" y="2947988"/>
              <a:ext cx="107950" cy="101600"/>
            </a:xfrm>
            <a:custGeom>
              <a:avLst/>
              <a:gdLst>
                <a:gd name="T0" fmla="*/ 89378224 w 74"/>
                <a:gd name="T1" fmla="*/ 0 h 69"/>
                <a:gd name="T2" fmla="*/ 104273865 w 74"/>
                <a:gd name="T3" fmla="*/ 4336406 h 69"/>
                <a:gd name="T4" fmla="*/ 151092072 w 74"/>
                <a:gd name="T5" fmla="*/ 86726643 h 69"/>
                <a:gd name="T6" fmla="*/ 80866220 w 74"/>
                <a:gd name="T7" fmla="*/ 149602319 h 69"/>
                <a:gd name="T8" fmla="*/ 8512003 w 74"/>
                <a:gd name="T9" fmla="*/ 88894110 h 69"/>
                <a:gd name="T10" fmla="*/ 68097486 w 74"/>
                <a:gd name="T11" fmla="*/ 2167467 h 69"/>
                <a:gd name="T12" fmla="*/ 70225851 w 74"/>
                <a:gd name="T13" fmla="*/ 0 h 69"/>
                <a:gd name="T14" fmla="*/ 89378224 w 74"/>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69">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3" name="Freeform 26">
              <a:extLst>
                <a:ext uri="{FF2B5EF4-FFF2-40B4-BE49-F238E27FC236}">
                  <a16:creationId xmlns:a16="http://schemas.microsoft.com/office/drawing/2014/main" id="{826C312A-104C-4F5C-9AAF-008F7C4683C3}"/>
                </a:ext>
              </a:extLst>
            </p:cNvPr>
            <p:cNvSpPr>
              <a:spLocks/>
            </p:cNvSpPr>
            <p:nvPr/>
          </p:nvSpPr>
          <p:spPr bwMode="auto">
            <a:xfrm>
              <a:off x="5611018" y="2105026"/>
              <a:ext cx="334963" cy="203200"/>
            </a:xfrm>
            <a:custGeom>
              <a:avLst/>
              <a:gdLst>
                <a:gd name="T0" fmla="*/ 65750324 w 230"/>
                <a:gd name="T1" fmla="*/ 130612606 h 140"/>
                <a:gd name="T2" fmla="*/ 2120461 w 230"/>
                <a:gd name="T3" fmla="*/ 193810709 h 140"/>
                <a:gd name="T4" fmla="*/ 82718385 w 230"/>
                <a:gd name="T5" fmla="*/ 294930286 h 140"/>
                <a:gd name="T6" fmla="*/ 405108621 w 230"/>
                <a:gd name="T7" fmla="*/ 294930286 h 140"/>
                <a:gd name="T8" fmla="*/ 485706545 w 230"/>
                <a:gd name="T9" fmla="*/ 193810709 h 140"/>
                <a:gd name="T10" fmla="*/ 366930121 w 230"/>
                <a:gd name="T11" fmla="*/ 84265589 h 140"/>
                <a:gd name="T12" fmla="*/ 256639912 w 230"/>
                <a:gd name="T13" fmla="*/ 4213497 h 140"/>
                <a:gd name="T14" fmla="*/ 150590627 w 230"/>
                <a:gd name="T15" fmla="*/ 73732571 h 140"/>
                <a:gd name="T16" fmla="*/ 80597923 w 230"/>
                <a:gd name="T17" fmla="*/ 80052091 h 140"/>
                <a:gd name="T18" fmla="*/ 65750324 w 230"/>
                <a:gd name="T19" fmla="*/ 13061260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4" name="Freeform 27">
              <a:extLst>
                <a:ext uri="{FF2B5EF4-FFF2-40B4-BE49-F238E27FC236}">
                  <a16:creationId xmlns:a16="http://schemas.microsoft.com/office/drawing/2014/main" id="{A1DF0DB6-BE52-43A5-B1AB-B73C85EFE281}"/>
                </a:ext>
              </a:extLst>
            </p:cNvPr>
            <p:cNvSpPr>
              <a:spLocks/>
            </p:cNvSpPr>
            <p:nvPr/>
          </p:nvSpPr>
          <p:spPr bwMode="auto">
            <a:xfrm>
              <a:off x="6199981" y="3717926"/>
              <a:ext cx="261938" cy="254000"/>
            </a:xfrm>
            <a:custGeom>
              <a:avLst/>
              <a:gdLst>
                <a:gd name="T0" fmla="*/ 415827369 w 165"/>
                <a:gd name="T1" fmla="*/ 168851263 h 160"/>
                <a:gd name="T2" fmla="*/ 254537061 w 165"/>
                <a:gd name="T3" fmla="*/ 168851263 h 160"/>
                <a:gd name="T4" fmla="*/ 254537061 w 165"/>
                <a:gd name="T5" fmla="*/ 0 h 160"/>
                <a:gd name="T6" fmla="*/ 173891907 w 165"/>
                <a:gd name="T7" fmla="*/ 0 h 160"/>
                <a:gd name="T8" fmla="*/ 173891907 w 165"/>
                <a:gd name="T9" fmla="*/ 168851263 h 160"/>
                <a:gd name="T10" fmla="*/ 0 w 165"/>
                <a:gd name="T11" fmla="*/ 168851263 h 160"/>
                <a:gd name="T12" fmla="*/ 0 w 165"/>
                <a:gd name="T13" fmla="*/ 249496263 h 160"/>
                <a:gd name="T14" fmla="*/ 173891907 w 165"/>
                <a:gd name="T15" fmla="*/ 249496263 h 160"/>
                <a:gd name="T16" fmla="*/ 173891907 w 165"/>
                <a:gd name="T17" fmla="*/ 403225000 h 160"/>
                <a:gd name="T18" fmla="*/ 254537061 w 165"/>
                <a:gd name="T19" fmla="*/ 403225000 h 160"/>
                <a:gd name="T20" fmla="*/ 254537061 w 165"/>
                <a:gd name="T21" fmla="*/ 249496263 h 160"/>
                <a:gd name="T22" fmla="*/ 415827369 w 165"/>
                <a:gd name="T23" fmla="*/ 249496263 h 160"/>
                <a:gd name="T24" fmla="*/ 415827369 w 165"/>
                <a:gd name="T25" fmla="*/ 168851263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160">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5" name="Freeform 28">
              <a:extLst>
                <a:ext uri="{FF2B5EF4-FFF2-40B4-BE49-F238E27FC236}">
                  <a16:creationId xmlns:a16="http://schemas.microsoft.com/office/drawing/2014/main" id="{E83F379F-3437-4772-8500-9775306EFE6C}"/>
                </a:ext>
              </a:extLst>
            </p:cNvPr>
            <p:cNvSpPr>
              <a:spLocks/>
            </p:cNvSpPr>
            <p:nvPr/>
          </p:nvSpPr>
          <p:spPr bwMode="auto">
            <a:xfrm>
              <a:off x="7482681" y="3484563"/>
              <a:ext cx="106363" cy="103188"/>
            </a:xfrm>
            <a:custGeom>
              <a:avLst/>
              <a:gdLst>
                <a:gd name="T0" fmla="*/ 168852056 w 67"/>
                <a:gd name="T1" fmla="*/ 68045342 h 65"/>
                <a:gd name="T2" fmla="*/ 105847060 w 67"/>
                <a:gd name="T3" fmla="*/ 68045342 h 65"/>
                <a:gd name="T4" fmla="*/ 105847060 w 67"/>
                <a:gd name="T5" fmla="*/ 0 h 65"/>
                <a:gd name="T6" fmla="*/ 70564707 w 67"/>
                <a:gd name="T7" fmla="*/ 0 h 65"/>
                <a:gd name="T8" fmla="*/ 70564707 w 67"/>
                <a:gd name="T9" fmla="*/ 68045342 h 65"/>
                <a:gd name="T10" fmla="*/ 0 w 67"/>
                <a:gd name="T11" fmla="*/ 68045342 h 65"/>
                <a:gd name="T12" fmla="*/ 0 w 67"/>
                <a:gd name="T13" fmla="*/ 100806738 h 65"/>
                <a:gd name="T14" fmla="*/ 70564707 w 67"/>
                <a:gd name="T15" fmla="*/ 100806738 h 65"/>
                <a:gd name="T16" fmla="*/ 70564707 w 67"/>
                <a:gd name="T17" fmla="*/ 163811744 h 65"/>
                <a:gd name="T18" fmla="*/ 105847060 w 67"/>
                <a:gd name="T19" fmla="*/ 163811744 h 65"/>
                <a:gd name="T20" fmla="*/ 105847060 w 67"/>
                <a:gd name="T21" fmla="*/ 100806738 h 65"/>
                <a:gd name="T22" fmla="*/ 168852056 w 67"/>
                <a:gd name="T23" fmla="*/ 100806738 h 65"/>
                <a:gd name="T24" fmla="*/ 168852056 w 67"/>
                <a:gd name="T25" fmla="*/ 6804534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6" name="Freeform 29">
              <a:extLst>
                <a:ext uri="{FF2B5EF4-FFF2-40B4-BE49-F238E27FC236}">
                  <a16:creationId xmlns:a16="http://schemas.microsoft.com/office/drawing/2014/main" id="{1242B0E7-4147-4CCE-81CF-223B09D1B322}"/>
                </a:ext>
              </a:extLst>
            </p:cNvPr>
            <p:cNvSpPr>
              <a:spLocks/>
            </p:cNvSpPr>
            <p:nvPr/>
          </p:nvSpPr>
          <p:spPr bwMode="auto">
            <a:xfrm>
              <a:off x="5628481" y="4583113"/>
              <a:ext cx="935038" cy="858838"/>
            </a:xfrm>
            <a:custGeom>
              <a:avLst/>
              <a:gdLst>
                <a:gd name="T0" fmla="*/ 14848462 w 642"/>
                <a:gd name="T1" fmla="*/ 0 h 589"/>
                <a:gd name="T2" fmla="*/ 1330012907 w 642"/>
                <a:gd name="T3" fmla="*/ 0 h 589"/>
                <a:gd name="T4" fmla="*/ 1330012907 w 642"/>
                <a:gd name="T5" fmla="*/ 108433765 h 589"/>
                <a:gd name="T6" fmla="*/ 1361831871 w 642"/>
                <a:gd name="T7" fmla="*/ 174344114 h 589"/>
                <a:gd name="T8" fmla="*/ 1298195399 w 642"/>
                <a:gd name="T9" fmla="*/ 274272613 h 589"/>
                <a:gd name="T10" fmla="*/ 1351226035 w 642"/>
                <a:gd name="T11" fmla="*/ 363569893 h 589"/>
                <a:gd name="T12" fmla="*/ 1298195399 w 642"/>
                <a:gd name="T13" fmla="*/ 478381515 h 589"/>
                <a:gd name="T14" fmla="*/ 1346983410 w 642"/>
                <a:gd name="T15" fmla="*/ 554923082 h 589"/>
                <a:gd name="T16" fmla="*/ 1298195399 w 642"/>
                <a:gd name="T17" fmla="*/ 650598219 h 589"/>
                <a:gd name="T18" fmla="*/ 1346983410 w 642"/>
                <a:gd name="T19" fmla="*/ 737771005 h 589"/>
                <a:gd name="T20" fmla="*/ 1293952773 w 642"/>
                <a:gd name="T21" fmla="*/ 837699503 h 589"/>
                <a:gd name="T22" fmla="*/ 1327892322 w 642"/>
                <a:gd name="T23" fmla="*/ 901483900 h 589"/>
                <a:gd name="T24" fmla="*/ 1219709008 w 642"/>
                <a:gd name="T25" fmla="*/ 1052439624 h 589"/>
                <a:gd name="T26" fmla="*/ 990615960 w 642"/>
                <a:gd name="T27" fmla="*/ 1252296622 h 589"/>
                <a:gd name="T28" fmla="*/ 369095327 w 642"/>
                <a:gd name="T29" fmla="*/ 1252296622 h 589"/>
                <a:gd name="T30" fmla="*/ 82727560 w 642"/>
                <a:gd name="T31" fmla="*/ 1012042159 h 589"/>
                <a:gd name="T32" fmla="*/ 67879098 w 642"/>
                <a:gd name="T33" fmla="*/ 912113660 h 589"/>
                <a:gd name="T34" fmla="*/ 4242626 w 642"/>
                <a:gd name="T35" fmla="*/ 827068285 h 589"/>
                <a:gd name="T36" fmla="*/ 55152678 w 642"/>
                <a:gd name="T37" fmla="*/ 754780080 h 589"/>
                <a:gd name="T38" fmla="*/ 4242626 w 642"/>
                <a:gd name="T39" fmla="*/ 627211287 h 589"/>
                <a:gd name="T40" fmla="*/ 48788011 w 642"/>
                <a:gd name="T41" fmla="*/ 548543768 h 589"/>
                <a:gd name="T42" fmla="*/ 10605836 w 642"/>
                <a:gd name="T43" fmla="*/ 454994583 h 589"/>
                <a:gd name="T44" fmla="*/ 50910052 w 642"/>
                <a:gd name="T45" fmla="*/ 357192037 h 589"/>
                <a:gd name="T46" fmla="*/ 4242626 w 642"/>
                <a:gd name="T47" fmla="*/ 255136127 h 589"/>
                <a:gd name="T48" fmla="*/ 14848462 w 642"/>
                <a:gd name="T49" fmla="*/ 0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7" name="Freeform 30">
              <a:extLst>
                <a:ext uri="{FF2B5EF4-FFF2-40B4-BE49-F238E27FC236}">
                  <a16:creationId xmlns:a16="http://schemas.microsoft.com/office/drawing/2014/main" id="{7C8CDA75-F7A9-4C88-B324-337578B84330}"/>
                </a:ext>
              </a:extLst>
            </p:cNvPr>
            <p:cNvSpPr>
              <a:spLocks/>
            </p:cNvSpPr>
            <p:nvPr/>
          </p:nvSpPr>
          <p:spPr bwMode="auto">
            <a:xfrm>
              <a:off x="5890418" y="5467351"/>
              <a:ext cx="387350" cy="52388"/>
            </a:xfrm>
            <a:custGeom>
              <a:avLst/>
              <a:gdLst>
                <a:gd name="T0" fmla="*/ 0 w 266"/>
                <a:gd name="T1" fmla="*/ 0 h 36"/>
                <a:gd name="T2" fmla="*/ 564060235 w 266"/>
                <a:gd name="T3" fmla="*/ 0 h 36"/>
                <a:gd name="T4" fmla="*/ 472877171 w 266"/>
                <a:gd name="T5" fmla="*/ 76236182 h 36"/>
                <a:gd name="T6" fmla="*/ 106026141 w 266"/>
                <a:gd name="T7" fmla="*/ 76236182 h 36"/>
                <a:gd name="T8" fmla="*/ 0 w 26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8" name="Oval 34">
              <a:extLst>
                <a:ext uri="{FF2B5EF4-FFF2-40B4-BE49-F238E27FC236}">
                  <a16:creationId xmlns:a16="http://schemas.microsoft.com/office/drawing/2014/main" id="{4FC0F5F2-7E5A-4A97-BAA6-EC85CC6D4951}"/>
                </a:ext>
              </a:extLst>
            </p:cNvPr>
            <p:cNvSpPr>
              <a:spLocks noChangeArrowheads="1"/>
            </p:cNvSpPr>
            <p:nvPr/>
          </p:nvSpPr>
          <p:spPr bwMode="auto">
            <a:xfrm>
              <a:off x="4714081" y="3819526"/>
              <a:ext cx="44450"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69" name="Oval 35">
              <a:extLst>
                <a:ext uri="{FF2B5EF4-FFF2-40B4-BE49-F238E27FC236}">
                  <a16:creationId xmlns:a16="http://schemas.microsoft.com/office/drawing/2014/main" id="{2BD3B8D5-94ED-416D-8C82-4509E1762F63}"/>
                </a:ext>
              </a:extLst>
            </p:cNvPr>
            <p:cNvSpPr>
              <a:spLocks noChangeArrowheads="1"/>
            </p:cNvSpPr>
            <p:nvPr/>
          </p:nvSpPr>
          <p:spPr bwMode="auto">
            <a:xfrm>
              <a:off x="4729956" y="3881438"/>
              <a:ext cx="44450"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0" name="Oval 36">
              <a:extLst>
                <a:ext uri="{FF2B5EF4-FFF2-40B4-BE49-F238E27FC236}">
                  <a16:creationId xmlns:a16="http://schemas.microsoft.com/office/drawing/2014/main" id="{9FD8775F-40ED-452E-96C9-3220A9BCCEDB}"/>
                </a:ext>
              </a:extLst>
            </p:cNvPr>
            <p:cNvSpPr>
              <a:spLocks noChangeArrowheads="1"/>
            </p:cNvSpPr>
            <p:nvPr/>
          </p:nvSpPr>
          <p:spPr bwMode="auto">
            <a:xfrm>
              <a:off x="4756943" y="3944938"/>
              <a:ext cx="47625"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1" name="Oval 37">
              <a:extLst>
                <a:ext uri="{FF2B5EF4-FFF2-40B4-BE49-F238E27FC236}">
                  <a16:creationId xmlns:a16="http://schemas.microsoft.com/office/drawing/2014/main" id="{1F78B290-83F7-4E85-8AA6-4FFA563A24FA}"/>
                </a:ext>
              </a:extLst>
            </p:cNvPr>
            <p:cNvSpPr>
              <a:spLocks noChangeArrowheads="1"/>
            </p:cNvSpPr>
            <p:nvPr/>
          </p:nvSpPr>
          <p:spPr bwMode="auto">
            <a:xfrm>
              <a:off x="4798218" y="39957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2" name="Oval 38">
              <a:extLst>
                <a:ext uri="{FF2B5EF4-FFF2-40B4-BE49-F238E27FC236}">
                  <a16:creationId xmlns:a16="http://schemas.microsoft.com/office/drawing/2014/main" id="{74227204-FE79-4265-A36E-756984EC39AC}"/>
                </a:ext>
              </a:extLst>
            </p:cNvPr>
            <p:cNvSpPr>
              <a:spLocks noChangeArrowheads="1"/>
            </p:cNvSpPr>
            <p:nvPr/>
          </p:nvSpPr>
          <p:spPr bwMode="auto">
            <a:xfrm>
              <a:off x="4856956" y="4038601"/>
              <a:ext cx="46038"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3" name="Oval 39">
              <a:extLst>
                <a:ext uri="{FF2B5EF4-FFF2-40B4-BE49-F238E27FC236}">
                  <a16:creationId xmlns:a16="http://schemas.microsoft.com/office/drawing/2014/main" id="{2CBE3BFB-C3F0-4484-970C-3CE5B4058CEC}"/>
                </a:ext>
              </a:extLst>
            </p:cNvPr>
            <p:cNvSpPr>
              <a:spLocks noChangeArrowheads="1"/>
            </p:cNvSpPr>
            <p:nvPr/>
          </p:nvSpPr>
          <p:spPr bwMode="auto">
            <a:xfrm>
              <a:off x="4923631" y="40719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4" name="Oval 40">
              <a:extLst>
                <a:ext uri="{FF2B5EF4-FFF2-40B4-BE49-F238E27FC236}">
                  <a16:creationId xmlns:a16="http://schemas.microsoft.com/office/drawing/2014/main" id="{A38E4377-AE59-4531-AC48-4B3759CAEACB}"/>
                </a:ext>
              </a:extLst>
            </p:cNvPr>
            <p:cNvSpPr>
              <a:spLocks noChangeArrowheads="1"/>
            </p:cNvSpPr>
            <p:nvPr/>
          </p:nvSpPr>
          <p:spPr bwMode="auto">
            <a:xfrm>
              <a:off x="6936581" y="3971926"/>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5" name="Oval 41">
              <a:extLst>
                <a:ext uri="{FF2B5EF4-FFF2-40B4-BE49-F238E27FC236}">
                  <a16:creationId xmlns:a16="http://schemas.microsoft.com/office/drawing/2014/main" id="{D20B5B37-16D4-4C89-BFF4-A06A736256AD}"/>
                </a:ext>
              </a:extLst>
            </p:cNvPr>
            <p:cNvSpPr>
              <a:spLocks noChangeArrowheads="1"/>
            </p:cNvSpPr>
            <p:nvPr/>
          </p:nvSpPr>
          <p:spPr bwMode="auto">
            <a:xfrm>
              <a:off x="6971506" y="3900488"/>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6" name="Oval 42">
              <a:extLst>
                <a:ext uri="{FF2B5EF4-FFF2-40B4-BE49-F238E27FC236}">
                  <a16:creationId xmlns:a16="http://schemas.microsoft.com/office/drawing/2014/main" id="{C48212AE-0C37-4450-AD50-CF5052071498}"/>
                </a:ext>
              </a:extLst>
            </p:cNvPr>
            <p:cNvSpPr>
              <a:spLocks noChangeArrowheads="1"/>
            </p:cNvSpPr>
            <p:nvPr/>
          </p:nvSpPr>
          <p:spPr bwMode="auto">
            <a:xfrm>
              <a:off x="7014368" y="384333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7" name="Oval 43">
              <a:extLst>
                <a:ext uri="{FF2B5EF4-FFF2-40B4-BE49-F238E27FC236}">
                  <a16:creationId xmlns:a16="http://schemas.microsoft.com/office/drawing/2014/main" id="{15204E66-25A2-4969-B038-0793864CD96B}"/>
                </a:ext>
              </a:extLst>
            </p:cNvPr>
            <p:cNvSpPr>
              <a:spLocks noChangeArrowheads="1"/>
            </p:cNvSpPr>
            <p:nvPr/>
          </p:nvSpPr>
          <p:spPr bwMode="auto">
            <a:xfrm>
              <a:off x="7068343" y="37988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8" name="Oval 44">
              <a:extLst>
                <a:ext uri="{FF2B5EF4-FFF2-40B4-BE49-F238E27FC236}">
                  <a16:creationId xmlns:a16="http://schemas.microsoft.com/office/drawing/2014/main" id="{5959AD04-A6F3-4CE7-9434-047107B0CEFE}"/>
                </a:ext>
              </a:extLst>
            </p:cNvPr>
            <p:cNvSpPr>
              <a:spLocks noChangeArrowheads="1"/>
            </p:cNvSpPr>
            <p:nvPr/>
          </p:nvSpPr>
          <p:spPr bwMode="auto">
            <a:xfrm>
              <a:off x="7127081" y="377507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9" name="Oval 45">
              <a:extLst>
                <a:ext uri="{FF2B5EF4-FFF2-40B4-BE49-F238E27FC236}">
                  <a16:creationId xmlns:a16="http://schemas.microsoft.com/office/drawing/2014/main" id="{80CE5290-DF8E-4372-A800-07D15942EA5F}"/>
                </a:ext>
              </a:extLst>
            </p:cNvPr>
            <p:cNvSpPr>
              <a:spLocks noChangeArrowheads="1"/>
            </p:cNvSpPr>
            <p:nvPr/>
          </p:nvSpPr>
          <p:spPr bwMode="auto">
            <a:xfrm>
              <a:off x="7190581" y="3759201"/>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0" name="Oval 46">
              <a:extLst>
                <a:ext uri="{FF2B5EF4-FFF2-40B4-BE49-F238E27FC236}">
                  <a16:creationId xmlns:a16="http://schemas.microsoft.com/office/drawing/2014/main" id="{CDBCF3E3-7B6A-42F6-9B93-EDD7C2A99C99}"/>
                </a:ext>
              </a:extLst>
            </p:cNvPr>
            <p:cNvSpPr>
              <a:spLocks noChangeArrowheads="1"/>
            </p:cNvSpPr>
            <p:nvPr/>
          </p:nvSpPr>
          <p:spPr bwMode="auto">
            <a:xfrm>
              <a:off x="7581106" y="360362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1" name="Oval 47">
              <a:extLst>
                <a:ext uri="{FF2B5EF4-FFF2-40B4-BE49-F238E27FC236}">
                  <a16:creationId xmlns:a16="http://schemas.microsoft.com/office/drawing/2014/main" id="{F5798E40-B70E-4FFA-A29D-242C8F9B58C8}"/>
                </a:ext>
              </a:extLst>
            </p:cNvPr>
            <p:cNvSpPr>
              <a:spLocks noChangeArrowheads="1"/>
            </p:cNvSpPr>
            <p:nvPr/>
          </p:nvSpPr>
          <p:spPr bwMode="auto">
            <a:xfrm>
              <a:off x="7655718" y="3563938"/>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2" name="Oval 48">
              <a:extLst>
                <a:ext uri="{FF2B5EF4-FFF2-40B4-BE49-F238E27FC236}">
                  <a16:creationId xmlns:a16="http://schemas.microsoft.com/office/drawing/2014/main" id="{21920687-2D14-4431-8A19-C09231F29AB9}"/>
                </a:ext>
              </a:extLst>
            </p:cNvPr>
            <p:cNvSpPr>
              <a:spLocks noChangeArrowheads="1"/>
            </p:cNvSpPr>
            <p:nvPr/>
          </p:nvSpPr>
          <p:spPr bwMode="auto">
            <a:xfrm>
              <a:off x="7711281" y="3522663"/>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3" name="Oval 49">
              <a:extLst>
                <a:ext uri="{FF2B5EF4-FFF2-40B4-BE49-F238E27FC236}">
                  <a16:creationId xmlns:a16="http://schemas.microsoft.com/office/drawing/2014/main" id="{07C4B746-E315-4E96-87D3-8BC7AC819066}"/>
                </a:ext>
              </a:extLst>
            </p:cNvPr>
            <p:cNvSpPr>
              <a:spLocks noChangeArrowheads="1"/>
            </p:cNvSpPr>
            <p:nvPr/>
          </p:nvSpPr>
          <p:spPr bwMode="auto">
            <a:xfrm>
              <a:off x="7757318" y="3463926"/>
              <a:ext cx="44450"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4" name="Oval 50">
              <a:extLst>
                <a:ext uri="{FF2B5EF4-FFF2-40B4-BE49-F238E27FC236}">
                  <a16:creationId xmlns:a16="http://schemas.microsoft.com/office/drawing/2014/main" id="{B5C6ECB9-EEBD-4A6D-A150-6F22B11E67CA}"/>
                </a:ext>
              </a:extLst>
            </p:cNvPr>
            <p:cNvSpPr>
              <a:spLocks noChangeArrowheads="1"/>
            </p:cNvSpPr>
            <p:nvPr/>
          </p:nvSpPr>
          <p:spPr bwMode="auto">
            <a:xfrm>
              <a:off x="7784306" y="3405188"/>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5" name="Oval 51">
              <a:extLst>
                <a:ext uri="{FF2B5EF4-FFF2-40B4-BE49-F238E27FC236}">
                  <a16:creationId xmlns:a16="http://schemas.microsoft.com/office/drawing/2014/main" id="{21F4C20D-B522-4F92-9A27-BA3ABDE834B9}"/>
                </a:ext>
              </a:extLst>
            </p:cNvPr>
            <p:cNvSpPr>
              <a:spLocks noChangeArrowheads="1"/>
            </p:cNvSpPr>
            <p:nvPr/>
          </p:nvSpPr>
          <p:spPr bwMode="auto">
            <a:xfrm>
              <a:off x="7798593" y="33416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6" name="Freeform 52">
              <a:extLst>
                <a:ext uri="{FF2B5EF4-FFF2-40B4-BE49-F238E27FC236}">
                  <a16:creationId xmlns:a16="http://schemas.microsoft.com/office/drawing/2014/main" id="{DF44A90C-7310-4962-A7FC-E8241F6973D7}"/>
                </a:ext>
              </a:extLst>
            </p:cNvPr>
            <p:cNvSpPr>
              <a:spLocks/>
            </p:cNvSpPr>
            <p:nvPr/>
          </p:nvSpPr>
          <p:spPr bwMode="auto">
            <a:xfrm>
              <a:off x="5522118" y="2360613"/>
              <a:ext cx="57150" cy="79375"/>
            </a:xfrm>
            <a:custGeom>
              <a:avLst/>
              <a:gdLst>
                <a:gd name="T0" fmla="*/ 40826531 w 40"/>
                <a:gd name="T1" fmla="*/ 114552557 h 55"/>
                <a:gd name="T2" fmla="*/ 10206990 w 40"/>
                <a:gd name="T3" fmla="*/ 102056045 h 55"/>
                <a:gd name="T4" fmla="*/ 0 w 40"/>
                <a:gd name="T5" fmla="*/ 56235023 h 55"/>
                <a:gd name="T6" fmla="*/ 10206990 w 40"/>
                <a:gd name="T7" fmla="*/ 12496511 h 55"/>
                <a:gd name="T8" fmla="*/ 40826531 w 40"/>
                <a:gd name="T9" fmla="*/ 0 h 55"/>
                <a:gd name="T10" fmla="*/ 81653063 w 40"/>
                <a:gd name="T11" fmla="*/ 35407023 h 55"/>
                <a:gd name="T12" fmla="*/ 59198828 w 40"/>
                <a:gd name="T13" fmla="*/ 35407023 h 55"/>
                <a:gd name="T14" fmla="*/ 40826531 w 40"/>
                <a:gd name="T15" fmla="*/ 18745489 h 55"/>
                <a:gd name="T16" fmla="*/ 26537603 w 40"/>
                <a:gd name="T17" fmla="*/ 24993023 h 55"/>
                <a:gd name="T18" fmla="*/ 20413980 w 40"/>
                <a:gd name="T19" fmla="*/ 56235023 h 55"/>
                <a:gd name="T20" fmla="*/ 26537603 w 40"/>
                <a:gd name="T21" fmla="*/ 89559534 h 55"/>
                <a:gd name="T22" fmla="*/ 40826531 w 40"/>
                <a:gd name="T23" fmla="*/ 93724557 h 55"/>
                <a:gd name="T24" fmla="*/ 59198828 w 40"/>
                <a:gd name="T25" fmla="*/ 79145534 h 55"/>
                <a:gd name="T26" fmla="*/ 81653063 w 40"/>
                <a:gd name="T27" fmla="*/ 79145534 h 55"/>
                <a:gd name="T28" fmla="*/ 40826531 w 40"/>
                <a:gd name="T29" fmla="*/ 11455255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55">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7" name="Freeform 53">
              <a:extLst>
                <a:ext uri="{FF2B5EF4-FFF2-40B4-BE49-F238E27FC236}">
                  <a16:creationId xmlns:a16="http://schemas.microsoft.com/office/drawing/2014/main" id="{102C37E3-6CF4-4EB0-A6F0-6A722D3EB9EB}"/>
                </a:ext>
              </a:extLst>
            </p:cNvPr>
            <p:cNvSpPr>
              <a:spLocks noEditPoints="1"/>
            </p:cNvSpPr>
            <p:nvPr/>
          </p:nvSpPr>
          <p:spPr bwMode="auto">
            <a:xfrm>
              <a:off x="5593556" y="2360613"/>
              <a:ext cx="58738" cy="79375"/>
            </a:xfrm>
            <a:custGeom>
              <a:avLst/>
              <a:gdLst>
                <a:gd name="T0" fmla="*/ 59520218 w 41"/>
                <a:gd name="T1" fmla="*/ 116673900 h 54"/>
                <a:gd name="T2" fmla="*/ 36943337 w 41"/>
                <a:gd name="T3" fmla="*/ 71300799 h 54"/>
                <a:gd name="T4" fmla="*/ 20523917 w 41"/>
                <a:gd name="T5" fmla="*/ 71300799 h 54"/>
                <a:gd name="T6" fmla="*/ 20523917 w 41"/>
                <a:gd name="T7" fmla="*/ 116673900 h 54"/>
                <a:gd name="T8" fmla="*/ 0 w 41"/>
                <a:gd name="T9" fmla="*/ 116673900 h 54"/>
                <a:gd name="T10" fmla="*/ 0 w 41"/>
                <a:gd name="T11" fmla="*/ 0 h 54"/>
                <a:gd name="T12" fmla="*/ 43100798 w 41"/>
                <a:gd name="T13" fmla="*/ 0 h 54"/>
                <a:gd name="T14" fmla="*/ 80045568 w 41"/>
                <a:gd name="T15" fmla="*/ 36730046 h 54"/>
                <a:gd name="T16" fmla="*/ 59520218 w 41"/>
                <a:gd name="T17" fmla="*/ 66979271 h 54"/>
                <a:gd name="T18" fmla="*/ 84150064 w 41"/>
                <a:gd name="T19" fmla="*/ 116673900 h 54"/>
                <a:gd name="T20" fmla="*/ 59520218 w 41"/>
                <a:gd name="T21" fmla="*/ 116673900 h 54"/>
                <a:gd name="T22" fmla="*/ 41049266 w 41"/>
                <a:gd name="T23" fmla="*/ 21606169 h 54"/>
                <a:gd name="T24" fmla="*/ 20523917 w 41"/>
                <a:gd name="T25" fmla="*/ 21606169 h 54"/>
                <a:gd name="T26" fmla="*/ 20523917 w 41"/>
                <a:gd name="T27" fmla="*/ 51855394 h 54"/>
                <a:gd name="T28" fmla="*/ 41049266 w 41"/>
                <a:gd name="T29" fmla="*/ 51855394 h 54"/>
                <a:gd name="T30" fmla="*/ 57468686 w 41"/>
                <a:gd name="T31" fmla="*/ 36730046 h 54"/>
                <a:gd name="T32" fmla="*/ 41049266 w 41"/>
                <a:gd name="T33" fmla="*/ 2160616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54">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8" name="Freeform 54">
              <a:extLst>
                <a:ext uri="{FF2B5EF4-FFF2-40B4-BE49-F238E27FC236}">
                  <a16:creationId xmlns:a16="http://schemas.microsoft.com/office/drawing/2014/main" id="{52259D8D-5956-40D1-A82B-4F27DBF5461D}"/>
                </a:ext>
              </a:extLst>
            </p:cNvPr>
            <p:cNvSpPr>
              <a:spLocks/>
            </p:cNvSpPr>
            <p:nvPr/>
          </p:nvSpPr>
          <p:spPr bwMode="auto">
            <a:xfrm>
              <a:off x="5666581" y="2360613"/>
              <a:ext cx="50800" cy="79375"/>
            </a:xfrm>
            <a:custGeom>
              <a:avLst/>
              <a:gdLst>
                <a:gd name="T0" fmla="*/ 0 w 32"/>
                <a:gd name="T1" fmla="*/ 126007813 h 50"/>
                <a:gd name="T2" fmla="*/ 0 w 32"/>
                <a:gd name="T3" fmla="*/ 0 h 50"/>
                <a:gd name="T4" fmla="*/ 80645000 w 32"/>
                <a:gd name="T5" fmla="*/ 0 h 50"/>
                <a:gd name="T6" fmla="*/ 80645000 w 32"/>
                <a:gd name="T7" fmla="*/ 22682200 h 50"/>
                <a:gd name="T8" fmla="*/ 22682200 w 32"/>
                <a:gd name="T9" fmla="*/ 22682200 h 50"/>
                <a:gd name="T10" fmla="*/ 22682200 w 32"/>
                <a:gd name="T11" fmla="*/ 50403125 h 50"/>
                <a:gd name="T12" fmla="*/ 73085325 w 32"/>
                <a:gd name="T13" fmla="*/ 50403125 h 50"/>
                <a:gd name="T14" fmla="*/ 73085325 w 32"/>
                <a:gd name="T15" fmla="*/ 73085325 h 50"/>
                <a:gd name="T16" fmla="*/ 22682200 w 32"/>
                <a:gd name="T17" fmla="*/ 73085325 h 50"/>
                <a:gd name="T18" fmla="*/ 22682200 w 32"/>
                <a:gd name="T19" fmla="*/ 103327200 h 50"/>
                <a:gd name="T20" fmla="*/ 80645000 w 32"/>
                <a:gd name="T21" fmla="*/ 103327200 h 50"/>
                <a:gd name="T22" fmla="*/ 80645000 w 32"/>
                <a:gd name="T23" fmla="*/ 126007813 h 50"/>
                <a:gd name="T24" fmla="*/ 0 w 32"/>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50">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9" name="Freeform 55">
              <a:extLst>
                <a:ext uri="{FF2B5EF4-FFF2-40B4-BE49-F238E27FC236}">
                  <a16:creationId xmlns:a16="http://schemas.microsoft.com/office/drawing/2014/main" id="{03D115D5-E04C-4F12-92F7-B409D4B9CA12}"/>
                </a:ext>
              </a:extLst>
            </p:cNvPr>
            <p:cNvSpPr>
              <a:spLocks noEditPoints="1"/>
            </p:cNvSpPr>
            <p:nvPr/>
          </p:nvSpPr>
          <p:spPr bwMode="auto">
            <a:xfrm>
              <a:off x="5723731" y="2360613"/>
              <a:ext cx="69850" cy="79375"/>
            </a:xfrm>
            <a:custGeom>
              <a:avLst/>
              <a:gdLst>
                <a:gd name="T0" fmla="*/ 85685313 w 44"/>
                <a:gd name="T1" fmla="*/ 126007813 h 50"/>
                <a:gd name="T2" fmla="*/ 78125638 w 44"/>
                <a:gd name="T3" fmla="*/ 103327200 h 50"/>
                <a:gd name="T4" fmla="*/ 32762825 w 44"/>
                <a:gd name="T5" fmla="*/ 103327200 h 50"/>
                <a:gd name="T6" fmla="*/ 25201563 w 44"/>
                <a:gd name="T7" fmla="*/ 126007813 h 50"/>
                <a:gd name="T8" fmla="*/ 0 w 44"/>
                <a:gd name="T9" fmla="*/ 126007813 h 50"/>
                <a:gd name="T10" fmla="*/ 47883763 w 44"/>
                <a:gd name="T11" fmla="*/ 0 h 50"/>
                <a:gd name="T12" fmla="*/ 65524063 w 44"/>
                <a:gd name="T13" fmla="*/ 0 h 50"/>
                <a:gd name="T14" fmla="*/ 110886875 w 44"/>
                <a:gd name="T15" fmla="*/ 126007813 h 50"/>
                <a:gd name="T16" fmla="*/ 85685313 w 44"/>
                <a:gd name="T17" fmla="*/ 126007813 h 50"/>
                <a:gd name="T18" fmla="*/ 55443438 w 44"/>
                <a:gd name="T19" fmla="*/ 37803138 h 50"/>
                <a:gd name="T20" fmla="*/ 40322500 w 44"/>
                <a:gd name="T21" fmla="*/ 83165950 h 50"/>
                <a:gd name="T22" fmla="*/ 73085325 w 44"/>
                <a:gd name="T23" fmla="*/ 83165950 h 50"/>
                <a:gd name="T24" fmla="*/ 55443438 w 44"/>
                <a:gd name="T25" fmla="*/ 37803138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0">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0" name="Freeform 56">
              <a:extLst>
                <a:ext uri="{FF2B5EF4-FFF2-40B4-BE49-F238E27FC236}">
                  <a16:creationId xmlns:a16="http://schemas.microsoft.com/office/drawing/2014/main" id="{2CCF672B-B29B-4129-A6DB-CB924456F6CF}"/>
                </a:ext>
              </a:extLst>
            </p:cNvPr>
            <p:cNvSpPr>
              <a:spLocks/>
            </p:cNvSpPr>
            <p:nvPr/>
          </p:nvSpPr>
          <p:spPr bwMode="auto">
            <a:xfrm>
              <a:off x="5790406" y="2360613"/>
              <a:ext cx="57150" cy="79375"/>
            </a:xfrm>
            <a:custGeom>
              <a:avLst/>
              <a:gdLst>
                <a:gd name="T0" fmla="*/ 57964388 w 36"/>
                <a:gd name="T1" fmla="*/ 22682200 h 50"/>
                <a:gd name="T2" fmla="*/ 57964388 w 36"/>
                <a:gd name="T3" fmla="*/ 126007813 h 50"/>
                <a:gd name="T4" fmla="*/ 32762825 w 36"/>
                <a:gd name="T5" fmla="*/ 126007813 h 50"/>
                <a:gd name="T6" fmla="*/ 32762825 w 36"/>
                <a:gd name="T7" fmla="*/ 22682200 h 50"/>
                <a:gd name="T8" fmla="*/ 0 w 36"/>
                <a:gd name="T9" fmla="*/ 22682200 h 50"/>
                <a:gd name="T10" fmla="*/ 0 w 36"/>
                <a:gd name="T11" fmla="*/ 0 h 50"/>
                <a:gd name="T12" fmla="*/ 90725625 w 36"/>
                <a:gd name="T13" fmla="*/ 0 h 50"/>
                <a:gd name="T14" fmla="*/ 90725625 w 36"/>
                <a:gd name="T15" fmla="*/ 22682200 h 50"/>
                <a:gd name="T16" fmla="*/ 57964388 w 36"/>
                <a:gd name="T17" fmla="*/ 2268220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50">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1" name="Rectangle 57">
              <a:extLst>
                <a:ext uri="{FF2B5EF4-FFF2-40B4-BE49-F238E27FC236}">
                  <a16:creationId xmlns:a16="http://schemas.microsoft.com/office/drawing/2014/main" id="{8C08AC79-417E-4BEF-BCA9-364ACD6F785B}"/>
                </a:ext>
              </a:extLst>
            </p:cNvPr>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92" name="Freeform 58">
              <a:extLst>
                <a:ext uri="{FF2B5EF4-FFF2-40B4-BE49-F238E27FC236}">
                  <a16:creationId xmlns:a16="http://schemas.microsoft.com/office/drawing/2014/main" id="{CE5351CA-2CC1-4A02-B22B-9A509C47A940}"/>
                </a:ext>
              </a:extLst>
            </p:cNvPr>
            <p:cNvSpPr>
              <a:spLocks/>
            </p:cNvSpPr>
            <p:nvPr/>
          </p:nvSpPr>
          <p:spPr bwMode="auto">
            <a:xfrm>
              <a:off x="5884068" y="2360613"/>
              <a:ext cx="65088" cy="79375"/>
            </a:xfrm>
            <a:custGeom>
              <a:avLst/>
              <a:gdLst>
                <a:gd name="T0" fmla="*/ 60484215 w 41"/>
                <a:gd name="T1" fmla="*/ 126007813 h 50"/>
                <a:gd name="T2" fmla="*/ 42843779 w 41"/>
                <a:gd name="T3" fmla="*/ 126007813 h 50"/>
                <a:gd name="T4" fmla="*/ 0 w 41"/>
                <a:gd name="T5" fmla="*/ 0 h 50"/>
                <a:gd name="T6" fmla="*/ 25201756 w 41"/>
                <a:gd name="T7" fmla="*/ 0 h 50"/>
                <a:gd name="T8" fmla="*/ 50403512 w 41"/>
                <a:gd name="T9" fmla="*/ 83165950 h 50"/>
                <a:gd name="T10" fmla="*/ 75605268 w 41"/>
                <a:gd name="T11" fmla="*/ 0 h 50"/>
                <a:gd name="T12" fmla="*/ 103327994 w 41"/>
                <a:gd name="T13" fmla="*/ 0 h 50"/>
                <a:gd name="T14" fmla="*/ 60484215 w 41"/>
                <a:gd name="T15" fmla="*/ 126007813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0">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3" name="Freeform 59">
              <a:extLst>
                <a:ext uri="{FF2B5EF4-FFF2-40B4-BE49-F238E27FC236}">
                  <a16:creationId xmlns:a16="http://schemas.microsoft.com/office/drawing/2014/main" id="{C4A224E3-B7EC-4E30-B47E-043EDB38DE7B}"/>
                </a:ext>
              </a:extLst>
            </p:cNvPr>
            <p:cNvSpPr>
              <a:spLocks/>
            </p:cNvSpPr>
            <p:nvPr/>
          </p:nvSpPr>
          <p:spPr bwMode="auto">
            <a:xfrm>
              <a:off x="5958681" y="2360613"/>
              <a:ext cx="52388" cy="79375"/>
            </a:xfrm>
            <a:custGeom>
              <a:avLst/>
              <a:gdLst>
                <a:gd name="T0" fmla="*/ 0 w 33"/>
                <a:gd name="T1" fmla="*/ 126007813 h 50"/>
                <a:gd name="T2" fmla="*/ 0 w 33"/>
                <a:gd name="T3" fmla="*/ 0 h 50"/>
                <a:gd name="T4" fmla="*/ 83166744 w 33"/>
                <a:gd name="T5" fmla="*/ 0 h 50"/>
                <a:gd name="T6" fmla="*/ 83166744 w 33"/>
                <a:gd name="T7" fmla="*/ 22682200 h 50"/>
                <a:gd name="T8" fmla="*/ 22682416 w 33"/>
                <a:gd name="T9" fmla="*/ 22682200 h 50"/>
                <a:gd name="T10" fmla="*/ 22682416 w 33"/>
                <a:gd name="T11" fmla="*/ 50403125 h 50"/>
                <a:gd name="T12" fmla="*/ 73086023 w 33"/>
                <a:gd name="T13" fmla="*/ 50403125 h 50"/>
                <a:gd name="T14" fmla="*/ 73086023 w 33"/>
                <a:gd name="T15" fmla="*/ 73085325 h 50"/>
                <a:gd name="T16" fmla="*/ 22682416 w 33"/>
                <a:gd name="T17" fmla="*/ 73085325 h 50"/>
                <a:gd name="T18" fmla="*/ 22682416 w 33"/>
                <a:gd name="T19" fmla="*/ 103327200 h 50"/>
                <a:gd name="T20" fmla="*/ 83166744 w 33"/>
                <a:gd name="T21" fmla="*/ 103327200 h 50"/>
                <a:gd name="T22" fmla="*/ 83166744 w 33"/>
                <a:gd name="T23" fmla="*/ 126007813 h 50"/>
                <a:gd name="T24" fmla="*/ 0 w 33"/>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8436" name="矩形 94">
            <a:extLst>
              <a:ext uri="{FF2B5EF4-FFF2-40B4-BE49-F238E27FC236}">
                <a16:creationId xmlns:a16="http://schemas.microsoft.com/office/drawing/2014/main" id="{C7AD38C8-E77E-44D4-AD35-DFD69BE93054}"/>
              </a:ext>
            </a:extLst>
          </p:cNvPr>
          <p:cNvSpPr>
            <a:spLocks noChangeArrowheads="1"/>
          </p:cNvSpPr>
          <p:nvPr/>
        </p:nvSpPr>
        <p:spPr bwMode="auto">
          <a:xfrm>
            <a:off x="8399463" y="2857500"/>
            <a:ext cx="2798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18437" name="矩形 96">
            <a:extLst>
              <a:ext uri="{FF2B5EF4-FFF2-40B4-BE49-F238E27FC236}">
                <a16:creationId xmlns:a16="http://schemas.microsoft.com/office/drawing/2014/main" id="{B98D8560-145C-4669-993A-5FE562AAF1BE}"/>
              </a:ext>
            </a:extLst>
          </p:cNvPr>
          <p:cNvSpPr>
            <a:spLocks noChangeArrowheads="1"/>
          </p:cNvSpPr>
          <p:nvPr/>
        </p:nvSpPr>
        <p:spPr bwMode="auto">
          <a:xfrm>
            <a:off x="8399463" y="3951288"/>
            <a:ext cx="2903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grpSp>
        <p:nvGrpSpPr>
          <p:cNvPr id="18438" name="组合 98">
            <a:extLst>
              <a:ext uri="{FF2B5EF4-FFF2-40B4-BE49-F238E27FC236}">
                <a16:creationId xmlns:a16="http://schemas.microsoft.com/office/drawing/2014/main" id="{69064B71-DB9F-47AB-8498-C4AF60227044}"/>
              </a:ext>
            </a:extLst>
          </p:cNvPr>
          <p:cNvGrpSpPr>
            <a:grpSpLocks/>
          </p:cNvGrpSpPr>
          <p:nvPr/>
        </p:nvGrpSpPr>
        <p:grpSpPr bwMode="auto">
          <a:xfrm>
            <a:off x="8007350" y="3271838"/>
            <a:ext cx="330200" cy="1243012"/>
            <a:chOff x="7970042" y="3116923"/>
            <a:chExt cx="542192" cy="2045829"/>
          </a:xfrm>
        </p:grpSpPr>
        <p:sp>
          <p:nvSpPr>
            <p:cNvPr id="96" name="KSO_Shape">
              <a:extLst>
                <a:ext uri="{FF2B5EF4-FFF2-40B4-BE49-F238E27FC236}">
                  <a16:creationId xmlns:a16="http://schemas.microsoft.com/office/drawing/2014/main" id="{D5B22024-E39D-44AD-84D6-9BA667066EE7}"/>
                </a:ext>
              </a:extLst>
            </p:cNvPr>
            <p:cNvSpPr/>
            <p:nvPr/>
          </p:nvSpPr>
          <p:spPr>
            <a:xfrm>
              <a:off x="7970042" y="3116923"/>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8" name="KSO_Shape">
              <a:extLst>
                <a:ext uri="{FF2B5EF4-FFF2-40B4-BE49-F238E27FC236}">
                  <a16:creationId xmlns:a16="http://schemas.microsoft.com/office/drawing/2014/main" id="{8451A9CF-14E7-48FE-90D5-C4143533BD29}"/>
                </a:ext>
              </a:extLst>
            </p:cNvPr>
            <p:cNvSpPr/>
            <p:nvPr/>
          </p:nvSpPr>
          <p:spPr>
            <a:xfrm>
              <a:off x="7970042" y="4757767"/>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8439" name="矩形 99">
            <a:extLst>
              <a:ext uri="{FF2B5EF4-FFF2-40B4-BE49-F238E27FC236}">
                <a16:creationId xmlns:a16="http://schemas.microsoft.com/office/drawing/2014/main" id="{53BAE0A2-5D8F-4434-B63A-6E4E8DAEB25C}"/>
              </a:ext>
            </a:extLst>
          </p:cNvPr>
          <p:cNvSpPr>
            <a:spLocks noChangeArrowheads="1"/>
          </p:cNvSpPr>
          <p:nvPr/>
        </p:nvSpPr>
        <p:spPr bwMode="auto">
          <a:xfrm>
            <a:off x="1408113" y="3429000"/>
            <a:ext cx="31067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a:t>
            </a:r>
            <a:endParaRPr lang="en-US" altLang="zh-CN" sz="1400">
              <a:solidFill>
                <a:schemeClr val="bg1"/>
              </a:solidFill>
            </a:endParaRPr>
          </a:p>
          <a:p>
            <a:pPr eaLnBrk="1" hangingPunct="1">
              <a:lnSpc>
                <a:spcPct val="100000"/>
              </a:lnSpc>
              <a:spcBef>
                <a:spcPct val="0"/>
              </a:spcBef>
              <a:buFontTx/>
              <a:buNone/>
            </a:pPr>
            <a:r>
              <a:rPr lang="zh-CN" altLang="en-US" sz="1400">
                <a:solidFill>
                  <a:schemeClr val="bg1"/>
                </a:solidFill>
              </a:rPr>
              <a:t>lorem ut libero malesuada feugiat. Vestibulum ac diam sit amet quam vehiculaVestibulum ante ipsum primis in faucibus</a:t>
            </a:r>
          </a:p>
        </p:txBody>
      </p:sp>
      <p:sp>
        <p:nvSpPr>
          <p:cNvPr id="18440" name="矩形 100">
            <a:extLst>
              <a:ext uri="{FF2B5EF4-FFF2-40B4-BE49-F238E27FC236}">
                <a16:creationId xmlns:a16="http://schemas.microsoft.com/office/drawing/2014/main" id="{72D9B393-A178-4818-8E28-D7B90683E565}"/>
              </a:ext>
            </a:extLst>
          </p:cNvPr>
          <p:cNvSpPr>
            <a:spLocks noChangeArrowheads="1"/>
          </p:cNvSpPr>
          <p:nvPr/>
        </p:nvSpPr>
        <p:spPr bwMode="auto">
          <a:xfrm>
            <a:off x="1408113" y="2474913"/>
            <a:ext cx="2306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rgbClr val="FA9A60"/>
                </a:solidFill>
              </a:rPr>
              <a:t>DONEC SOLLICITUDIN. </a:t>
            </a:r>
            <a:endParaRPr lang="zh-CN" altLang="en-US">
              <a:solidFill>
                <a:srgbClr val="FA9A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E0C1BE8-2E23-4C75-B840-58EF2DDFC9BE}"/>
              </a:ext>
            </a:extLst>
          </p:cNvPr>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9459" name="文本占位符 4">
            <a:extLst>
              <a:ext uri="{FF2B5EF4-FFF2-40B4-BE49-F238E27FC236}">
                <a16:creationId xmlns:a16="http://schemas.microsoft.com/office/drawing/2014/main" id="{37332570-9077-485F-8287-E7264ACD0D0A}"/>
              </a:ext>
            </a:extLst>
          </p:cNvPr>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47C01D6-C4D1-4682-A69F-CC1F34A20777}"/>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20483" name="组合 2">
            <a:extLst>
              <a:ext uri="{FF2B5EF4-FFF2-40B4-BE49-F238E27FC236}">
                <a16:creationId xmlns:a16="http://schemas.microsoft.com/office/drawing/2014/main" id="{526EF775-6BE4-479D-8F17-C82B008F08E5}"/>
              </a:ext>
            </a:extLst>
          </p:cNvPr>
          <p:cNvGrpSpPr>
            <a:grpSpLocks/>
          </p:cNvGrpSpPr>
          <p:nvPr/>
        </p:nvGrpSpPr>
        <p:grpSpPr bwMode="auto">
          <a:xfrm>
            <a:off x="8634413" y="2009775"/>
            <a:ext cx="1519237" cy="1627188"/>
            <a:chOff x="8748568" y="2483589"/>
            <a:chExt cx="1519051" cy="1626520"/>
          </a:xfrm>
        </p:grpSpPr>
        <p:grpSp>
          <p:nvGrpSpPr>
            <p:cNvPr id="20503" name="组合 4">
              <a:extLst>
                <a:ext uri="{FF2B5EF4-FFF2-40B4-BE49-F238E27FC236}">
                  <a16:creationId xmlns:a16="http://schemas.microsoft.com/office/drawing/2014/main" id="{2DD69C5D-2154-4715-85F8-F2FC4825679F}"/>
                </a:ext>
              </a:extLst>
            </p:cNvPr>
            <p:cNvGrpSpPr>
              <a:grpSpLocks/>
            </p:cNvGrpSpPr>
            <p:nvPr/>
          </p:nvGrpSpPr>
          <p:grpSpPr bwMode="auto">
            <a:xfrm>
              <a:off x="8748568" y="2483589"/>
              <a:ext cx="1519051" cy="1626520"/>
              <a:chOff x="8748568" y="2483589"/>
              <a:chExt cx="1519051" cy="1626520"/>
            </a:xfrm>
          </p:grpSpPr>
          <p:sp>
            <p:nvSpPr>
              <p:cNvPr id="7" name="椭圆 6">
                <a:extLst>
                  <a:ext uri="{FF2B5EF4-FFF2-40B4-BE49-F238E27FC236}">
                    <a16:creationId xmlns:a16="http://schemas.microsoft.com/office/drawing/2014/main" id="{F7686525-EB32-4C0B-9463-8C8C7A18AD67}"/>
                  </a:ext>
                </a:extLst>
              </p:cNvPr>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任意多边形 7">
                <a:extLst>
                  <a:ext uri="{FF2B5EF4-FFF2-40B4-BE49-F238E27FC236}">
                    <a16:creationId xmlns:a16="http://schemas.microsoft.com/office/drawing/2014/main" id="{5A31E305-9A92-4083-816A-1993B8F7B2ED}"/>
                  </a:ext>
                </a:extLst>
              </p:cNvPr>
              <p:cNvSpPr/>
              <p:nvPr/>
            </p:nvSpPr>
            <p:spPr>
              <a:xfrm rot="10375964">
                <a:off x="8888251" y="2483589"/>
                <a:ext cx="1379368" cy="1626520"/>
              </a:xfrm>
              <a:custGeom>
                <a:avLst/>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 name="椭圆 5">
              <a:extLst>
                <a:ext uri="{FF2B5EF4-FFF2-40B4-BE49-F238E27FC236}">
                  <a16:creationId xmlns:a16="http://schemas.microsoft.com/office/drawing/2014/main" id="{DFEF133E-9150-4286-A207-07CC7FA72357}"/>
                </a:ext>
              </a:extLst>
            </p:cNvPr>
            <p:cNvSpPr/>
            <p:nvPr/>
          </p:nvSpPr>
          <p:spPr>
            <a:xfrm>
              <a:off x="9099362" y="2956470"/>
              <a:ext cx="711113" cy="710908"/>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0484" name="组合 8">
            <a:extLst>
              <a:ext uri="{FF2B5EF4-FFF2-40B4-BE49-F238E27FC236}">
                <a16:creationId xmlns:a16="http://schemas.microsoft.com/office/drawing/2014/main" id="{A0CB483F-842B-4AFB-BF10-F618F51C68F6}"/>
              </a:ext>
            </a:extLst>
          </p:cNvPr>
          <p:cNvGrpSpPr>
            <a:grpSpLocks/>
          </p:cNvGrpSpPr>
          <p:nvPr/>
        </p:nvGrpSpPr>
        <p:grpSpPr bwMode="auto">
          <a:xfrm>
            <a:off x="5260975" y="2132013"/>
            <a:ext cx="1689100" cy="1416050"/>
            <a:chOff x="5430007" y="2631481"/>
            <a:chExt cx="1689627" cy="1416372"/>
          </a:xfrm>
        </p:grpSpPr>
        <p:grpSp>
          <p:nvGrpSpPr>
            <p:cNvPr id="20499" name="组合 9">
              <a:extLst>
                <a:ext uri="{FF2B5EF4-FFF2-40B4-BE49-F238E27FC236}">
                  <a16:creationId xmlns:a16="http://schemas.microsoft.com/office/drawing/2014/main" id="{0C56C8C7-B6B7-4C9E-8B9F-7F78EF070673}"/>
                </a:ext>
              </a:extLst>
            </p:cNvPr>
            <p:cNvGrpSpPr>
              <a:grpSpLocks/>
            </p:cNvGrpSpPr>
            <p:nvPr/>
          </p:nvGrpSpPr>
          <p:grpSpPr bwMode="auto">
            <a:xfrm>
              <a:off x="5430007" y="2631481"/>
              <a:ext cx="1689627" cy="1416372"/>
              <a:chOff x="5430007" y="2631481"/>
              <a:chExt cx="1689627" cy="1416372"/>
            </a:xfrm>
          </p:grpSpPr>
          <p:sp>
            <p:nvSpPr>
              <p:cNvPr id="12" name="椭圆 11">
                <a:extLst>
                  <a:ext uri="{FF2B5EF4-FFF2-40B4-BE49-F238E27FC236}">
                    <a16:creationId xmlns:a16="http://schemas.microsoft.com/office/drawing/2014/main" id="{5A8F094D-7572-4044-8441-28DEE07EC160}"/>
                  </a:ext>
                </a:extLst>
              </p:cNvPr>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任意多边形 12">
                <a:extLst>
                  <a:ext uri="{FF2B5EF4-FFF2-40B4-BE49-F238E27FC236}">
                    <a16:creationId xmlns:a16="http://schemas.microsoft.com/office/drawing/2014/main" id="{4CA8EAFD-512E-4D58-9DAF-60D05421814A}"/>
                  </a:ext>
                </a:extLst>
              </p:cNvPr>
              <p:cNvSpPr/>
              <p:nvPr/>
            </p:nvSpPr>
            <p:spPr>
              <a:xfrm rot="17740161">
                <a:off x="6089851" y="2330524"/>
                <a:ext cx="728828" cy="1330740"/>
              </a:xfrm>
              <a:custGeom>
                <a:avLst/>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1" name="椭圆 10">
              <a:extLst>
                <a:ext uri="{FF2B5EF4-FFF2-40B4-BE49-F238E27FC236}">
                  <a16:creationId xmlns:a16="http://schemas.microsoft.com/office/drawing/2014/main" id="{39A2B3F5-653A-489E-8E5C-87C4F68D1BF5}"/>
                </a:ext>
              </a:extLst>
            </p:cNvPr>
            <p:cNvSpPr/>
            <p:nvPr/>
          </p:nvSpPr>
          <p:spPr>
            <a:xfrm>
              <a:off x="5780954" y="2977635"/>
              <a:ext cx="711422" cy="71136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0485" name="组合 13">
            <a:extLst>
              <a:ext uri="{FF2B5EF4-FFF2-40B4-BE49-F238E27FC236}">
                <a16:creationId xmlns:a16="http://schemas.microsoft.com/office/drawing/2014/main" id="{7A5FD489-5952-4BCD-B148-8E76E19D44AB}"/>
              </a:ext>
            </a:extLst>
          </p:cNvPr>
          <p:cNvGrpSpPr>
            <a:grpSpLocks/>
          </p:cNvGrpSpPr>
          <p:nvPr/>
        </p:nvGrpSpPr>
        <p:grpSpPr bwMode="auto">
          <a:xfrm>
            <a:off x="2163763" y="1952625"/>
            <a:ext cx="1414462" cy="1595438"/>
            <a:chOff x="1834771" y="2450818"/>
            <a:chExt cx="1413234" cy="1595037"/>
          </a:xfrm>
        </p:grpSpPr>
        <p:grpSp>
          <p:nvGrpSpPr>
            <p:cNvPr id="20495" name="组合 14">
              <a:extLst>
                <a:ext uri="{FF2B5EF4-FFF2-40B4-BE49-F238E27FC236}">
                  <a16:creationId xmlns:a16="http://schemas.microsoft.com/office/drawing/2014/main" id="{8B18B862-F8DE-44F7-BBE3-70447FCC02E2}"/>
                </a:ext>
              </a:extLst>
            </p:cNvPr>
            <p:cNvGrpSpPr>
              <a:grpSpLocks/>
            </p:cNvGrpSpPr>
            <p:nvPr/>
          </p:nvGrpSpPr>
          <p:grpSpPr bwMode="auto">
            <a:xfrm>
              <a:off x="1834771" y="2450818"/>
              <a:ext cx="1413234" cy="1595037"/>
              <a:chOff x="1834771" y="2450818"/>
              <a:chExt cx="1413234" cy="1595037"/>
            </a:xfrm>
          </p:grpSpPr>
          <p:sp>
            <p:nvSpPr>
              <p:cNvPr id="17" name="椭圆 16">
                <a:extLst>
                  <a:ext uri="{FF2B5EF4-FFF2-40B4-BE49-F238E27FC236}">
                    <a16:creationId xmlns:a16="http://schemas.microsoft.com/office/drawing/2014/main" id="{2B3F407C-D55C-4061-9DCB-4F175680DF51}"/>
                  </a:ext>
                </a:extLst>
              </p:cNvPr>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a:extLst>
                  <a:ext uri="{FF2B5EF4-FFF2-40B4-BE49-F238E27FC236}">
                    <a16:creationId xmlns:a16="http://schemas.microsoft.com/office/drawing/2014/main" id="{B21938C7-54CC-4D06-B2A2-778254D5A59B}"/>
                  </a:ext>
                </a:extLst>
              </p:cNvPr>
              <p:cNvSpPr/>
              <p:nvPr/>
            </p:nvSpPr>
            <p:spPr>
              <a:xfrm rot="19725852">
                <a:off x="2761066" y="2450818"/>
                <a:ext cx="396530" cy="782441"/>
              </a:xfrm>
              <a:custGeom>
                <a:avLst/>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6" name="椭圆 15">
              <a:extLst>
                <a:ext uri="{FF2B5EF4-FFF2-40B4-BE49-F238E27FC236}">
                  <a16:creationId xmlns:a16="http://schemas.microsoft.com/office/drawing/2014/main" id="{E451FE3F-5D0A-47DA-BD10-5A29D1F260CB}"/>
                </a:ext>
              </a:extLst>
            </p:cNvPr>
            <p:cNvSpPr/>
            <p:nvPr/>
          </p:nvSpPr>
          <p:spPr>
            <a:xfrm>
              <a:off x="2182131" y="2996781"/>
              <a:ext cx="710583" cy="711021"/>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sp>
        <p:nvSpPr>
          <p:cNvPr id="20486" name="矩形 18">
            <a:extLst>
              <a:ext uri="{FF2B5EF4-FFF2-40B4-BE49-F238E27FC236}">
                <a16:creationId xmlns:a16="http://schemas.microsoft.com/office/drawing/2014/main" id="{C46CE840-6F9B-4F37-9E75-E605EEAA6478}"/>
              </a:ext>
            </a:extLst>
          </p:cNvPr>
          <p:cNvSpPr>
            <a:spLocks noChangeArrowheads="1"/>
          </p:cNvSpPr>
          <p:nvPr/>
        </p:nvSpPr>
        <p:spPr bwMode="auto">
          <a:xfrm>
            <a:off x="170815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87" name="矩形 19">
            <a:extLst>
              <a:ext uri="{FF2B5EF4-FFF2-40B4-BE49-F238E27FC236}">
                <a16:creationId xmlns:a16="http://schemas.microsoft.com/office/drawing/2014/main" id="{1A4820CB-1FB2-4044-A9A8-6AF61220C589}"/>
              </a:ext>
            </a:extLst>
          </p:cNvPr>
          <p:cNvSpPr>
            <a:spLocks noChangeArrowheads="1"/>
          </p:cNvSpPr>
          <p:nvPr/>
        </p:nvSpPr>
        <p:spPr bwMode="auto">
          <a:xfrm>
            <a:off x="183515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88" name="矩形 20">
            <a:extLst>
              <a:ext uri="{FF2B5EF4-FFF2-40B4-BE49-F238E27FC236}">
                <a16:creationId xmlns:a16="http://schemas.microsoft.com/office/drawing/2014/main" id="{4A5B6488-8E2B-4A56-8D0A-72F708800087}"/>
              </a:ext>
            </a:extLst>
          </p:cNvPr>
          <p:cNvSpPr>
            <a:spLocks noChangeArrowheads="1"/>
          </p:cNvSpPr>
          <p:nvPr/>
        </p:nvSpPr>
        <p:spPr bwMode="auto">
          <a:xfrm>
            <a:off x="4899025"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89" name="矩形 21">
            <a:extLst>
              <a:ext uri="{FF2B5EF4-FFF2-40B4-BE49-F238E27FC236}">
                <a16:creationId xmlns:a16="http://schemas.microsoft.com/office/drawing/2014/main" id="{3103F1EA-A40D-4ED1-9340-4191E3EF0C9D}"/>
              </a:ext>
            </a:extLst>
          </p:cNvPr>
          <p:cNvSpPr>
            <a:spLocks noChangeArrowheads="1"/>
          </p:cNvSpPr>
          <p:nvPr/>
        </p:nvSpPr>
        <p:spPr bwMode="auto">
          <a:xfrm>
            <a:off x="5026025"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90" name="矩形 22">
            <a:extLst>
              <a:ext uri="{FF2B5EF4-FFF2-40B4-BE49-F238E27FC236}">
                <a16:creationId xmlns:a16="http://schemas.microsoft.com/office/drawing/2014/main" id="{6B3C1158-6D91-443E-AE85-C5A4142FBB8D}"/>
              </a:ext>
            </a:extLst>
          </p:cNvPr>
          <p:cNvSpPr>
            <a:spLocks noChangeArrowheads="1"/>
          </p:cNvSpPr>
          <p:nvPr/>
        </p:nvSpPr>
        <p:spPr bwMode="auto">
          <a:xfrm>
            <a:off x="821690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91" name="矩形 23">
            <a:extLst>
              <a:ext uri="{FF2B5EF4-FFF2-40B4-BE49-F238E27FC236}">
                <a16:creationId xmlns:a16="http://schemas.microsoft.com/office/drawing/2014/main" id="{CDB852F4-3804-4D83-9C79-C071EE9AF35B}"/>
              </a:ext>
            </a:extLst>
          </p:cNvPr>
          <p:cNvSpPr>
            <a:spLocks noChangeArrowheads="1"/>
          </p:cNvSpPr>
          <p:nvPr/>
        </p:nvSpPr>
        <p:spPr bwMode="auto">
          <a:xfrm>
            <a:off x="834390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92" name="矩形 1">
            <a:extLst>
              <a:ext uri="{FF2B5EF4-FFF2-40B4-BE49-F238E27FC236}">
                <a16:creationId xmlns:a16="http://schemas.microsoft.com/office/drawing/2014/main" id="{A9D26ABB-2CF3-4B94-8F30-0E2060C8ACE5}"/>
              </a:ext>
            </a:extLst>
          </p:cNvPr>
          <p:cNvSpPr>
            <a:spLocks noChangeArrowheads="1"/>
          </p:cNvSpPr>
          <p:nvPr/>
        </p:nvSpPr>
        <p:spPr bwMode="auto">
          <a:xfrm>
            <a:off x="2562225" y="2622550"/>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15%</a:t>
            </a:r>
            <a:endParaRPr lang="zh-CN" altLang="en-US" sz="2000">
              <a:solidFill>
                <a:schemeClr val="bg1"/>
              </a:solidFill>
            </a:endParaRPr>
          </a:p>
        </p:txBody>
      </p:sp>
      <p:sp>
        <p:nvSpPr>
          <p:cNvPr id="20493" name="矩形 24">
            <a:extLst>
              <a:ext uri="{FF2B5EF4-FFF2-40B4-BE49-F238E27FC236}">
                <a16:creationId xmlns:a16="http://schemas.microsoft.com/office/drawing/2014/main" id="{39EEF3DF-7721-428F-A7B6-24ABD9760C13}"/>
              </a:ext>
            </a:extLst>
          </p:cNvPr>
          <p:cNvSpPr>
            <a:spLocks noChangeArrowheads="1"/>
          </p:cNvSpPr>
          <p:nvPr/>
        </p:nvSpPr>
        <p:spPr bwMode="auto">
          <a:xfrm>
            <a:off x="5654675" y="2633663"/>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38%</a:t>
            </a:r>
            <a:endParaRPr lang="zh-CN" altLang="en-US" sz="2000">
              <a:solidFill>
                <a:schemeClr val="bg1"/>
              </a:solidFill>
            </a:endParaRPr>
          </a:p>
        </p:txBody>
      </p:sp>
      <p:sp>
        <p:nvSpPr>
          <p:cNvPr id="20494" name="矩形 25">
            <a:extLst>
              <a:ext uri="{FF2B5EF4-FFF2-40B4-BE49-F238E27FC236}">
                <a16:creationId xmlns:a16="http://schemas.microsoft.com/office/drawing/2014/main" id="{CBCBECDB-E17E-4EE7-A9AC-94CCBFBA1C91}"/>
              </a:ext>
            </a:extLst>
          </p:cNvPr>
          <p:cNvSpPr>
            <a:spLocks noChangeArrowheads="1"/>
          </p:cNvSpPr>
          <p:nvPr/>
        </p:nvSpPr>
        <p:spPr bwMode="auto">
          <a:xfrm>
            <a:off x="9061450" y="2643188"/>
            <a:ext cx="6270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73%</a:t>
            </a:r>
            <a:endParaRPr lang="zh-CN" altLang="en-US" sz="20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28B4CE9-6E2B-4DA5-AC86-6FDBC6B98D1E}"/>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1507" name="图表 6">
            <a:extLst>
              <a:ext uri="{FF2B5EF4-FFF2-40B4-BE49-F238E27FC236}">
                <a16:creationId xmlns:a16="http://schemas.microsoft.com/office/drawing/2014/main" id="{777F9A89-B572-48CC-93FE-13363F0D002B}"/>
              </a:ext>
            </a:extLst>
          </p:cNvPr>
          <p:cNvGraphicFramePr>
            <a:graphicFrameLocks/>
          </p:cNvGraphicFramePr>
          <p:nvPr/>
        </p:nvGraphicFramePr>
        <p:xfrm>
          <a:off x="1397000" y="2239963"/>
          <a:ext cx="4927600" cy="3317875"/>
        </p:xfrm>
        <a:graphic>
          <a:graphicData uri="http://schemas.openxmlformats.org/presentationml/2006/ole">
            <mc:AlternateContent xmlns:mc="http://schemas.openxmlformats.org/markup-compatibility/2006">
              <mc:Choice xmlns:v="urn:schemas-microsoft-com:vml" Requires="v">
                <p:oleObj spid="_x0000_s21523" name="图表" r:id="rId3" imgW="4932091" imgH="3322608" progId="Excel.Chart.8">
                  <p:embed/>
                </p:oleObj>
              </mc:Choice>
              <mc:Fallback>
                <p:oleObj name="图表" r:id="rId3" imgW="4932091" imgH="3322608" progId="Excel.Chart.8">
                  <p:embed/>
                  <p:pic>
                    <p:nvPicPr>
                      <p:cNvPr id="0" name="图表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2239963"/>
                        <a:ext cx="49276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椭圆 7">
            <a:extLst>
              <a:ext uri="{FF2B5EF4-FFF2-40B4-BE49-F238E27FC236}">
                <a16:creationId xmlns:a16="http://schemas.microsoft.com/office/drawing/2014/main" id="{6353F8D5-6CF8-4C09-8C21-51C9A2579ABC}"/>
              </a:ext>
            </a:extLst>
          </p:cNvPr>
          <p:cNvSpPr/>
          <p:nvPr/>
        </p:nvSpPr>
        <p:spPr>
          <a:xfrm>
            <a:off x="2197100" y="2235200"/>
            <a:ext cx="3327400" cy="3327400"/>
          </a:xfrm>
          <a:prstGeom prst="ellipse">
            <a:avLst/>
          </a:prstGeom>
          <a:noFill/>
          <a:ln w="38100">
            <a:solidFill>
              <a:srgbClr val="FDCB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a:extLst>
              <a:ext uri="{FF2B5EF4-FFF2-40B4-BE49-F238E27FC236}">
                <a16:creationId xmlns:a16="http://schemas.microsoft.com/office/drawing/2014/main" id="{265EAD9C-ECE1-4652-870B-F0490ED2F67C}"/>
              </a:ext>
            </a:extLst>
          </p:cNvPr>
          <p:cNvSpPr/>
          <p:nvPr/>
        </p:nvSpPr>
        <p:spPr>
          <a:xfrm>
            <a:off x="5118100" y="4406900"/>
            <a:ext cx="1155700" cy="11557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0" name="椭圆 9">
            <a:extLst>
              <a:ext uri="{FF2B5EF4-FFF2-40B4-BE49-F238E27FC236}">
                <a16:creationId xmlns:a16="http://schemas.microsoft.com/office/drawing/2014/main" id="{CE63717A-07D0-49A4-81A7-44462028391A}"/>
              </a:ext>
            </a:extLst>
          </p:cNvPr>
          <p:cNvSpPr/>
          <p:nvPr/>
        </p:nvSpPr>
        <p:spPr>
          <a:xfrm>
            <a:off x="5118100" y="2165350"/>
            <a:ext cx="1155700" cy="11557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1" name="椭圆 10">
            <a:extLst>
              <a:ext uri="{FF2B5EF4-FFF2-40B4-BE49-F238E27FC236}">
                <a16:creationId xmlns:a16="http://schemas.microsoft.com/office/drawing/2014/main" id="{31E97813-B11B-4F94-A4FE-35A439D04A92}"/>
              </a:ext>
            </a:extLst>
          </p:cNvPr>
          <p:cNvSpPr/>
          <p:nvPr/>
        </p:nvSpPr>
        <p:spPr>
          <a:xfrm>
            <a:off x="1955800" y="2235200"/>
            <a:ext cx="812800" cy="812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a:extLst>
              <a:ext uri="{FF2B5EF4-FFF2-40B4-BE49-F238E27FC236}">
                <a16:creationId xmlns:a16="http://schemas.microsoft.com/office/drawing/2014/main" id="{E52E8F21-8C66-4655-9D6A-F21042735F3D}"/>
              </a:ext>
            </a:extLst>
          </p:cNvPr>
          <p:cNvSpPr/>
          <p:nvPr/>
        </p:nvSpPr>
        <p:spPr>
          <a:xfrm>
            <a:off x="2101850" y="4870450"/>
            <a:ext cx="762000" cy="7620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13" name="矩形 12">
            <a:extLst>
              <a:ext uri="{FF2B5EF4-FFF2-40B4-BE49-F238E27FC236}">
                <a16:creationId xmlns:a16="http://schemas.microsoft.com/office/drawing/2014/main" id="{749DA46B-DD9A-49B4-BA08-AB8BAB64491B}"/>
              </a:ext>
            </a:extLst>
          </p:cNvPr>
          <p:cNvSpPr>
            <a:spLocks noChangeArrowheads="1"/>
          </p:cNvSpPr>
          <p:nvPr/>
        </p:nvSpPr>
        <p:spPr bwMode="auto">
          <a:xfrm>
            <a:off x="6530975" y="4773613"/>
            <a:ext cx="28003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21514" name="矩形 13">
            <a:extLst>
              <a:ext uri="{FF2B5EF4-FFF2-40B4-BE49-F238E27FC236}">
                <a16:creationId xmlns:a16="http://schemas.microsoft.com/office/drawing/2014/main" id="{BC70DE6C-1F0E-41B8-8AC6-7FD9B4FCB964}"/>
              </a:ext>
            </a:extLst>
          </p:cNvPr>
          <p:cNvSpPr>
            <a:spLocks noChangeArrowheads="1"/>
          </p:cNvSpPr>
          <p:nvPr/>
        </p:nvSpPr>
        <p:spPr bwMode="auto">
          <a:xfrm>
            <a:off x="6530975" y="2679700"/>
            <a:ext cx="2800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21515" name="矩形 14">
            <a:extLst>
              <a:ext uri="{FF2B5EF4-FFF2-40B4-BE49-F238E27FC236}">
                <a16:creationId xmlns:a16="http://schemas.microsoft.com/office/drawing/2014/main" id="{DB2CE1D8-5A8B-42D1-A8FA-FA06ACFB0186}"/>
              </a:ext>
            </a:extLst>
          </p:cNvPr>
          <p:cNvSpPr>
            <a:spLocks noChangeArrowheads="1"/>
          </p:cNvSpPr>
          <p:nvPr/>
        </p:nvSpPr>
        <p:spPr bwMode="auto">
          <a:xfrm>
            <a:off x="6530975" y="4437063"/>
            <a:ext cx="206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p>
        </p:txBody>
      </p:sp>
      <p:sp>
        <p:nvSpPr>
          <p:cNvPr id="21516" name="矩形 15">
            <a:extLst>
              <a:ext uri="{FF2B5EF4-FFF2-40B4-BE49-F238E27FC236}">
                <a16:creationId xmlns:a16="http://schemas.microsoft.com/office/drawing/2014/main" id="{6DF66CEC-7553-4A1C-A528-D3B52BA37F6C}"/>
              </a:ext>
            </a:extLst>
          </p:cNvPr>
          <p:cNvSpPr>
            <a:spLocks noChangeArrowheads="1"/>
          </p:cNvSpPr>
          <p:nvPr/>
        </p:nvSpPr>
        <p:spPr bwMode="auto">
          <a:xfrm>
            <a:off x="6530975" y="2335213"/>
            <a:ext cx="206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p>
        </p:txBody>
      </p:sp>
      <p:sp>
        <p:nvSpPr>
          <p:cNvPr id="17" name="KSO_Shape">
            <a:extLst>
              <a:ext uri="{FF2B5EF4-FFF2-40B4-BE49-F238E27FC236}">
                <a16:creationId xmlns:a16="http://schemas.microsoft.com/office/drawing/2014/main" id="{4CE8F5BB-516D-442C-B0EA-F3F28C9E6AAD}"/>
              </a:ext>
            </a:extLst>
          </p:cNvPr>
          <p:cNvSpPr/>
          <p:nvPr/>
        </p:nvSpPr>
        <p:spPr>
          <a:xfrm>
            <a:off x="2143125" y="2436813"/>
            <a:ext cx="438150" cy="40957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KSO_Shape">
            <a:extLst>
              <a:ext uri="{FF2B5EF4-FFF2-40B4-BE49-F238E27FC236}">
                <a16:creationId xmlns:a16="http://schemas.microsoft.com/office/drawing/2014/main" id="{C748D67E-9D86-4635-BA79-3B6F34DF1333}"/>
              </a:ext>
            </a:extLst>
          </p:cNvPr>
          <p:cNvSpPr/>
          <p:nvPr/>
        </p:nvSpPr>
        <p:spPr>
          <a:xfrm>
            <a:off x="2252663" y="5064125"/>
            <a:ext cx="460375" cy="37465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B6659BF3-7084-47DF-B198-0E8C3259E434}"/>
              </a:ext>
            </a:extLst>
          </p:cNvPr>
          <p:cNvSpPr/>
          <p:nvPr/>
        </p:nvSpPr>
        <p:spPr>
          <a:xfrm>
            <a:off x="106838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a:extLst>
              <a:ext uri="{FF2B5EF4-FFF2-40B4-BE49-F238E27FC236}">
                <a16:creationId xmlns:a16="http://schemas.microsoft.com/office/drawing/2014/main" id="{B001F5B0-8F2D-4E11-881A-4BC3477CC1C9}"/>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2532" name="图表 2">
            <a:extLst>
              <a:ext uri="{FF2B5EF4-FFF2-40B4-BE49-F238E27FC236}">
                <a16:creationId xmlns:a16="http://schemas.microsoft.com/office/drawing/2014/main" id="{6BE3B3A0-B4AC-43FF-9BC5-DB0A0575D64A}"/>
              </a:ext>
            </a:extLst>
          </p:cNvPr>
          <p:cNvGraphicFramePr>
            <a:graphicFrameLocks/>
          </p:cNvGraphicFramePr>
          <p:nvPr/>
        </p:nvGraphicFramePr>
        <p:xfrm>
          <a:off x="787400" y="1530350"/>
          <a:ext cx="3014663" cy="2543175"/>
        </p:xfrm>
        <a:graphic>
          <a:graphicData uri="http://schemas.openxmlformats.org/presentationml/2006/ole">
            <mc:AlternateContent xmlns:mc="http://schemas.openxmlformats.org/markup-compatibility/2006">
              <mc:Choice xmlns:v="urn:schemas-microsoft-com:vml" Requires="v">
                <p:oleObj spid="_x0000_s22558" name="图表" r:id="rId3" imgW="3017782" imgH="2548349" progId="Excel.Chart.8">
                  <p:embed/>
                </p:oleObj>
              </mc:Choice>
              <mc:Fallback>
                <p:oleObj name="图表" r:id="rId3" imgW="3017782" imgH="2548349" progId="Excel.Chart.8">
                  <p:embed/>
                  <p:pic>
                    <p:nvPicPr>
                      <p:cNvPr id="0" name="图表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1530350"/>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图表 4">
            <a:extLst>
              <a:ext uri="{FF2B5EF4-FFF2-40B4-BE49-F238E27FC236}">
                <a16:creationId xmlns:a16="http://schemas.microsoft.com/office/drawing/2014/main" id="{CC5A8256-2A7D-41BC-A427-4BE4352A8A72}"/>
              </a:ext>
            </a:extLst>
          </p:cNvPr>
          <p:cNvGraphicFramePr>
            <a:graphicFrameLocks/>
          </p:cNvGraphicFramePr>
          <p:nvPr/>
        </p:nvGraphicFramePr>
        <p:xfrm>
          <a:off x="4514850" y="1531938"/>
          <a:ext cx="3014663" cy="2543175"/>
        </p:xfrm>
        <a:graphic>
          <a:graphicData uri="http://schemas.openxmlformats.org/presentationml/2006/ole">
            <mc:AlternateContent xmlns:mc="http://schemas.openxmlformats.org/markup-compatibility/2006">
              <mc:Choice xmlns:v="urn:schemas-microsoft-com:vml" Requires="v">
                <p:oleObj spid="_x0000_s22559" name="图表" r:id="rId5" imgW="3023878" imgH="2548349" progId="Excel.Chart.8">
                  <p:embed/>
                </p:oleObj>
              </mc:Choice>
              <mc:Fallback>
                <p:oleObj name="图表" r:id="rId5" imgW="3023878" imgH="2548349" progId="Excel.Chart.8">
                  <p:embed/>
                  <p:pic>
                    <p:nvPicPr>
                      <p:cNvPr id="0" name="图表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1531938"/>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图表 5">
            <a:extLst>
              <a:ext uri="{FF2B5EF4-FFF2-40B4-BE49-F238E27FC236}">
                <a16:creationId xmlns:a16="http://schemas.microsoft.com/office/drawing/2014/main" id="{146A2393-6B8F-417A-9D7C-579C0748609B}"/>
              </a:ext>
            </a:extLst>
          </p:cNvPr>
          <p:cNvGraphicFramePr>
            <a:graphicFrameLocks/>
          </p:cNvGraphicFramePr>
          <p:nvPr/>
        </p:nvGraphicFramePr>
        <p:xfrm>
          <a:off x="8242300" y="1565275"/>
          <a:ext cx="3014663" cy="2543175"/>
        </p:xfrm>
        <a:graphic>
          <a:graphicData uri="http://schemas.openxmlformats.org/presentationml/2006/ole">
            <mc:AlternateContent xmlns:mc="http://schemas.openxmlformats.org/markup-compatibility/2006">
              <mc:Choice xmlns:v="urn:schemas-microsoft-com:vml" Requires="v">
                <p:oleObj spid="_x0000_s22560" name="图表" r:id="rId7" imgW="3017782" imgH="2554445" progId="Excel.Chart.8">
                  <p:embed/>
                </p:oleObj>
              </mc:Choice>
              <mc:Fallback>
                <p:oleObj name="图表" r:id="rId7" imgW="3017782" imgH="2554445" progId="Excel.Chart.8">
                  <p:embed/>
                  <p:pic>
                    <p:nvPicPr>
                      <p:cNvPr id="0" name="图表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2300" y="1565275"/>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椭圆 6">
            <a:extLst>
              <a:ext uri="{FF2B5EF4-FFF2-40B4-BE49-F238E27FC236}">
                <a16:creationId xmlns:a16="http://schemas.microsoft.com/office/drawing/2014/main" id="{D31370F6-1350-4CE6-A695-FDFA590131B5}"/>
              </a:ext>
            </a:extLst>
          </p:cNvPr>
          <p:cNvSpPr/>
          <p:nvPr/>
        </p:nvSpPr>
        <p:spPr>
          <a:xfrm>
            <a:off x="479583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a:extLst>
              <a:ext uri="{FF2B5EF4-FFF2-40B4-BE49-F238E27FC236}">
                <a16:creationId xmlns:a16="http://schemas.microsoft.com/office/drawing/2014/main" id="{DB4E3179-3CD1-4820-8181-70B493481F32}"/>
              </a:ext>
            </a:extLst>
          </p:cNvPr>
          <p:cNvSpPr/>
          <p:nvPr/>
        </p:nvSpPr>
        <p:spPr>
          <a:xfrm>
            <a:off x="8523288" y="1611313"/>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537" name="文本框 8">
            <a:extLst>
              <a:ext uri="{FF2B5EF4-FFF2-40B4-BE49-F238E27FC236}">
                <a16:creationId xmlns:a16="http://schemas.microsoft.com/office/drawing/2014/main" id="{931B699D-6638-4D05-A557-0A52E949BFD3}"/>
              </a:ext>
            </a:extLst>
          </p:cNvPr>
          <p:cNvSpPr txBox="1">
            <a:spLocks noChangeArrowheads="1"/>
          </p:cNvSpPr>
          <p:nvPr/>
        </p:nvSpPr>
        <p:spPr bwMode="auto">
          <a:xfrm>
            <a:off x="1947863"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38" name="矩形 9">
            <a:extLst>
              <a:ext uri="{FF2B5EF4-FFF2-40B4-BE49-F238E27FC236}">
                <a16:creationId xmlns:a16="http://schemas.microsoft.com/office/drawing/2014/main" id="{6A89B093-2669-4D3B-A3F2-4A6FFD29D66C}"/>
              </a:ext>
            </a:extLst>
          </p:cNvPr>
          <p:cNvSpPr>
            <a:spLocks noChangeArrowheads="1"/>
          </p:cNvSpPr>
          <p:nvPr/>
        </p:nvSpPr>
        <p:spPr bwMode="auto">
          <a:xfrm>
            <a:off x="1422400"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39" name="矩形 10">
            <a:extLst>
              <a:ext uri="{FF2B5EF4-FFF2-40B4-BE49-F238E27FC236}">
                <a16:creationId xmlns:a16="http://schemas.microsoft.com/office/drawing/2014/main" id="{E9D83605-AA3D-44FA-8404-C92E19B29544}"/>
              </a:ext>
            </a:extLst>
          </p:cNvPr>
          <p:cNvSpPr>
            <a:spLocks noChangeArrowheads="1"/>
          </p:cNvSpPr>
          <p:nvPr/>
        </p:nvSpPr>
        <p:spPr bwMode="auto">
          <a:xfrm>
            <a:off x="1181100"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
        <p:nvSpPr>
          <p:cNvPr id="22540" name="文本框 11">
            <a:extLst>
              <a:ext uri="{FF2B5EF4-FFF2-40B4-BE49-F238E27FC236}">
                <a16:creationId xmlns:a16="http://schemas.microsoft.com/office/drawing/2014/main" id="{7D45CC6E-1AFA-48F3-B533-45975CAF9201}"/>
              </a:ext>
            </a:extLst>
          </p:cNvPr>
          <p:cNvSpPr txBox="1">
            <a:spLocks noChangeArrowheads="1"/>
          </p:cNvSpPr>
          <p:nvPr/>
        </p:nvSpPr>
        <p:spPr bwMode="auto">
          <a:xfrm>
            <a:off x="5670550"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1" name="矩形 12">
            <a:extLst>
              <a:ext uri="{FF2B5EF4-FFF2-40B4-BE49-F238E27FC236}">
                <a16:creationId xmlns:a16="http://schemas.microsoft.com/office/drawing/2014/main" id="{6933F028-18ED-4C43-8AF9-AC8CC0225ECE}"/>
              </a:ext>
            </a:extLst>
          </p:cNvPr>
          <p:cNvSpPr>
            <a:spLocks noChangeArrowheads="1"/>
          </p:cNvSpPr>
          <p:nvPr/>
        </p:nvSpPr>
        <p:spPr bwMode="auto">
          <a:xfrm>
            <a:off x="5145088"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42" name="矩形 13">
            <a:extLst>
              <a:ext uri="{FF2B5EF4-FFF2-40B4-BE49-F238E27FC236}">
                <a16:creationId xmlns:a16="http://schemas.microsoft.com/office/drawing/2014/main" id="{BA5D176A-56FD-45CE-8ECC-DB12E55A7129}"/>
              </a:ext>
            </a:extLst>
          </p:cNvPr>
          <p:cNvSpPr>
            <a:spLocks noChangeArrowheads="1"/>
          </p:cNvSpPr>
          <p:nvPr/>
        </p:nvSpPr>
        <p:spPr bwMode="auto">
          <a:xfrm>
            <a:off x="4903788"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
        <p:nvSpPr>
          <p:cNvPr id="22543" name="文本框 14">
            <a:extLst>
              <a:ext uri="{FF2B5EF4-FFF2-40B4-BE49-F238E27FC236}">
                <a16:creationId xmlns:a16="http://schemas.microsoft.com/office/drawing/2014/main" id="{308504D2-58C5-4773-9A70-D61E749F7AEE}"/>
              </a:ext>
            </a:extLst>
          </p:cNvPr>
          <p:cNvSpPr txBox="1">
            <a:spLocks noChangeArrowheads="1"/>
          </p:cNvSpPr>
          <p:nvPr/>
        </p:nvSpPr>
        <p:spPr bwMode="auto">
          <a:xfrm>
            <a:off x="9393238"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4" name="矩形 15">
            <a:extLst>
              <a:ext uri="{FF2B5EF4-FFF2-40B4-BE49-F238E27FC236}">
                <a16:creationId xmlns:a16="http://schemas.microsoft.com/office/drawing/2014/main" id="{C89E4A21-6EC4-465C-9BE3-38F60B6BC731}"/>
              </a:ext>
            </a:extLst>
          </p:cNvPr>
          <p:cNvSpPr>
            <a:spLocks noChangeArrowheads="1"/>
          </p:cNvSpPr>
          <p:nvPr/>
        </p:nvSpPr>
        <p:spPr bwMode="auto">
          <a:xfrm>
            <a:off x="8867775"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45" name="矩形 16">
            <a:extLst>
              <a:ext uri="{FF2B5EF4-FFF2-40B4-BE49-F238E27FC236}">
                <a16:creationId xmlns:a16="http://schemas.microsoft.com/office/drawing/2014/main" id="{C3CA066E-9804-492D-BD6D-E7F40363AF21}"/>
              </a:ext>
            </a:extLst>
          </p:cNvPr>
          <p:cNvSpPr>
            <a:spLocks noChangeArrowheads="1"/>
          </p:cNvSpPr>
          <p:nvPr/>
        </p:nvSpPr>
        <p:spPr bwMode="auto">
          <a:xfrm>
            <a:off x="8626475"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B446C24-23A9-4103-A5F6-D7ABC90406B5}"/>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3555" name="图表 4">
            <a:extLst>
              <a:ext uri="{FF2B5EF4-FFF2-40B4-BE49-F238E27FC236}">
                <a16:creationId xmlns:a16="http://schemas.microsoft.com/office/drawing/2014/main" id="{A3067396-29CA-40C2-BBAA-9F476623DE61}"/>
              </a:ext>
            </a:extLst>
          </p:cNvPr>
          <p:cNvGraphicFramePr>
            <a:graphicFrameLocks/>
          </p:cNvGraphicFramePr>
          <p:nvPr/>
        </p:nvGraphicFramePr>
        <p:xfrm>
          <a:off x="546100" y="1309688"/>
          <a:ext cx="10856913" cy="3128962"/>
        </p:xfrm>
        <a:graphic>
          <a:graphicData uri="http://schemas.openxmlformats.org/presentationml/2006/ole">
            <mc:AlternateContent xmlns:mc="http://schemas.openxmlformats.org/markup-compatibility/2006">
              <mc:Choice xmlns:v="urn:schemas-microsoft-com:vml" Requires="v">
                <p:oleObj spid="_x0000_s23570" name="图表" r:id="rId3" imgW="10864014" imgH="3139712" progId="Excel.Chart.8">
                  <p:embed/>
                </p:oleObj>
              </mc:Choice>
              <mc:Fallback>
                <p:oleObj name="图表" r:id="rId3" imgW="10864014" imgH="3139712" progId="Excel.Chart.8">
                  <p:embed/>
                  <p:pic>
                    <p:nvPicPr>
                      <p:cNvPr id="0" name="图表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309688"/>
                        <a:ext cx="10856913"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直接连接符 6">
            <a:extLst>
              <a:ext uri="{FF2B5EF4-FFF2-40B4-BE49-F238E27FC236}">
                <a16:creationId xmlns:a16="http://schemas.microsoft.com/office/drawing/2014/main" id="{25C315FD-F506-49AB-AB8E-79498CE962B5}"/>
              </a:ext>
            </a:extLst>
          </p:cNvPr>
          <p:cNvCxnSpPr/>
          <p:nvPr/>
        </p:nvCxnSpPr>
        <p:spPr>
          <a:xfrm>
            <a:off x="838200" y="4432300"/>
            <a:ext cx="10515600" cy="0"/>
          </a:xfrm>
          <a:prstGeom prst="line">
            <a:avLst/>
          </a:prstGeom>
          <a:ln w="3175">
            <a:solidFill>
              <a:srgbClr val="FDCB82"/>
            </a:solidFill>
          </a:ln>
        </p:spPr>
        <p:style>
          <a:lnRef idx="1">
            <a:schemeClr val="accent1"/>
          </a:lnRef>
          <a:fillRef idx="0">
            <a:schemeClr val="accent1"/>
          </a:fillRef>
          <a:effectRef idx="0">
            <a:schemeClr val="accent1"/>
          </a:effectRef>
          <a:fontRef idx="minor">
            <a:schemeClr val="tx1"/>
          </a:fontRef>
        </p:style>
      </p:cxnSp>
      <p:sp>
        <p:nvSpPr>
          <p:cNvPr id="23557" name="矩形 7">
            <a:extLst>
              <a:ext uri="{FF2B5EF4-FFF2-40B4-BE49-F238E27FC236}">
                <a16:creationId xmlns:a16="http://schemas.microsoft.com/office/drawing/2014/main" id="{6AC6CEAB-BECE-4692-9A72-E3BDA274F3EE}"/>
              </a:ext>
            </a:extLst>
          </p:cNvPr>
          <p:cNvSpPr>
            <a:spLocks noChangeArrowheads="1"/>
          </p:cNvSpPr>
          <p:nvPr/>
        </p:nvSpPr>
        <p:spPr bwMode="auto">
          <a:xfrm>
            <a:off x="16652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DCB82"/>
                </a:solidFill>
              </a:rPr>
              <a:t>DONEC SOLLICITUDIN</a:t>
            </a:r>
            <a:endParaRPr lang="zh-CN" altLang="en-US" sz="1600">
              <a:solidFill>
                <a:srgbClr val="FDCB82"/>
              </a:solidFill>
            </a:endParaRPr>
          </a:p>
        </p:txBody>
      </p:sp>
      <p:sp>
        <p:nvSpPr>
          <p:cNvPr id="23558" name="矩形 8">
            <a:extLst>
              <a:ext uri="{FF2B5EF4-FFF2-40B4-BE49-F238E27FC236}">
                <a16:creationId xmlns:a16="http://schemas.microsoft.com/office/drawing/2014/main" id="{288352EA-7488-4936-8FA4-0FB75B587BD8}"/>
              </a:ext>
            </a:extLst>
          </p:cNvPr>
          <p:cNvSpPr>
            <a:spLocks noChangeArrowheads="1"/>
          </p:cNvSpPr>
          <p:nvPr/>
        </p:nvSpPr>
        <p:spPr bwMode="auto">
          <a:xfrm>
            <a:off x="16557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59" name="矩形 9">
            <a:extLst>
              <a:ext uri="{FF2B5EF4-FFF2-40B4-BE49-F238E27FC236}">
                <a16:creationId xmlns:a16="http://schemas.microsoft.com/office/drawing/2014/main" id="{61B98D3E-F268-46F0-AB1C-635ECA4E27E7}"/>
              </a:ext>
            </a:extLst>
          </p:cNvPr>
          <p:cNvSpPr>
            <a:spLocks noChangeArrowheads="1"/>
          </p:cNvSpPr>
          <p:nvPr/>
        </p:nvSpPr>
        <p:spPr bwMode="auto">
          <a:xfrm>
            <a:off x="16367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DCB82"/>
                </a:solidFill>
              </a:rPr>
              <a:t>65%</a:t>
            </a:r>
            <a:endParaRPr lang="zh-CN" altLang="en-US" sz="3200" b="1">
              <a:solidFill>
                <a:srgbClr val="FDCB82"/>
              </a:solidFill>
            </a:endParaRPr>
          </a:p>
        </p:txBody>
      </p:sp>
      <p:sp>
        <p:nvSpPr>
          <p:cNvPr id="23560" name="矩形 16">
            <a:extLst>
              <a:ext uri="{FF2B5EF4-FFF2-40B4-BE49-F238E27FC236}">
                <a16:creationId xmlns:a16="http://schemas.microsoft.com/office/drawing/2014/main" id="{DAE4914D-F9FE-4167-88DC-18EF2821268C}"/>
              </a:ext>
            </a:extLst>
          </p:cNvPr>
          <p:cNvSpPr>
            <a:spLocks noChangeArrowheads="1"/>
          </p:cNvSpPr>
          <p:nvPr/>
        </p:nvSpPr>
        <p:spPr bwMode="auto">
          <a:xfrm>
            <a:off x="50307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A9A60"/>
                </a:solidFill>
              </a:rPr>
              <a:t>DONEC SOLLICITUDIN</a:t>
            </a:r>
            <a:endParaRPr lang="zh-CN" altLang="en-US" sz="1600">
              <a:solidFill>
                <a:srgbClr val="FA9A60"/>
              </a:solidFill>
            </a:endParaRPr>
          </a:p>
        </p:txBody>
      </p:sp>
      <p:sp>
        <p:nvSpPr>
          <p:cNvPr id="23561" name="矩形 17">
            <a:extLst>
              <a:ext uri="{FF2B5EF4-FFF2-40B4-BE49-F238E27FC236}">
                <a16:creationId xmlns:a16="http://schemas.microsoft.com/office/drawing/2014/main" id="{0E303F7D-991C-4889-8B01-BD3151532883}"/>
              </a:ext>
            </a:extLst>
          </p:cNvPr>
          <p:cNvSpPr>
            <a:spLocks noChangeArrowheads="1"/>
          </p:cNvSpPr>
          <p:nvPr/>
        </p:nvSpPr>
        <p:spPr bwMode="auto">
          <a:xfrm>
            <a:off x="50212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62" name="矩形 18">
            <a:extLst>
              <a:ext uri="{FF2B5EF4-FFF2-40B4-BE49-F238E27FC236}">
                <a16:creationId xmlns:a16="http://schemas.microsoft.com/office/drawing/2014/main" id="{FF8BE5A4-DEBA-4384-BC4E-8F763C92BA44}"/>
              </a:ext>
            </a:extLst>
          </p:cNvPr>
          <p:cNvSpPr>
            <a:spLocks noChangeArrowheads="1"/>
          </p:cNvSpPr>
          <p:nvPr/>
        </p:nvSpPr>
        <p:spPr bwMode="auto">
          <a:xfrm>
            <a:off x="50022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A9A60"/>
                </a:solidFill>
              </a:rPr>
              <a:t>35%</a:t>
            </a:r>
            <a:endParaRPr lang="zh-CN" altLang="en-US" sz="3200" b="1">
              <a:solidFill>
                <a:srgbClr val="FA9A60"/>
              </a:solidFill>
            </a:endParaRPr>
          </a:p>
        </p:txBody>
      </p:sp>
      <p:sp>
        <p:nvSpPr>
          <p:cNvPr id="23563" name="矩形 19">
            <a:extLst>
              <a:ext uri="{FF2B5EF4-FFF2-40B4-BE49-F238E27FC236}">
                <a16:creationId xmlns:a16="http://schemas.microsoft.com/office/drawing/2014/main" id="{9DF581F6-C429-4D32-8BDF-E63FD28A9C96}"/>
              </a:ext>
            </a:extLst>
          </p:cNvPr>
          <p:cNvSpPr>
            <a:spLocks noChangeArrowheads="1"/>
          </p:cNvSpPr>
          <p:nvPr/>
        </p:nvSpPr>
        <p:spPr bwMode="auto">
          <a:xfrm>
            <a:off x="8655050"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B4B17A"/>
                </a:solidFill>
              </a:rPr>
              <a:t>DONEC SOLLICITUDIN</a:t>
            </a:r>
            <a:endParaRPr lang="zh-CN" altLang="en-US" sz="1600">
              <a:solidFill>
                <a:srgbClr val="B4B17A"/>
              </a:solidFill>
            </a:endParaRPr>
          </a:p>
        </p:txBody>
      </p:sp>
      <p:sp>
        <p:nvSpPr>
          <p:cNvPr id="23564" name="矩形 20">
            <a:extLst>
              <a:ext uri="{FF2B5EF4-FFF2-40B4-BE49-F238E27FC236}">
                <a16:creationId xmlns:a16="http://schemas.microsoft.com/office/drawing/2014/main" id="{D0076408-DE99-4274-B352-5BCA027A7FD4}"/>
              </a:ext>
            </a:extLst>
          </p:cNvPr>
          <p:cNvSpPr>
            <a:spLocks noChangeArrowheads="1"/>
          </p:cNvSpPr>
          <p:nvPr/>
        </p:nvSpPr>
        <p:spPr bwMode="auto">
          <a:xfrm>
            <a:off x="8645525"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65" name="矩形 21">
            <a:extLst>
              <a:ext uri="{FF2B5EF4-FFF2-40B4-BE49-F238E27FC236}">
                <a16:creationId xmlns:a16="http://schemas.microsoft.com/office/drawing/2014/main" id="{D18005C2-B495-4976-9CEA-ADFD72620C73}"/>
              </a:ext>
            </a:extLst>
          </p:cNvPr>
          <p:cNvSpPr>
            <a:spLocks noChangeArrowheads="1"/>
          </p:cNvSpPr>
          <p:nvPr/>
        </p:nvSpPr>
        <p:spPr bwMode="auto">
          <a:xfrm>
            <a:off x="8626475" y="4562475"/>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a:solidFill>
                  <a:srgbClr val="B4B17A"/>
                </a:solidFill>
              </a:rPr>
              <a:t>68%</a:t>
            </a:r>
            <a:endParaRPr lang="zh-CN" altLang="en-US" sz="3200">
              <a:solidFill>
                <a:srgbClr val="B4B17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77952AF-9492-4D2B-9557-5146EA5FB959}"/>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KSO_Shape">
            <a:extLst>
              <a:ext uri="{FF2B5EF4-FFF2-40B4-BE49-F238E27FC236}">
                <a16:creationId xmlns:a16="http://schemas.microsoft.com/office/drawing/2014/main" id="{C7417C2F-6A1A-44A3-87AD-280B2DA9184F}"/>
              </a:ext>
            </a:extLst>
          </p:cNvPr>
          <p:cNvSpPr/>
          <p:nvPr/>
        </p:nvSpPr>
        <p:spPr>
          <a:xfrm>
            <a:off x="9696450" y="2460625"/>
            <a:ext cx="409575" cy="790575"/>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a:extLst>
              <a:ext uri="{FF2B5EF4-FFF2-40B4-BE49-F238E27FC236}">
                <a16:creationId xmlns:a16="http://schemas.microsoft.com/office/drawing/2014/main" id="{CD5DB161-5C83-4D43-BA59-EECE89A5C09F}"/>
              </a:ext>
            </a:extLst>
          </p:cNvPr>
          <p:cNvSpPr/>
          <p:nvPr/>
        </p:nvSpPr>
        <p:spPr>
          <a:xfrm>
            <a:off x="7700963" y="2460625"/>
            <a:ext cx="319087" cy="790575"/>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右大括号 5">
            <a:extLst>
              <a:ext uri="{FF2B5EF4-FFF2-40B4-BE49-F238E27FC236}">
                <a16:creationId xmlns:a16="http://schemas.microsoft.com/office/drawing/2014/main" id="{CA25BE20-6A95-4C24-8DC1-1BFB9D808E65}"/>
              </a:ext>
            </a:extLst>
          </p:cNvPr>
          <p:cNvSpPr/>
          <p:nvPr/>
        </p:nvSpPr>
        <p:spPr>
          <a:xfrm>
            <a:off x="10106025" y="2516188"/>
            <a:ext cx="195263" cy="681037"/>
          </a:xfrm>
          <a:prstGeom prst="rightBrace">
            <a:avLst/>
          </a:prstGeom>
          <a:ln>
            <a:solidFill>
              <a:srgbClr val="FA9A6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7" name="右大括号 6">
            <a:extLst>
              <a:ext uri="{FF2B5EF4-FFF2-40B4-BE49-F238E27FC236}">
                <a16:creationId xmlns:a16="http://schemas.microsoft.com/office/drawing/2014/main" id="{EA3C9F2A-9015-4F29-998F-51AEBC9FCECA}"/>
              </a:ext>
            </a:extLst>
          </p:cNvPr>
          <p:cNvSpPr/>
          <p:nvPr/>
        </p:nvSpPr>
        <p:spPr>
          <a:xfrm>
            <a:off x="8047038" y="2516188"/>
            <a:ext cx="195262" cy="681037"/>
          </a:xfrm>
          <a:prstGeom prst="rightBrace">
            <a:avLst/>
          </a:prstGeom>
          <a:ln>
            <a:solidFill>
              <a:srgbClr val="697A7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24583" name="文本框 7">
            <a:extLst>
              <a:ext uri="{FF2B5EF4-FFF2-40B4-BE49-F238E27FC236}">
                <a16:creationId xmlns:a16="http://schemas.microsoft.com/office/drawing/2014/main" id="{FA1C9DBC-E198-485B-B18D-DBB4324C35B4}"/>
              </a:ext>
            </a:extLst>
          </p:cNvPr>
          <p:cNvSpPr txBox="1">
            <a:spLocks noChangeArrowheads="1"/>
          </p:cNvSpPr>
          <p:nvPr/>
        </p:nvSpPr>
        <p:spPr bwMode="auto">
          <a:xfrm>
            <a:off x="8293100" y="2533650"/>
            <a:ext cx="982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697A74"/>
                </a:solidFill>
              </a:rPr>
              <a:t>35%</a:t>
            </a:r>
            <a:endParaRPr lang="zh-CN" altLang="en-US" sz="3600">
              <a:solidFill>
                <a:srgbClr val="697A74"/>
              </a:solidFill>
            </a:endParaRPr>
          </a:p>
        </p:txBody>
      </p:sp>
      <p:sp>
        <p:nvSpPr>
          <p:cNvPr id="24584" name="文本框 8">
            <a:extLst>
              <a:ext uri="{FF2B5EF4-FFF2-40B4-BE49-F238E27FC236}">
                <a16:creationId xmlns:a16="http://schemas.microsoft.com/office/drawing/2014/main" id="{0E6A146A-09DA-496F-9B1E-DFCB1E661B73}"/>
              </a:ext>
            </a:extLst>
          </p:cNvPr>
          <p:cNvSpPr txBox="1">
            <a:spLocks noChangeArrowheads="1"/>
          </p:cNvSpPr>
          <p:nvPr/>
        </p:nvSpPr>
        <p:spPr bwMode="auto">
          <a:xfrm>
            <a:off x="10345738" y="2533650"/>
            <a:ext cx="982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FA9A60"/>
                </a:solidFill>
              </a:rPr>
              <a:t>65%</a:t>
            </a:r>
            <a:endParaRPr lang="zh-CN" altLang="en-US" sz="3600">
              <a:solidFill>
                <a:srgbClr val="FA9A60"/>
              </a:solidFill>
            </a:endParaRPr>
          </a:p>
        </p:txBody>
      </p:sp>
      <p:sp>
        <p:nvSpPr>
          <p:cNvPr id="10" name="矩形 9">
            <a:extLst>
              <a:ext uri="{FF2B5EF4-FFF2-40B4-BE49-F238E27FC236}">
                <a16:creationId xmlns:a16="http://schemas.microsoft.com/office/drawing/2014/main" id="{511DEB5A-656D-47CD-A76A-6E5E44E4D439}"/>
              </a:ext>
            </a:extLst>
          </p:cNvPr>
          <p:cNvSpPr/>
          <p:nvPr/>
        </p:nvSpPr>
        <p:spPr>
          <a:xfrm>
            <a:off x="7700963" y="3429000"/>
            <a:ext cx="4491037" cy="58102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6" name="矩形 10">
            <a:extLst>
              <a:ext uri="{FF2B5EF4-FFF2-40B4-BE49-F238E27FC236}">
                <a16:creationId xmlns:a16="http://schemas.microsoft.com/office/drawing/2014/main" id="{300F3D7B-D287-41ED-8B27-D91C227246C1}"/>
              </a:ext>
            </a:extLst>
          </p:cNvPr>
          <p:cNvSpPr>
            <a:spLocks noChangeArrowheads="1"/>
          </p:cNvSpPr>
          <p:nvPr/>
        </p:nvSpPr>
        <p:spPr bwMode="auto">
          <a:xfrm>
            <a:off x="7700963" y="4259263"/>
            <a:ext cx="3651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graphicFrame>
        <p:nvGraphicFramePr>
          <p:cNvPr id="24587" name="图表 21">
            <a:extLst>
              <a:ext uri="{FF2B5EF4-FFF2-40B4-BE49-F238E27FC236}">
                <a16:creationId xmlns:a16="http://schemas.microsoft.com/office/drawing/2014/main" id="{7DCE0085-263D-4145-8C24-C6BE44678D77}"/>
              </a:ext>
            </a:extLst>
          </p:cNvPr>
          <p:cNvGraphicFramePr>
            <a:graphicFrameLocks/>
          </p:cNvGraphicFramePr>
          <p:nvPr/>
        </p:nvGraphicFramePr>
        <p:xfrm>
          <a:off x="787400" y="1939925"/>
          <a:ext cx="5219700" cy="4141788"/>
        </p:xfrm>
        <a:graphic>
          <a:graphicData uri="http://schemas.openxmlformats.org/presentationml/2006/ole">
            <mc:AlternateContent xmlns:mc="http://schemas.openxmlformats.org/markup-compatibility/2006">
              <mc:Choice xmlns:v="urn:schemas-microsoft-com:vml" Requires="v">
                <p:oleObj spid="_x0000_s24592" name="图表" r:id="rId3" imgW="5224725" imgH="4145639" progId="Excel.Chart.8">
                  <p:embed/>
                </p:oleObj>
              </mc:Choice>
              <mc:Fallback>
                <p:oleObj name="图表" r:id="rId3" imgW="5224725" imgH="4145639" progId="Excel.Chart.8">
                  <p:embed/>
                  <p:pic>
                    <p:nvPicPr>
                      <p:cNvPr id="0" name="图表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1939925"/>
                        <a:ext cx="521970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B804460-27B2-4FBA-9C1B-B9A4A2A4B4F2}"/>
              </a:ext>
            </a:extLst>
          </p:cNvPr>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7171" name="文本占位符 4">
            <a:extLst>
              <a:ext uri="{FF2B5EF4-FFF2-40B4-BE49-F238E27FC236}">
                <a16:creationId xmlns:a16="http://schemas.microsoft.com/office/drawing/2014/main" id="{5B788E26-91E7-4D35-89FF-EA81569FC415}"/>
              </a:ext>
            </a:extLst>
          </p:cNvPr>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C4792E-0078-4A77-951C-2560FCFC5B9D}"/>
              </a:ext>
            </a:extLst>
          </p:cNvPr>
          <p:cNvSpPr>
            <a:spLocks noGrp="1"/>
          </p:cNvSpPr>
          <p:nvPr>
            <p:ph type="ctrTitle"/>
          </p:nvPr>
        </p:nvSpPr>
        <p:spPr>
          <a:xfrm>
            <a:off x="1524000" y="2011363"/>
            <a:ext cx="9144000" cy="2387600"/>
          </a:xfrm>
        </p:spPr>
        <p:txBody>
          <a:bodyPr rtlCol="0">
            <a:normAutofit/>
          </a:bodyPr>
          <a:lstStyle/>
          <a:p>
            <a:pPr eaLnBrk="1" fontAlgn="auto" hangingPunct="1">
              <a:spcAft>
                <a:spcPts val="0"/>
              </a:spcAft>
              <a:defRPr/>
            </a:pPr>
            <a:r>
              <a:rPr lang="en-US" altLang="zh-CN" sz="8000" b="1" dirty="0">
                <a:solidFill>
                  <a:srgbClr val="FA9A60"/>
                </a:solidFill>
                <a:latin typeface="+mj-ea"/>
              </a:rPr>
              <a:t>THANK YOU</a:t>
            </a:r>
            <a:r>
              <a:rPr lang="en-US" altLang="zh-CN" sz="9600" b="1" dirty="0"/>
              <a:t> </a:t>
            </a:r>
            <a:endParaRPr lang="zh-CN" alt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6D02679-E48E-4F0E-A3D7-4803257BDA2F}"/>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8195" name="图片 4">
            <a:extLst>
              <a:ext uri="{FF2B5EF4-FFF2-40B4-BE49-F238E27FC236}">
                <a16:creationId xmlns:a16="http://schemas.microsoft.com/office/drawing/2014/main" id="{15414CC4-3503-49ED-A0FE-C6BEF746415B}"/>
              </a:ext>
            </a:extLst>
          </p:cNvPr>
          <p:cNvPicPr>
            <a:picLocks noChangeAspect="1"/>
          </p:cNvPicPr>
          <p:nvPr/>
        </p:nvPicPr>
        <p:blipFill>
          <a:blip r:embed="rId2">
            <a:extLst>
              <a:ext uri="{28A0092B-C50C-407E-A947-70E740481C1C}">
                <a14:useLocalDpi xmlns:a14="http://schemas.microsoft.com/office/drawing/2010/main" val="0"/>
              </a:ext>
            </a:extLst>
          </a:blip>
          <a:srcRect t="25558" b="32565"/>
          <a:stretch>
            <a:fillRect/>
          </a:stretch>
        </p:blipFill>
        <p:spPr bwMode="auto">
          <a:xfrm>
            <a:off x="838200" y="1484313"/>
            <a:ext cx="10514013"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矩形 5">
            <a:extLst>
              <a:ext uri="{FF2B5EF4-FFF2-40B4-BE49-F238E27FC236}">
                <a16:creationId xmlns:a16="http://schemas.microsoft.com/office/drawing/2014/main" id="{AA13728E-71CA-4BA3-8A9C-9227EE4A6948}"/>
              </a:ext>
            </a:extLst>
          </p:cNvPr>
          <p:cNvSpPr>
            <a:spLocks noChangeArrowheads="1"/>
          </p:cNvSpPr>
          <p:nvPr/>
        </p:nvSpPr>
        <p:spPr bwMode="auto">
          <a:xfrm>
            <a:off x="839788" y="4560888"/>
            <a:ext cx="51165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 </a:t>
            </a:r>
            <a:endParaRPr lang="zh-CN" altLang="en-US" sz="1400">
              <a:solidFill>
                <a:schemeClr val="bg1"/>
              </a:solidFill>
            </a:endParaRPr>
          </a:p>
        </p:txBody>
      </p:sp>
      <p:sp>
        <p:nvSpPr>
          <p:cNvPr id="8197" name="矩形 6">
            <a:extLst>
              <a:ext uri="{FF2B5EF4-FFF2-40B4-BE49-F238E27FC236}">
                <a16:creationId xmlns:a16="http://schemas.microsoft.com/office/drawing/2014/main" id="{EC8334D5-6D71-45E6-B80F-30F95A18BBAF}"/>
              </a:ext>
            </a:extLst>
          </p:cNvPr>
          <p:cNvSpPr>
            <a:spLocks noChangeArrowheads="1"/>
          </p:cNvSpPr>
          <p:nvPr/>
        </p:nvSpPr>
        <p:spPr bwMode="auto">
          <a:xfrm>
            <a:off x="6805613" y="4611688"/>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8" name="椭圆 7">
            <a:extLst>
              <a:ext uri="{FF2B5EF4-FFF2-40B4-BE49-F238E27FC236}">
                <a16:creationId xmlns:a16="http://schemas.microsoft.com/office/drawing/2014/main" id="{4011C869-A0BE-4BBD-B94C-2DD429A80993}"/>
              </a:ext>
            </a:extLst>
          </p:cNvPr>
          <p:cNvSpPr/>
          <p:nvPr/>
        </p:nvSpPr>
        <p:spPr>
          <a:xfrm>
            <a:off x="6710363" y="4757738"/>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199" name="矩形 8">
            <a:extLst>
              <a:ext uri="{FF2B5EF4-FFF2-40B4-BE49-F238E27FC236}">
                <a16:creationId xmlns:a16="http://schemas.microsoft.com/office/drawing/2014/main" id="{A75934BB-CD8C-4851-900D-78D930597844}"/>
              </a:ext>
            </a:extLst>
          </p:cNvPr>
          <p:cNvSpPr>
            <a:spLocks noChangeArrowheads="1"/>
          </p:cNvSpPr>
          <p:nvPr/>
        </p:nvSpPr>
        <p:spPr bwMode="auto">
          <a:xfrm>
            <a:off x="6805613" y="4926013"/>
            <a:ext cx="35417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0" name="椭圆 9">
            <a:extLst>
              <a:ext uri="{FF2B5EF4-FFF2-40B4-BE49-F238E27FC236}">
                <a16:creationId xmlns:a16="http://schemas.microsoft.com/office/drawing/2014/main" id="{C253698E-E951-4E63-B355-ABA6E17570C4}"/>
              </a:ext>
            </a:extLst>
          </p:cNvPr>
          <p:cNvSpPr/>
          <p:nvPr/>
        </p:nvSpPr>
        <p:spPr>
          <a:xfrm>
            <a:off x="6710363" y="5072063"/>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201" name="矩形 10">
            <a:extLst>
              <a:ext uri="{FF2B5EF4-FFF2-40B4-BE49-F238E27FC236}">
                <a16:creationId xmlns:a16="http://schemas.microsoft.com/office/drawing/2014/main" id="{F8922653-9DC2-41E7-B535-356BBBDE27F8}"/>
              </a:ext>
            </a:extLst>
          </p:cNvPr>
          <p:cNvSpPr>
            <a:spLocks noChangeArrowheads="1"/>
          </p:cNvSpPr>
          <p:nvPr/>
        </p:nvSpPr>
        <p:spPr bwMode="auto">
          <a:xfrm>
            <a:off x="6805613" y="5251450"/>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2" name="椭圆 11">
            <a:extLst>
              <a:ext uri="{FF2B5EF4-FFF2-40B4-BE49-F238E27FC236}">
                <a16:creationId xmlns:a16="http://schemas.microsoft.com/office/drawing/2014/main" id="{F22A4AC0-D230-439C-99C0-052A4F8C9509}"/>
              </a:ext>
            </a:extLst>
          </p:cNvPr>
          <p:cNvSpPr/>
          <p:nvPr/>
        </p:nvSpPr>
        <p:spPr>
          <a:xfrm>
            <a:off x="6710363" y="5399088"/>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203" name="矩形 12">
            <a:extLst>
              <a:ext uri="{FF2B5EF4-FFF2-40B4-BE49-F238E27FC236}">
                <a16:creationId xmlns:a16="http://schemas.microsoft.com/office/drawing/2014/main" id="{88245C64-E3DB-4F86-B396-652156482385}"/>
              </a:ext>
            </a:extLst>
          </p:cNvPr>
          <p:cNvSpPr>
            <a:spLocks noChangeArrowheads="1"/>
          </p:cNvSpPr>
          <p:nvPr/>
        </p:nvSpPr>
        <p:spPr bwMode="auto">
          <a:xfrm>
            <a:off x="6805613" y="5578475"/>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4" name="椭圆 13">
            <a:extLst>
              <a:ext uri="{FF2B5EF4-FFF2-40B4-BE49-F238E27FC236}">
                <a16:creationId xmlns:a16="http://schemas.microsoft.com/office/drawing/2014/main" id="{755B7A53-4E98-4AF2-A5DF-F0B29473EB60}"/>
              </a:ext>
            </a:extLst>
          </p:cNvPr>
          <p:cNvSpPr/>
          <p:nvPr/>
        </p:nvSpPr>
        <p:spPr>
          <a:xfrm>
            <a:off x="6710363" y="5726113"/>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3">
            <a:extLst>
              <a:ext uri="{FF2B5EF4-FFF2-40B4-BE49-F238E27FC236}">
                <a16:creationId xmlns:a16="http://schemas.microsoft.com/office/drawing/2014/main" id="{E3703D88-2D24-4887-B33F-3A9D0DF8EB53}"/>
              </a:ext>
            </a:extLst>
          </p:cNvPr>
          <p:cNvPicPr>
            <a:picLocks noChangeAspect="1"/>
          </p:cNvPicPr>
          <p:nvPr/>
        </p:nvPicPr>
        <p:blipFill>
          <a:blip r:embed="rId2">
            <a:extLst>
              <a:ext uri="{28A0092B-C50C-407E-A947-70E740481C1C}">
                <a14:useLocalDpi xmlns:a14="http://schemas.microsoft.com/office/drawing/2010/main" val="0"/>
              </a:ext>
            </a:extLst>
          </a:blip>
          <a:srcRect t="38374"/>
          <a:stretch>
            <a:fillRect/>
          </a:stretch>
        </p:blipFill>
        <p:spPr bwMode="auto">
          <a:xfrm>
            <a:off x="841375" y="1498600"/>
            <a:ext cx="52546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a:extLst>
              <a:ext uri="{FF2B5EF4-FFF2-40B4-BE49-F238E27FC236}">
                <a16:creationId xmlns:a16="http://schemas.microsoft.com/office/drawing/2014/main" id="{04507202-D7B2-43B3-B848-6FDAD5B5B421}"/>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9220" name="图片 1">
            <a:extLst>
              <a:ext uri="{FF2B5EF4-FFF2-40B4-BE49-F238E27FC236}">
                <a16:creationId xmlns:a16="http://schemas.microsoft.com/office/drawing/2014/main" id="{A09CE087-D6D1-48FF-9CD1-A33DAFC4E9BC}"/>
              </a:ext>
            </a:extLst>
          </p:cNvPr>
          <p:cNvPicPr>
            <a:picLocks noChangeAspect="1"/>
          </p:cNvPicPr>
          <p:nvPr/>
        </p:nvPicPr>
        <p:blipFill>
          <a:blip r:embed="rId3">
            <a:extLst>
              <a:ext uri="{28A0092B-C50C-407E-A947-70E740481C1C}">
                <a14:useLocalDpi xmlns:a14="http://schemas.microsoft.com/office/drawing/2010/main" val="0"/>
              </a:ext>
            </a:extLst>
          </a:blip>
          <a:srcRect t="17821" b="18295"/>
          <a:stretch>
            <a:fillRect/>
          </a:stretch>
        </p:blipFill>
        <p:spPr bwMode="auto">
          <a:xfrm>
            <a:off x="6100763" y="3657600"/>
            <a:ext cx="52530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24D7097E-76AB-4212-951B-22444AA8DED4}"/>
              </a:ext>
            </a:extLst>
          </p:cNvPr>
          <p:cNvSpPr/>
          <p:nvPr/>
        </p:nvSpPr>
        <p:spPr>
          <a:xfrm>
            <a:off x="6096000" y="1503363"/>
            <a:ext cx="5256213" cy="2154237"/>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a:extLst>
              <a:ext uri="{FF2B5EF4-FFF2-40B4-BE49-F238E27FC236}">
                <a16:creationId xmlns:a16="http://schemas.microsoft.com/office/drawing/2014/main" id="{5693DB3A-65D6-4A2D-BB10-7000F6F58A4C}"/>
              </a:ext>
            </a:extLst>
          </p:cNvPr>
          <p:cNvSpPr/>
          <p:nvPr/>
        </p:nvSpPr>
        <p:spPr>
          <a:xfrm>
            <a:off x="839788" y="3657600"/>
            <a:ext cx="5256212" cy="2238375"/>
          </a:xfrm>
          <a:prstGeom prst="rect">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a:extLst>
              <a:ext uri="{FF2B5EF4-FFF2-40B4-BE49-F238E27FC236}">
                <a16:creationId xmlns:a16="http://schemas.microsoft.com/office/drawing/2014/main" id="{CEED6195-024E-434D-96A5-8A65E36015F4}"/>
              </a:ext>
            </a:extLst>
          </p:cNvPr>
          <p:cNvSpPr/>
          <p:nvPr/>
        </p:nvSpPr>
        <p:spPr>
          <a:xfrm>
            <a:off x="3797300" y="2239963"/>
            <a:ext cx="2298700" cy="1417637"/>
          </a:xfrm>
          <a:prstGeom prst="rect">
            <a:avLst/>
          </a:prstGeom>
          <a:solidFill>
            <a:srgbClr val="FA9A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4" name="KSO_Shape">
            <a:extLst>
              <a:ext uri="{FF2B5EF4-FFF2-40B4-BE49-F238E27FC236}">
                <a16:creationId xmlns:a16="http://schemas.microsoft.com/office/drawing/2014/main" id="{33125D7E-E91B-4613-B599-1027037038C3}"/>
              </a:ext>
            </a:extLst>
          </p:cNvPr>
          <p:cNvSpPr>
            <a:spLocks/>
          </p:cNvSpPr>
          <p:nvPr/>
        </p:nvSpPr>
        <p:spPr bwMode="auto">
          <a:xfrm>
            <a:off x="5334000" y="2624138"/>
            <a:ext cx="538163" cy="652462"/>
          </a:xfrm>
          <a:custGeom>
            <a:avLst/>
            <a:gdLst>
              <a:gd name="T0" fmla="*/ 114837 w 968375"/>
              <a:gd name="T1" fmla="*/ 1293511 h 1170887"/>
              <a:gd name="T2" fmla="*/ 554214 w 968375"/>
              <a:gd name="T3" fmla="*/ 1488793 h 1170887"/>
              <a:gd name="T4" fmla="*/ 988597 w 968375"/>
              <a:gd name="T5" fmla="*/ 1303526 h 1170887"/>
              <a:gd name="T6" fmla="*/ 1053505 w 968375"/>
              <a:gd name="T7" fmla="*/ 1333569 h 1170887"/>
              <a:gd name="T8" fmla="*/ 554214 w 968375"/>
              <a:gd name="T9" fmla="*/ 1563901 h 1170887"/>
              <a:gd name="T10" fmla="*/ 44935 w 968375"/>
              <a:gd name="T11" fmla="*/ 1323555 h 1170887"/>
              <a:gd name="T12" fmla="*/ 114837 w 968375"/>
              <a:gd name="T13" fmla="*/ 1293511 h 1170887"/>
              <a:gd name="T14" fmla="*/ 1158356 w 968375"/>
              <a:gd name="T15" fmla="*/ 827841 h 1170887"/>
              <a:gd name="T16" fmla="*/ 1288171 w 968375"/>
              <a:gd name="T17" fmla="*/ 988071 h 1170887"/>
              <a:gd name="T18" fmla="*/ 1123405 w 968375"/>
              <a:gd name="T19" fmla="*/ 1153309 h 1170887"/>
              <a:gd name="T20" fmla="*/ 1063491 w 968375"/>
              <a:gd name="T21" fmla="*/ 1143296 h 1170887"/>
              <a:gd name="T22" fmla="*/ 1103434 w 968375"/>
              <a:gd name="T23" fmla="*/ 1078201 h 1170887"/>
              <a:gd name="T24" fmla="*/ 1123405 w 968375"/>
              <a:gd name="T25" fmla="*/ 1083208 h 1170887"/>
              <a:gd name="T26" fmla="*/ 1213277 w 968375"/>
              <a:gd name="T27" fmla="*/ 988071 h 1170887"/>
              <a:gd name="T28" fmla="*/ 1153364 w 968375"/>
              <a:gd name="T29" fmla="*/ 902949 h 1170887"/>
              <a:gd name="T30" fmla="*/ 1158356 w 968375"/>
              <a:gd name="T31" fmla="*/ 827841 h 1170887"/>
              <a:gd name="T32" fmla="*/ 1093448 w 968375"/>
              <a:gd name="T33" fmla="*/ 717681 h 1170887"/>
              <a:gd name="T34" fmla="*/ 1103434 w 968375"/>
              <a:gd name="T35" fmla="*/ 817826 h 1170887"/>
              <a:gd name="T36" fmla="*/ 554214 w 968375"/>
              <a:gd name="T37" fmla="*/ 1368620 h 1170887"/>
              <a:gd name="T38" fmla="*/ 0 w 968375"/>
              <a:gd name="T39" fmla="*/ 817826 h 1170887"/>
              <a:gd name="T40" fmla="*/ 9987 w 968375"/>
              <a:gd name="T41" fmla="*/ 727696 h 1170887"/>
              <a:gd name="T42" fmla="*/ 554214 w 968375"/>
              <a:gd name="T43" fmla="*/ 1013107 h 1170887"/>
              <a:gd name="T44" fmla="*/ 1093448 w 968375"/>
              <a:gd name="T45" fmla="*/ 727696 h 1170887"/>
              <a:gd name="T46" fmla="*/ 1093448 w 968375"/>
              <a:gd name="T47" fmla="*/ 717681 h 1170887"/>
              <a:gd name="T48" fmla="*/ 554214 w 968375"/>
              <a:gd name="T49" fmla="*/ 497363 h 1170887"/>
              <a:gd name="T50" fmla="*/ 1033532 w 968375"/>
              <a:gd name="T51" fmla="*/ 727696 h 1170887"/>
              <a:gd name="T52" fmla="*/ 1028540 w 968375"/>
              <a:gd name="T53" fmla="*/ 762747 h 1170887"/>
              <a:gd name="T54" fmla="*/ 554214 w 968375"/>
              <a:gd name="T55" fmla="*/ 602516 h 1170887"/>
              <a:gd name="T56" fmla="*/ 74894 w 968375"/>
              <a:gd name="T57" fmla="*/ 762747 h 1170887"/>
              <a:gd name="T58" fmla="*/ 69900 w 968375"/>
              <a:gd name="T59" fmla="*/ 727696 h 1170887"/>
              <a:gd name="T60" fmla="*/ 554214 w 968375"/>
              <a:gd name="T61" fmla="*/ 497363 h 1170887"/>
              <a:gd name="T62" fmla="*/ 723521 w 968375"/>
              <a:gd name="T63" fmla="*/ 82939 h 1170887"/>
              <a:gd name="T64" fmla="*/ 737270 w 968375"/>
              <a:gd name="T65" fmla="*/ 497634 h 1170887"/>
              <a:gd name="T66" fmla="*/ 723521 w 968375"/>
              <a:gd name="T67" fmla="*/ 82939 h 1170887"/>
              <a:gd name="T68" fmla="*/ 366022 w 968375"/>
              <a:gd name="T69" fmla="*/ 55293 h 1170887"/>
              <a:gd name="T70" fmla="*/ 379772 w 968375"/>
              <a:gd name="T71" fmla="*/ 469988 h 1170887"/>
              <a:gd name="T72" fmla="*/ 366022 w 968375"/>
              <a:gd name="T73" fmla="*/ 55293 h 1170887"/>
              <a:gd name="T74" fmla="*/ 544770 w 968375"/>
              <a:gd name="T75" fmla="*/ 0 h 1170887"/>
              <a:gd name="T76" fmla="*/ 558521 w 968375"/>
              <a:gd name="T77" fmla="*/ 414694 h 1170887"/>
              <a:gd name="T78" fmla="*/ 54477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5" name="矩形 8">
            <a:extLst>
              <a:ext uri="{FF2B5EF4-FFF2-40B4-BE49-F238E27FC236}">
                <a16:creationId xmlns:a16="http://schemas.microsoft.com/office/drawing/2014/main" id="{BF4D62EE-AF75-43A6-BC59-9D5BD8F31731}"/>
              </a:ext>
            </a:extLst>
          </p:cNvPr>
          <p:cNvSpPr>
            <a:spLocks noChangeArrowheads="1"/>
          </p:cNvSpPr>
          <p:nvPr/>
        </p:nvSpPr>
        <p:spPr bwMode="auto">
          <a:xfrm>
            <a:off x="3971925" y="2389188"/>
            <a:ext cx="11382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a:t>
            </a:r>
          </a:p>
        </p:txBody>
      </p:sp>
      <p:sp>
        <p:nvSpPr>
          <p:cNvPr id="9226" name="矩形 9">
            <a:extLst>
              <a:ext uri="{FF2B5EF4-FFF2-40B4-BE49-F238E27FC236}">
                <a16:creationId xmlns:a16="http://schemas.microsoft.com/office/drawing/2014/main" id="{93630682-9AA5-4BDB-B612-A96F797E5702}"/>
              </a:ext>
            </a:extLst>
          </p:cNvPr>
          <p:cNvSpPr>
            <a:spLocks noChangeArrowheads="1"/>
          </p:cNvSpPr>
          <p:nvPr/>
        </p:nvSpPr>
        <p:spPr bwMode="auto">
          <a:xfrm>
            <a:off x="6337300" y="1779588"/>
            <a:ext cx="47736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9227" name="矩形 10">
            <a:extLst>
              <a:ext uri="{FF2B5EF4-FFF2-40B4-BE49-F238E27FC236}">
                <a16:creationId xmlns:a16="http://schemas.microsoft.com/office/drawing/2014/main" id="{766F453D-79DE-48C1-91D8-A48E6B9C7E9A}"/>
              </a:ext>
            </a:extLst>
          </p:cNvPr>
          <p:cNvSpPr>
            <a:spLocks noChangeArrowheads="1"/>
          </p:cNvSpPr>
          <p:nvPr/>
        </p:nvSpPr>
        <p:spPr bwMode="auto">
          <a:xfrm>
            <a:off x="1081088" y="3976688"/>
            <a:ext cx="4773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a:extLst>
              <a:ext uri="{FF2B5EF4-FFF2-40B4-BE49-F238E27FC236}">
                <a16:creationId xmlns:a16="http://schemas.microsoft.com/office/drawing/2014/main" id="{24208288-3FCF-4D36-AA3D-6C929D200BF7}"/>
              </a:ext>
            </a:extLst>
          </p:cNvPr>
          <p:cNvSpPr/>
          <p:nvPr/>
        </p:nvSpPr>
        <p:spPr>
          <a:xfrm>
            <a:off x="6096000" y="3657600"/>
            <a:ext cx="3162300" cy="1417638"/>
          </a:xfrm>
          <a:prstGeom prst="rect">
            <a:avLst/>
          </a:prstGeom>
          <a:solidFill>
            <a:srgbClr val="4F43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9" name="矩形 12">
            <a:extLst>
              <a:ext uri="{FF2B5EF4-FFF2-40B4-BE49-F238E27FC236}">
                <a16:creationId xmlns:a16="http://schemas.microsoft.com/office/drawing/2014/main" id="{EF3EA1DF-DC86-4A39-8043-19A91A968C5A}"/>
              </a:ext>
            </a:extLst>
          </p:cNvPr>
          <p:cNvSpPr>
            <a:spLocks noChangeArrowheads="1"/>
          </p:cNvSpPr>
          <p:nvPr/>
        </p:nvSpPr>
        <p:spPr bwMode="auto">
          <a:xfrm>
            <a:off x="6280150" y="3905250"/>
            <a:ext cx="2794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FA9A60"/>
                </a:solidFill>
              </a:rPr>
              <a:t>DONEC VELIT NEQUE, AUCTOR SIT AMET ALIQUAM VELANTE IPSUM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4CBE5F8-4038-4CEC-9257-45843EBA567F}"/>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0243" name="图片 2">
            <a:extLst>
              <a:ext uri="{FF2B5EF4-FFF2-40B4-BE49-F238E27FC236}">
                <a16:creationId xmlns:a16="http://schemas.microsoft.com/office/drawing/2014/main" id="{BAA8A1D3-118D-4B0B-BD0F-070CD7D4AC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70100"/>
            <a:ext cx="5272088"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5">
            <a:extLst>
              <a:ext uri="{FF2B5EF4-FFF2-40B4-BE49-F238E27FC236}">
                <a16:creationId xmlns:a16="http://schemas.microsoft.com/office/drawing/2014/main" id="{6BD0B193-792A-446C-B04C-C3401E069F27}"/>
              </a:ext>
            </a:extLst>
          </p:cNvPr>
          <p:cNvSpPr>
            <a:spLocks noChangeArrowheads="1"/>
          </p:cNvSpPr>
          <p:nvPr/>
        </p:nvSpPr>
        <p:spPr bwMode="auto">
          <a:xfrm>
            <a:off x="6313488" y="1844675"/>
            <a:ext cx="501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a:t>
            </a:r>
          </a:p>
        </p:txBody>
      </p:sp>
      <p:sp>
        <p:nvSpPr>
          <p:cNvPr id="10245" name="矩形 9">
            <a:extLst>
              <a:ext uri="{FF2B5EF4-FFF2-40B4-BE49-F238E27FC236}">
                <a16:creationId xmlns:a16="http://schemas.microsoft.com/office/drawing/2014/main" id="{12907B19-3997-482D-A1E3-3C0CBB7CF787}"/>
              </a:ext>
            </a:extLst>
          </p:cNvPr>
          <p:cNvSpPr>
            <a:spLocks noChangeArrowheads="1"/>
          </p:cNvSpPr>
          <p:nvPr/>
        </p:nvSpPr>
        <p:spPr bwMode="auto">
          <a:xfrm>
            <a:off x="6756400" y="477996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1" name="椭圆 10">
            <a:extLst>
              <a:ext uri="{FF2B5EF4-FFF2-40B4-BE49-F238E27FC236}">
                <a16:creationId xmlns:a16="http://schemas.microsoft.com/office/drawing/2014/main" id="{7FAEF60E-D3C1-4E94-B33E-BA282AF52C0F}"/>
              </a:ext>
            </a:extLst>
          </p:cNvPr>
          <p:cNvSpPr/>
          <p:nvPr/>
        </p:nvSpPr>
        <p:spPr>
          <a:xfrm>
            <a:off x="6662738" y="4927600"/>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47" name="矩形 11">
            <a:extLst>
              <a:ext uri="{FF2B5EF4-FFF2-40B4-BE49-F238E27FC236}">
                <a16:creationId xmlns:a16="http://schemas.microsoft.com/office/drawing/2014/main" id="{B7D8C1D0-AB87-43DF-8061-686C9DAE7B9D}"/>
              </a:ext>
            </a:extLst>
          </p:cNvPr>
          <p:cNvSpPr>
            <a:spLocks noChangeArrowheads="1"/>
          </p:cNvSpPr>
          <p:nvPr/>
        </p:nvSpPr>
        <p:spPr bwMode="auto">
          <a:xfrm>
            <a:off x="6756400" y="5075238"/>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3" name="椭圆 12">
            <a:extLst>
              <a:ext uri="{FF2B5EF4-FFF2-40B4-BE49-F238E27FC236}">
                <a16:creationId xmlns:a16="http://schemas.microsoft.com/office/drawing/2014/main" id="{1180FC39-2D69-4A82-A05E-07D812C89F4B}"/>
              </a:ext>
            </a:extLst>
          </p:cNvPr>
          <p:cNvSpPr/>
          <p:nvPr/>
        </p:nvSpPr>
        <p:spPr>
          <a:xfrm>
            <a:off x="6662738" y="5222875"/>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49" name="矩形 13">
            <a:extLst>
              <a:ext uri="{FF2B5EF4-FFF2-40B4-BE49-F238E27FC236}">
                <a16:creationId xmlns:a16="http://schemas.microsoft.com/office/drawing/2014/main" id="{4C499657-2EC0-4E50-9CDB-87FD4CAEB078}"/>
              </a:ext>
            </a:extLst>
          </p:cNvPr>
          <p:cNvSpPr>
            <a:spLocks noChangeArrowheads="1"/>
          </p:cNvSpPr>
          <p:nvPr/>
        </p:nvSpPr>
        <p:spPr bwMode="auto">
          <a:xfrm>
            <a:off x="6756400" y="537051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5" name="椭圆 14">
            <a:extLst>
              <a:ext uri="{FF2B5EF4-FFF2-40B4-BE49-F238E27FC236}">
                <a16:creationId xmlns:a16="http://schemas.microsoft.com/office/drawing/2014/main" id="{77831EA7-E461-4E17-8574-04B3FEC038F1}"/>
              </a:ext>
            </a:extLst>
          </p:cNvPr>
          <p:cNvSpPr/>
          <p:nvPr/>
        </p:nvSpPr>
        <p:spPr>
          <a:xfrm>
            <a:off x="6662738" y="5518150"/>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51" name="矩形 15">
            <a:extLst>
              <a:ext uri="{FF2B5EF4-FFF2-40B4-BE49-F238E27FC236}">
                <a16:creationId xmlns:a16="http://schemas.microsoft.com/office/drawing/2014/main" id="{2966AF26-AA56-4FA7-8380-05FD9E187409}"/>
              </a:ext>
            </a:extLst>
          </p:cNvPr>
          <p:cNvSpPr>
            <a:spLocks noChangeArrowheads="1"/>
          </p:cNvSpPr>
          <p:nvPr/>
        </p:nvSpPr>
        <p:spPr bwMode="auto">
          <a:xfrm>
            <a:off x="6756400" y="568007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7" name="椭圆 16">
            <a:extLst>
              <a:ext uri="{FF2B5EF4-FFF2-40B4-BE49-F238E27FC236}">
                <a16:creationId xmlns:a16="http://schemas.microsoft.com/office/drawing/2014/main" id="{5BBABE23-FE9C-4DFE-978D-B826AFAD77DC}"/>
              </a:ext>
            </a:extLst>
          </p:cNvPr>
          <p:cNvSpPr/>
          <p:nvPr/>
        </p:nvSpPr>
        <p:spPr>
          <a:xfrm>
            <a:off x="6662738" y="5799138"/>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8" name="椭圆 17">
            <a:extLst>
              <a:ext uri="{FF2B5EF4-FFF2-40B4-BE49-F238E27FC236}">
                <a16:creationId xmlns:a16="http://schemas.microsoft.com/office/drawing/2014/main" id="{5690898E-A9AC-42A6-8C2C-08D480C30F1D}"/>
              </a:ext>
            </a:extLst>
          </p:cNvPr>
          <p:cNvSpPr>
            <a:spLocks noChangeAspect="1"/>
          </p:cNvSpPr>
          <p:nvPr/>
        </p:nvSpPr>
        <p:spPr>
          <a:xfrm>
            <a:off x="6462713"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9" name="椭圆 18">
            <a:extLst>
              <a:ext uri="{FF2B5EF4-FFF2-40B4-BE49-F238E27FC236}">
                <a16:creationId xmlns:a16="http://schemas.microsoft.com/office/drawing/2014/main" id="{EBA0F7B1-E585-4D63-A093-27CBF6E8001F}"/>
              </a:ext>
            </a:extLst>
          </p:cNvPr>
          <p:cNvSpPr>
            <a:spLocks noChangeAspect="1"/>
          </p:cNvSpPr>
          <p:nvPr/>
        </p:nvSpPr>
        <p:spPr>
          <a:xfrm>
            <a:off x="8237538"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0" name="椭圆 19">
            <a:extLst>
              <a:ext uri="{FF2B5EF4-FFF2-40B4-BE49-F238E27FC236}">
                <a16:creationId xmlns:a16="http://schemas.microsoft.com/office/drawing/2014/main" id="{58CAA79B-4470-4F86-AEBF-21B7D5EE1F3D}"/>
              </a:ext>
            </a:extLst>
          </p:cNvPr>
          <p:cNvSpPr>
            <a:spLocks noChangeAspect="1"/>
          </p:cNvSpPr>
          <p:nvPr/>
        </p:nvSpPr>
        <p:spPr>
          <a:xfrm>
            <a:off x="10039350"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256" name="矩形 20">
            <a:extLst>
              <a:ext uri="{FF2B5EF4-FFF2-40B4-BE49-F238E27FC236}">
                <a16:creationId xmlns:a16="http://schemas.microsoft.com/office/drawing/2014/main" id="{4A2B0B01-F794-4681-848F-82E8819AFDE4}"/>
              </a:ext>
            </a:extLst>
          </p:cNvPr>
          <p:cNvSpPr>
            <a:spLocks noChangeArrowheads="1"/>
          </p:cNvSpPr>
          <p:nvPr/>
        </p:nvSpPr>
        <p:spPr bwMode="auto">
          <a:xfrm>
            <a:off x="6629400"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7" name="矩形 21">
            <a:extLst>
              <a:ext uri="{FF2B5EF4-FFF2-40B4-BE49-F238E27FC236}">
                <a16:creationId xmlns:a16="http://schemas.microsoft.com/office/drawing/2014/main" id="{3A382092-EF56-4597-8208-964F372074E1}"/>
              </a:ext>
            </a:extLst>
          </p:cNvPr>
          <p:cNvSpPr>
            <a:spLocks noChangeArrowheads="1"/>
          </p:cNvSpPr>
          <p:nvPr/>
        </p:nvSpPr>
        <p:spPr bwMode="auto">
          <a:xfrm>
            <a:off x="8404225"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8" name="矩形 22">
            <a:extLst>
              <a:ext uri="{FF2B5EF4-FFF2-40B4-BE49-F238E27FC236}">
                <a16:creationId xmlns:a16="http://schemas.microsoft.com/office/drawing/2014/main" id="{53AC320E-9CE2-48C1-8CE1-53A76FB720BD}"/>
              </a:ext>
            </a:extLst>
          </p:cNvPr>
          <p:cNvSpPr>
            <a:spLocks noChangeArrowheads="1"/>
          </p:cNvSpPr>
          <p:nvPr/>
        </p:nvSpPr>
        <p:spPr bwMode="auto">
          <a:xfrm>
            <a:off x="10206038" y="3519488"/>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a:extLst>
              <a:ext uri="{FF2B5EF4-FFF2-40B4-BE49-F238E27FC236}">
                <a16:creationId xmlns:a16="http://schemas.microsoft.com/office/drawing/2014/main" id="{92CF736D-9AD2-4C29-B3FC-1B9C5127A205}"/>
              </a:ext>
            </a:extLst>
          </p:cNvPr>
          <p:cNvPicPr>
            <a:picLocks noChangeAspect="1"/>
          </p:cNvPicPr>
          <p:nvPr/>
        </p:nvPicPr>
        <p:blipFill>
          <a:blip r:embed="rId2">
            <a:extLst>
              <a:ext uri="{28A0092B-C50C-407E-A947-70E740481C1C}">
                <a14:useLocalDpi xmlns:a14="http://schemas.microsoft.com/office/drawing/2010/main" val="0"/>
              </a:ext>
            </a:extLst>
          </a:blip>
          <a:srcRect b="37109"/>
          <a:stretch>
            <a:fillRect/>
          </a:stretch>
        </p:blipFill>
        <p:spPr bwMode="auto">
          <a:xfrm>
            <a:off x="838200" y="1473200"/>
            <a:ext cx="105156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extLst>
              <a:ext uri="{FF2B5EF4-FFF2-40B4-BE49-F238E27FC236}">
                <a16:creationId xmlns:a16="http://schemas.microsoft.com/office/drawing/2014/main" id="{5EF25D07-1A6E-455B-A663-4E5D966FFB6B}"/>
              </a:ext>
            </a:extLst>
          </p:cNvPr>
          <p:cNvSpPr/>
          <p:nvPr/>
        </p:nvSpPr>
        <p:spPr>
          <a:xfrm>
            <a:off x="838200" y="1473200"/>
            <a:ext cx="4978400" cy="440372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a:extLst>
              <a:ext uri="{FF2B5EF4-FFF2-40B4-BE49-F238E27FC236}">
                <a16:creationId xmlns:a16="http://schemas.microsoft.com/office/drawing/2014/main" id="{5A238150-BE00-49B6-A289-48ECA913A1D1}"/>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11269" name="组合 2">
            <a:extLst>
              <a:ext uri="{FF2B5EF4-FFF2-40B4-BE49-F238E27FC236}">
                <a16:creationId xmlns:a16="http://schemas.microsoft.com/office/drawing/2014/main" id="{CE389685-D020-4CB2-BDBF-BC2C73737ADC}"/>
              </a:ext>
            </a:extLst>
          </p:cNvPr>
          <p:cNvGrpSpPr>
            <a:grpSpLocks/>
          </p:cNvGrpSpPr>
          <p:nvPr/>
        </p:nvGrpSpPr>
        <p:grpSpPr bwMode="auto">
          <a:xfrm>
            <a:off x="898525" y="3086100"/>
            <a:ext cx="4122738" cy="1700213"/>
            <a:chOff x="6096000" y="2981131"/>
            <a:chExt cx="4123508" cy="1254034"/>
          </a:xfrm>
        </p:grpSpPr>
        <p:sp>
          <p:nvSpPr>
            <p:cNvPr id="5" name="矩形 4">
              <a:extLst>
                <a:ext uri="{FF2B5EF4-FFF2-40B4-BE49-F238E27FC236}">
                  <a16:creationId xmlns:a16="http://schemas.microsoft.com/office/drawing/2014/main" id="{10F47289-5A48-4B02-B2A4-2845DCD6F0C7}"/>
                </a:ext>
              </a:extLst>
            </p:cNvPr>
            <p:cNvSpPr/>
            <p:nvPr/>
          </p:nvSpPr>
          <p:spPr>
            <a:xfrm>
              <a:off x="6096000" y="2981131"/>
              <a:ext cx="4123508" cy="35829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a:extLst>
                <a:ext uri="{FF2B5EF4-FFF2-40B4-BE49-F238E27FC236}">
                  <a16:creationId xmlns:a16="http://schemas.microsoft.com/office/drawing/2014/main" id="{D21DC215-5E0B-49AA-8BCC-F0BA73B37A85}"/>
                </a:ext>
              </a:extLst>
            </p:cNvPr>
            <p:cNvSpPr/>
            <p:nvPr/>
          </p:nvSpPr>
          <p:spPr>
            <a:xfrm>
              <a:off x="6096000" y="3428415"/>
              <a:ext cx="4123508" cy="358295"/>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a:extLst>
                <a:ext uri="{FF2B5EF4-FFF2-40B4-BE49-F238E27FC236}">
                  <a16:creationId xmlns:a16="http://schemas.microsoft.com/office/drawing/2014/main" id="{3401FD93-15BE-474F-A4AC-18E0ED89B5A9}"/>
                </a:ext>
              </a:extLst>
            </p:cNvPr>
            <p:cNvSpPr/>
            <p:nvPr/>
          </p:nvSpPr>
          <p:spPr>
            <a:xfrm>
              <a:off x="6096000" y="3876870"/>
              <a:ext cx="4123508" cy="358295"/>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1270" name="任意多边形 7">
            <a:extLst>
              <a:ext uri="{FF2B5EF4-FFF2-40B4-BE49-F238E27FC236}">
                <a16:creationId xmlns:a16="http://schemas.microsoft.com/office/drawing/2014/main" id="{0828B66F-446B-4201-9365-82F3AEB94939}"/>
              </a:ext>
            </a:extLst>
          </p:cNvPr>
          <p:cNvSpPr>
            <a:spLocks noChangeAspect="1"/>
          </p:cNvSpPr>
          <p:nvPr/>
        </p:nvSpPr>
        <p:spPr bwMode="auto">
          <a:xfrm>
            <a:off x="1009650" y="4386263"/>
            <a:ext cx="360363" cy="314325"/>
          </a:xfrm>
          <a:custGeom>
            <a:avLst/>
            <a:gdLst>
              <a:gd name="T0" fmla="*/ 470425 w 241301"/>
              <a:gd name="T1" fmla="*/ 133985 h 211138"/>
              <a:gd name="T2" fmla="*/ 504028 w 241301"/>
              <a:gd name="T3" fmla="*/ 133985 h 211138"/>
              <a:gd name="T4" fmla="*/ 537630 w 241301"/>
              <a:gd name="T5" fmla="*/ 167479 h 211138"/>
              <a:gd name="T6" fmla="*/ 537630 w 241301"/>
              <a:gd name="T7" fmla="*/ 435449 h 211138"/>
              <a:gd name="T8" fmla="*/ 504028 w 241301"/>
              <a:gd name="T9" fmla="*/ 468945 h 211138"/>
              <a:gd name="T10" fmla="*/ 470425 w 241301"/>
              <a:gd name="T11" fmla="*/ 468945 h 211138"/>
              <a:gd name="T12" fmla="*/ 470425 w 241301"/>
              <a:gd name="T13" fmla="*/ 133985 h 211138"/>
              <a:gd name="T14" fmla="*/ 102575 w 241301"/>
              <a:gd name="T15" fmla="*/ 133985 h 211138"/>
              <a:gd name="T16" fmla="*/ 435055 w 241301"/>
              <a:gd name="T17" fmla="*/ 133985 h 211138"/>
              <a:gd name="T18" fmla="*/ 435055 w 241301"/>
              <a:gd name="T19" fmla="*/ 468945 h 211138"/>
              <a:gd name="T20" fmla="*/ 102575 w 241301"/>
              <a:gd name="T21" fmla="*/ 468945 h 211138"/>
              <a:gd name="T22" fmla="*/ 33602 w 241301"/>
              <a:gd name="T23" fmla="*/ 133985 h 211138"/>
              <a:gd name="T24" fmla="*/ 67205 w 241301"/>
              <a:gd name="T25" fmla="*/ 133985 h 211138"/>
              <a:gd name="T26" fmla="*/ 67205 w 241301"/>
              <a:gd name="T27" fmla="*/ 468945 h 211138"/>
              <a:gd name="T28" fmla="*/ 33602 w 241301"/>
              <a:gd name="T29" fmla="*/ 468945 h 211138"/>
              <a:gd name="T30" fmla="*/ 0 w 241301"/>
              <a:gd name="T31" fmla="*/ 435449 h 211138"/>
              <a:gd name="T32" fmla="*/ 0 w 241301"/>
              <a:gd name="T33" fmla="*/ 167479 h 211138"/>
              <a:gd name="T34" fmla="*/ 33602 w 241301"/>
              <a:gd name="T35" fmla="*/ 133985 h 211138"/>
              <a:gd name="T36" fmla="*/ 202790 w 241301"/>
              <a:gd name="T37" fmla="*/ 0 h 211138"/>
              <a:gd name="T38" fmla="*/ 334838 w 241301"/>
              <a:gd name="T39" fmla="*/ 0 h 211138"/>
              <a:gd name="T40" fmla="*/ 367851 w 241301"/>
              <a:gd name="T41" fmla="*/ 32910 h 211138"/>
              <a:gd name="T42" fmla="*/ 367851 w 241301"/>
              <a:gd name="T43" fmla="*/ 98724 h 211138"/>
              <a:gd name="T44" fmla="*/ 334838 w 241301"/>
              <a:gd name="T45" fmla="*/ 98724 h 211138"/>
              <a:gd name="T46" fmla="*/ 334838 w 241301"/>
              <a:gd name="T47" fmla="*/ 49363 h 211138"/>
              <a:gd name="T48" fmla="*/ 318332 w 241301"/>
              <a:gd name="T49" fmla="*/ 32910 h 211138"/>
              <a:gd name="T50" fmla="*/ 219295 w 241301"/>
              <a:gd name="T51" fmla="*/ 32910 h 211138"/>
              <a:gd name="T52" fmla="*/ 202790 w 241301"/>
              <a:gd name="T53" fmla="*/ 49363 h 211138"/>
              <a:gd name="T54" fmla="*/ 202790 w 241301"/>
              <a:gd name="T55" fmla="*/ 98724 h 211138"/>
              <a:gd name="T56" fmla="*/ 169778 w 241301"/>
              <a:gd name="T57" fmla="*/ 98724 h 211138"/>
              <a:gd name="T58" fmla="*/ 169778 w 241301"/>
              <a:gd name="T59" fmla="*/ 32910 h 211138"/>
              <a:gd name="T60" fmla="*/ 202790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1" name="Freeform 75">
            <a:extLst>
              <a:ext uri="{FF2B5EF4-FFF2-40B4-BE49-F238E27FC236}">
                <a16:creationId xmlns:a16="http://schemas.microsoft.com/office/drawing/2014/main" id="{B17BB16B-E925-439E-BF39-692DA15DAC4C}"/>
              </a:ext>
            </a:extLst>
          </p:cNvPr>
          <p:cNvSpPr>
            <a:spLocks noChangeAspect="1" noEditPoints="1"/>
          </p:cNvSpPr>
          <p:nvPr/>
        </p:nvSpPr>
        <p:spPr bwMode="auto">
          <a:xfrm>
            <a:off x="1009650" y="3756025"/>
            <a:ext cx="360363" cy="360363"/>
          </a:xfrm>
          <a:custGeom>
            <a:avLst/>
            <a:gdLst>
              <a:gd name="T0" fmla="*/ 2109777359 w 56"/>
              <a:gd name="T1" fmla="*/ 0 h 56"/>
              <a:gd name="T2" fmla="*/ 206841927 w 56"/>
              <a:gd name="T3" fmla="*/ 0 h 56"/>
              <a:gd name="T4" fmla="*/ 0 w 56"/>
              <a:gd name="T5" fmla="*/ 206841927 h 56"/>
              <a:gd name="T6" fmla="*/ 0 w 56"/>
              <a:gd name="T7" fmla="*/ 1447887054 h 56"/>
              <a:gd name="T8" fmla="*/ 206841927 w 56"/>
              <a:gd name="T9" fmla="*/ 1654728981 h 56"/>
              <a:gd name="T10" fmla="*/ 330948370 w 56"/>
              <a:gd name="T11" fmla="*/ 1654728981 h 56"/>
              <a:gd name="T12" fmla="*/ 330948370 w 56"/>
              <a:gd name="T13" fmla="*/ 2147483646 h 56"/>
              <a:gd name="T14" fmla="*/ 703261265 w 56"/>
              <a:gd name="T15" fmla="*/ 1654728981 h 56"/>
              <a:gd name="T16" fmla="*/ 2109777359 w 56"/>
              <a:gd name="T17" fmla="*/ 1654728981 h 56"/>
              <a:gd name="T18" fmla="*/ 2147483646 w 56"/>
              <a:gd name="T19" fmla="*/ 1447887054 h 56"/>
              <a:gd name="T20" fmla="*/ 2147483646 w 56"/>
              <a:gd name="T21" fmla="*/ 206841927 h 56"/>
              <a:gd name="T22" fmla="*/ 2109777359 w 56"/>
              <a:gd name="T23" fmla="*/ 0 h 56"/>
              <a:gd name="T24" fmla="*/ 1985670916 w 56"/>
              <a:gd name="T25" fmla="*/ 1323780610 h 56"/>
              <a:gd name="T26" fmla="*/ 992838675 w 56"/>
              <a:gd name="T27" fmla="*/ 1323780610 h 56"/>
              <a:gd name="T28" fmla="*/ 992838675 w 56"/>
              <a:gd name="T29" fmla="*/ 1158309643 h 56"/>
              <a:gd name="T30" fmla="*/ 1985670916 w 56"/>
              <a:gd name="T31" fmla="*/ 1158309643 h 56"/>
              <a:gd name="T32" fmla="*/ 1985670916 w 56"/>
              <a:gd name="T33" fmla="*/ 1323780610 h 56"/>
              <a:gd name="T34" fmla="*/ 1985670916 w 56"/>
              <a:gd name="T35" fmla="*/ 827361273 h 56"/>
              <a:gd name="T36" fmla="*/ 330948370 w 56"/>
              <a:gd name="T37" fmla="*/ 827361273 h 56"/>
              <a:gd name="T38" fmla="*/ 330948370 w 56"/>
              <a:gd name="T39" fmla="*/ 661890305 h 56"/>
              <a:gd name="T40" fmla="*/ 1985670916 w 56"/>
              <a:gd name="T41" fmla="*/ 661890305 h 56"/>
              <a:gd name="T42" fmla="*/ 1985670916 w 56"/>
              <a:gd name="T43" fmla="*/ 827361273 h 56"/>
              <a:gd name="T44" fmla="*/ 1985670916 w 56"/>
              <a:gd name="T45" fmla="*/ 496419338 h 56"/>
              <a:gd name="T46" fmla="*/ 330948370 w 56"/>
              <a:gd name="T47" fmla="*/ 496419338 h 56"/>
              <a:gd name="T48" fmla="*/ 330948370 w 56"/>
              <a:gd name="T49" fmla="*/ 330948370 h 56"/>
              <a:gd name="T50" fmla="*/ 1985670916 w 56"/>
              <a:gd name="T51" fmla="*/ 330948370 h 56"/>
              <a:gd name="T52" fmla="*/ 1985670916 w 56"/>
              <a:gd name="T53" fmla="*/ 496419338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组合 9">
            <a:extLst>
              <a:ext uri="{FF2B5EF4-FFF2-40B4-BE49-F238E27FC236}">
                <a16:creationId xmlns:a16="http://schemas.microsoft.com/office/drawing/2014/main" id="{942F2CF9-FABE-4F9E-8F92-44A70D73B6F1}"/>
              </a:ext>
            </a:extLst>
          </p:cNvPr>
          <p:cNvGrpSpPr>
            <a:grpSpLocks noChangeAspect="1"/>
          </p:cNvGrpSpPr>
          <p:nvPr/>
        </p:nvGrpSpPr>
        <p:grpSpPr>
          <a:xfrm>
            <a:off x="1010277" y="3149262"/>
            <a:ext cx="314703" cy="360000"/>
            <a:chOff x="2522538" y="5478463"/>
            <a:chExt cx="209550" cy="239712"/>
          </a:xfrm>
          <a:solidFill>
            <a:schemeClr val="bg1"/>
          </a:solidFill>
        </p:grpSpPr>
        <p:sp>
          <p:nvSpPr>
            <p:cNvPr id="11" name="Rectangle 210">
              <a:extLst>
                <a:ext uri="{FF2B5EF4-FFF2-40B4-BE49-F238E27FC236}">
                  <a16:creationId xmlns:a16="http://schemas.microsoft.com/office/drawing/2014/main" id="{8A844497-E8E3-4772-A2B6-92DDDCAA0649}"/>
                </a:ext>
              </a:extLst>
            </p:cNvPr>
            <p:cNvSpPr>
              <a:spLocks noChangeArrowheads="1"/>
            </p:cNvSpPr>
            <p:nvPr/>
          </p:nvSpPr>
          <p:spPr bwMode="auto">
            <a:xfrm>
              <a:off x="2522538" y="5537200"/>
              <a:ext cx="149225"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2" name="Freeform 211">
              <a:extLst>
                <a:ext uri="{FF2B5EF4-FFF2-40B4-BE49-F238E27FC236}">
                  <a16:creationId xmlns:a16="http://schemas.microsoft.com/office/drawing/2014/main" id="{86313257-95D9-499D-A6C6-F3B9E5157AB8}"/>
                </a:ext>
              </a:extLst>
            </p:cNvPr>
            <p:cNvSpPr>
              <a:spLocks/>
            </p:cNvSpPr>
            <p:nvPr/>
          </p:nvSpPr>
          <p:spPr bwMode="auto">
            <a:xfrm>
              <a:off x="2582863" y="5478463"/>
              <a:ext cx="149225" cy="179388"/>
            </a:xfrm>
            <a:custGeom>
              <a:avLst/>
              <a:gdLst>
                <a:gd name="T0" fmla="*/ 94 w 94"/>
                <a:gd name="T1" fmla="*/ 0 h 113"/>
                <a:gd name="T2" fmla="*/ 0 w 94"/>
                <a:gd name="T3" fmla="*/ 0 h 113"/>
                <a:gd name="T4" fmla="*/ 0 w 94"/>
                <a:gd name="T5" fmla="*/ 28 h 113"/>
                <a:gd name="T6" fmla="*/ 66 w 94"/>
                <a:gd name="T7" fmla="*/ 28 h 113"/>
                <a:gd name="T8" fmla="*/ 66 w 94"/>
                <a:gd name="T9" fmla="*/ 113 h 113"/>
                <a:gd name="T10" fmla="*/ 94 w 94"/>
                <a:gd name="T11" fmla="*/ 113 h 113"/>
                <a:gd name="T12" fmla="*/ 94 w 94"/>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4" h="113">
                  <a:moveTo>
                    <a:pt x="94" y="0"/>
                  </a:moveTo>
                  <a:lnTo>
                    <a:pt x="0" y="0"/>
                  </a:lnTo>
                  <a:lnTo>
                    <a:pt x="0" y="28"/>
                  </a:lnTo>
                  <a:lnTo>
                    <a:pt x="66" y="28"/>
                  </a:lnTo>
                  <a:lnTo>
                    <a:pt x="66" y="113"/>
                  </a:lnTo>
                  <a:lnTo>
                    <a:pt x="94" y="113"/>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11273" name="矩形 12">
            <a:extLst>
              <a:ext uri="{FF2B5EF4-FFF2-40B4-BE49-F238E27FC236}">
                <a16:creationId xmlns:a16="http://schemas.microsoft.com/office/drawing/2014/main" id="{B1A4E35B-6A50-4FB5-BEF8-DF7F9C21CA38}"/>
              </a:ext>
            </a:extLst>
          </p:cNvPr>
          <p:cNvSpPr>
            <a:spLocks noChangeArrowheads="1"/>
          </p:cNvSpPr>
          <p:nvPr/>
        </p:nvSpPr>
        <p:spPr bwMode="auto">
          <a:xfrm>
            <a:off x="1554163" y="4275138"/>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4" name="矩形 13">
            <a:extLst>
              <a:ext uri="{FF2B5EF4-FFF2-40B4-BE49-F238E27FC236}">
                <a16:creationId xmlns:a16="http://schemas.microsoft.com/office/drawing/2014/main" id="{89F21621-6914-4311-8618-A2CB0E1F1613}"/>
              </a:ext>
            </a:extLst>
          </p:cNvPr>
          <p:cNvSpPr>
            <a:spLocks noChangeArrowheads="1"/>
          </p:cNvSpPr>
          <p:nvPr/>
        </p:nvSpPr>
        <p:spPr bwMode="auto">
          <a:xfrm>
            <a:off x="1554163" y="3632200"/>
            <a:ext cx="3424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5" name="矩形 14">
            <a:extLst>
              <a:ext uri="{FF2B5EF4-FFF2-40B4-BE49-F238E27FC236}">
                <a16:creationId xmlns:a16="http://schemas.microsoft.com/office/drawing/2014/main" id="{EF809739-58FB-4BD5-96E1-B060C77FECE8}"/>
              </a:ext>
            </a:extLst>
          </p:cNvPr>
          <p:cNvSpPr>
            <a:spLocks noChangeArrowheads="1"/>
          </p:cNvSpPr>
          <p:nvPr/>
        </p:nvSpPr>
        <p:spPr bwMode="auto">
          <a:xfrm>
            <a:off x="1554163" y="3027363"/>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6" name="矩形 15">
            <a:extLst>
              <a:ext uri="{FF2B5EF4-FFF2-40B4-BE49-F238E27FC236}">
                <a16:creationId xmlns:a16="http://schemas.microsoft.com/office/drawing/2014/main" id="{1638059D-D44D-440A-B685-48D57A287B2D}"/>
              </a:ext>
            </a:extLst>
          </p:cNvPr>
          <p:cNvSpPr>
            <a:spLocks noChangeArrowheads="1"/>
          </p:cNvSpPr>
          <p:nvPr/>
        </p:nvSpPr>
        <p:spPr bwMode="auto">
          <a:xfrm>
            <a:off x="898525" y="4976813"/>
            <a:ext cx="4249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F434F"/>
                </a:solidFill>
              </a:rPr>
              <a:t>Vestibulum ante ipsum primis in faucibus orci luctus et ultrices posuere cubilia Curae; Donec velit neque, auctor sit amet aliquam vel, ullamcorper sit amet ligula. </a:t>
            </a:r>
          </a:p>
        </p:txBody>
      </p:sp>
      <p:sp>
        <p:nvSpPr>
          <p:cNvPr id="11277" name="矩形 16">
            <a:extLst>
              <a:ext uri="{FF2B5EF4-FFF2-40B4-BE49-F238E27FC236}">
                <a16:creationId xmlns:a16="http://schemas.microsoft.com/office/drawing/2014/main" id="{57933B79-2DBF-48E0-B8AF-6E9016F027C0}"/>
              </a:ext>
            </a:extLst>
          </p:cNvPr>
          <p:cNvSpPr>
            <a:spLocks noChangeArrowheads="1"/>
          </p:cNvSpPr>
          <p:nvPr/>
        </p:nvSpPr>
        <p:spPr bwMode="auto">
          <a:xfrm>
            <a:off x="839788" y="2132013"/>
            <a:ext cx="436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FA9A60"/>
                </a:solidFill>
              </a:rPr>
              <a:t>VESTIBULUM ANTE IPSUM </a:t>
            </a:r>
            <a:r>
              <a:rPr lang="zh-CN" altLang="en-US" sz="2400">
                <a:solidFill>
                  <a:srgbClr val="FA9A60"/>
                </a:solidFill>
              </a:rPr>
              <a:t>FAUCIBUS ORCI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627588C-1F8D-454B-9FAE-7B4122E7A679}"/>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2291" name="图片 1">
            <a:extLst>
              <a:ext uri="{FF2B5EF4-FFF2-40B4-BE49-F238E27FC236}">
                <a16:creationId xmlns:a16="http://schemas.microsoft.com/office/drawing/2014/main" id="{096E74DA-5DE3-4E46-B037-3F6A3B7955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484313"/>
            <a:ext cx="65849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81968ED4-2F53-4E47-AC0B-1EE488763A0A}"/>
              </a:ext>
            </a:extLst>
          </p:cNvPr>
          <p:cNvSpPr/>
          <p:nvPr/>
        </p:nvSpPr>
        <p:spPr>
          <a:xfrm>
            <a:off x="839788" y="1597025"/>
            <a:ext cx="4767262" cy="914400"/>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a:extLst>
              <a:ext uri="{FF2B5EF4-FFF2-40B4-BE49-F238E27FC236}">
                <a16:creationId xmlns:a16="http://schemas.microsoft.com/office/drawing/2014/main" id="{3DA716F4-7904-4228-B833-995D323E0F31}"/>
              </a:ext>
            </a:extLst>
          </p:cNvPr>
          <p:cNvSpPr/>
          <p:nvPr/>
        </p:nvSpPr>
        <p:spPr>
          <a:xfrm>
            <a:off x="839788" y="2693988"/>
            <a:ext cx="4767262" cy="914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a:extLst>
              <a:ext uri="{FF2B5EF4-FFF2-40B4-BE49-F238E27FC236}">
                <a16:creationId xmlns:a16="http://schemas.microsoft.com/office/drawing/2014/main" id="{EF081BF5-028F-4B7D-9E38-774087C9D9B0}"/>
              </a:ext>
            </a:extLst>
          </p:cNvPr>
          <p:cNvSpPr/>
          <p:nvPr/>
        </p:nvSpPr>
        <p:spPr>
          <a:xfrm>
            <a:off x="839788" y="3789363"/>
            <a:ext cx="476726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a:extLst>
              <a:ext uri="{FF2B5EF4-FFF2-40B4-BE49-F238E27FC236}">
                <a16:creationId xmlns:a16="http://schemas.microsoft.com/office/drawing/2014/main" id="{D9116F32-C9E2-4A99-AFA0-F1CE4B3ABD54}"/>
              </a:ext>
            </a:extLst>
          </p:cNvPr>
          <p:cNvSpPr/>
          <p:nvPr/>
        </p:nvSpPr>
        <p:spPr>
          <a:xfrm>
            <a:off x="839788" y="4886325"/>
            <a:ext cx="4767262" cy="914400"/>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296" name="矩形 8">
            <a:extLst>
              <a:ext uri="{FF2B5EF4-FFF2-40B4-BE49-F238E27FC236}">
                <a16:creationId xmlns:a16="http://schemas.microsoft.com/office/drawing/2014/main" id="{44B07FA5-CAE9-49EE-AFEB-002AAD5C93E1}"/>
              </a:ext>
            </a:extLst>
          </p:cNvPr>
          <p:cNvSpPr>
            <a:spLocks noChangeArrowheads="1"/>
          </p:cNvSpPr>
          <p:nvPr/>
        </p:nvSpPr>
        <p:spPr bwMode="auto">
          <a:xfrm>
            <a:off x="1206500" y="1619250"/>
            <a:ext cx="4038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t>DONEC SOLLICITUDIN MOLESTIE MALESUADA. DONEC RUTRUM CONGUE LEO.</a:t>
            </a:r>
            <a:endParaRPr lang="zh-CN" altLang="en-US" sz="1800"/>
          </a:p>
        </p:txBody>
      </p:sp>
      <p:sp>
        <p:nvSpPr>
          <p:cNvPr id="12297" name="矩形 9">
            <a:extLst>
              <a:ext uri="{FF2B5EF4-FFF2-40B4-BE49-F238E27FC236}">
                <a16:creationId xmlns:a16="http://schemas.microsoft.com/office/drawing/2014/main" id="{F5C27897-68D2-465B-8DF4-2A23158E4BAE}"/>
              </a:ext>
            </a:extLst>
          </p:cNvPr>
          <p:cNvSpPr>
            <a:spLocks noChangeArrowheads="1"/>
          </p:cNvSpPr>
          <p:nvPr/>
        </p:nvSpPr>
        <p:spPr bwMode="auto">
          <a:xfrm>
            <a:off x="1206500" y="2914650"/>
            <a:ext cx="3503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8" name="矩形 10">
            <a:extLst>
              <a:ext uri="{FF2B5EF4-FFF2-40B4-BE49-F238E27FC236}">
                <a16:creationId xmlns:a16="http://schemas.microsoft.com/office/drawing/2014/main" id="{4EE73485-B6A8-4547-AFB5-0EB4419A0DF8}"/>
              </a:ext>
            </a:extLst>
          </p:cNvPr>
          <p:cNvSpPr>
            <a:spLocks noChangeArrowheads="1"/>
          </p:cNvSpPr>
          <p:nvPr/>
        </p:nvSpPr>
        <p:spPr bwMode="auto">
          <a:xfrm>
            <a:off x="1206500" y="3986213"/>
            <a:ext cx="350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9" name="矩形 11">
            <a:extLst>
              <a:ext uri="{FF2B5EF4-FFF2-40B4-BE49-F238E27FC236}">
                <a16:creationId xmlns:a16="http://schemas.microsoft.com/office/drawing/2014/main" id="{35C77A77-9A8B-4DCA-B78A-6010A6FDF836}"/>
              </a:ext>
            </a:extLst>
          </p:cNvPr>
          <p:cNvSpPr>
            <a:spLocks noChangeArrowheads="1"/>
          </p:cNvSpPr>
          <p:nvPr/>
        </p:nvSpPr>
        <p:spPr bwMode="auto">
          <a:xfrm>
            <a:off x="1206500" y="508158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43E13F9-AC92-4B42-BE84-0DB80A53A48C}"/>
              </a:ext>
            </a:extLst>
          </p:cNvPr>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3315" name="文本占位符 4">
            <a:extLst>
              <a:ext uri="{FF2B5EF4-FFF2-40B4-BE49-F238E27FC236}">
                <a16:creationId xmlns:a16="http://schemas.microsoft.com/office/drawing/2014/main" id="{79385379-D426-4227-AA7D-CFC12BDEEE87}"/>
              </a:ext>
            </a:extLst>
          </p:cNvPr>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FA6CB1D-8A4A-4847-8B6B-04F4875F6FEA}"/>
              </a:ext>
            </a:extLst>
          </p:cNvPr>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2" name="椭圆 1">
            <a:extLst>
              <a:ext uri="{FF2B5EF4-FFF2-40B4-BE49-F238E27FC236}">
                <a16:creationId xmlns:a16="http://schemas.microsoft.com/office/drawing/2014/main" id="{2816CC55-2596-4F08-8F80-980ECA130284}"/>
              </a:ext>
            </a:extLst>
          </p:cNvPr>
          <p:cNvSpPr/>
          <p:nvPr/>
        </p:nvSpPr>
        <p:spPr>
          <a:xfrm>
            <a:off x="838200" y="1835150"/>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a:extLst>
              <a:ext uri="{FF2B5EF4-FFF2-40B4-BE49-F238E27FC236}">
                <a16:creationId xmlns:a16="http://schemas.microsoft.com/office/drawing/2014/main" id="{1701425B-38B5-4CEB-A3A6-9AFE077F2B81}"/>
              </a:ext>
            </a:extLst>
          </p:cNvPr>
          <p:cNvSpPr/>
          <p:nvPr/>
        </p:nvSpPr>
        <p:spPr>
          <a:xfrm>
            <a:off x="4343400" y="1835150"/>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a:extLst>
              <a:ext uri="{FF2B5EF4-FFF2-40B4-BE49-F238E27FC236}">
                <a16:creationId xmlns:a16="http://schemas.microsoft.com/office/drawing/2014/main" id="{F53C31BC-EFBE-403F-9106-E42D6BF183B4}"/>
              </a:ext>
            </a:extLst>
          </p:cNvPr>
          <p:cNvSpPr/>
          <p:nvPr/>
        </p:nvSpPr>
        <p:spPr>
          <a:xfrm>
            <a:off x="6096000" y="1835150"/>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a:extLst>
              <a:ext uri="{FF2B5EF4-FFF2-40B4-BE49-F238E27FC236}">
                <a16:creationId xmlns:a16="http://schemas.microsoft.com/office/drawing/2014/main" id="{05AF356F-DA97-4ED8-9686-49F367226CB5}"/>
              </a:ext>
            </a:extLst>
          </p:cNvPr>
          <p:cNvSpPr/>
          <p:nvPr/>
        </p:nvSpPr>
        <p:spPr>
          <a:xfrm>
            <a:off x="2590800" y="1835150"/>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4343" name="组合 59">
            <a:extLst>
              <a:ext uri="{FF2B5EF4-FFF2-40B4-BE49-F238E27FC236}">
                <a16:creationId xmlns:a16="http://schemas.microsoft.com/office/drawing/2014/main" id="{0CC0F684-1576-4C2A-9DAC-37CF8E90DB77}"/>
              </a:ext>
            </a:extLst>
          </p:cNvPr>
          <p:cNvGrpSpPr>
            <a:grpSpLocks/>
          </p:cNvGrpSpPr>
          <p:nvPr/>
        </p:nvGrpSpPr>
        <p:grpSpPr bwMode="auto">
          <a:xfrm flipH="1">
            <a:off x="4760913" y="3917950"/>
            <a:ext cx="6591300" cy="1333500"/>
            <a:chOff x="4760913" y="3918449"/>
            <a:chExt cx="6591300" cy="1333500"/>
          </a:xfrm>
        </p:grpSpPr>
        <p:sp>
          <p:nvSpPr>
            <p:cNvPr id="8" name="椭圆 7">
              <a:extLst>
                <a:ext uri="{FF2B5EF4-FFF2-40B4-BE49-F238E27FC236}">
                  <a16:creationId xmlns:a16="http://schemas.microsoft.com/office/drawing/2014/main" id="{EC7AFCF7-412E-420D-9E14-F39E80130B54}"/>
                </a:ext>
              </a:extLst>
            </p:cNvPr>
            <p:cNvSpPr/>
            <p:nvPr/>
          </p:nvSpPr>
          <p:spPr>
            <a:xfrm>
              <a:off x="4760913" y="3918449"/>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a:extLst>
                <a:ext uri="{FF2B5EF4-FFF2-40B4-BE49-F238E27FC236}">
                  <a16:creationId xmlns:a16="http://schemas.microsoft.com/office/drawing/2014/main" id="{8A4ABA72-6133-45DB-976A-5762D57362E8}"/>
                </a:ext>
              </a:extLst>
            </p:cNvPr>
            <p:cNvSpPr/>
            <p:nvPr/>
          </p:nvSpPr>
          <p:spPr>
            <a:xfrm>
              <a:off x="8266113" y="3918449"/>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a:extLst>
                <a:ext uri="{FF2B5EF4-FFF2-40B4-BE49-F238E27FC236}">
                  <a16:creationId xmlns:a16="http://schemas.microsoft.com/office/drawing/2014/main" id="{A2612170-25DD-44B1-97CD-E179C76EBD7B}"/>
                </a:ext>
              </a:extLst>
            </p:cNvPr>
            <p:cNvSpPr/>
            <p:nvPr/>
          </p:nvSpPr>
          <p:spPr>
            <a:xfrm>
              <a:off x="10018713" y="3918449"/>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a:extLst>
                <a:ext uri="{FF2B5EF4-FFF2-40B4-BE49-F238E27FC236}">
                  <a16:creationId xmlns:a16="http://schemas.microsoft.com/office/drawing/2014/main" id="{AFC3DC1C-02B0-48D5-9DBB-33EDDC0CDF1D}"/>
                </a:ext>
              </a:extLst>
            </p:cNvPr>
            <p:cNvSpPr/>
            <p:nvPr/>
          </p:nvSpPr>
          <p:spPr>
            <a:xfrm>
              <a:off x="6513513" y="3918449"/>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4344" name="Freeform 77">
            <a:extLst>
              <a:ext uri="{FF2B5EF4-FFF2-40B4-BE49-F238E27FC236}">
                <a16:creationId xmlns:a16="http://schemas.microsoft.com/office/drawing/2014/main" id="{94F74E30-002E-4BD7-8459-E1375EA79DD3}"/>
              </a:ext>
            </a:extLst>
          </p:cNvPr>
          <p:cNvSpPr>
            <a:spLocks noEditPoints="1"/>
          </p:cNvSpPr>
          <p:nvPr/>
        </p:nvSpPr>
        <p:spPr bwMode="auto">
          <a:xfrm>
            <a:off x="1085850" y="2076450"/>
            <a:ext cx="838200" cy="850900"/>
          </a:xfrm>
          <a:custGeom>
            <a:avLst/>
            <a:gdLst>
              <a:gd name="T0" fmla="*/ 2075877622 w 217"/>
              <a:gd name="T1" fmla="*/ 1584535101 h 219"/>
              <a:gd name="T2" fmla="*/ 2001204431 w 217"/>
              <a:gd name="T3" fmla="*/ 1403444931 h 219"/>
              <a:gd name="T4" fmla="*/ 2001204431 w 217"/>
              <a:gd name="T5" fmla="*/ 633815595 h 219"/>
              <a:gd name="T6" fmla="*/ 2075877622 w 217"/>
              <a:gd name="T7" fmla="*/ 528179662 h 219"/>
              <a:gd name="T8" fmla="*/ 2105747671 w 217"/>
              <a:gd name="T9" fmla="*/ 528179662 h 219"/>
              <a:gd name="T10" fmla="*/ 2105747671 w 217"/>
              <a:gd name="T11" fmla="*/ 181090170 h 219"/>
              <a:gd name="T12" fmla="*/ 2075877622 w 217"/>
              <a:gd name="T13" fmla="*/ 181090170 h 219"/>
              <a:gd name="T14" fmla="*/ 2075877622 w 217"/>
              <a:gd name="T15" fmla="*/ 181090170 h 219"/>
              <a:gd name="T16" fmla="*/ 1612913110 w 217"/>
              <a:gd name="T17" fmla="*/ 0 h 219"/>
              <a:gd name="T18" fmla="*/ 1149948597 w 217"/>
              <a:gd name="T19" fmla="*/ 181090170 h 219"/>
              <a:gd name="T20" fmla="*/ 1149948597 w 217"/>
              <a:gd name="T21" fmla="*/ 181090170 h 219"/>
              <a:gd name="T22" fmla="*/ 1149948597 w 217"/>
              <a:gd name="T23" fmla="*/ 181090170 h 219"/>
              <a:gd name="T24" fmla="*/ 1149948597 w 217"/>
              <a:gd name="T25" fmla="*/ 528179662 h 219"/>
              <a:gd name="T26" fmla="*/ 1149948597 w 217"/>
              <a:gd name="T27" fmla="*/ 528179662 h 219"/>
              <a:gd name="T28" fmla="*/ 1284358023 w 217"/>
              <a:gd name="T29" fmla="*/ 633815595 h 219"/>
              <a:gd name="T30" fmla="*/ 1284358023 w 217"/>
              <a:gd name="T31" fmla="*/ 1403444931 h 219"/>
              <a:gd name="T32" fmla="*/ 1179814783 w 217"/>
              <a:gd name="T33" fmla="*/ 1584535101 h 219"/>
              <a:gd name="T34" fmla="*/ 448031419 w 217"/>
              <a:gd name="T35" fmla="*/ 2147483646 h 219"/>
              <a:gd name="T36" fmla="*/ 1627846203 w 217"/>
              <a:gd name="T37" fmla="*/ 2147483646 h 219"/>
              <a:gd name="T38" fmla="*/ 2147483646 w 217"/>
              <a:gd name="T39" fmla="*/ 2147483646 h 219"/>
              <a:gd name="T40" fmla="*/ 2075877622 w 217"/>
              <a:gd name="T41" fmla="*/ 1584535101 h 219"/>
              <a:gd name="T42" fmla="*/ 2046007573 w 217"/>
              <a:gd name="T43" fmla="*/ 2147483646 h 219"/>
              <a:gd name="T44" fmla="*/ 2147483646 w 217"/>
              <a:gd name="T45" fmla="*/ 2147483646 h 219"/>
              <a:gd name="T46" fmla="*/ 2120680764 w 217"/>
              <a:gd name="T47" fmla="*/ 1901442898 h 219"/>
              <a:gd name="T48" fmla="*/ 2147483646 w 217"/>
              <a:gd name="T49" fmla="*/ 2147483646 h 219"/>
              <a:gd name="T50" fmla="*/ 2046007573 w 217"/>
              <a:gd name="T51" fmla="*/ 214748364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4345" name="组合 12">
            <a:extLst>
              <a:ext uri="{FF2B5EF4-FFF2-40B4-BE49-F238E27FC236}">
                <a16:creationId xmlns:a16="http://schemas.microsoft.com/office/drawing/2014/main" id="{3EF6073E-EBCF-4A4F-BEF1-756C07C7D591}"/>
              </a:ext>
            </a:extLst>
          </p:cNvPr>
          <p:cNvGrpSpPr>
            <a:grpSpLocks/>
          </p:cNvGrpSpPr>
          <p:nvPr/>
        </p:nvGrpSpPr>
        <p:grpSpPr bwMode="auto">
          <a:xfrm>
            <a:off x="3046413" y="2090738"/>
            <a:ext cx="422275" cy="822325"/>
            <a:chOff x="4230688" y="1919288"/>
            <a:chExt cx="198437" cy="385763"/>
          </a:xfrm>
        </p:grpSpPr>
        <p:sp>
          <p:nvSpPr>
            <p:cNvPr id="14384" name="Freeform 91">
              <a:extLst>
                <a:ext uri="{FF2B5EF4-FFF2-40B4-BE49-F238E27FC236}">
                  <a16:creationId xmlns:a16="http://schemas.microsoft.com/office/drawing/2014/main" id="{95638186-4936-451D-82CB-5BB35B1E8085}"/>
                </a:ext>
              </a:extLst>
            </p:cNvPr>
            <p:cNvSpPr>
              <a:spLocks/>
            </p:cNvSpPr>
            <p:nvPr/>
          </p:nvSpPr>
          <p:spPr bwMode="auto">
            <a:xfrm>
              <a:off x="4235450" y="1974851"/>
              <a:ext cx="69850" cy="296863"/>
            </a:xfrm>
            <a:custGeom>
              <a:avLst/>
              <a:gdLst>
                <a:gd name="T0" fmla="*/ 110886875 w 44"/>
                <a:gd name="T1" fmla="*/ 378024074 h 187"/>
                <a:gd name="T2" fmla="*/ 75604688 w 44"/>
                <a:gd name="T3" fmla="*/ 471270806 h 187"/>
                <a:gd name="T4" fmla="*/ 32762825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5" name="Freeform 92">
              <a:extLst>
                <a:ext uri="{FF2B5EF4-FFF2-40B4-BE49-F238E27FC236}">
                  <a16:creationId xmlns:a16="http://schemas.microsoft.com/office/drawing/2014/main" id="{388FC756-FBB8-4DBD-887F-0285B406DE8A}"/>
                </a:ext>
              </a:extLst>
            </p:cNvPr>
            <p:cNvSpPr>
              <a:spLocks/>
            </p:cNvSpPr>
            <p:nvPr/>
          </p:nvSpPr>
          <p:spPr bwMode="auto">
            <a:xfrm>
              <a:off x="4235450" y="1919288"/>
              <a:ext cx="69850" cy="85725"/>
            </a:xfrm>
            <a:custGeom>
              <a:avLst/>
              <a:gdLst>
                <a:gd name="T0" fmla="*/ 110886875 w 44"/>
                <a:gd name="T1" fmla="*/ 80645000 h 54"/>
                <a:gd name="T2" fmla="*/ 55443438 w 44"/>
                <a:gd name="T3" fmla="*/ 136088438 h 54"/>
                <a:gd name="T4" fmla="*/ 52924075 w 44"/>
                <a:gd name="T5" fmla="*/ 136088438 h 54"/>
                <a:gd name="T6" fmla="*/ 0 w 44"/>
                <a:gd name="T7" fmla="*/ 80645000 h 54"/>
                <a:gd name="T8" fmla="*/ 0 w 44"/>
                <a:gd name="T9" fmla="*/ 30241875 h 54"/>
                <a:gd name="T10" fmla="*/ 52924075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6" name="Rectangle 93">
              <a:extLst>
                <a:ext uri="{FF2B5EF4-FFF2-40B4-BE49-F238E27FC236}">
                  <a16:creationId xmlns:a16="http://schemas.microsoft.com/office/drawing/2014/main" id="{DF270B68-3388-4210-BA48-D7D84E69AAA6}"/>
                </a:ext>
              </a:extLst>
            </p:cNvPr>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7" name="Freeform 94">
              <a:extLst>
                <a:ext uri="{FF2B5EF4-FFF2-40B4-BE49-F238E27FC236}">
                  <a16:creationId xmlns:a16="http://schemas.microsoft.com/office/drawing/2014/main" id="{CB3B5AD0-04A6-4759-A204-68273AE8C78F}"/>
                </a:ext>
              </a:extLst>
            </p:cNvPr>
            <p:cNvSpPr>
              <a:spLocks/>
            </p:cNvSpPr>
            <p:nvPr/>
          </p:nvSpPr>
          <p:spPr bwMode="auto">
            <a:xfrm>
              <a:off x="4256088" y="2262188"/>
              <a:ext cx="26987" cy="42863"/>
            </a:xfrm>
            <a:custGeom>
              <a:avLst/>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8" name="Freeform 103">
              <a:extLst>
                <a:ext uri="{FF2B5EF4-FFF2-40B4-BE49-F238E27FC236}">
                  <a16:creationId xmlns:a16="http://schemas.microsoft.com/office/drawing/2014/main" id="{D27D17AB-BFF3-4925-8E98-68AA4258BBA4}"/>
                </a:ext>
              </a:extLst>
            </p:cNvPr>
            <p:cNvSpPr>
              <a:spLocks/>
            </p:cNvSpPr>
            <p:nvPr/>
          </p:nvSpPr>
          <p:spPr bwMode="auto">
            <a:xfrm>
              <a:off x="4340225" y="1974851"/>
              <a:ext cx="69850" cy="296863"/>
            </a:xfrm>
            <a:custGeom>
              <a:avLst/>
              <a:gdLst>
                <a:gd name="T0" fmla="*/ 110886875 w 44"/>
                <a:gd name="T1" fmla="*/ 378024074 h 187"/>
                <a:gd name="T2" fmla="*/ 75604688 w 44"/>
                <a:gd name="T3" fmla="*/ 471270806 h 187"/>
                <a:gd name="T4" fmla="*/ 35282188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9" name="Freeform 104">
              <a:extLst>
                <a:ext uri="{FF2B5EF4-FFF2-40B4-BE49-F238E27FC236}">
                  <a16:creationId xmlns:a16="http://schemas.microsoft.com/office/drawing/2014/main" id="{95A8537E-0AA4-4E1A-9AAB-2817277ABC1F}"/>
                </a:ext>
              </a:extLst>
            </p:cNvPr>
            <p:cNvSpPr>
              <a:spLocks/>
            </p:cNvSpPr>
            <p:nvPr/>
          </p:nvSpPr>
          <p:spPr bwMode="auto">
            <a:xfrm>
              <a:off x="4340225" y="1919288"/>
              <a:ext cx="69850" cy="85725"/>
            </a:xfrm>
            <a:custGeom>
              <a:avLst/>
              <a:gdLst>
                <a:gd name="T0" fmla="*/ 110886875 w 44"/>
                <a:gd name="T1" fmla="*/ 80645000 h 54"/>
                <a:gd name="T2" fmla="*/ 55443438 w 44"/>
                <a:gd name="T3" fmla="*/ 136088438 h 54"/>
                <a:gd name="T4" fmla="*/ 55443438 w 44"/>
                <a:gd name="T5" fmla="*/ 136088438 h 54"/>
                <a:gd name="T6" fmla="*/ 0 w 44"/>
                <a:gd name="T7" fmla="*/ 80645000 h 54"/>
                <a:gd name="T8" fmla="*/ 0 w 44"/>
                <a:gd name="T9" fmla="*/ 30241875 h 54"/>
                <a:gd name="T10" fmla="*/ 55443438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90" name="Rectangle 105">
              <a:extLst>
                <a:ext uri="{FF2B5EF4-FFF2-40B4-BE49-F238E27FC236}">
                  <a16:creationId xmlns:a16="http://schemas.microsoft.com/office/drawing/2014/main" id="{8713D610-BF7C-4045-9CC2-541FB33A0570}"/>
                </a:ext>
              </a:extLst>
            </p:cNvPr>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91" name="Freeform 106">
              <a:extLst>
                <a:ext uri="{FF2B5EF4-FFF2-40B4-BE49-F238E27FC236}">
                  <a16:creationId xmlns:a16="http://schemas.microsoft.com/office/drawing/2014/main" id="{C7137E32-F525-4185-9EED-4151D5F20BC6}"/>
                </a:ext>
              </a:extLst>
            </p:cNvPr>
            <p:cNvSpPr>
              <a:spLocks/>
            </p:cNvSpPr>
            <p:nvPr/>
          </p:nvSpPr>
          <p:spPr bwMode="auto">
            <a:xfrm>
              <a:off x="4360863" y="2262188"/>
              <a:ext cx="26987" cy="42863"/>
            </a:xfrm>
            <a:custGeom>
              <a:avLst/>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92" name="Freeform 107">
              <a:extLst>
                <a:ext uri="{FF2B5EF4-FFF2-40B4-BE49-F238E27FC236}">
                  <a16:creationId xmlns:a16="http://schemas.microsoft.com/office/drawing/2014/main" id="{627DDB8A-8D0A-478E-B364-D5361DCB7AC4}"/>
                </a:ext>
              </a:extLst>
            </p:cNvPr>
            <p:cNvSpPr>
              <a:spLocks/>
            </p:cNvSpPr>
            <p:nvPr/>
          </p:nvSpPr>
          <p:spPr bwMode="auto">
            <a:xfrm>
              <a:off x="4405313" y="1968501"/>
              <a:ext cx="23812" cy="150813"/>
            </a:xfrm>
            <a:custGeom>
              <a:avLst/>
              <a:gdLst>
                <a:gd name="T0" fmla="*/ 0 w 15"/>
                <a:gd name="T1" fmla="*/ 0 h 94"/>
                <a:gd name="T2" fmla="*/ 32760550 w 15"/>
                <a:gd name="T3" fmla="*/ 28314339 h 94"/>
                <a:gd name="T4" fmla="*/ 35281447 w 15"/>
                <a:gd name="T5" fmla="*/ 229092969 h 94"/>
                <a:gd name="T6" fmla="*/ 22680136 w 15"/>
                <a:gd name="T7" fmla="*/ 241963415 h 94"/>
                <a:gd name="T8" fmla="*/ 22680136 w 15"/>
                <a:gd name="T9" fmla="*/ 84944620 h 94"/>
                <a:gd name="T10" fmla="*/ 10080413 w 15"/>
                <a:gd name="T11" fmla="*/ 66925675 h 94"/>
                <a:gd name="T12" fmla="*/ 0 w 15"/>
                <a:gd name="T13" fmla="*/ 0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346" name="组合 22">
            <a:extLst>
              <a:ext uri="{FF2B5EF4-FFF2-40B4-BE49-F238E27FC236}">
                <a16:creationId xmlns:a16="http://schemas.microsoft.com/office/drawing/2014/main" id="{68BD09F0-E6AB-4083-9616-9AA28A2BB2AE}"/>
              </a:ext>
            </a:extLst>
          </p:cNvPr>
          <p:cNvGrpSpPr>
            <a:grpSpLocks/>
          </p:cNvGrpSpPr>
          <p:nvPr/>
        </p:nvGrpSpPr>
        <p:grpSpPr bwMode="auto">
          <a:xfrm>
            <a:off x="4719638" y="2070100"/>
            <a:ext cx="582612" cy="865188"/>
            <a:chOff x="5057775" y="2416176"/>
            <a:chExt cx="274637" cy="407988"/>
          </a:xfrm>
        </p:grpSpPr>
        <p:sp>
          <p:nvSpPr>
            <p:cNvPr id="14379" name="Oval 114">
              <a:extLst>
                <a:ext uri="{FF2B5EF4-FFF2-40B4-BE49-F238E27FC236}">
                  <a16:creationId xmlns:a16="http://schemas.microsoft.com/office/drawing/2014/main" id="{B6EE5ACA-A452-412C-9D93-29A6609CC133}"/>
                </a:ext>
              </a:extLst>
            </p:cNvPr>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0" name="Freeform 115">
              <a:extLst>
                <a:ext uri="{FF2B5EF4-FFF2-40B4-BE49-F238E27FC236}">
                  <a16:creationId xmlns:a16="http://schemas.microsoft.com/office/drawing/2014/main" id="{82853717-2690-4544-B5BA-D78BE84144B5}"/>
                </a:ext>
              </a:extLst>
            </p:cNvPr>
            <p:cNvSpPr>
              <a:spLocks/>
            </p:cNvSpPr>
            <p:nvPr/>
          </p:nvSpPr>
          <p:spPr bwMode="auto">
            <a:xfrm>
              <a:off x="5184775" y="2520951"/>
              <a:ext cx="147637" cy="303213"/>
            </a:xfrm>
            <a:custGeom>
              <a:avLst/>
              <a:gdLst>
                <a:gd name="T0" fmla="*/ 0 w 92"/>
                <a:gd name="T1" fmla="*/ 12601596 h 191"/>
                <a:gd name="T2" fmla="*/ 157088978 w 92"/>
                <a:gd name="T3" fmla="*/ 415827261 h 191"/>
                <a:gd name="T4" fmla="*/ 229195209 w 92"/>
                <a:gd name="T5" fmla="*/ 481351431 h 191"/>
                <a:gd name="T6" fmla="*/ 51504451 w 92"/>
                <a:gd name="T7" fmla="*/ 0 h 191"/>
                <a:gd name="T8" fmla="*/ 0 w 92"/>
                <a:gd name="T9" fmla="*/ 12601596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1" name="Freeform 116">
              <a:extLst>
                <a:ext uri="{FF2B5EF4-FFF2-40B4-BE49-F238E27FC236}">
                  <a16:creationId xmlns:a16="http://schemas.microsoft.com/office/drawing/2014/main" id="{76E05CA6-31CF-4F4B-950E-BA93573F4B8A}"/>
                </a:ext>
              </a:extLst>
            </p:cNvPr>
            <p:cNvSpPr>
              <a:spLocks/>
            </p:cNvSpPr>
            <p:nvPr/>
          </p:nvSpPr>
          <p:spPr bwMode="auto">
            <a:xfrm>
              <a:off x="5057775" y="2520951"/>
              <a:ext cx="155575" cy="298450"/>
            </a:xfrm>
            <a:custGeom>
              <a:avLst/>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244455950 w 98"/>
                <a:gd name="T13" fmla="*/ 2268220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18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2" name="Freeform 117">
              <a:extLst>
                <a:ext uri="{FF2B5EF4-FFF2-40B4-BE49-F238E27FC236}">
                  <a16:creationId xmlns:a16="http://schemas.microsoft.com/office/drawing/2014/main" id="{31068D8F-6DA8-4BC9-A200-E330BC867F31}"/>
                </a:ext>
              </a:extLst>
            </p:cNvPr>
            <p:cNvSpPr>
              <a:spLocks/>
            </p:cNvSpPr>
            <p:nvPr/>
          </p:nvSpPr>
          <p:spPr bwMode="auto">
            <a:xfrm>
              <a:off x="5057775" y="2520951"/>
              <a:ext cx="155575" cy="298450"/>
            </a:xfrm>
            <a:custGeom>
              <a:avLst/>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88">
                  <a:moveTo>
                    <a:pt x="97" y="9"/>
                  </a:moveTo>
                  <a:lnTo>
                    <a:pt x="26" y="162"/>
                  </a:lnTo>
                  <a:lnTo>
                    <a:pt x="0" y="188"/>
                  </a:lnTo>
                  <a:lnTo>
                    <a:pt x="7" y="153"/>
                  </a:lnTo>
                  <a:lnTo>
                    <a:pt x="76" y="0"/>
                  </a:lnTo>
                  <a:lnTo>
                    <a:pt x="9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3" name="Freeform 118">
              <a:extLst>
                <a:ext uri="{FF2B5EF4-FFF2-40B4-BE49-F238E27FC236}">
                  <a16:creationId xmlns:a16="http://schemas.microsoft.com/office/drawing/2014/main" id="{388FD977-A408-4FAD-954C-F3456C4BDEE4}"/>
                </a:ext>
              </a:extLst>
            </p:cNvPr>
            <p:cNvSpPr>
              <a:spLocks/>
            </p:cNvSpPr>
            <p:nvPr/>
          </p:nvSpPr>
          <p:spPr bwMode="auto">
            <a:xfrm>
              <a:off x="5194300" y="2416176"/>
              <a:ext cx="20637" cy="50800"/>
            </a:xfrm>
            <a:custGeom>
              <a:avLst/>
              <a:gdLst>
                <a:gd name="T0" fmla="*/ 32760444 w 13"/>
                <a:gd name="T1" fmla="*/ 68045013 h 32"/>
                <a:gd name="T2" fmla="*/ 20160762 w 13"/>
                <a:gd name="T3" fmla="*/ 80645000 h 32"/>
                <a:gd name="T4" fmla="*/ 15120571 w 13"/>
                <a:gd name="T5" fmla="*/ 80645000 h 32"/>
                <a:gd name="T6" fmla="*/ 0 w 13"/>
                <a:gd name="T7" fmla="*/ 68045013 h 32"/>
                <a:gd name="T8" fmla="*/ 0 w 13"/>
                <a:gd name="T9" fmla="*/ 15120938 h 32"/>
                <a:gd name="T10" fmla="*/ 15120571 w 13"/>
                <a:gd name="T11" fmla="*/ 0 h 32"/>
                <a:gd name="T12" fmla="*/ 20160762 w 13"/>
                <a:gd name="T13" fmla="*/ 0 h 32"/>
                <a:gd name="T14" fmla="*/ 32760444 w 13"/>
                <a:gd name="T15" fmla="*/ 15120938 h 32"/>
                <a:gd name="T16" fmla="*/ 32760444 w 13"/>
                <a:gd name="T17" fmla="*/ 68045013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347" name="组合 2">
            <a:extLst>
              <a:ext uri="{FF2B5EF4-FFF2-40B4-BE49-F238E27FC236}">
                <a16:creationId xmlns:a16="http://schemas.microsoft.com/office/drawing/2014/main" id="{5DF0977B-7670-44E0-8A38-444DB3D5E6FC}"/>
              </a:ext>
            </a:extLst>
          </p:cNvPr>
          <p:cNvGrpSpPr>
            <a:grpSpLocks/>
          </p:cNvGrpSpPr>
          <p:nvPr/>
        </p:nvGrpSpPr>
        <p:grpSpPr bwMode="auto">
          <a:xfrm>
            <a:off x="6321425" y="2108200"/>
            <a:ext cx="882650" cy="788988"/>
            <a:chOff x="8716962" y="2763801"/>
            <a:chExt cx="666750" cy="595313"/>
          </a:xfrm>
        </p:grpSpPr>
        <p:sp>
          <p:nvSpPr>
            <p:cNvPr id="14377" name="Freeform 83">
              <a:extLst>
                <a:ext uri="{FF2B5EF4-FFF2-40B4-BE49-F238E27FC236}">
                  <a16:creationId xmlns:a16="http://schemas.microsoft.com/office/drawing/2014/main" id="{C9B5C8F5-2FEA-4393-9FB6-F47FD2AF2926}"/>
                </a:ext>
              </a:extLst>
            </p:cNvPr>
            <p:cNvSpPr>
              <a:spLocks noEditPoints="1"/>
            </p:cNvSpPr>
            <p:nvPr/>
          </p:nvSpPr>
          <p:spPr bwMode="auto">
            <a:xfrm>
              <a:off x="8753475" y="2763801"/>
              <a:ext cx="593725" cy="595313"/>
            </a:xfrm>
            <a:custGeom>
              <a:avLst/>
              <a:gdLst>
                <a:gd name="T0" fmla="*/ 473798917 w 373"/>
                <a:gd name="T1" fmla="*/ 0 h 374"/>
                <a:gd name="T2" fmla="*/ 0 w 373"/>
                <a:gd name="T3" fmla="*/ 473794336 h 374"/>
                <a:gd name="T4" fmla="*/ 473798917 w 373"/>
                <a:gd name="T5" fmla="*/ 947587080 h 374"/>
                <a:gd name="T6" fmla="*/ 945065350 w 373"/>
                <a:gd name="T7" fmla="*/ 473794336 h 374"/>
                <a:gd name="T8" fmla="*/ 473798917 w 373"/>
                <a:gd name="T9" fmla="*/ 0 h 374"/>
                <a:gd name="T10" fmla="*/ 473798917 w 373"/>
                <a:gd name="T11" fmla="*/ 924783727 h 374"/>
                <a:gd name="T12" fmla="*/ 20269421 w 373"/>
                <a:gd name="T13" fmla="*/ 473794336 h 374"/>
                <a:gd name="T14" fmla="*/ 473798917 w 373"/>
                <a:gd name="T15" fmla="*/ 22803353 h 374"/>
                <a:gd name="T16" fmla="*/ 924795929 w 373"/>
                <a:gd name="T17" fmla="*/ 473794336 h 374"/>
                <a:gd name="T18" fmla="*/ 473798917 w 373"/>
                <a:gd name="T19" fmla="*/ 924783727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78" name="Freeform 84">
              <a:extLst>
                <a:ext uri="{FF2B5EF4-FFF2-40B4-BE49-F238E27FC236}">
                  <a16:creationId xmlns:a16="http://schemas.microsoft.com/office/drawing/2014/main" id="{1CA2CB12-01F2-4018-A796-67A7A954A4E3}"/>
                </a:ext>
              </a:extLst>
            </p:cNvPr>
            <p:cNvSpPr>
              <a:spLocks/>
            </p:cNvSpPr>
            <p:nvPr/>
          </p:nvSpPr>
          <p:spPr bwMode="auto">
            <a:xfrm>
              <a:off x="8716962" y="2768563"/>
              <a:ext cx="666750" cy="585788"/>
            </a:xfrm>
            <a:custGeom>
              <a:avLst/>
              <a:gdLst>
                <a:gd name="T0" fmla="*/ 306396290 w 419"/>
                <a:gd name="T1" fmla="*/ 73482966 h 368"/>
                <a:gd name="T2" fmla="*/ 286139184 w 419"/>
                <a:gd name="T3" fmla="*/ 108956568 h 368"/>
                <a:gd name="T4" fmla="*/ 265880486 w 419"/>
                <a:gd name="T5" fmla="*/ 136829252 h 368"/>
                <a:gd name="T6" fmla="*/ 250688452 w 419"/>
                <a:gd name="T7" fmla="*/ 121625825 h 368"/>
                <a:gd name="T8" fmla="*/ 243091640 w 419"/>
                <a:gd name="T9" fmla="*/ 154566849 h 368"/>
                <a:gd name="T10" fmla="*/ 197512355 w 419"/>
                <a:gd name="T11" fmla="*/ 162167767 h 368"/>
                <a:gd name="T12" fmla="*/ 167125104 w 419"/>
                <a:gd name="T13" fmla="*/ 192574621 h 368"/>
                <a:gd name="T14" fmla="*/ 126609301 w 419"/>
                <a:gd name="T15" fmla="*/ 250854160 h 368"/>
                <a:gd name="T16" fmla="*/ 101288714 w 419"/>
                <a:gd name="T17" fmla="*/ 288861932 h 368"/>
                <a:gd name="T18" fmla="*/ 124077560 w 419"/>
                <a:gd name="T19" fmla="*/ 314200447 h 368"/>
                <a:gd name="T20" fmla="*/ 126609301 w 419"/>
                <a:gd name="T21" fmla="*/ 329403874 h 368"/>
                <a:gd name="T22" fmla="*/ 103820454 w 419"/>
                <a:gd name="T23" fmla="*/ 309132107 h 368"/>
                <a:gd name="T24" fmla="*/ 86095088 w 419"/>
                <a:gd name="T25" fmla="*/ 283793592 h 368"/>
                <a:gd name="T26" fmla="*/ 75966535 w 419"/>
                <a:gd name="T27" fmla="*/ 321802956 h 368"/>
                <a:gd name="T28" fmla="*/ 81030016 w 419"/>
                <a:gd name="T29" fmla="*/ 390217582 h 368"/>
                <a:gd name="T30" fmla="*/ 111417267 w 419"/>
                <a:gd name="T31" fmla="*/ 375014155 h 368"/>
                <a:gd name="T32" fmla="*/ 149399739 w 419"/>
                <a:gd name="T33" fmla="*/ 415556097 h 368"/>
                <a:gd name="T34" fmla="*/ 192447283 w 419"/>
                <a:gd name="T35" fmla="*/ 458632209 h 368"/>
                <a:gd name="T36" fmla="*/ 232963087 w 419"/>
                <a:gd name="T37" fmla="*/ 494105811 h 368"/>
                <a:gd name="T38" fmla="*/ 286139184 w 419"/>
                <a:gd name="T39" fmla="*/ 547317010 h 368"/>
                <a:gd name="T40" fmla="*/ 268413818 w 419"/>
                <a:gd name="T41" fmla="*/ 630935063 h 368"/>
                <a:gd name="T42" fmla="*/ 227898014 w 419"/>
                <a:gd name="T43" fmla="*/ 724688204 h 368"/>
                <a:gd name="T44" fmla="*/ 240558308 w 419"/>
                <a:gd name="T45" fmla="*/ 793102830 h 368"/>
                <a:gd name="T46" fmla="*/ 215237721 w 419"/>
                <a:gd name="T47" fmla="*/ 798171170 h 368"/>
                <a:gd name="T48" fmla="*/ 149399739 w 419"/>
                <a:gd name="T49" fmla="*/ 691748772 h 368"/>
                <a:gd name="T50" fmla="*/ 75966535 w 419"/>
                <a:gd name="T51" fmla="*/ 527046835 h 368"/>
                <a:gd name="T52" fmla="*/ 53176097 w 419"/>
                <a:gd name="T53" fmla="*/ 407953588 h 368"/>
                <a:gd name="T54" fmla="*/ 341847021 w 419"/>
                <a:gd name="T55" fmla="*/ 856450709 h 368"/>
                <a:gd name="T56" fmla="*/ 417813557 w 419"/>
                <a:gd name="T57" fmla="*/ 843779860 h 368"/>
                <a:gd name="T58" fmla="*/ 514037198 w 419"/>
                <a:gd name="T59" fmla="*/ 833644772 h 368"/>
                <a:gd name="T60" fmla="*/ 506440385 w 419"/>
                <a:gd name="T61" fmla="*/ 874186714 h 368"/>
                <a:gd name="T62" fmla="*/ 562148223 w 419"/>
                <a:gd name="T63" fmla="*/ 869119966 h 368"/>
                <a:gd name="T64" fmla="*/ 645711571 w 419"/>
                <a:gd name="T65" fmla="*/ 858983287 h 368"/>
                <a:gd name="T66" fmla="*/ 638114758 w 419"/>
                <a:gd name="T67" fmla="*/ 15203427 h 368"/>
                <a:gd name="T68" fmla="*/ 916657129 w 419"/>
                <a:gd name="T69" fmla="*/ 301531189 h 368"/>
                <a:gd name="T70" fmla="*/ 878673066 w 419"/>
                <a:gd name="T71" fmla="*/ 273658505 h 368"/>
                <a:gd name="T72" fmla="*/ 843222335 w 419"/>
                <a:gd name="T73" fmla="*/ 349675641 h 368"/>
                <a:gd name="T74" fmla="*/ 792577978 w 419"/>
                <a:gd name="T75" fmla="*/ 278726845 h 368"/>
                <a:gd name="T76" fmla="*/ 812836675 w 419"/>
                <a:gd name="T77" fmla="*/ 349675641 h 368"/>
                <a:gd name="T78" fmla="*/ 866012773 w 419"/>
                <a:gd name="T79" fmla="*/ 369945816 h 368"/>
                <a:gd name="T80" fmla="*/ 843222335 w 419"/>
                <a:gd name="T81" fmla="*/ 468767296 h 368"/>
                <a:gd name="T82" fmla="*/ 817900156 w 419"/>
                <a:gd name="T83" fmla="*/ 572655524 h 368"/>
                <a:gd name="T84" fmla="*/ 784982757 w 419"/>
                <a:gd name="T85" fmla="*/ 641070151 h 368"/>
                <a:gd name="T86" fmla="*/ 686225783 w 419"/>
                <a:gd name="T87" fmla="*/ 722154034 h 368"/>
                <a:gd name="T88" fmla="*/ 658371865 w 419"/>
                <a:gd name="T89" fmla="*/ 651206830 h 368"/>
                <a:gd name="T90" fmla="*/ 663436937 w 419"/>
                <a:gd name="T91" fmla="*/ 565054607 h 368"/>
                <a:gd name="T92" fmla="*/ 627986205 w 419"/>
                <a:gd name="T93" fmla="*/ 473834044 h 368"/>
                <a:gd name="T94" fmla="*/ 582405329 w 419"/>
                <a:gd name="T95" fmla="*/ 420622845 h 368"/>
                <a:gd name="T96" fmla="*/ 460861101 w 419"/>
                <a:gd name="T97" fmla="*/ 423157015 h 368"/>
                <a:gd name="T98" fmla="*/ 415280225 w 419"/>
                <a:gd name="T99" fmla="*/ 359810728 h 368"/>
                <a:gd name="T100" fmla="*/ 465924582 w 419"/>
                <a:gd name="T101" fmla="*/ 233116563 h 368"/>
                <a:gd name="T102" fmla="*/ 554551411 w 419"/>
                <a:gd name="T103" fmla="*/ 195108791 h 368"/>
                <a:gd name="T104" fmla="*/ 607727508 w 419"/>
                <a:gd name="T105" fmla="*/ 220447306 h 368"/>
                <a:gd name="T106" fmla="*/ 681162303 w 419"/>
                <a:gd name="T107" fmla="*/ 220447306 h 368"/>
                <a:gd name="T108" fmla="*/ 754595506 w 419"/>
                <a:gd name="T109" fmla="*/ 207778049 h 368"/>
                <a:gd name="T110" fmla="*/ 686225783 w 419"/>
                <a:gd name="T111" fmla="*/ 174837024 h 368"/>
                <a:gd name="T112" fmla="*/ 681162303 w 419"/>
                <a:gd name="T113" fmla="*/ 152032680 h 368"/>
                <a:gd name="T114" fmla="*/ 592535474 w 419"/>
                <a:gd name="T115" fmla="*/ 154566849 h 368"/>
                <a:gd name="T116" fmla="*/ 516568939 w 419"/>
                <a:gd name="T117" fmla="*/ 174837024 h 368"/>
                <a:gd name="T118" fmla="*/ 501375313 w 419"/>
                <a:gd name="T119" fmla="*/ 98821481 h 368"/>
                <a:gd name="T120" fmla="*/ 445667476 w 419"/>
                <a:gd name="T121" fmla="*/ 53211199 h 368"/>
                <a:gd name="T122" fmla="*/ 506440385 w 419"/>
                <a:gd name="T123" fmla="*/ 1520342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348" name="组合 54">
            <a:extLst>
              <a:ext uri="{FF2B5EF4-FFF2-40B4-BE49-F238E27FC236}">
                <a16:creationId xmlns:a16="http://schemas.microsoft.com/office/drawing/2014/main" id="{ACFF629E-81B3-4AA5-9937-163FA515DDCF}"/>
              </a:ext>
            </a:extLst>
          </p:cNvPr>
          <p:cNvGrpSpPr>
            <a:grpSpLocks/>
          </p:cNvGrpSpPr>
          <p:nvPr/>
        </p:nvGrpSpPr>
        <p:grpSpPr bwMode="auto">
          <a:xfrm>
            <a:off x="8710613" y="4287838"/>
            <a:ext cx="444500" cy="593725"/>
            <a:chOff x="4486275" y="5214938"/>
            <a:chExt cx="377826" cy="503238"/>
          </a:xfrm>
        </p:grpSpPr>
        <p:sp>
          <p:nvSpPr>
            <p:cNvPr id="14371" name="Line 7">
              <a:extLst>
                <a:ext uri="{FF2B5EF4-FFF2-40B4-BE49-F238E27FC236}">
                  <a16:creationId xmlns:a16="http://schemas.microsoft.com/office/drawing/2014/main" id="{E6499A6A-50D5-4534-AAC0-A6F343D540A7}"/>
                </a:ext>
              </a:extLst>
            </p:cNvPr>
            <p:cNvSpPr>
              <a:spLocks noChangeShapeType="1"/>
            </p:cNvSpPr>
            <p:nvPr/>
          </p:nvSpPr>
          <p:spPr bwMode="auto">
            <a:xfrm>
              <a:off x="4770438" y="5214938"/>
              <a:ext cx="0" cy="93663"/>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2" name="Line 8">
              <a:extLst>
                <a:ext uri="{FF2B5EF4-FFF2-40B4-BE49-F238E27FC236}">
                  <a16:creationId xmlns:a16="http://schemas.microsoft.com/office/drawing/2014/main" id="{9B254695-415A-435C-B95F-BF77E98B6F94}"/>
                </a:ext>
              </a:extLst>
            </p:cNvPr>
            <p:cNvSpPr>
              <a:spLocks noChangeShapeType="1"/>
            </p:cNvSpPr>
            <p:nvPr/>
          </p:nvSpPr>
          <p:spPr bwMode="auto">
            <a:xfrm flipH="1">
              <a:off x="4770438" y="5308600"/>
              <a:ext cx="9366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3" name="Freeform 9">
              <a:extLst>
                <a:ext uri="{FF2B5EF4-FFF2-40B4-BE49-F238E27FC236}">
                  <a16:creationId xmlns:a16="http://schemas.microsoft.com/office/drawing/2014/main" id="{AF4F4797-58BC-4090-81B7-60378DE0EE6D}"/>
                </a:ext>
              </a:extLst>
            </p:cNvPr>
            <p:cNvSpPr>
              <a:spLocks/>
            </p:cNvSpPr>
            <p:nvPr/>
          </p:nvSpPr>
          <p:spPr bwMode="auto">
            <a:xfrm>
              <a:off x="4486275" y="5214938"/>
              <a:ext cx="377825" cy="503238"/>
            </a:xfrm>
            <a:custGeom>
              <a:avLst/>
              <a:gdLst>
                <a:gd name="T0" fmla="*/ 451108763 w 238"/>
                <a:gd name="T1" fmla="*/ 0 h 317"/>
                <a:gd name="T2" fmla="*/ 0 w 238"/>
                <a:gd name="T3" fmla="*/ 0 h 317"/>
                <a:gd name="T4" fmla="*/ 0 w 238"/>
                <a:gd name="T5" fmla="*/ 798891119 h 317"/>
                <a:gd name="T6" fmla="*/ 599797188 w 238"/>
                <a:gd name="T7" fmla="*/ 798891119 h 317"/>
                <a:gd name="T8" fmla="*/ 599797188 w 238"/>
                <a:gd name="T9" fmla="*/ 148690160 h 317"/>
                <a:gd name="T10" fmla="*/ 451108763 w 238"/>
                <a:gd name="T11" fmla="*/ 0 h 3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317">
                  <a:moveTo>
                    <a:pt x="179" y="0"/>
                  </a:moveTo>
                  <a:lnTo>
                    <a:pt x="0" y="0"/>
                  </a:lnTo>
                  <a:lnTo>
                    <a:pt x="0" y="317"/>
                  </a:lnTo>
                  <a:lnTo>
                    <a:pt x="238" y="317"/>
                  </a:lnTo>
                  <a:lnTo>
                    <a:pt x="238" y="59"/>
                  </a:lnTo>
                  <a:lnTo>
                    <a:pt x="179" y="0"/>
                  </a:ln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74" name="Line 10">
              <a:extLst>
                <a:ext uri="{FF2B5EF4-FFF2-40B4-BE49-F238E27FC236}">
                  <a16:creationId xmlns:a16="http://schemas.microsoft.com/office/drawing/2014/main" id="{AB1F2193-8882-4270-BC56-D0BF2C34BF9E}"/>
                </a:ext>
              </a:extLst>
            </p:cNvPr>
            <p:cNvSpPr>
              <a:spLocks noChangeShapeType="1"/>
            </p:cNvSpPr>
            <p:nvPr/>
          </p:nvSpPr>
          <p:spPr bwMode="auto">
            <a:xfrm>
              <a:off x="4581525" y="5372100"/>
              <a:ext cx="18891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5" name="Line 11">
              <a:extLst>
                <a:ext uri="{FF2B5EF4-FFF2-40B4-BE49-F238E27FC236}">
                  <a16:creationId xmlns:a16="http://schemas.microsoft.com/office/drawing/2014/main" id="{1B038A5B-D170-4313-B149-BB99CB234486}"/>
                </a:ext>
              </a:extLst>
            </p:cNvPr>
            <p:cNvSpPr>
              <a:spLocks noChangeShapeType="1"/>
            </p:cNvSpPr>
            <p:nvPr/>
          </p:nvSpPr>
          <p:spPr bwMode="auto">
            <a:xfrm>
              <a:off x="4581525" y="5434013"/>
              <a:ext cx="18891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6" name="Line 12">
              <a:extLst>
                <a:ext uri="{FF2B5EF4-FFF2-40B4-BE49-F238E27FC236}">
                  <a16:creationId xmlns:a16="http://schemas.microsoft.com/office/drawing/2014/main" id="{C3C8B6C0-92B9-4960-A497-E4233D557A70}"/>
                </a:ext>
              </a:extLst>
            </p:cNvPr>
            <p:cNvSpPr>
              <a:spLocks noChangeShapeType="1"/>
            </p:cNvSpPr>
            <p:nvPr/>
          </p:nvSpPr>
          <p:spPr bwMode="auto">
            <a:xfrm>
              <a:off x="4581525" y="5497513"/>
              <a:ext cx="18891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349" name="组合 56">
            <a:extLst>
              <a:ext uri="{FF2B5EF4-FFF2-40B4-BE49-F238E27FC236}">
                <a16:creationId xmlns:a16="http://schemas.microsoft.com/office/drawing/2014/main" id="{C5392EC3-FC3F-4181-B2FB-33AA3AAF8DCB}"/>
              </a:ext>
            </a:extLst>
          </p:cNvPr>
          <p:cNvGrpSpPr>
            <a:grpSpLocks/>
          </p:cNvGrpSpPr>
          <p:nvPr/>
        </p:nvGrpSpPr>
        <p:grpSpPr bwMode="auto">
          <a:xfrm>
            <a:off x="6986588" y="4173538"/>
            <a:ext cx="388937" cy="823912"/>
            <a:chOff x="4541838" y="4130675"/>
            <a:chExt cx="263525" cy="558800"/>
          </a:xfrm>
        </p:grpSpPr>
        <p:sp>
          <p:nvSpPr>
            <p:cNvPr id="14368" name="Freeform 24">
              <a:extLst>
                <a:ext uri="{FF2B5EF4-FFF2-40B4-BE49-F238E27FC236}">
                  <a16:creationId xmlns:a16="http://schemas.microsoft.com/office/drawing/2014/main" id="{B4E821AF-53CF-425B-BB5A-36593A7B85F9}"/>
                </a:ext>
              </a:extLst>
            </p:cNvPr>
            <p:cNvSpPr>
              <a:spLocks/>
            </p:cNvSpPr>
            <p:nvPr/>
          </p:nvSpPr>
          <p:spPr bwMode="auto">
            <a:xfrm>
              <a:off x="4541838" y="4181475"/>
              <a:ext cx="263525" cy="492125"/>
            </a:xfrm>
            <a:custGeom>
              <a:avLst/>
              <a:gdLst>
                <a:gd name="T0" fmla="*/ 183504150 w 302"/>
                <a:gd name="T1" fmla="*/ 185669235 h 563"/>
                <a:gd name="T2" fmla="*/ 28172742 w 302"/>
                <a:gd name="T3" fmla="*/ 418710964 h 563"/>
                <a:gd name="T4" fmla="*/ 82234634 w 302"/>
                <a:gd name="T5" fmla="*/ 143645431 h 563"/>
                <a:gd name="T6" fmla="*/ 195687382 w 302"/>
                <a:gd name="T7" fmla="*/ 12225329 h 563"/>
                <a:gd name="T8" fmla="*/ 183504150 w 302"/>
                <a:gd name="T9" fmla="*/ 185669235 h 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563">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9" name="Line 25">
              <a:extLst>
                <a:ext uri="{FF2B5EF4-FFF2-40B4-BE49-F238E27FC236}">
                  <a16:creationId xmlns:a16="http://schemas.microsoft.com/office/drawing/2014/main" id="{11934BEB-DABA-4F64-84C3-C5FFDEFFD4F4}"/>
                </a:ext>
              </a:extLst>
            </p:cNvPr>
            <p:cNvSpPr>
              <a:spLocks noChangeShapeType="1"/>
            </p:cNvSpPr>
            <p:nvPr/>
          </p:nvSpPr>
          <p:spPr bwMode="auto">
            <a:xfrm flipH="1">
              <a:off x="4560888" y="4660900"/>
              <a:ext cx="12700" cy="28575"/>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0" name="Freeform 26">
              <a:extLst>
                <a:ext uri="{FF2B5EF4-FFF2-40B4-BE49-F238E27FC236}">
                  <a16:creationId xmlns:a16="http://schemas.microsoft.com/office/drawing/2014/main" id="{40615DE6-225D-49CF-A1AE-6117BE49BD13}"/>
                </a:ext>
              </a:extLst>
            </p:cNvPr>
            <p:cNvSpPr>
              <a:spLocks/>
            </p:cNvSpPr>
            <p:nvPr/>
          </p:nvSpPr>
          <p:spPr bwMode="auto">
            <a:xfrm>
              <a:off x="4729163" y="4130675"/>
              <a:ext cx="76200" cy="92075"/>
            </a:xfrm>
            <a:custGeom>
              <a:avLst/>
              <a:gdLst>
                <a:gd name="T0" fmla="*/ 6137166 w 87"/>
                <a:gd name="T1" fmla="*/ 45169241 h 107"/>
                <a:gd name="T2" fmla="*/ 31452207 w 87"/>
                <a:gd name="T3" fmla="*/ 55536714 h 107"/>
                <a:gd name="T4" fmla="*/ 57535379 w 87"/>
                <a:gd name="T5" fmla="*/ 65162424 h 107"/>
                <a:gd name="T6" fmla="*/ 52931848 w 87"/>
                <a:gd name="T7" fmla="*/ 5923779 h 107"/>
                <a:gd name="T8" fmla="*/ 6137166 w 87"/>
                <a:gd name="T9" fmla="*/ 45169241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0" name="组合 55">
            <a:extLst>
              <a:ext uri="{FF2B5EF4-FFF2-40B4-BE49-F238E27FC236}">
                <a16:creationId xmlns:a16="http://schemas.microsoft.com/office/drawing/2014/main" id="{9CF10388-A646-433D-971B-8C564D35F625}"/>
              </a:ext>
            </a:extLst>
          </p:cNvPr>
          <p:cNvGrpSpPr>
            <a:grpSpLocks/>
          </p:cNvGrpSpPr>
          <p:nvPr/>
        </p:nvGrpSpPr>
        <p:grpSpPr bwMode="auto">
          <a:xfrm>
            <a:off x="10372725" y="4349750"/>
            <a:ext cx="625475" cy="471488"/>
            <a:chOff x="3386138" y="4240213"/>
            <a:chExt cx="503238" cy="377825"/>
          </a:xfrm>
        </p:grpSpPr>
        <p:sp>
          <p:nvSpPr>
            <p:cNvPr id="14364" name="Freeform 28">
              <a:extLst>
                <a:ext uri="{FF2B5EF4-FFF2-40B4-BE49-F238E27FC236}">
                  <a16:creationId xmlns:a16="http://schemas.microsoft.com/office/drawing/2014/main" id="{26BAAA9A-0A81-49B6-AD8C-1A66D901A964}"/>
                </a:ext>
              </a:extLst>
            </p:cNvPr>
            <p:cNvSpPr>
              <a:spLocks/>
            </p:cNvSpPr>
            <p:nvPr/>
          </p:nvSpPr>
          <p:spPr bwMode="auto">
            <a:xfrm>
              <a:off x="3386138" y="4240213"/>
              <a:ext cx="503238" cy="377825"/>
            </a:xfrm>
            <a:custGeom>
              <a:avLst/>
              <a:gdLst>
                <a:gd name="T0" fmla="*/ 439667508 w 576"/>
                <a:gd name="T1" fmla="*/ 43600305 h 432"/>
                <a:gd name="T2" fmla="*/ 396158389 w 576"/>
                <a:gd name="T3" fmla="*/ 0 h 432"/>
                <a:gd name="T4" fmla="*/ 43509119 w 576"/>
                <a:gd name="T5" fmla="*/ 0 h 432"/>
                <a:gd name="T6" fmla="*/ 0 w 576"/>
                <a:gd name="T7" fmla="*/ 43600305 h 432"/>
                <a:gd name="T8" fmla="*/ 0 w 576"/>
                <a:gd name="T9" fmla="*/ 286843516 h 432"/>
                <a:gd name="T10" fmla="*/ 43509119 w 576"/>
                <a:gd name="T11" fmla="*/ 330443821 h 432"/>
                <a:gd name="T12" fmla="*/ 396158389 w 576"/>
                <a:gd name="T13" fmla="*/ 330443821 h 432"/>
                <a:gd name="T14" fmla="*/ 439667508 w 576"/>
                <a:gd name="T15" fmla="*/ 286843516 h 432"/>
                <a:gd name="T16" fmla="*/ 439667508 w 576"/>
                <a:gd name="T17" fmla="*/ 43600305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5" name="Line 29">
              <a:extLst>
                <a:ext uri="{FF2B5EF4-FFF2-40B4-BE49-F238E27FC236}">
                  <a16:creationId xmlns:a16="http://schemas.microsoft.com/office/drawing/2014/main" id="{893F4B8A-B0C5-44D4-B9E6-A7A9BDA3F7F8}"/>
                </a:ext>
              </a:extLst>
            </p:cNvPr>
            <p:cNvSpPr>
              <a:spLocks noChangeShapeType="1"/>
            </p:cNvSpPr>
            <p:nvPr/>
          </p:nvSpPr>
          <p:spPr bwMode="auto">
            <a:xfrm>
              <a:off x="3700463" y="4429125"/>
              <a:ext cx="157163" cy="157163"/>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6" name="Line 30">
              <a:extLst>
                <a:ext uri="{FF2B5EF4-FFF2-40B4-BE49-F238E27FC236}">
                  <a16:creationId xmlns:a16="http://schemas.microsoft.com/office/drawing/2014/main" id="{356B29DE-E9F1-4594-8AA4-03DA36947DD4}"/>
                </a:ext>
              </a:extLst>
            </p:cNvPr>
            <p:cNvSpPr>
              <a:spLocks noChangeShapeType="1"/>
            </p:cNvSpPr>
            <p:nvPr/>
          </p:nvSpPr>
          <p:spPr bwMode="auto">
            <a:xfrm flipV="1">
              <a:off x="3417888" y="4429125"/>
              <a:ext cx="157163" cy="157163"/>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7" name="Freeform 31">
              <a:extLst>
                <a:ext uri="{FF2B5EF4-FFF2-40B4-BE49-F238E27FC236}">
                  <a16:creationId xmlns:a16="http://schemas.microsoft.com/office/drawing/2014/main" id="{B27F1F5F-DC10-443C-8310-C930A80CDE5D}"/>
                </a:ext>
              </a:extLst>
            </p:cNvPr>
            <p:cNvSpPr>
              <a:spLocks/>
            </p:cNvSpPr>
            <p:nvPr/>
          </p:nvSpPr>
          <p:spPr bwMode="auto">
            <a:xfrm>
              <a:off x="3417888" y="4271963"/>
              <a:ext cx="439738" cy="219075"/>
            </a:xfrm>
            <a:custGeom>
              <a:avLst/>
              <a:gdLst>
                <a:gd name="T0" fmla="*/ 698084869 w 277"/>
                <a:gd name="T1" fmla="*/ 2520950 h 138"/>
                <a:gd name="T2" fmla="*/ 350302911 w 277"/>
                <a:gd name="T3" fmla="*/ 347781563 h 138"/>
                <a:gd name="T4" fmla="*/ 0 w 277"/>
                <a:gd name="T5" fmla="*/ 0 h 138"/>
                <a:gd name="T6" fmla="*/ 0 60000 65536"/>
                <a:gd name="T7" fmla="*/ 0 60000 65536"/>
                <a:gd name="T8" fmla="*/ 0 60000 65536"/>
              </a:gdLst>
              <a:ahLst/>
              <a:cxnLst>
                <a:cxn ang="T6">
                  <a:pos x="T0" y="T1"/>
                </a:cxn>
                <a:cxn ang="T7">
                  <a:pos x="T2" y="T3"/>
                </a:cxn>
                <a:cxn ang="T8">
                  <a:pos x="T4" y="T5"/>
                </a:cxn>
              </a:cxnLst>
              <a:rect l="0" t="0" r="r" b="b"/>
              <a:pathLst>
                <a:path w="277" h="138">
                  <a:moveTo>
                    <a:pt x="277" y="1"/>
                  </a:moveTo>
                  <a:lnTo>
                    <a:pt x="139" y="138"/>
                  </a:lnTo>
                  <a:lnTo>
                    <a:pt x="0" y="0"/>
                  </a:ln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1" name="组合 53">
            <a:extLst>
              <a:ext uri="{FF2B5EF4-FFF2-40B4-BE49-F238E27FC236}">
                <a16:creationId xmlns:a16="http://schemas.microsoft.com/office/drawing/2014/main" id="{2D716B1F-CFE2-49D0-9F4A-ACC4713B7652}"/>
              </a:ext>
            </a:extLst>
          </p:cNvPr>
          <p:cNvGrpSpPr>
            <a:grpSpLocks/>
          </p:cNvGrpSpPr>
          <p:nvPr/>
        </p:nvGrpSpPr>
        <p:grpSpPr bwMode="auto">
          <a:xfrm>
            <a:off x="5276850" y="4171950"/>
            <a:ext cx="301625" cy="827088"/>
            <a:chOff x="1473200" y="4184650"/>
            <a:chExt cx="180975" cy="495300"/>
          </a:xfrm>
        </p:grpSpPr>
        <p:sp>
          <p:nvSpPr>
            <p:cNvPr id="14354" name="Freeform 38">
              <a:extLst>
                <a:ext uri="{FF2B5EF4-FFF2-40B4-BE49-F238E27FC236}">
                  <a16:creationId xmlns:a16="http://schemas.microsoft.com/office/drawing/2014/main" id="{8FC8C7D5-F302-4CA2-8A69-4D5053F1AA1A}"/>
                </a:ext>
              </a:extLst>
            </p:cNvPr>
            <p:cNvSpPr>
              <a:spLocks/>
            </p:cNvSpPr>
            <p:nvPr/>
          </p:nvSpPr>
          <p:spPr bwMode="auto">
            <a:xfrm>
              <a:off x="1473200" y="4184650"/>
              <a:ext cx="180975" cy="495300"/>
            </a:xfrm>
            <a:custGeom>
              <a:avLst/>
              <a:gdLst>
                <a:gd name="T0" fmla="*/ 130964995 w 208"/>
                <a:gd name="T1" fmla="*/ 54748962 h 568"/>
                <a:gd name="T2" fmla="*/ 130964995 w 208"/>
                <a:gd name="T3" fmla="*/ 292752820 h 568"/>
                <a:gd name="T4" fmla="*/ 157461301 w 208"/>
                <a:gd name="T5" fmla="*/ 352823641 h 568"/>
                <a:gd name="T6" fmla="*/ 78731086 w 208"/>
                <a:gd name="T7" fmla="*/ 431905088 h 568"/>
                <a:gd name="T8" fmla="*/ 0 w 208"/>
                <a:gd name="T9" fmla="*/ 352823641 h 568"/>
                <a:gd name="T10" fmla="*/ 26496306 w 208"/>
                <a:gd name="T11" fmla="*/ 292752820 h 568"/>
                <a:gd name="T12" fmla="*/ 26496306 w 208"/>
                <a:gd name="T13" fmla="*/ 54748962 h 568"/>
                <a:gd name="T14" fmla="*/ 77216290 w 208"/>
                <a:gd name="T15" fmla="*/ 0 h 568"/>
                <a:gd name="T16" fmla="*/ 130964995 w 208"/>
                <a:gd name="T17" fmla="*/ 54748962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56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55" name="Oval 39">
              <a:extLst>
                <a:ext uri="{FF2B5EF4-FFF2-40B4-BE49-F238E27FC236}">
                  <a16:creationId xmlns:a16="http://schemas.microsoft.com/office/drawing/2014/main" id="{318279A9-035C-4E50-9D28-D52B29188EEE}"/>
                </a:ext>
              </a:extLst>
            </p:cNvPr>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56" name="Line 40">
              <a:extLst>
                <a:ext uri="{FF2B5EF4-FFF2-40B4-BE49-F238E27FC236}">
                  <a16:creationId xmlns:a16="http://schemas.microsoft.com/office/drawing/2014/main" id="{803CA300-8819-46ED-BCEC-F16B77D4E9C3}"/>
                </a:ext>
              </a:extLst>
            </p:cNvPr>
            <p:cNvSpPr>
              <a:spLocks noChangeShapeType="1"/>
            </p:cNvSpPr>
            <p:nvPr/>
          </p:nvSpPr>
          <p:spPr bwMode="auto">
            <a:xfrm flipV="1">
              <a:off x="1563688" y="4408488"/>
              <a:ext cx="0" cy="180975"/>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7" name="Line 41">
              <a:extLst>
                <a:ext uri="{FF2B5EF4-FFF2-40B4-BE49-F238E27FC236}">
                  <a16:creationId xmlns:a16="http://schemas.microsoft.com/office/drawing/2014/main" id="{746F8AD5-8053-4B6B-847A-F189BD111719}"/>
                </a:ext>
              </a:extLst>
            </p:cNvPr>
            <p:cNvSpPr>
              <a:spLocks noChangeShapeType="1"/>
            </p:cNvSpPr>
            <p:nvPr/>
          </p:nvSpPr>
          <p:spPr bwMode="auto">
            <a:xfrm>
              <a:off x="1503363" y="4271963"/>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8" name="Line 42">
              <a:extLst>
                <a:ext uri="{FF2B5EF4-FFF2-40B4-BE49-F238E27FC236}">
                  <a16:creationId xmlns:a16="http://schemas.microsoft.com/office/drawing/2014/main" id="{EFDCCF88-DFDB-4056-A995-46FA5E7BA1B2}"/>
                </a:ext>
              </a:extLst>
            </p:cNvPr>
            <p:cNvSpPr>
              <a:spLocks noChangeShapeType="1"/>
            </p:cNvSpPr>
            <p:nvPr/>
          </p:nvSpPr>
          <p:spPr bwMode="auto">
            <a:xfrm>
              <a:off x="1503363" y="4303713"/>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9" name="Line 43">
              <a:extLst>
                <a:ext uri="{FF2B5EF4-FFF2-40B4-BE49-F238E27FC236}">
                  <a16:creationId xmlns:a16="http://schemas.microsoft.com/office/drawing/2014/main" id="{F597F396-74D2-46FD-944A-1990DF349E93}"/>
                </a:ext>
              </a:extLst>
            </p:cNvPr>
            <p:cNvSpPr>
              <a:spLocks noChangeShapeType="1"/>
            </p:cNvSpPr>
            <p:nvPr/>
          </p:nvSpPr>
          <p:spPr bwMode="auto">
            <a:xfrm>
              <a:off x="1503363" y="4333875"/>
              <a:ext cx="28575"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0" name="Line 44">
              <a:extLst>
                <a:ext uri="{FF2B5EF4-FFF2-40B4-BE49-F238E27FC236}">
                  <a16:creationId xmlns:a16="http://schemas.microsoft.com/office/drawing/2014/main" id="{8EFF6DF6-F922-4F92-9A26-94BBE003E7CC}"/>
                </a:ext>
              </a:extLst>
            </p:cNvPr>
            <p:cNvSpPr>
              <a:spLocks noChangeShapeType="1"/>
            </p:cNvSpPr>
            <p:nvPr/>
          </p:nvSpPr>
          <p:spPr bwMode="auto">
            <a:xfrm>
              <a:off x="1503363" y="4365625"/>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1" name="Line 45">
              <a:extLst>
                <a:ext uri="{FF2B5EF4-FFF2-40B4-BE49-F238E27FC236}">
                  <a16:creationId xmlns:a16="http://schemas.microsoft.com/office/drawing/2014/main" id="{37522973-9EF3-4A89-AA53-B5CCDB9632CA}"/>
                </a:ext>
              </a:extLst>
            </p:cNvPr>
            <p:cNvSpPr>
              <a:spLocks noChangeShapeType="1"/>
            </p:cNvSpPr>
            <p:nvPr/>
          </p:nvSpPr>
          <p:spPr bwMode="auto">
            <a:xfrm>
              <a:off x="1503363" y="4397375"/>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2" name="Line 46">
              <a:extLst>
                <a:ext uri="{FF2B5EF4-FFF2-40B4-BE49-F238E27FC236}">
                  <a16:creationId xmlns:a16="http://schemas.microsoft.com/office/drawing/2014/main" id="{F4F4A905-09E7-4BD3-89E8-E8DDECD154F4}"/>
                </a:ext>
              </a:extLst>
            </p:cNvPr>
            <p:cNvSpPr>
              <a:spLocks noChangeShapeType="1"/>
            </p:cNvSpPr>
            <p:nvPr/>
          </p:nvSpPr>
          <p:spPr bwMode="auto">
            <a:xfrm>
              <a:off x="1503363" y="4429125"/>
              <a:ext cx="28575"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3" name="Line 47">
              <a:extLst>
                <a:ext uri="{FF2B5EF4-FFF2-40B4-BE49-F238E27FC236}">
                  <a16:creationId xmlns:a16="http://schemas.microsoft.com/office/drawing/2014/main" id="{D5F28ADE-3A0F-4934-989B-CD00F9713ADB}"/>
                </a:ext>
              </a:extLst>
            </p:cNvPr>
            <p:cNvSpPr>
              <a:spLocks noChangeShapeType="1"/>
            </p:cNvSpPr>
            <p:nvPr/>
          </p:nvSpPr>
          <p:spPr bwMode="auto">
            <a:xfrm>
              <a:off x="1503363" y="4460875"/>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52" name="矩形 57">
            <a:extLst>
              <a:ext uri="{FF2B5EF4-FFF2-40B4-BE49-F238E27FC236}">
                <a16:creationId xmlns:a16="http://schemas.microsoft.com/office/drawing/2014/main" id="{1C89B723-6321-49F5-9C9F-D536618DB254}"/>
              </a:ext>
            </a:extLst>
          </p:cNvPr>
          <p:cNvSpPr>
            <a:spLocks noChangeArrowheads="1"/>
          </p:cNvSpPr>
          <p:nvPr/>
        </p:nvSpPr>
        <p:spPr bwMode="auto">
          <a:xfrm>
            <a:off x="923925" y="3563938"/>
            <a:ext cx="3725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4353" name="矩形 58">
            <a:extLst>
              <a:ext uri="{FF2B5EF4-FFF2-40B4-BE49-F238E27FC236}">
                <a16:creationId xmlns:a16="http://schemas.microsoft.com/office/drawing/2014/main" id="{DD12106F-8D6D-44CD-8664-6E9378E85131}"/>
              </a:ext>
            </a:extLst>
          </p:cNvPr>
          <p:cNvSpPr>
            <a:spLocks noChangeArrowheads="1"/>
          </p:cNvSpPr>
          <p:nvPr/>
        </p:nvSpPr>
        <p:spPr bwMode="auto">
          <a:xfrm>
            <a:off x="7678738" y="1808163"/>
            <a:ext cx="3727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1346</Words>
  <Application>Microsoft Office PowerPoint</Application>
  <PresentationFormat>宽屏</PresentationFormat>
  <Paragraphs>116</Paragraphs>
  <Slides>22</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9" baseType="lpstr">
      <vt:lpstr>Calibri</vt:lpstr>
      <vt:lpstr>微软雅黑</vt:lpstr>
      <vt:lpstr>Arial</vt:lpstr>
      <vt:lpstr>Calibri Light</vt:lpstr>
      <vt:lpstr>宋体</vt:lpstr>
      <vt:lpstr>https://www.freeppt7.com</vt:lpstr>
      <vt:lpstr>Microsoft Excel 图表</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 </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宇 之灵</cp:lastModifiedBy>
  <cp:revision>60</cp:revision>
  <dcterms:created xsi:type="dcterms:W3CDTF">2014-12-12T13:36:21Z</dcterms:created>
  <dcterms:modified xsi:type="dcterms:W3CDTF">2020-01-02T13:44:52Z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KENNw7zUfd13396.ppt</vt:lpwstr>
  </property>
  <property fmtid="{D5CDD505-2E9C-101B-9397-08002B2CF9AE}" pid="3" name="fileid">
    <vt:lpwstr>521905</vt:lpwstr>
  </property>
</Properties>
</file>